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7.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8.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67" r:id="rId3"/>
    <p:sldId id="279" r:id="rId4"/>
    <p:sldId id="1189" r:id="rId5"/>
    <p:sldId id="272" r:id="rId6"/>
    <p:sldId id="273" r:id="rId7"/>
    <p:sldId id="268" r:id="rId8"/>
    <p:sldId id="1188" r:id="rId9"/>
    <p:sldId id="276" r:id="rId10"/>
    <p:sldId id="270" r:id="rId11"/>
    <p:sldId id="269" r:id="rId12"/>
    <p:sldId id="1187" r:id="rId13"/>
    <p:sldId id="1186" r:id="rId14"/>
    <p:sldId id="271" r:id="rId15"/>
    <p:sldId id="286" r:id="rId16"/>
    <p:sldId id="1183" r:id="rId17"/>
    <p:sldId id="1184" r:id="rId18"/>
    <p:sldId id="1181" r:id="rId19"/>
    <p:sldId id="1185" r:id="rId20"/>
    <p:sldId id="1170" r:id="rId21"/>
    <p:sldId id="1176" r:id="rId22"/>
    <p:sldId id="1177" r:id="rId23"/>
    <p:sldId id="1179" r:id="rId24"/>
    <p:sldId id="1175" r:id="rId25"/>
    <p:sldId id="1178" r:id="rId26"/>
    <p:sldId id="118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D6AD0D3-C7D3-4D4F-8EC5-2379ECFBFE3E}">
          <p14:sldIdLst>
            <p14:sldId id="256"/>
            <p14:sldId id="267"/>
            <p14:sldId id="279"/>
            <p14:sldId id="1189"/>
            <p14:sldId id="272"/>
            <p14:sldId id="273"/>
            <p14:sldId id="268"/>
            <p14:sldId id="1188"/>
            <p14:sldId id="276"/>
            <p14:sldId id="270"/>
            <p14:sldId id="269"/>
            <p14:sldId id="1187"/>
            <p14:sldId id="1186"/>
            <p14:sldId id="271"/>
            <p14:sldId id="286"/>
          </p14:sldIdLst>
        </p14:section>
        <p14:section name="Alignment Package" id="{78A7317F-14D6-4662-9555-C3FDF0F0A2BE}">
          <p14:sldIdLst>
            <p14:sldId id="1183"/>
            <p14:sldId id="1184"/>
            <p14:sldId id="1181"/>
            <p14:sldId id="1185"/>
            <p14:sldId id="1170"/>
            <p14:sldId id="1176"/>
            <p14:sldId id="1177"/>
            <p14:sldId id="1179"/>
            <p14:sldId id="1175"/>
            <p14:sldId id="1178"/>
            <p14:sldId id="118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26" clrIdx="0">
    <p:extLst>
      <p:ext uri="{19B8F6BF-5375-455C-9EA6-DF929625EA0E}">
        <p15:presenceInfo xmlns:p15="http://schemas.microsoft.com/office/powerpoint/2012/main" userId="S::scook@GEVITYINC.COM::10b3d6d6-0197-48b2-8df1-f8c21ebecc71" providerId="AD"/>
      </p:ext>
    </p:extLst>
  </p:cmAuthor>
  <p:cmAuthor id="2" name="Savage, Michael" initials="SM" lastIdx="17" clrIdx="1">
    <p:extLst>
      <p:ext uri="{19B8F6BF-5375-455C-9EA6-DF929625EA0E}">
        <p15:presenceInfo xmlns:p15="http://schemas.microsoft.com/office/powerpoint/2012/main" userId="S::Michael.Savage@ontariomd.com::a3bb1c66-df38-47ec-981d-e6eb5e896fe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F8FE00-587E-4106-919C-9D0AA1B65EF3}" v="35" dt="2022-04-29T16:38:30.224"/>
  </p1510:revLst>
</p1510:revInfo>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94" autoAdjust="0"/>
    <p:restoredTop sz="81770" autoAdjust="0"/>
  </p:normalViewPr>
  <p:slideViewPr>
    <p:cSldViewPr snapToGrid="0">
      <p:cViewPr varScale="1">
        <p:scale>
          <a:sx n="66" d="100"/>
          <a:sy n="66" d="100"/>
        </p:scale>
        <p:origin x="143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Sheridan" userId="281e4631-2ba3-493a-978c-63fee9769b29" providerId="ADAL" clId="{19F8FE00-587E-4106-919C-9D0AA1B65EF3}"/>
    <pc:docChg chg="undo custSel addSld delSld modSld modSection">
      <pc:chgData name="Cook, Sheridan" userId="281e4631-2ba3-493a-978c-63fee9769b29" providerId="ADAL" clId="{19F8FE00-587E-4106-919C-9D0AA1B65EF3}" dt="2022-04-29T16:38:34.129" v="2932" actId="20577"/>
      <pc:docMkLst>
        <pc:docMk/>
      </pc:docMkLst>
      <pc:sldChg chg="modSp mod modNotesTx">
        <pc:chgData name="Cook, Sheridan" userId="281e4631-2ba3-493a-978c-63fee9769b29" providerId="ADAL" clId="{19F8FE00-587E-4106-919C-9D0AA1B65EF3}" dt="2022-04-28T19:39:07.558" v="2729" actId="6549"/>
        <pc:sldMkLst>
          <pc:docMk/>
          <pc:sldMk cId="2189529967" sldId="267"/>
        </pc:sldMkLst>
        <pc:spChg chg="mod">
          <ac:chgData name="Cook, Sheridan" userId="281e4631-2ba3-493a-978c-63fee9769b29" providerId="ADAL" clId="{19F8FE00-587E-4106-919C-9D0AA1B65EF3}" dt="2022-04-28T19:30:22.524" v="2242" actId="120"/>
          <ac:spMkLst>
            <pc:docMk/>
            <pc:sldMk cId="2189529967" sldId="267"/>
            <ac:spMk id="2" creationId="{C42EFF99-596E-2441-86B7-1F952585B008}"/>
          </ac:spMkLst>
        </pc:spChg>
        <pc:graphicFrameChg chg="mod">
          <ac:chgData name="Cook, Sheridan" userId="281e4631-2ba3-493a-978c-63fee9769b29" providerId="ADAL" clId="{19F8FE00-587E-4106-919C-9D0AA1B65EF3}" dt="2022-04-28T14:08:04.047" v="885" actId="20577"/>
          <ac:graphicFrameMkLst>
            <pc:docMk/>
            <pc:sldMk cId="2189529967" sldId="267"/>
            <ac:graphicFrameMk id="3" creationId="{702DB229-B72E-48C5-B025-F5942A32F6DD}"/>
          </ac:graphicFrameMkLst>
        </pc:graphicFrameChg>
      </pc:sldChg>
      <pc:sldChg chg="addSp delSp modSp mod modNotesTx">
        <pc:chgData name="Cook, Sheridan" userId="281e4631-2ba3-493a-978c-63fee9769b29" providerId="ADAL" clId="{19F8FE00-587E-4106-919C-9D0AA1B65EF3}" dt="2022-04-28T19:39:48.452" v="2739" actId="404"/>
        <pc:sldMkLst>
          <pc:docMk/>
          <pc:sldMk cId="3393716172" sldId="268"/>
        </pc:sldMkLst>
        <pc:spChg chg="del mod">
          <ac:chgData name="Cook, Sheridan" userId="281e4631-2ba3-493a-978c-63fee9769b29" providerId="ADAL" clId="{19F8FE00-587E-4106-919C-9D0AA1B65EF3}" dt="2022-04-28T19:30:55.403" v="2248" actId="478"/>
          <ac:spMkLst>
            <pc:docMk/>
            <pc:sldMk cId="3393716172" sldId="268"/>
            <ac:spMk id="2" creationId="{C42EFF99-596E-2441-86B7-1F952585B008}"/>
          </ac:spMkLst>
        </pc:spChg>
        <pc:spChg chg="mod">
          <ac:chgData name="Cook, Sheridan" userId="281e4631-2ba3-493a-978c-63fee9769b29" providerId="ADAL" clId="{19F8FE00-587E-4106-919C-9D0AA1B65EF3}" dt="2022-04-28T19:39:48.452" v="2739" actId="404"/>
          <ac:spMkLst>
            <pc:docMk/>
            <pc:sldMk cId="3393716172" sldId="268"/>
            <ac:spMk id="7" creationId="{4DEBFB52-5010-4B79-906D-D8C2AF40BABF}"/>
          </ac:spMkLst>
        </pc:spChg>
        <pc:spChg chg="add mod">
          <ac:chgData name="Cook, Sheridan" userId="281e4631-2ba3-493a-978c-63fee9769b29" providerId="ADAL" clId="{19F8FE00-587E-4106-919C-9D0AA1B65EF3}" dt="2022-04-28T19:30:53.577" v="2247"/>
          <ac:spMkLst>
            <pc:docMk/>
            <pc:sldMk cId="3393716172" sldId="268"/>
            <ac:spMk id="12" creationId="{596F25CF-E865-464F-919D-AB003B0A5C4D}"/>
          </ac:spMkLst>
        </pc:spChg>
      </pc:sldChg>
      <pc:sldChg chg="addSp delSp modSp mod modNotesTx">
        <pc:chgData name="Cook, Sheridan" userId="281e4631-2ba3-493a-978c-63fee9769b29" providerId="ADAL" clId="{19F8FE00-587E-4106-919C-9D0AA1B65EF3}" dt="2022-04-28T19:40:14.966" v="2743" actId="6549"/>
        <pc:sldMkLst>
          <pc:docMk/>
          <pc:sldMk cId="26563006" sldId="269"/>
        </pc:sldMkLst>
        <pc:spChg chg="del">
          <ac:chgData name="Cook, Sheridan" userId="281e4631-2ba3-493a-978c-63fee9769b29" providerId="ADAL" clId="{19F8FE00-587E-4106-919C-9D0AA1B65EF3}" dt="2022-04-28T19:33:15.952" v="2439" actId="478"/>
          <ac:spMkLst>
            <pc:docMk/>
            <pc:sldMk cId="26563006" sldId="269"/>
            <ac:spMk id="2" creationId="{C42EFF99-596E-2441-86B7-1F952585B008}"/>
          </ac:spMkLst>
        </pc:spChg>
        <pc:spChg chg="add mod">
          <ac:chgData name="Cook, Sheridan" userId="281e4631-2ba3-493a-978c-63fee9769b29" providerId="ADAL" clId="{19F8FE00-587E-4106-919C-9D0AA1B65EF3}" dt="2022-04-28T19:33:22.128" v="2464" actId="20577"/>
          <ac:spMkLst>
            <pc:docMk/>
            <pc:sldMk cId="26563006" sldId="269"/>
            <ac:spMk id="5" creationId="{0918B153-490B-44B6-905A-7455F0CE4B94}"/>
          </ac:spMkLst>
        </pc:spChg>
      </pc:sldChg>
      <pc:sldChg chg="addSp delSp modSp mod modNotesTx">
        <pc:chgData name="Cook, Sheridan" userId="281e4631-2ba3-493a-978c-63fee9769b29" providerId="ADAL" clId="{19F8FE00-587E-4106-919C-9D0AA1B65EF3}" dt="2022-04-28T19:40:04.918" v="2742" actId="6549"/>
        <pc:sldMkLst>
          <pc:docMk/>
          <pc:sldMk cId="162814416" sldId="270"/>
        </pc:sldMkLst>
        <pc:spChg chg="del">
          <ac:chgData name="Cook, Sheridan" userId="281e4631-2ba3-493a-978c-63fee9769b29" providerId="ADAL" clId="{19F8FE00-587E-4106-919C-9D0AA1B65EF3}" dt="2022-04-28T19:32:48.736" v="2381" actId="478"/>
          <ac:spMkLst>
            <pc:docMk/>
            <pc:sldMk cId="162814416" sldId="270"/>
            <ac:spMk id="2" creationId="{C42EFF99-596E-2441-86B7-1F952585B008}"/>
          </ac:spMkLst>
        </pc:spChg>
        <pc:spChg chg="add mod">
          <ac:chgData name="Cook, Sheridan" userId="281e4631-2ba3-493a-978c-63fee9769b29" providerId="ADAL" clId="{19F8FE00-587E-4106-919C-9D0AA1B65EF3}" dt="2022-04-28T19:32:58.040" v="2425" actId="20577"/>
          <ac:spMkLst>
            <pc:docMk/>
            <pc:sldMk cId="162814416" sldId="270"/>
            <ac:spMk id="5" creationId="{BBCE7DE6-A58C-47DE-AE1C-6D9C3ECC03BD}"/>
          </ac:spMkLst>
        </pc:spChg>
        <pc:spChg chg="mod">
          <ac:chgData name="Cook, Sheridan" userId="281e4631-2ba3-493a-978c-63fee9769b29" providerId="ADAL" clId="{19F8FE00-587E-4106-919C-9D0AA1B65EF3}" dt="2022-04-28T19:33:07.430" v="2438" actId="1036"/>
          <ac:spMkLst>
            <pc:docMk/>
            <pc:sldMk cId="162814416" sldId="270"/>
            <ac:spMk id="27" creationId="{E27845CE-9E36-4E98-9586-254CDFACCEFD}"/>
          </ac:spMkLst>
        </pc:spChg>
        <pc:spChg chg="mod">
          <ac:chgData name="Cook, Sheridan" userId="281e4631-2ba3-493a-978c-63fee9769b29" providerId="ADAL" clId="{19F8FE00-587E-4106-919C-9D0AA1B65EF3}" dt="2022-04-28T19:33:07.430" v="2438" actId="1036"/>
          <ac:spMkLst>
            <pc:docMk/>
            <pc:sldMk cId="162814416" sldId="270"/>
            <ac:spMk id="30" creationId="{ACE6F3A2-B6F5-4022-B163-382332BA4200}"/>
          </ac:spMkLst>
        </pc:spChg>
        <pc:grpChg chg="mod">
          <ac:chgData name="Cook, Sheridan" userId="281e4631-2ba3-493a-978c-63fee9769b29" providerId="ADAL" clId="{19F8FE00-587E-4106-919C-9D0AA1B65EF3}" dt="2022-04-28T19:33:07.430" v="2438" actId="1036"/>
          <ac:grpSpMkLst>
            <pc:docMk/>
            <pc:sldMk cId="162814416" sldId="270"/>
            <ac:grpSpMk id="4" creationId="{B8130544-9B1F-4189-BE7A-9209617C0DB8}"/>
          </ac:grpSpMkLst>
        </pc:grpChg>
      </pc:sldChg>
      <pc:sldChg chg="addSp delSp modSp mod modNotesTx">
        <pc:chgData name="Cook, Sheridan" userId="281e4631-2ba3-493a-978c-63fee9769b29" providerId="ADAL" clId="{19F8FE00-587E-4106-919C-9D0AA1B65EF3}" dt="2022-04-28T19:44:47.373" v="2901" actId="6549"/>
        <pc:sldMkLst>
          <pc:docMk/>
          <pc:sldMk cId="4241975669" sldId="271"/>
        </pc:sldMkLst>
        <pc:spChg chg="del">
          <ac:chgData name="Cook, Sheridan" userId="281e4631-2ba3-493a-978c-63fee9769b29" providerId="ADAL" clId="{19F8FE00-587E-4106-919C-9D0AA1B65EF3}" dt="2022-04-28T19:36:42.426" v="2708" actId="478"/>
          <ac:spMkLst>
            <pc:docMk/>
            <pc:sldMk cId="4241975669" sldId="271"/>
            <ac:spMk id="2" creationId="{C42EFF99-596E-2441-86B7-1F952585B008}"/>
          </ac:spMkLst>
        </pc:spChg>
        <pc:spChg chg="add mod">
          <ac:chgData name="Cook, Sheridan" userId="281e4631-2ba3-493a-978c-63fee9769b29" providerId="ADAL" clId="{19F8FE00-587E-4106-919C-9D0AA1B65EF3}" dt="2022-04-28T19:36:46.712" v="2725" actId="20577"/>
          <ac:spMkLst>
            <pc:docMk/>
            <pc:sldMk cId="4241975669" sldId="271"/>
            <ac:spMk id="4" creationId="{E8601CEF-0504-4F27-A45B-E2CE6EAED108}"/>
          </ac:spMkLst>
        </pc:spChg>
        <pc:spChg chg="mod">
          <ac:chgData name="Cook, Sheridan" userId="281e4631-2ba3-493a-978c-63fee9769b29" providerId="ADAL" clId="{19F8FE00-587E-4106-919C-9D0AA1B65EF3}" dt="2022-04-28T19:37:03.711" v="2727" actId="20577"/>
          <ac:spMkLst>
            <pc:docMk/>
            <pc:sldMk cId="4241975669" sldId="271"/>
            <ac:spMk id="8" creationId="{728B3CFD-962C-4321-9480-BB0D3C4AE854}"/>
          </ac:spMkLst>
        </pc:spChg>
      </pc:sldChg>
      <pc:sldChg chg="modNotesTx">
        <pc:chgData name="Cook, Sheridan" userId="281e4631-2ba3-493a-978c-63fee9769b29" providerId="ADAL" clId="{19F8FE00-587E-4106-919C-9D0AA1B65EF3}" dt="2022-04-28T19:39:14.011" v="2730" actId="6549"/>
        <pc:sldMkLst>
          <pc:docMk/>
          <pc:sldMk cId="1972551269" sldId="272"/>
        </pc:sldMkLst>
      </pc:sldChg>
      <pc:sldChg chg="addSp delSp modSp mod modNotesTx">
        <pc:chgData name="Cook, Sheridan" userId="281e4631-2ba3-493a-978c-63fee9769b29" providerId="ADAL" clId="{19F8FE00-587E-4106-919C-9D0AA1B65EF3}" dt="2022-04-28T20:44:23.805" v="2929"/>
        <pc:sldMkLst>
          <pc:docMk/>
          <pc:sldMk cId="1426302367" sldId="273"/>
        </pc:sldMkLst>
        <pc:spChg chg="del">
          <ac:chgData name="Cook, Sheridan" userId="281e4631-2ba3-493a-978c-63fee9769b29" providerId="ADAL" clId="{19F8FE00-587E-4106-919C-9D0AA1B65EF3}" dt="2022-04-28T19:31:11.343" v="2252" actId="478"/>
          <ac:spMkLst>
            <pc:docMk/>
            <pc:sldMk cId="1426302367" sldId="273"/>
            <ac:spMk id="2" creationId="{C42EFF99-596E-2441-86B7-1F952585B008}"/>
          </ac:spMkLst>
        </pc:spChg>
        <pc:spChg chg="add del mod ord">
          <ac:chgData name="Cook, Sheridan" userId="281e4631-2ba3-493a-978c-63fee9769b29" providerId="ADAL" clId="{19F8FE00-587E-4106-919C-9D0AA1B65EF3}" dt="2022-04-28T19:31:42.434" v="2296" actId="20577"/>
          <ac:spMkLst>
            <pc:docMk/>
            <pc:sldMk cId="1426302367" sldId="273"/>
            <ac:spMk id="7" creationId="{0643C030-02CA-4096-A93D-EC9A2E7A7D83}"/>
          </ac:spMkLst>
        </pc:spChg>
        <pc:spChg chg="del mod">
          <ac:chgData name="Cook, Sheridan" userId="281e4631-2ba3-493a-978c-63fee9769b29" providerId="ADAL" clId="{19F8FE00-587E-4106-919C-9D0AA1B65EF3}" dt="2022-04-28T20:44:18.532" v="2928" actId="478"/>
          <ac:spMkLst>
            <pc:docMk/>
            <pc:sldMk cId="1426302367" sldId="273"/>
            <ac:spMk id="12" creationId="{F1017A50-5F28-4747-A904-86473B1DE36F}"/>
          </ac:spMkLst>
        </pc:spChg>
        <pc:spChg chg="add mod">
          <ac:chgData name="Cook, Sheridan" userId="281e4631-2ba3-493a-978c-63fee9769b29" providerId="ADAL" clId="{19F8FE00-587E-4106-919C-9D0AA1B65EF3}" dt="2022-04-28T20:44:23.805" v="2929"/>
          <ac:spMkLst>
            <pc:docMk/>
            <pc:sldMk cId="1426302367" sldId="273"/>
            <ac:spMk id="24" creationId="{665D75FE-D358-4E43-9857-E0BE7940871D}"/>
          </ac:spMkLst>
        </pc:spChg>
        <pc:spChg chg="add del">
          <ac:chgData name="Cook, Sheridan" userId="281e4631-2ba3-493a-978c-63fee9769b29" providerId="ADAL" clId="{19F8FE00-587E-4106-919C-9D0AA1B65EF3}" dt="2022-04-28T19:31:01.274" v="2250" actId="22"/>
          <ac:spMkLst>
            <pc:docMk/>
            <pc:sldMk cId="1426302367" sldId="273"/>
            <ac:spMk id="24" creationId="{7A3469C0-B79F-427D-8B9C-DDBB13833ED0}"/>
          </ac:spMkLst>
        </pc:spChg>
        <pc:spChg chg="add del mod">
          <ac:chgData name="Cook, Sheridan" userId="281e4631-2ba3-493a-978c-63fee9769b29" providerId="ADAL" clId="{19F8FE00-587E-4106-919C-9D0AA1B65EF3}" dt="2022-04-28T19:31:40.574" v="2295" actId="478"/>
          <ac:spMkLst>
            <pc:docMk/>
            <pc:sldMk cId="1426302367" sldId="273"/>
            <ac:spMk id="25" creationId="{1F40E3D9-1F37-4227-880A-DCA9230C656D}"/>
          </ac:spMkLst>
        </pc:spChg>
        <pc:spChg chg="add del mod">
          <ac:chgData name="Cook, Sheridan" userId="281e4631-2ba3-493a-978c-63fee9769b29" providerId="ADAL" clId="{19F8FE00-587E-4106-919C-9D0AA1B65EF3}" dt="2022-04-28T19:31:29.438" v="2290" actId="478"/>
          <ac:spMkLst>
            <pc:docMk/>
            <pc:sldMk cId="1426302367" sldId="273"/>
            <ac:spMk id="26" creationId="{63F18641-7ABF-4B52-843A-33E302112B64}"/>
          </ac:spMkLst>
        </pc:spChg>
      </pc:sldChg>
      <pc:sldChg chg="addSp delSp modSp del mod">
        <pc:chgData name="Cook, Sheridan" userId="281e4631-2ba3-493a-978c-63fee9769b29" providerId="ADAL" clId="{19F8FE00-587E-4106-919C-9D0AA1B65EF3}" dt="2022-04-29T16:38:31.349" v="2931" actId="47"/>
        <pc:sldMkLst>
          <pc:docMk/>
          <pc:sldMk cId="862597932" sldId="275"/>
        </pc:sldMkLst>
        <pc:spChg chg="mod">
          <ac:chgData name="Cook, Sheridan" userId="281e4631-2ba3-493a-978c-63fee9769b29" providerId="ADAL" clId="{19F8FE00-587E-4106-919C-9D0AA1B65EF3}" dt="2022-04-28T19:30:34.142" v="2244" actId="120"/>
          <ac:spMkLst>
            <pc:docMk/>
            <pc:sldMk cId="862597932" sldId="275"/>
            <ac:spMk id="2" creationId="{F12F113D-4A2F-4CF4-8CF9-D7D5ED93C264}"/>
          </ac:spMkLst>
        </pc:spChg>
        <pc:picChg chg="add mod">
          <ac:chgData name="Cook, Sheridan" userId="281e4631-2ba3-493a-978c-63fee9769b29" providerId="ADAL" clId="{19F8FE00-587E-4106-919C-9D0AA1B65EF3}" dt="2022-04-28T14:31:04.585" v="2129" actId="1076"/>
          <ac:picMkLst>
            <pc:docMk/>
            <pc:sldMk cId="862597932" sldId="275"/>
            <ac:picMk id="3" creationId="{2C86316C-479F-498B-8F68-0764589D7F7C}"/>
          </ac:picMkLst>
        </pc:picChg>
        <pc:picChg chg="add mod">
          <ac:chgData name="Cook, Sheridan" userId="281e4631-2ba3-493a-978c-63fee9769b29" providerId="ADAL" clId="{19F8FE00-587E-4106-919C-9D0AA1B65EF3}" dt="2022-04-28T14:31:29.937" v="2133" actId="1076"/>
          <ac:picMkLst>
            <pc:docMk/>
            <pc:sldMk cId="862597932" sldId="275"/>
            <ac:picMk id="6" creationId="{39D32052-6F42-48E7-A269-A844E362E014}"/>
          </ac:picMkLst>
        </pc:picChg>
        <pc:picChg chg="add mod modCrop">
          <ac:chgData name="Cook, Sheridan" userId="281e4631-2ba3-493a-978c-63fee9769b29" providerId="ADAL" clId="{19F8FE00-587E-4106-919C-9D0AA1B65EF3}" dt="2022-04-28T14:32:11.424" v="2139" actId="1076"/>
          <ac:picMkLst>
            <pc:docMk/>
            <pc:sldMk cId="862597932" sldId="275"/>
            <ac:picMk id="7" creationId="{DE6D9A49-A1FF-48EA-813E-1F57C99F3BB0}"/>
          </ac:picMkLst>
        </pc:picChg>
        <pc:picChg chg="del">
          <ac:chgData name="Cook, Sheridan" userId="281e4631-2ba3-493a-978c-63fee9769b29" providerId="ADAL" clId="{19F8FE00-587E-4106-919C-9D0AA1B65EF3}" dt="2022-04-28T14:32:09.547" v="2138" actId="478"/>
          <ac:picMkLst>
            <pc:docMk/>
            <pc:sldMk cId="862597932" sldId="275"/>
            <ac:picMk id="9" creationId="{B62D995E-F7F2-4313-8B32-2850564D3AED}"/>
          </ac:picMkLst>
        </pc:picChg>
        <pc:picChg chg="del">
          <ac:chgData name="Cook, Sheridan" userId="281e4631-2ba3-493a-978c-63fee9769b29" providerId="ADAL" clId="{19F8FE00-587E-4106-919C-9D0AA1B65EF3}" dt="2022-04-28T14:31:01.698" v="2128" actId="478"/>
          <ac:picMkLst>
            <pc:docMk/>
            <pc:sldMk cId="862597932" sldId="275"/>
            <ac:picMk id="12" creationId="{1F3CB249-D84E-44CE-9930-E9E8E126241F}"/>
          </ac:picMkLst>
        </pc:picChg>
        <pc:picChg chg="del">
          <ac:chgData name="Cook, Sheridan" userId="281e4631-2ba3-493a-978c-63fee9769b29" providerId="ADAL" clId="{19F8FE00-587E-4106-919C-9D0AA1B65EF3}" dt="2022-04-28T14:31:24.761" v="2132" actId="478"/>
          <ac:picMkLst>
            <pc:docMk/>
            <pc:sldMk cId="862597932" sldId="275"/>
            <ac:picMk id="30" creationId="{7A0FD65C-8C51-4536-8884-607FC1057668}"/>
          </ac:picMkLst>
        </pc:picChg>
      </pc:sldChg>
      <pc:sldChg chg="addSp delSp modSp add del mod modNotesTx">
        <pc:chgData name="Cook, Sheridan" userId="281e4631-2ba3-493a-978c-63fee9769b29" providerId="ADAL" clId="{19F8FE00-587E-4106-919C-9D0AA1B65EF3}" dt="2022-04-28T19:39:57.668" v="2741" actId="6549"/>
        <pc:sldMkLst>
          <pc:docMk/>
          <pc:sldMk cId="4263053631" sldId="276"/>
        </pc:sldMkLst>
        <pc:spChg chg="del">
          <ac:chgData name="Cook, Sheridan" userId="281e4631-2ba3-493a-978c-63fee9769b29" providerId="ADAL" clId="{19F8FE00-587E-4106-919C-9D0AA1B65EF3}" dt="2022-04-28T19:32:26.100" v="2339" actId="478"/>
          <ac:spMkLst>
            <pc:docMk/>
            <pc:sldMk cId="4263053631" sldId="276"/>
            <ac:spMk id="2" creationId="{C42EFF99-596E-2441-86B7-1F952585B008}"/>
          </ac:spMkLst>
        </pc:spChg>
        <pc:spChg chg="add mod">
          <ac:chgData name="Cook, Sheridan" userId="281e4631-2ba3-493a-978c-63fee9769b29" providerId="ADAL" clId="{19F8FE00-587E-4106-919C-9D0AA1B65EF3}" dt="2022-04-28T19:32:42.960" v="2380" actId="20577"/>
          <ac:spMkLst>
            <pc:docMk/>
            <pc:sldMk cId="4263053631" sldId="276"/>
            <ac:spMk id="5" creationId="{B0B6CCAA-6F7A-49CB-A76C-F1E0B96A5293}"/>
          </ac:spMkLst>
        </pc:spChg>
      </pc:sldChg>
      <pc:sldChg chg="modSp mod modNotesTx">
        <pc:chgData name="Cook, Sheridan" userId="281e4631-2ba3-493a-978c-63fee9769b29" providerId="ADAL" clId="{19F8FE00-587E-4106-919C-9D0AA1B65EF3}" dt="2022-04-28T19:39:04.182" v="2728" actId="6549"/>
        <pc:sldMkLst>
          <pc:docMk/>
          <pc:sldMk cId="1792792591" sldId="279"/>
        </pc:sldMkLst>
        <pc:spChg chg="mod">
          <ac:chgData name="Cook, Sheridan" userId="281e4631-2ba3-493a-978c-63fee9769b29" providerId="ADAL" clId="{19F8FE00-587E-4106-919C-9D0AA1B65EF3}" dt="2022-04-28T19:30:28.435" v="2243" actId="1076"/>
          <ac:spMkLst>
            <pc:docMk/>
            <pc:sldMk cId="1792792591" sldId="279"/>
            <ac:spMk id="5" creationId="{8AED22FC-CA33-4B52-AC59-29F3C01597C5}"/>
          </ac:spMkLst>
        </pc:spChg>
        <pc:graphicFrameChg chg="mod">
          <ac:chgData name="Cook, Sheridan" userId="281e4631-2ba3-493a-978c-63fee9769b29" providerId="ADAL" clId="{19F8FE00-587E-4106-919C-9D0AA1B65EF3}" dt="2022-04-28T19:24:52.726" v="2143" actId="20577"/>
          <ac:graphicFrameMkLst>
            <pc:docMk/>
            <pc:sldMk cId="1792792591" sldId="279"/>
            <ac:graphicFrameMk id="4" creationId="{DBF52B1A-1C6E-4205-AE37-26CD350D29FC}"/>
          </ac:graphicFrameMkLst>
        </pc:graphicFrameChg>
      </pc:sldChg>
      <pc:sldChg chg="modSp mod">
        <pc:chgData name="Cook, Sheridan" userId="281e4631-2ba3-493a-978c-63fee9769b29" providerId="ADAL" clId="{19F8FE00-587E-4106-919C-9D0AA1B65EF3}" dt="2022-04-28T19:47:02.079" v="2927" actId="27636"/>
        <pc:sldMkLst>
          <pc:docMk/>
          <pc:sldMk cId="2171585552" sldId="286"/>
        </pc:sldMkLst>
        <pc:spChg chg="mod">
          <ac:chgData name="Cook, Sheridan" userId="281e4631-2ba3-493a-978c-63fee9769b29" providerId="ADAL" clId="{19F8FE00-587E-4106-919C-9D0AA1B65EF3}" dt="2022-04-28T19:47:02.079" v="2927" actId="27636"/>
          <ac:spMkLst>
            <pc:docMk/>
            <pc:sldMk cId="2171585552" sldId="286"/>
            <ac:spMk id="3" creationId="{D12BD77B-26F6-41E9-A8FE-E057C05C7A61}"/>
          </ac:spMkLst>
        </pc:spChg>
      </pc:sldChg>
      <pc:sldChg chg="del modCm">
        <pc:chgData name="Cook, Sheridan" userId="281e4631-2ba3-493a-978c-63fee9769b29" providerId="ADAL" clId="{19F8FE00-587E-4106-919C-9D0AA1B65EF3}" dt="2022-04-28T13:27:34.792" v="66" actId="47"/>
        <pc:sldMkLst>
          <pc:docMk/>
          <pc:sldMk cId="568733186" sldId="1182"/>
        </pc:sldMkLst>
      </pc:sldChg>
      <pc:sldChg chg="addSp modSp mod">
        <pc:chgData name="Cook, Sheridan" userId="281e4631-2ba3-493a-978c-63fee9769b29" providerId="ADAL" clId="{19F8FE00-587E-4106-919C-9D0AA1B65EF3}" dt="2022-04-28T19:36:27.591" v="2707" actId="20577"/>
        <pc:sldMkLst>
          <pc:docMk/>
          <pc:sldMk cId="2288596209" sldId="1186"/>
        </pc:sldMkLst>
        <pc:spChg chg="mod">
          <ac:chgData name="Cook, Sheridan" userId="281e4631-2ba3-493a-978c-63fee9769b29" providerId="ADAL" clId="{19F8FE00-587E-4106-919C-9D0AA1B65EF3}" dt="2022-04-28T19:36:18.188" v="2705" actId="20577"/>
          <ac:spMkLst>
            <pc:docMk/>
            <pc:sldMk cId="2288596209" sldId="1186"/>
            <ac:spMk id="2" creationId="{CFFAEAEA-54A2-413F-A090-62BA121070E9}"/>
          </ac:spMkLst>
        </pc:spChg>
        <pc:spChg chg="add mod">
          <ac:chgData name="Cook, Sheridan" userId="281e4631-2ba3-493a-978c-63fee9769b29" providerId="ADAL" clId="{19F8FE00-587E-4106-919C-9D0AA1B65EF3}" dt="2022-04-28T19:36:27.591" v="2707" actId="20577"/>
          <ac:spMkLst>
            <pc:docMk/>
            <pc:sldMk cId="2288596209" sldId="1186"/>
            <ac:spMk id="5" creationId="{C74ADAB2-7C1B-4C4B-B510-2CE6849F144C}"/>
          </ac:spMkLst>
        </pc:spChg>
        <pc:graphicFrameChg chg="mod">
          <ac:chgData name="Cook, Sheridan" userId="281e4631-2ba3-493a-978c-63fee9769b29" providerId="ADAL" clId="{19F8FE00-587E-4106-919C-9D0AA1B65EF3}" dt="2022-04-28T19:35:44.781" v="2632" actId="1035"/>
          <ac:graphicFrameMkLst>
            <pc:docMk/>
            <pc:sldMk cId="2288596209" sldId="1186"/>
            <ac:graphicFrameMk id="4" creationId="{4042A551-A0CF-434E-AE43-51A797910B05}"/>
          </ac:graphicFrameMkLst>
        </pc:graphicFrameChg>
      </pc:sldChg>
      <pc:sldChg chg="modSp mod">
        <pc:chgData name="Cook, Sheridan" userId="281e4631-2ba3-493a-978c-63fee9769b29" providerId="ADAL" clId="{19F8FE00-587E-4106-919C-9D0AA1B65EF3}" dt="2022-04-28T19:44:24.280" v="2900" actId="5793"/>
        <pc:sldMkLst>
          <pc:docMk/>
          <pc:sldMk cId="2148047268" sldId="1187"/>
        </pc:sldMkLst>
        <pc:spChg chg="mod">
          <ac:chgData name="Cook, Sheridan" userId="281e4631-2ba3-493a-978c-63fee9769b29" providerId="ADAL" clId="{19F8FE00-587E-4106-919C-9D0AA1B65EF3}" dt="2022-04-28T19:44:24.280" v="2900" actId="5793"/>
          <ac:spMkLst>
            <pc:docMk/>
            <pc:sldMk cId="2148047268" sldId="1187"/>
            <ac:spMk id="2" creationId="{153E0343-8471-4326-B872-B7F31DF5A584}"/>
          </ac:spMkLst>
        </pc:spChg>
        <pc:spChg chg="mod">
          <ac:chgData name="Cook, Sheridan" userId="281e4631-2ba3-493a-978c-63fee9769b29" providerId="ADAL" clId="{19F8FE00-587E-4106-919C-9D0AA1B65EF3}" dt="2022-04-28T19:41:46.901" v="2834" actId="20577"/>
          <ac:spMkLst>
            <pc:docMk/>
            <pc:sldMk cId="2148047268" sldId="1187"/>
            <ac:spMk id="3" creationId="{F29E2F90-B6A8-4A8B-85E2-7EB0BBF3C4FD}"/>
          </ac:spMkLst>
        </pc:spChg>
      </pc:sldChg>
      <pc:sldChg chg="addSp delSp modSp add del mod modNotesTx">
        <pc:chgData name="Cook, Sheridan" userId="281e4631-2ba3-493a-978c-63fee9769b29" providerId="ADAL" clId="{19F8FE00-587E-4106-919C-9D0AA1B65EF3}" dt="2022-04-28T19:39:52.527" v="2740" actId="6549"/>
        <pc:sldMkLst>
          <pc:docMk/>
          <pc:sldMk cId="506811290" sldId="1188"/>
        </pc:sldMkLst>
        <pc:spChg chg="mod">
          <ac:chgData name="Cook, Sheridan" userId="281e4631-2ba3-493a-978c-63fee9769b29" providerId="ADAL" clId="{19F8FE00-587E-4106-919C-9D0AA1B65EF3}" dt="2022-04-28T19:32:12.602" v="2338" actId="20577"/>
          <ac:spMkLst>
            <pc:docMk/>
            <pc:sldMk cId="506811290" sldId="1188"/>
            <ac:spMk id="3" creationId="{A95F828D-D38A-47B9-8B4D-B476528C5B5B}"/>
          </ac:spMkLst>
        </pc:spChg>
        <pc:spChg chg="del">
          <ac:chgData name="Cook, Sheridan" userId="281e4631-2ba3-493a-978c-63fee9769b29" providerId="ADAL" clId="{19F8FE00-587E-4106-919C-9D0AA1B65EF3}" dt="2022-04-28T19:31:49.942" v="2297" actId="478"/>
          <ac:spMkLst>
            <pc:docMk/>
            <pc:sldMk cId="506811290" sldId="1188"/>
            <ac:spMk id="4" creationId="{D9D5A347-28CF-489E-8E93-61533882D94B}"/>
          </ac:spMkLst>
        </pc:spChg>
        <pc:spChg chg="add del">
          <ac:chgData name="Cook, Sheridan" userId="281e4631-2ba3-493a-978c-63fee9769b29" providerId="ADAL" clId="{19F8FE00-587E-4106-919C-9D0AA1B65EF3}" dt="2022-04-28T13:28:30.792" v="69" actId="478"/>
          <ac:spMkLst>
            <pc:docMk/>
            <pc:sldMk cId="506811290" sldId="1188"/>
            <ac:spMk id="5" creationId="{7A22F529-2729-41F3-A396-6FC80D1D2299}"/>
          </ac:spMkLst>
        </pc:spChg>
        <pc:spChg chg="add mod">
          <ac:chgData name="Cook, Sheridan" userId="281e4631-2ba3-493a-978c-63fee9769b29" providerId="ADAL" clId="{19F8FE00-587E-4106-919C-9D0AA1B65EF3}" dt="2022-04-28T19:32:00.905" v="2330" actId="20577"/>
          <ac:spMkLst>
            <pc:docMk/>
            <pc:sldMk cId="506811290" sldId="1188"/>
            <ac:spMk id="5" creationId="{D5D65ECD-AA3D-44B7-A4C0-4F54C9D7E9BA}"/>
          </ac:spMkLst>
        </pc:spChg>
        <pc:spChg chg="add del">
          <ac:chgData name="Cook, Sheridan" userId="281e4631-2ba3-493a-978c-63fee9769b29" providerId="ADAL" clId="{19F8FE00-587E-4106-919C-9D0AA1B65EF3}" dt="2022-04-28T13:28:29.606" v="68" actId="478"/>
          <ac:spMkLst>
            <pc:docMk/>
            <pc:sldMk cId="506811290" sldId="1188"/>
            <ac:spMk id="7" creationId="{607F5BC2-D560-4527-9CE8-069CB2E1E396}"/>
          </ac:spMkLst>
        </pc:spChg>
        <pc:spChg chg="add del">
          <ac:chgData name="Cook, Sheridan" userId="281e4631-2ba3-493a-978c-63fee9769b29" providerId="ADAL" clId="{19F8FE00-587E-4106-919C-9D0AA1B65EF3}" dt="2022-04-28T13:28:26.013" v="67" actId="478"/>
          <ac:spMkLst>
            <pc:docMk/>
            <pc:sldMk cId="506811290" sldId="1188"/>
            <ac:spMk id="9" creationId="{0712ACCC-2D90-49A2-B5E2-B8268B0E93FA}"/>
          </ac:spMkLst>
        </pc:spChg>
      </pc:sldChg>
      <pc:sldChg chg="add modNotesTx">
        <pc:chgData name="Cook, Sheridan" userId="281e4631-2ba3-493a-978c-63fee9769b29" providerId="ADAL" clId="{19F8FE00-587E-4106-919C-9D0AA1B65EF3}" dt="2022-04-29T16:38:34.129" v="2932" actId="20577"/>
        <pc:sldMkLst>
          <pc:docMk/>
          <pc:sldMk cId="621559582" sldId="1189"/>
        </pc:sldMkLst>
      </pc:sldChg>
      <pc:sldChg chg="addSp delSp modSp new del mod">
        <pc:chgData name="Cook, Sheridan" userId="281e4631-2ba3-493a-978c-63fee9769b29" providerId="ADAL" clId="{19F8FE00-587E-4106-919C-9D0AA1B65EF3}" dt="2022-04-28T19:28:55.670" v="2226" actId="47"/>
        <pc:sldMkLst>
          <pc:docMk/>
          <pc:sldMk cId="1065791905" sldId="1189"/>
        </pc:sldMkLst>
        <pc:spChg chg="mod">
          <ac:chgData name="Cook, Sheridan" userId="281e4631-2ba3-493a-978c-63fee9769b29" providerId="ADAL" clId="{19F8FE00-587E-4106-919C-9D0AA1B65EF3}" dt="2022-04-28T19:27:14.144" v="2201" actId="27636"/>
          <ac:spMkLst>
            <pc:docMk/>
            <pc:sldMk cId="1065791905" sldId="1189"/>
            <ac:spMk id="3" creationId="{8BED1731-9CF4-4186-9613-60CD1A68CD0F}"/>
          </ac:spMkLst>
        </pc:spChg>
        <pc:spChg chg="add del">
          <ac:chgData name="Cook, Sheridan" userId="281e4631-2ba3-493a-978c-63fee9769b29" providerId="ADAL" clId="{19F8FE00-587E-4106-919C-9D0AA1B65EF3}" dt="2022-04-28T13:21:09.718" v="38" actId="22"/>
          <ac:spMkLst>
            <pc:docMk/>
            <pc:sldMk cId="1065791905" sldId="1189"/>
            <ac:spMk id="5" creationId="{763A48D3-6DF1-4007-B5BE-A977D8BB7EC5}"/>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5DF32A-6BF8-43EC-9D89-F7498CF2872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50BDD4D1-B380-4337-8831-81EE5A90CA4D}">
      <dgm:prSet phldrT="[Text]"/>
      <dgm:spPr>
        <a:solidFill>
          <a:srgbClr val="C00000"/>
        </a:solidFill>
      </dgm:spPr>
      <dgm:t>
        <a:bodyPr/>
        <a:lstStyle/>
        <a:p>
          <a:r>
            <a:rPr lang="en-US" dirty="0"/>
            <a:t>FHIR Implementers Community</a:t>
          </a:r>
        </a:p>
      </dgm:t>
    </dgm:pt>
    <dgm:pt modelId="{3474F081-160F-4167-8118-EC44066DDB06}" type="parTrans" cxnId="{598203F2-6CB4-4D0F-9979-5BB92A01B60F}">
      <dgm:prSet/>
      <dgm:spPr/>
      <dgm:t>
        <a:bodyPr/>
        <a:lstStyle/>
        <a:p>
          <a:endParaRPr lang="en-US"/>
        </a:p>
      </dgm:t>
    </dgm:pt>
    <dgm:pt modelId="{6691083E-1DDC-4505-8D77-E714A0B3FAAE}" type="sibTrans" cxnId="{598203F2-6CB4-4D0F-9979-5BB92A01B60F}">
      <dgm:prSet/>
      <dgm:spPr/>
      <dgm:t>
        <a:bodyPr/>
        <a:lstStyle/>
        <a:p>
          <a:endParaRPr lang="en-US"/>
        </a:p>
      </dgm:t>
    </dgm:pt>
    <dgm:pt modelId="{6A79EC6F-550C-4F8E-A81E-98C8F49BFD00}">
      <dgm:prSet phldrT="[Text]"/>
      <dgm:spPr>
        <a:solidFill>
          <a:srgbClr val="C00000"/>
        </a:solidFill>
      </dgm:spPr>
      <dgm:t>
        <a:bodyPr/>
        <a:lstStyle/>
        <a:p>
          <a:r>
            <a:rPr lang="en-US" dirty="0" err="1"/>
            <a:t>eReferral</a:t>
          </a:r>
          <a:endParaRPr lang="en-US" dirty="0"/>
        </a:p>
      </dgm:t>
    </dgm:pt>
    <dgm:pt modelId="{EE79F278-95C8-4A02-849A-F9B1F4B25410}" type="parTrans" cxnId="{E3188427-B0E9-4D3C-925A-15A5662A3E0F}">
      <dgm:prSet/>
      <dgm:spPr/>
      <dgm:t>
        <a:bodyPr/>
        <a:lstStyle/>
        <a:p>
          <a:endParaRPr lang="en-US"/>
        </a:p>
      </dgm:t>
    </dgm:pt>
    <dgm:pt modelId="{1267C782-DFF5-45A1-A850-AC172C7A40B0}" type="sibTrans" cxnId="{E3188427-B0E9-4D3C-925A-15A5662A3E0F}">
      <dgm:prSet/>
      <dgm:spPr/>
      <dgm:t>
        <a:bodyPr/>
        <a:lstStyle/>
        <a:p>
          <a:endParaRPr lang="en-US"/>
        </a:p>
      </dgm:t>
    </dgm:pt>
    <dgm:pt modelId="{C6A38C52-9C37-4888-A175-0BFA7FB9EC85}">
      <dgm:prSet phldrT="[Text]"/>
      <dgm:spPr>
        <a:solidFill>
          <a:schemeClr val="tx1">
            <a:lumMod val="50000"/>
            <a:lumOff val="50000"/>
          </a:schemeClr>
        </a:solidFill>
      </dgm:spPr>
      <dgm:t>
        <a:bodyPr/>
        <a:lstStyle/>
        <a:p>
          <a:r>
            <a:rPr lang="en-US" dirty="0" err="1">
              <a:solidFill>
                <a:schemeClr val="bg1"/>
              </a:solidFill>
            </a:rPr>
            <a:t>InfoCentral</a:t>
          </a:r>
          <a:r>
            <a:rPr lang="en-US" dirty="0">
              <a:solidFill>
                <a:schemeClr val="bg1"/>
              </a:solidFill>
            </a:rPr>
            <a:t> Community</a:t>
          </a:r>
        </a:p>
      </dgm:t>
    </dgm:pt>
    <dgm:pt modelId="{D05CF968-827D-4A65-82C0-6490505A9B43}" type="parTrans" cxnId="{FC4212C9-7B94-44B5-A7EE-36F42D1C3260}">
      <dgm:prSet/>
      <dgm:spPr/>
      <dgm:t>
        <a:bodyPr/>
        <a:lstStyle/>
        <a:p>
          <a:endParaRPr lang="en-US"/>
        </a:p>
      </dgm:t>
    </dgm:pt>
    <dgm:pt modelId="{B3E6D655-54DD-417A-8879-7A92046FB1CC}" type="sibTrans" cxnId="{FC4212C9-7B94-44B5-A7EE-36F42D1C3260}">
      <dgm:prSet/>
      <dgm:spPr/>
      <dgm:t>
        <a:bodyPr/>
        <a:lstStyle/>
        <a:p>
          <a:endParaRPr lang="en-US"/>
        </a:p>
      </dgm:t>
    </dgm:pt>
    <dgm:pt modelId="{7F746AD1-040B-4148-B5D7-57C37E647224}">
      <dgm:prSet phldrT="[Text]"/>
      <dgm:spPr>
        <a:solidFill>
          <a:schemeClr val="tx1">
            <a:lumMod val="50000"/>
            <a:lumOff val="50000"/>
          </a:schemeClr>
        </a:solidFill>
      </dgm:spPr>
      <dgm:t>
        <a:bodyPr/>
        <a:lstStyle/>
        <a:p>
          <a:r>
            <a:rPr lang="en-US" dirty="0">
              <a:solidFill>
                <a:schemeClr val="bg1"/>
              </a:solidFill>
            </a:rPr>
            <a:t>Community Streams</a:t>
          </a:r>
        </a:p>
      </dgm:t>
    </dgm:pt>
    <dgm:pt modelId="{8FD49F25-C49C-409D-A251-CE5892B956C6}" type="parTrans" cxnId="{90E83BC9-86E1-4868-99F3-15DAF457B71F}">
      <dgm:prSet/>
      <dgm:spPr/>
      <dgm:t>
        <a:bodyPr/>
        <a:lstStyle/>
        <a:p>
          <a:endParaRPr lang="en-US"/>
        </a:p>
      </dgm:t>
    </dgm:pt>
    <dgm:pt modelId="{4FF0F143-8834-4840-81D2-F45F354316F5}" type="sibTrans" cxnId="{90E83BC9-86E1-4868-99F3-15DAF457B71F}">
      <dgm:prSet/>
      <dgm:spPr/>
      <dgm:t>
        <a:bodyPr/>
        <a:lstStyle/>
        <a:p>
          <a:endParaRPr lang="en-US"/>
        </a:p>
      </dgm:t>
    </dgm:pt>
    <dgm:pt modelId="{FCB9E03B-CCD7-43AC-BE5C-3D9287F8DF21}">
      <dgm:prSet phldrT="[Text]"/>
      <dgm:spPr>
        <a:solidFill>
          <a:srgbClr val="C00000"/>
        </a:solidFill>
      </dgm:spPr>
      <dgm:t>
        <a:bodyPr/>
        <a:lstStyle/>
        <a:p>
          <a:r>
            <a:rPr lang="en-US" dirty="0"/>
            <a:t>Canadian FHIR Baseline</a:t>
          </a:r>
        </a:p>
      </dgm:t>
    </dgm:pt>
    <dgm:pt modelId="{18919381-05FE-4CDC-82EB-9F6BA54436CA}" type="sibTrans" cxnId="{D46B2FA6-0D58-4BDD-AF25-A936115472E2}">
      <dgm:prSet/>
      <dgm:spPr/>
      <dgm:t>
        <a:bodyPr/>
        <a:lstStyle/>
        <a:p>
          <a:endParaRPr lang="en-US"/>
        </a:p>
      </dgm:t>
    </dgm:pt>
    <dgm:pt modelId="{D3F99EA1-3651-49BA-9E05-B5F209F5A86C}" type="parTrans" cxnId="{D46B2FA6-0D58-4BDD-AF25-A936115472E2}">
      <dgm:prSet/>
      <dgm:spPr/>
      <dgm:t>
        <a:bodyPr/>
        <a:lstStyle/>
        <a:p>
          <a:endParaRPr lang="en-US"/>
        </a:p>
      </dgm:t>
    </dgm:pt>
    <dgm:pt modelId="{8115272A-119B-436D-96AE-C5CFB23ECDF9}">
      <dgm:prSet phldrT="[Text]"/>
      <dgm:spPr>
        <a:solidFill>
          <a:srgbClr val="C00000"/>
        </a:solidFill>
      </dgm:spPr>
      <dgm:t>
        <a:bodyPr/>
        <a:lstStyle/>
        <a:p>
          <a:r>
            <a:rPr lang="en-US" dirty="0"/>
            <a:t>SMART on FHIR CoP</a:t>
          </a:r>
        </a:p>
      </dgm:t>
    </dgm:pt>
    <dgm:pt modelId="{02F48DC8-7535-4DD3-997F-78C6A80281F1}" type="parTrans" cxnId="{87FBAA6D-2C64-4B9F-89F6-EB4C801F2690}">
      <dgm:prSet/>
      <dgm:spPr/>
      <dgm:t>
        <a:bodyPr/>
        <a:lstStyle/>
        <a:p>
          <a:endParaRPr lang="en-US"/>
        </a:p>
      </dgm:t>
    </dgm:pt>
    <dgm:pt modelId="{92E39DC1-0A83-4D06-AD4E-DBD992DD9C35}" type="sibTrans" cxnId="{87FBAA6D-2C64-4B9F-89F6-EB4C801F2690}">
      <dgm:prSet/>
      <dgm:spPr/>
      <dgm:t>
        <a:bodyPr/>
        <a:lstStyle/>
        <a:p>
          <a:endParaRPr lang="en-US"/>
        </a:p>
      </dgm:t>
    </dgm:pt>
    <dgm:pt modelId="{BF41C80D-EFB2-44CC-A41D-7052F5F3B11D}" type="pres">
      <dgm:prSet presAssocID="{4B5DF32A-6BF8-43EC-9D89-F7498CF2872B}" presName="mainComposite" presStyleCnt="0">
        <dgm:presLayoutVars>
          <dgm:chPref val="1"/>
          <dgm:dir/>
          <dgm:animOne val="branch"/>
          <dgm:animLvl val="lvl"/>
          <dgm:resizeHandles val="exact"/>
        </dgm:presLayoutVars>
      </dgm:prSet>
      <dgm:spPr/>
    </dgm:pt>
    <dgm:pt modelId="{2AA36C5B-9EE7-4E7B-A8D6-98142065C4B7}" type="pres">
      <dgm:prSet presAssocID="{4B5DF32A-6BF8-43EC-9D89-F7498CF2872B}" presName="hierFlow" presStyleCnt="0"/>
      <dgm:spPr/>
    </dgm:pt>
    <dgm:pt modelId="{3D1261C4-E0A9-482C-83DD-8D95EAD17471}" type="pres">
      <dgm:prSet presAssocID="{4B5DF32A-6BF8-43EC-9D89-F7498CF2872B}" presName="firstBuf" presStyleCnt="0"/>
      <dgm:spPr/>
    </dgm:pt>
    <dgm:pt modelId="{56739CBB-061A-4FCF-88E8-EC28174036F9}" type="pres">
      <dgm:prSet presAssocID="{4B5DF32A-6BF8-43EC-9D89-F7498CF2872B}" presName="hierChild1" presStyleCnt="0">
        <dgm:presLayoutVars>
          <dgm:chPref val="1"/>
          <dgm:animOne val="branch"/>
          <dgm:animLvl val="lvl"/>
        </dgm:presLayoutVars>
      </dgm:prSet>
      <dgm:spPr/>
    </dgm:pt>
    <dgm:pt modelId="{7706226A-ED3D-4708-ABD0-585D909ACE2C}" type="pres">
      <dgm:prSet presAssocID="{50BDD4D1-B380-4337-8831-81EE5A90CA4D}" presName="Name14" presStyleCnt="0"/>
      <dgm:spPr/>
    </dgm:pt>
    <dgm:pt modelId="{AA331260-2A9C-47AB-8053-8899116D87F9}" type="pres">
      <dgm:prSet presAssocID="{50BDD4D1-B380-4337-8831-81EE5A90CA4D}" presName="level1Shape" presStyleLbl="node0" presStyleIdx="0" presStyleCnt="1">
        <dgm:presLayoutVars>
          <dgm:chPref val="3"/>
        </dgm:presLayoutVars>
      </dgm:prSet>
      <dgm:spPr/>
    </dgm:pt>
    <dgm:pt modelId="{378FE59F-AF11-4592-A03C-C3E955EDC5AF}" type="pres">
      <dgm:prSet presAssocID="{50BDD4D1-B380-4337-8831-81EE5A90CA4D}" presName="hierChild2" presStyleCnt="0"/>
      <dgm:spPr/>
    </dgm:pt>
    <dgm:pt modelId="{17B0D2B8-B684-485C-AA4F-0A8A56DA2B1E}" type="pres">
      <dgm:prSet presAssocID="{EE79F278-95C8-4A02-849A-F9B1F4B25410}" presName="Name19" presStyleLbl="parChTrans1D2" presStyleIdx="0" presStyleCnt="3"/>
      <dgm:spPr/>
    </dgm:pt>
    <dgm:pt modelId="{A297E101-3494-4686-BA7A-48A7DB0A28E8}" type="pres">
      <dgm:prSet presAssocID="{6A79EC6F-550C-4F8E-A81E-98C8F49BFD00}" presName="Name21" presStyleCnt="0"/>
      <dgm:spPr/>
    </dgm:pt>
    <dgm:pt modelId="{C3430D8A-724F-4C59-ADCD-8C71566B8C9F}" type="pres">
      <dgm:prSet presAssocID="{6A79EC6F-550C-4F8E-A81E-98C8F49BFD00}" presName="level2Shape" presStyleLbl="node2" presStyleIdx="0" presStyleCnt="3"/>
      <dgm:spPr/>
    </dgm:pt>
    <dgm:pt modelId="{F2F06EA9-35CA-43BA-9FB3-74104C886EEF}" type="pres">
      <dgm:prSet presAssocID="{6A79EC6F-550C-4F8E-A81E-98C8F49BFD00}" presName="hierChild3" presStyleCnt="0"/>
      <dgm:spPr/>
    </dgm:pt>
    <dgm:pt modelId="{F7170BBC-CF8C-489E-8B14-C035D8E54EDB}" type="pres">
      <dgm:prSet presAssocID="{D3F99EA1-3651-49BA-9E05-B5F209F5A86C}" presName="Name19" presStyleLbl="parChTrans1D2" presStyleIdx="1" presStyleCnt="3"/>
      <dgm:spPr/>
    </dgm:pt>
    <dgm:pt modelId="{E01C3048-A0B2-4F29-900C-1E3742BAA8B2}" type="pres">
      <dgm:prSet presAssocID="{FCB9E03B-CCD7-43AC-BE5C-3D9287F8DF21}" presName="Name21" presStyleCnt="0"/>
      <dgm:spPr/>
    </dgm:pt>
    <dgm:pt modelId="{44036DD3-9448-4B30-93AE-10235D65999A}" type="pres">
      <dgm:prSet presAssocID="{FCB9E03B-CCD7-43AC-BE5C-3D9287F8DF21}" presName="level2Shape" presStyleLbl="node2" presStyleIdx="1" presStyleCnt="3"/>
      <dgm:spPr/>
    </dgm:pt>
    <dgm:pt modelId="{C1B16456-3B56-4893-9496-02B72F1A2BB1}" type="pres">
      <dgm:prSet presAssocID="{FCB9E03B-CCD7-43AC-BE5C-3D9287F8DF21}" presName="hierChild3" presStyleCnt="0"/>
      <dgm:spPr/>
    </dgm:pt>
    <dgm:pt modelId="{676097A1-94AD-47C0-B6AE-0AB9715C69D4}" type="pres">
      <dgm:prSet presAssocID="{02F48DC8-7535-4DD3-997F-78C6A80281F1}" presName="Name19" presStyleLbl="parChTrans1D2" presStyleIdx="2" presStyleCnt="3"/>
      <dgm:spPr/>
    </dgm:pt>
    <dgm:pt modelId="{00A0AD47-95B5-4490-B4B5-C16B46DE7779}" type="pres">
      <dgm:prSet presAssocID="{8115272A-119B-436D-96AE-C5CFB23ECDF9}" presName="Name21" presStyleCnt="0"/>
      <dgm:spPr/>
    </dgm:pt>
    <dgm:pt modelId="{C8666BD5-C002-494D-BCB1-4B2E7FF3BFC8}" type="pres">
      <dgm:prSet presAssocID="{8115272A-119B-436D-96AE-C5CFB23ECDF9}" presName="level2Shape" presStyleLbl="node2" presStyleIdx="2" presStyleCnt="3"/>
      <dgm:spPr/>
    </dgm:pt>
    <dgm:pt modelId="{EAC3489C-70B3-4D79-BCB8-FB0DB63B4353}" type="pres">
      <dgm:prSet presAssocID="{8115272A-119B-436D-96AE-C5CFB23ECDF9}" presName="hierChild3" presStyleCnt="0"/>
      <dgm:spPr/>
    </dgm:pt>
    <dgm:pt modelId="{14E5AE59-D6F2-4CA6-8AE0-638C509B6198}" type="pres">
      <dgm:prSet presAssocID="{4B5DF32A-6BF8-43EC-9D89-F7498CF2872B}" presName="bgShapesFlow" presStyleCnt="0"/>
      <dgm:spPr/>
    </dgm:pt>
    <dgm:pt modelId="{5A2FC9BF-20C2-4FD1-9C16-EC021952EB99}" type="pres">
      <dgm:prSet presAssocID="{C6A38C52-9C37-4888-A175-0BFA7FB9EC85}" presName="rectComp" presStyleCnt="0"/>
      <dgm:spPr/>
    </dgm:pt>
    <dgm:pt modelId="{B1FD46EC-E2C6-4540-A95F-2C03E7A33562}" type="pres">
      <dgm:prSet presAssocID="{C6A38C52-9C37-4888-A175-0BFA7FB9EC85}" presName="bgRect" presStyleLbl="bgShp" presStyleIdx="0" presStyleCnt="2"/>
      <dgm:spPr/>
    </dgm:pt>
    <dgm:pt modelId="{59CAB282-EC7A-4DC5-837F-5DEE46E7C2E2}" type="pres">
      <dgm:prSet presAssocID="{C6A38C52-9C37-4888-A175-0BFA7FB9EC85}" presName="bgRectTx" presStyleLbl="bgShp" presStyleIdx="0" presStyleCnt="2">
        <dgm:presLayoutVars>
          <dgm:bulletEnabled val="1"/>
        </dgm:presLayoutVars>
      </dgm:prSet>
      <dgm:spPr/>
    </dgm:pt>
    <dgm:pt modelId="{B7AC044D-8941-41E3-BD19-1FA640604E53}" type="pres">
      <dgm:prSet presAssocID="{C6A38C52-9C37-4888-A175-0BFA7FB9EC85}" presName="spComp" presStyleCnt="0"/>
      <dgm:spPr/>
    </dgm:pt>
    <dgm:pt modelId="{0BA0FFAB-B702-4A28-942E-D0BDFA0ADCCE}" type="pres">
      <dgm:prSet presAssocID="{C6A38C52-9C37-4888-A175-0BFA7FB9EC85}" presName="vSp" presStyleCnt="0"/>
      <dgm:spPr/>
    </dgm:pt>
    <dgm:pt modelId="{45D28BF6-EEDD-45E0-BE2F-8FE715D915DC}" type="pres">
      <dgm:prSet presAssocID="{7F746AD1-040B-4148-B5D7-57C37E647224}" presName="rectComp" presStyleCnt="0"/>
      <dgm:spPr/>
    </dgm:pt>
    <dgm:pt modelId="{76A76A2D-E364-49D0-BAA4-3FD73802038B}" type="pres">
      <dgm:prSet presAssocID="{7F746AD1-040B-4148-B5D7-57C37E647224}" presName="bgRect" presStyleLbl="bgShp" presStyleIdx="1" presStyleCnt="2"/>
      <dgm:spPr/>
    </dgm:pt>
    <dgm:pt modelId="{3E81EA0B-A5FD-470A-9AC0-34AAB6DE5F2D}" type="pres">
      <dgm:prSet presAssocID="{7F746AD1-040B-4148-B5D7-57C37E647224}" presName="bgRectTx" presStyleLbl="bgShp" presStyleIdx="1" presStyleCnt="2">
        <dgm:presLayoutVars>
          <dgm:bulletEnabled val="1"/>
        </dgm:presLayoutVars>
      </dgm:prSet>
      <dgm:spPr/>
    </dgm:pt>
  </dgm:ptLst>
  <dgm:cxnLst>
    <dgm:cxn modelId="{F1037910-E1EA-4E08-B8C7-87F3CD7E281C}" type="presOf" srcId="{02F48DC8-7535-4DD3-997F-78C6A80281F1}" destId="{676097A1-94AD-47C0-B6AE-0AB9715C69D4}" srcOrd="0" destOrd="0" presId="urn:microsoft.com/office/officeart/2005/8/layout/hierarchy6"/>
    <dgm:cxn modelId="{E3188427-B0E9-4D3C-925A-15A5662A3E0F}" srcId="{50BDD4D1-B380-4337-8831-81EE5A90CA4D}" destId="{6A79EC6F-550C-4F8E-A81E-98C8F49BFD00}" srcOrd="0" destOrd="0" parTransId="{EE79F278-95C8-4A02-849A-F9B1F4B25410}" sibTransId="{1267C782-DFF5-45A1-A850-AC172C7A40B0}"/>
    <dgm:cxn modelId="{A4D97E5C-657C-4688-A92B-774F6A20F08A}" type="presOf" srcId="{FCB9E03B-CCD7-43AC-BE5C-3D9287F8DF21}" destId="{44036DD3-9448-4B30-93AE-10235D65999A}" srcOrd="0" destOrd="0" presId="urn:microsoft.com/office/officeart/2005/8/layout/hierarchy6"/>
    <dgm:cxn modelId="{CF91C460-B351-4815-9652-86E3791BFF09}" type="presOf" srcId="{7F746AD1-040B-4148-B5D7-57C37E647224}" destId="{3E81EA0B-A5FD-470A-9AC0-34AAB6DE5F2D}" srcOrd="1" destOrd="0" presId="urn:microsoft.com/office/officeart/2005/8/layout/hierarchy6"/>
    <dgm:cxn modelId="{33387B65-3B30-4592-A9E0-FEE708ECCA56}" type="presOf" srcId="{6A79EC6F-550C-4F8E-A81E-98C8F49BFD00}" destId="{C3430D8A-724F-4C59-ADCD-8C71566B8C9F}" srcOrd="0" destOrd="0" presId="urn:microsoft.com/office/officeart/2005/8/layout/hierarchy6"/>
    <dgm:cxn modelId="{0154E766-F06A-40EE-9C6F-4C6A8EB85315}" type="presOf" srcId="{4B5DF32A-6BF8-43EC-9D89-F7498CF2872B}" destId="{BF41C80D-EFB2-44CC-A41D-7052F5F3B11D}" srcOrd="0" destOrd="0" presId="urn:microsoft.com/office/officeart/2005/8/layout/hierarchy6"/>
    <dgm:cxn modelId="{87FBAA6D-2C64-4B9F-89F6-EB4C801F2690}" srcId="{50BDD4D1-B380-4337-8831-81EE5A90CA4D}" destId="{8115272A-119B-436D-96AE-C5CFB23ECDF9}" srcOrd="2" destOrd="0" parTransId="{02F48DC8-7535-4DD3-997F-78C6A80281F1}" sibTransId="{92E39DC1-0A83-4D06-AD4E-DBD992DD9C35}"/>
    <dgm:cxn modelId="{1CA0AA74-18B8-44A1-AA6B-209460E78EB8}" type="presOf" srcId="{D3F99EA1-3651-49BA-9E05-B5F209F5A86C}" destId="{F7170BBC-CF8C-489E-8B14-C035D8E54EDB}" srcOrd="0" destOrd="0" presId="urn:microsoft.com/office/officeart/2005/8/layout/hierarchy6"/>
    <dgm:cxn modelId="{8C1FD377-2206-473D-8762-C9A3A6C68A55}" type="presOf" srcId="{C6A38C52-9C37-4888-A175-0BFA7FB9EC85}" destId="{59CAB282-EC7A-4DC5-837F-5DEE46E7C2E2}" srcOrd="1" destOrd="0" presId="urn:microsoft.com/office/officeart/2005/8/layout/hierarchy6"/>
    <dgm:cxn modelId="{EFAA428C-0BB0-4CF5-9224-26FD6AC0DD66}" type="presOf" srcId="{C6A38C52-9C37-4888-A175-0BFA7FB9EC85}" destId="{B1FD46EC-E2C6-4540-A95F-2C03E7A33562}" srcOrd="0" destOrd="0" presId="urn:microsoft.com/office/officeart/2005/8/layout/hierarchy6"/>
    <dgm:cxn modelId="{3A66BB9B-6236-4009-90FD-AB2F4D03D8FF}" type="presOf" srcId="{7F746AD1-040B-4148-B5D7-57C37E647224}" destId="{76A76A2D-E364-49D0-BAA4-3FD73802038B}" srcOrd="0" destOrd="0" presId="urn:microsoft.com/office/officeart/2005/8/layout/hierarchy6"/>
    <dgm:cxn modelId="{D46B2FA6-0D58-4BDD-AF25-A936115472E2}" srcId="{50BDD4D1-B380-4337-8831-81EE5A90CA4D}" destId="{FCB9E03B-CCD7-43AC-BE5C-3D9287F8DF21}" srcOrd="1" destOrd="0" parTransId="{D3F99EA1-3651-49BA-9E05-B5F209F5A86C}" sibTransId="{18919381-05FE-4CDC-82EB-9F6BA54436CA}"/>
    <dgm:cxn modelId="{F587A4B8-4591-486F-AD06-3BF2CFC790ED}" type="presOf" srcId="{8115272A-119B-436D-96AE-C5CFB23ECDF9}" destId="{C8666BD5-C002-494D-BCB1-4B2E7FF3BFC8}" srcOrd="0" destOrd="0" presId="urn:microsoft.com/office/officeart/2005/8/layout/hierarchy6"/>
    <dgm:cxn modelId="{FC4212C9-7B94-44B5-A7EE-36F42D1C3260}" srcId="{4B5DF32A-6BF8-43EC-9D89-F7498CF2872B}" destId="{C6A38C52-9C37-4888-A175-0BFA7FB9EC85}" srcOrd="1" destOrd="0" parTransId="{D05CF968-827D-4A65-82C0-6490505A9B43}" sibTransId="{B3E6D655-54DD-417A-8879-7A92046FB1CC}"/>
    <dgm:cxn modelId="{90E83BC9-86E1-4868-99F3-15DAF457B71F}" srcId="{4B5DF32A-6BF8-43EC-9D89-F7498CF2872B}" destId="{7F746AD1-040B-4148-B5D7-57C37E647224}" srcOrd="2" destOrd="0" parTransId="{8FD49F25-C49C-409D-A251-CE5892B956C6}" sibTransId="{4FF0F143-8834-4840-81D2-F45F354316F5}"/>
    <dgm:cxn modelId="{3E052FDC-A0F2-4FFD-8688-5466741F1B36}" type="presOf" srcId="{EE79F278-95C8-4A02-849A-F9B1F4B25410}" destId="{17B0D2B8-B684-485C-AA4F-0A8A56DA2B1E}" srcOrd="0" destOrd="0" presId="urn:microsoft.com/office/officeart/2005/8/layout/hierarchy6"/>
    <dgm:cxn modelId="{3A8523E1-DB48-458C-8A40-EFC99B36A51C}" type="presOf" srcId="{50BDD4D1-B380-4337-8831-81EE5A90CA4D}" destId="{AA331260-2A9C-47AB-8053-8899116D87F9}" srcOrd="0" destOrd="0" presId="urn:microsoft.com/office/officeart/2005/8/layout/hierarchy6"/>
    <dgm:cxn modelId="{598203F2-6CB4-4D0F-9979-5BB92A01B60F}" srcId="{4B5DF32A-6BF8-43EC-9D89-F7498CF2872B}" destId="{50BDD4D1-B380-4337-8831-81EE5A90CA4D}" srcOrd="0" destOrd="0" parTransId="{3474F081-160F-4167-8118-EC44066DDB06}" sibTransId="{6691083E-1DDC-4505-8D77-E714A0B3FAAE}"/>
    <dgm:cxn modelId="{B32CF607-AC91-4D6B-B12D-D6ED5455796D}" type="presParOf" srcId="{BF41C80D-EFB2-44CC-A41D-7052F5F3B11D}" destId="{2AA36C5B-9EE7-4E7B-A8D6-98142065C4B7}" srcOrd="0" destOrd="0" presId="urn:microsoft.com/office/officeart/2005/8/layout/hierarchy6"/>
    <dgm:cxn modelId="{3C388B52-0F75-49AD-A314-4091F6CC33AC}" type="presParOf" srcId="{2AA36C5B-9EE7-4E7B-A8D6-98142065C4B7}" destId="{3D1261C4-E0A9-482C-83DD-8D95EAD17471}" srcOrd="0" destOrd="0" presId="urn:microsoft.com/office/officeart/2005/8/layout/hierarchy6"/>
    <dgm:cxn modelId="{AA7E1090-FCF9-44C8-9470-3285B20CFFEE}" type="presParOf" srcId="{2AA36C5B-9EE7-4E7B-A8D6-98142065C4B7}" destId="{56739CBB-061A-4FCF-88E8-EC28174036F9}" srcOrd="1" destOrd="0" presId="urn:microsoft.com/office/officeart/2005/8/layout/hierarchy6"/>
    <dgm:cxn modelId="{F6532659-12B3-4851-B9A3-D62B30DB4A85}" type="presParOf" srcId="{56739CBB-061A-4FCF-88E8-EC28174036F9}" destId="{7706226A-ED3D-4708-ABD0-585D909ACE2C}" srcOrd="0" destOrd="0" presId="urn:microsoft.com/office/officeart/2005/8/layout/hierarchy6"/>
    <dgm:cxn modelId="{A21AE9C6-3829-4810-971C-AD42C14C1966}" type="presParOf" srcId="{7706226A-ED3D-4708-ABD0-585D909ACE2C}" destId="{AA331260-2A9C-47AB-8053-8899116D87F9}" srcOrd="0" destOrd="0" presId="urn:microsoft.com/office/officeart/2005/8/layout/hierarchy6"/>
    <dgm:cxn modelId="{83A402B1-BA23-46A2-8E0D-648C96EFCCB8}" type="presParOf" srcId="{7706226A-ED3D-4708-ABD0-585D909ACE2C}" destId="{378FE59F-AF11-4592-A03C-C3E955EDC5AF}" srcOrd="1" destOrd="0" presId="urn:microsoft.com/office/officeart/2005/8/layout/hierarchy6"/>
    <dgm:cxn modelId="{3ADE8808-4511-4E74-B6FB-932AEC038A63}" type="presParOf" srcId="{378FE59F-AF11-4592-A03C-C3E955EDC5AF}" destId="{17B0D2B8-B684-485C-AA4F-0A8A56DA2B1E}" srcOrd="0" destOrd="0" presId="urn:microsoft.com/office/officeart/2005/8/layout/hierarchy6"/>
    <dgm:cxn modelId="{1F5F5484-1B4A-437B-83CF-5F89631BCE7F}" type="presParOf" srcId="{378FE59F-AF11-4592-A03C-C3E955EDC5AF}" destId="{A297E101-3494-4686-BA7A-48A7DB0A28E8}" srcOrd="1" destOrd="0" presId="urn:microsoft.com/office/officeart/2005/8/layout/hierarchy6"/>
    <dgm:cxn modelId="{E843C5BA-0610-4E65-BC7E-B78C6531EE1C}" type="presParOf" srcId="{A297E101-3494-4686-BA7A-48A7DB0A28E8}" destId="{C3430D8A-724F-4C59-ADCD-8C71566B8C9F}" srcOrd="0" destOrd="0" presId="urn:microsoft.com/office/officeart/2005/8/layout/hierarchy6"/>
    <dgm:cxn modelId="{979512F7-9AB5-4793-B23C-FE7AD04E1ADC}" type="presParOf" srcId="{A297E101-3494-4686-BA7A-48A7DB0A28E8}" destId="{F2F06EA9-35CA-43BA-9FB3-74104C886EEF}" srcOrd="1" destOrd="0" presId="urn:microsoft.com/office/officeart/2005/8/layout/hierarchy6"/>
    <dgm:cxn modelId="{F5BF9C89-9B2E-49A7-90E1-E05D312C7081}" type="presParOf" srcId="{378FE59F-AF11-4592-A03C-C3E955EDC5AF}" destId="{F7170BBC-CF8C-489E-8B14-C035D8E54EDB}" srcOrd="2" destOrd="0" presId="urn:microsoft.com/office/officeart/2005/8/layout/hierarchy6"/>
    <dgm:cxn modelId="{543F2C56-DB5C-4174-9C51-5865B6A3E97B}" type="presParOf" srcId="{378FE59F-AF11-4592-A03C-C3E955EDC5AF}" destId="{E01C3048-A0B2-4F29-900C-1E3742BAA8B2}" srcOrd="3" destOrd="0" presId="urn:microsoft.com/office/officeart/2005/8/layout/hierarchy6"/>
    <dgm:cxn modelId="{9EB4011E-3B4C-4F3B-938E-A30EEA19C659}" type="presParOf" srcId="{E01C3048-A0B2-4F29-900C-1E3742BAA8B2}" destId="{44036DD3-9448-4B30-93AE-10235D65999A}" srcOrd="0" destOrd="0" presId="urn:microsoft.com/office/officeart/2005/8/layout/hierarchy6"/>
    <dgm:cxn modelId="{E20200AD-5F9D-4BD2-8A18-A5BD0563FA33}" type="presParOf" srcId="{E01C3048-A0B2-4F29-900C-1E3742BAA8B2}" destId="{C1B16456-3B56-4893-9496-02B72F1A2BB1}" srcOrd="1" destOrd="0" presId="urn:microsoft.com/office/officeart/2005/8/layout/hierarchy6"/>
    <dgm:cxn modelId="{0DD2872D-9289-464A-9099-323B62FD09B7}" type="presParOf" srcId="{378FE59F-AF11-4592-A03C-C3E955EDC5AF}" destId="{676097A1-94AD-47C0-B6AE-0AB9715C69D4}" srcOrd="4" destOrd="0" presId="urn:microsoft.com/office/officeart/2005/8/layout/hierarchy6"/>
    <dgm:cxn modelId="{F270D1BA-C926-46E3-8D9D-41BE759B3288}" type="presParOf" srcId="{378FE59F-AF11-4592-A03C-C3E955EDC5AF}" destId="{00A0AD47-95B5-4490-B4B5-C16B46DE7779}" srcOrd="5" destOrd="0" presId="urn:microsoft.com/office/officeart/2005/8/layout/hierarchy6"/>
    <dgm:cxn modelId="{489037AA-7161-4622-90C1-4DCF20AE5F82}" type="presParOf" srcId="{00A0AD47-95B5-4490-B4B5-C16B46DE7779}" destId="{C8666BD5-C002-494D-BCB1-4B2E7FF3BFC8}" srcOrd="0" destOrd="0" presId="urn:microsoft.com/office/officeart/2005/8/layout/hierarchy6"/>
    <dgm:cxn modelId="{02945233-F63F-4B74-AB6B-0966B0DC6B7E}" type="presParOf" srcId="{00A0AD47-95B5-4490-B4B5-C16B46DE7779}" destId="{EAC3489C-70B3-4D79-BCB8-FB0DB63B4353}" srcOrd="1" destOrd="0" presId="urn:microsoft.com/office/officeart/2005/8/layout/hierarchy6"/>
    <dgm:cxn modelId="{4CBDC4F2-2026-4D29-968E-1E1A2B824CD3}" type="presParOf" srcId="{BF41C80D-EFB2-44CC-A41D-7052F5F3B11D}" destId="{14E5AE59-D6F2-4CA6-8AE0-638C509B6198}" srcOrd="1" destOrd="0" presId="urn:microsoft.com/office/officeart/2005/8/layout/hierarchy6"/>
    <dgm:cxn modelId="{94DD1E59-47C4-405F-87D2-087D880D63CE}" type="presParOf" srcId="{14E5AE59-D6F2-4CA6-8AE0-638C509B6198}" destId="{5A2FC9BF-20C2-4FD1-9C16-EC021952EB99}" srcOrd="0" destOrd="0" presId="urn:microsoft.com/office/officeart/2005/8/layout/hierarchy6"/>
    <dgm:cxn modelId="{86E6DB11-2A90-4738-BB18-E3275AFF7FC4}" type="presParOf" srcId="{5A2FC9BF-20C2-4FD1-9C16-EC021952EB99}" destId="{B1FD46EC-E2C6-4540-A95F-2C03E7A33562}" srcOrd="0" destOrd="0" presId="urn:microsoft.com/office/officeart/2005/8/layout/hierarchy6"/>
    <dgm:cxn modelId="{235F8840-EFDA-44F9-9E52-1A3C702EF070}" type="presParOf" srcId="{5A2FC9BF-20C2-4FD1-9C16-EC021952EB99}" destId="{59CAB282-EC7A-4DC5-837F-5DEE46E7C2E2}" srcOrd="1" destOrd="0" presId="urn:microsoft.com/office/officeart/2005/8/layout/hierarchy6"/>
    <dgm:cxn modelId="{23541C42-B2F3-4090-9AFB-02BEEA45C5B4}" type="presParOf" srcId="{14E5AE59-D6F2-4CA6-8AE0-638C509B6198}" destId="{B7AC044D-8941-41E3-BD19-1FA640604E53}" srcOrd="1" destOrd="0" presId="urn:microsoft.com/office/officeart/2005/8/layout/hierarchy6"/>
    <dgm:cxn modelId="{C9E3C22D-135D-45A4-B1D2-6275DBB56127}" type="presParOf" srcId="{B7AC044D-8941-41E3-BD19-1FA640604E53}" destId="{0BA0FFAB-B702-4A28-942E-D0BDFA0ADCCE}" srcOrd="0" destOrd="0" presId="urn:microsoft.com/office/officeart/2005/8/layout/hierarchy6"/>
    <dgm:cxn modelId="{7A4BA364-19C2-4D8C-9DF8-ADBE9CE2537A}" type="presParOf" srcId="{14E5AE59-D6F2-4CA6-8AE0-638C509B6198}" destId="{45D28BF6-EEDD-45E0-BE2F-8FE715D915DC}" srcOrd="2" destOrd="0" presId="urn:microsoft.com/office/officeart/2005/8/layout/hierarchy6"/>
    <dgm:cxn modelId="{02703106-EAC0-4735-AFFF-FA3F296BFAEA}" type="presParOf" srcId="{45D28BF6-EEDD-45E0-BE2F-8FE715D915DC}" destId="{76A76A2D-E364-49D0-BAA4-3FD73802038B}" srcOrd="0" destOrd="0" presId="urn:microsoft.com/office/officeart/2005/8/layout/hierarchy6"/>
    <dgm:cxn modelId="{8BF1CA30-B895-4090-B6E4-9530FFE7E4B0}" type="presParOf" srcId="{45D28BF6-EEDD-45E0-BE2F-8FE715D915DC}" destId="{3E81EA0B-A5FD-470A-9AC0-34AAB6DE5F2D}"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90270FB-05C5-471C-B019-0E45E703671C}"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CA"/>
        </a:p>
      </dgm:t>
    </dgm:pt>
    <dgm:pt modelId="{1625E909-22D3-4E63-828E-448A2F9F2FE2}">
      <dgm:prSet phldrT="[Text]" custT="1"/>
      <dgm:spPr>
        <a:solidFill>
          <a:schemeClr val="bg1">
            <a:lumMod val="65000"/>
          </a:schemeClr>
        </a:solidFill>
      </dgm:spPr>
      <dgm:t>
        <a:bodyPr/>
        <a:lstStyle/>
        <a:p>
          <a:r>
            <a:rPr lang="en-US" sz="1700" dirty="0"/>
            <a:t>Informal Alignment</a:t>
          </a:r>
          <a:endParaRPr lang="en-CA" sz="1700" dirty="0"/>
        </a:p>
      </dgm:t>
    </dgm:pt>
    <dgm:pt modelId="{E2C6A7BC-5729-4ABC-9567-496368E7F8A4}" type="parTrans" cxnId="{07AE59E0-2E00-4989-B8C8-65C099CEBC14}">
      <dgm:prSet/>
      <dgm:spPr/>
      <dgm:t>
        <a:bodyPr/>
        <a:lstStyle/>
        <a:p>
          <a:endParaRPr lang="en-CA"/>
        </a:p>
      </dgm:t>
    </dgm:pt>
    <dgm:pt modelId="{9BD690BB-B4E3-4C7A-B01E-74EB185F0512}" type="sibTrans" cxnId="{07AE59E0-2E00-4989-B8C8-65C099CEBC14}">
      <dgm:prSet/>
      <dgm:spPr/>
      <dgm:t>
        <a:bodyPr/>
        <a:lstStyle/>
        <a:p>
          <a:endParaRPr lang="en-CA"/>
        </a:p>
      </dgm:t>
    </dgm:pt>
    <dgm:pt modelId="{B3493A5E-4C00-46DD-AB44-BA6A2FACD222}">
      <dgm:prSet phldrT="[Text]" custT="1"/>
      <dgm:spPr>
        <a:solidFill>
          <a:srgbClr val="C00000"/>
        </a:solidFill>
        <a:ln w="12700" cap="flat" cmpd="sng" algn="ctr">
          <a:solidFill>
            <a:prstClr val="white">
              <a:hueOff val="0"/>
              <a:satOff val="0"/>
              <a:lumOff val="0"/>
              <a:alphaOff val="0"/>
            </a:prstClr>
          </a:solidFill>
          <a:prstDash val="solid"/>
          <a:miter lim="800000"/>
        </a:ln>
        <a:effectLst/>
      </dgm:spPr>
      <dgm:t>
        <a:bodyPr spcFirstLastPara="0" vert="horz" wrap="square" lIns="64770" tIns="64770" rIns="64770" bIns="64770" numCol="1" spcCol="1270" anchor="ctr" anchorCtr="0"/>
        <a:lstStyle/>
        <a:p>
          <a:pPr marL="0" lvl="0" indent="0" algn="ctr" defTabSz="755650">
            <a:lnSpc>
              <a:spcPct val="90000"/>
            </a:lnSpc>
            <a:spcBef>
              <a:spcPct val="0"/>
            </a:spcBef>
            <a:spcAft>
              <a:spcPct val="35000"/>
            </a:spcAft>
            <a:buNone/>
          </a:pPr>
          <a:r>
            <a:rPr lang="en-US" sz="1700" kern="1200" dirty="0" err="1">
              <a:solidFill>
                <a:prstClr val="white"/>
              </a:solidFill>
              <a:latin typeface="Calibri" panose="020F0502020204030204"/>
              <a:ea typeface="+mn-ea"/>
              <a:cs typeface="+mn-cs"/>
            </a:rPr>
            <a:t>IGuide</a:t>
          </a:r>
          <a:r>
            <a:rPr lang="en-US" sz="1700" kern="1200" dirty="0">
              <a:solidFill>
                <a:prstClr val="white"/>
              </a:solidFill>
              <a:latin typeface="Calibri" panose="020F0502020204030204"/>
              <a:ea typeface="+mn-ea"/>
              <a:cs typeface="+mn-cs"/>
            </a:rPr>
            <a:t> Dependencies</a:t>
          </a:r>
          <a:endParaRPr lang="en-CA" sz="1700" kern="1200" dirty="0">
            <a:solidFill>
              <a:prstClr val="white"/>
            </a:solidFill>
            <a:latin typeface="Calibri" panose="020F0502020204030204"/>
            <a:ea typeface="+mn-ea"/>
            <a:cs typeface="+mn-cs"/>
          </a:endParaRPr>
        </a:p>
      </dgm:t>
    </dgm:pt>
    <dgm:pt modelId="{88C12737-F4FC-43F3-A397-BA9BFD09382E}" type="parTrans" cxnId="{8A1F5D3F-9159-47DE-AE09-5EFDF1BE716A}">
      <dgm:prSet/>
      <dgm:spPr/>
      <dgm:t>
        <a:bodyPr/>
        <a:lstStyle/>
        <a:p>
          <a:endParaRPr lang="en-CA"/>
        </a:p>
      </dgm:t>
    </dgm:pt>
    <dgm:pt modelId="{BDED4C0E-E4F7-4D9D-85E6-E6C3DA315CAB}" type="sibTrans" cxnId="{8A1F5D3F-9159-47DE-AE09-5EFDF1BE716A}">
      <dgm:prSet/>
      <dgm:spPr/>
      <dgm:t>
        <a:bodyPr/>
        <a:lstStyle/>
        <a:p>
          <a:endParaRPr lang="en-CA"/>
        </a:p>
      </dgm:t>
    </dgm:pt>
    <dgm:pt modelId="{9C4BFB63-1B57-4263-9EBE-6061737C686C}">
      <dgm:prSet phldrT="[Text]" custT="1"/>
      <dgm:spPr>
        <a:solidFill>
          <a:schemeClr val="bg1">
            <a:lumMod val="65000"/>
          </a:schemeClr>
        </a:solidFill>
      </dgm:spPr>
      <dgm:t>
        <a:bodyPr/>
        <a:lstStyle/>
        <a:p>
          <a:r>
            <a:rPr lang="en-US" sz="1700" dirty="0"/>
            <a:t>Instance Validation</a:t>
          </a:r>
          <a:endParaRPr lang="en-CA" sz="1700" dirty="0"/>
        </a:p>
      </dgm:t>
    </dgm:pt>
    <dgm:pt modelId="{EFC03088-3014-4DC8-9BCD-03A224EB259B}" type="parTrans" cxnId="{CB48F6AA-33FF-4A80-9EC7-6FD642C2A62E}">
      <dgm:prSet/>
      <dgm:spPr/>
      <dgm:t>
        <a:bodyPr/>
        <a:lstStyle/>
        <a:p>
          <a:endParaRPr lang="en-CA"/>
        </a:p>
      </dgm:t>
    </dgm:pt>
    <dgm:pt modelId="{032E04DC-161A-4D24-911E-16E5135029B9}" type="sibTrans" cxnId="{CB48F6AA-33FF-4A80-9EC7-6FD642C2A62E}">
      <dgm:prSet/>
      <dgm:spPr/>
      <dgm:t>
        <a:bodyPr/>
        <a:lstStyle/>
        <a:p>
          <a:endParaRPr lang="en-CA"/>
        </a:p>
      </dgm:t>
    </dgm:pt>
    <dgm:pt modelId="{D7E097FC-CCCC-4E18-8BE3-B99B119CC304}">
      <dgm:prSet phldrT="[Text]" custT="1"/>
      <dgm:spPr>
        <a:solidFill>
          <a:schemeClr val="bg1">
            <a:lumMod val="65000"/>
          </a:schemeClr>
        </a:solidFill>
      </dgm:spPr>
      <dgm:t>
        <a:bodyPr/>
        <a:lstStyle/>
        <a:p>
          <a:r>
            <a:rPr lang="en-US" sz="1700" dirty="0"/>
            <a:t>Re-profiling</a:t>
          </a:r>
          <a:endParaRPr lang="en-CA" sz="1700" dirty="0"/>
        </a:p>
      </dgm:t>
    </dgm:pt>
    <dgm:pt modelId="{302D4BB1-AF20-4829-A297-733BAD649F5A}" type="parTrans" cxnId="{01F70D4C-4A10-49FC-AAFB-DC296C0341EC}">
      <dgm:prSet/>
      <dgm:spPr/>
      <dgm:t>
        <a:bodyPr/>
        <a:lstStyle/>
        <a:p>
          <a:endParaRPr lang="en-CA"/>
        </a:p>
      </dgm:t>
    </dgm:pt>
    <dgm:pt modelId="{E62E7F43-039F-4792-998B-AD671B3308F1}" type="sibTrans" cxnId="{01F70D4C-4A10-49FC-AAFB-DC296C0341EC}">
      <dgm:prSet/>
      <dgm:spPr/>
      <dgm:t>
        <a:bodyPr/>
        <a:lstStyle/>
        <a:p>
          <a:endParaRPr lang="en-CA"/>
        </a:p>
      </dgm:t>
    </dgm:pt>
    <dgm:pt modelId="{F72F499A-C3D6-457F-AAD9-3291C038F3C0}" type="pres">
      <dgm:prSet presAssocID="{090270FB-05C5-471C-B019-0E45E703671C}" presName="matrix" presStyleCnt="0">
        <dgm:presLayoutVars>
          <dgm:chMax val="1"/>
          <dgm:dir/>
          <dgm:resizeHandles val="exact"/>
        </dgm:presLayoutVars>
      </dgm:prSet>
      <dgm:spPr/>
    </dgm:pt>
    <dgm:pt modelId="{CBEA9BE5-1C85-4CB2-BBD3-D8700DF47A05}" type="pres">
      <dgm:prSet presAssocID="{090270FB-05C5-471C-B019-0E45E703671C}" presName="axisShape" presStyleLbl="bgShp" presStyleIdx="0" presStyleCnt="1">
        <dgm: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dgm:style>
      </dgm:prSet>
      <dgm:spPr>
        <a:xfrm>
          <a:off x="1573953" y="0"/>
          <a:ext cx="3969173" cy="3969173"/>
        </a:xfrm>
        <a:prstGeom prst="quadArrow">
          <a:avLst>
            <a:gd name="adj1" fmla="val 2000"/>
            <a:gd name="adj2" fmla="val 4000"/>
            <a:gd name="adj3" fmla="val 5000"/>
          </a:avLst>
        </a:prstGeom>
        <a:ln/>
      </dgm:spPr>
    </dgm:pt>
    <dgm:pt modelId="{2F2C3EBF-6BCF-4342-B2F5-C64AEADC92D8}" type="pres">
      <dgm:prSet presAssocID="{090270FB-05C5-471C-B019-0E45E703671C}" presName="rect1" presStyleLbl="node1" presStyleIdx="0" presStyleCnt="4">
        <dgm:presLayoutVars>
          <dgm:chMax val="0"/>
          <dgm:chPref val="0"/>
          <dgm:bulletEnabled val="1"/>
        </dgm:presLayoutVars>
      </dgm:prSet>
      <dgm:spPr/>
    </dgm:pt>
    <dgm:pt modelId="{803FB08B-6CD3-406F-B33C-14F94F8FBB6A}" type="pres">
      <dgm:prSet presAssocID="{090270FB-05C5-471C-B019-0E45E703671C}" presName="rect2" presStyleLbl="node1" presStyleIdx="1" presStyleCnt="4">
        <dgm:presLayoutVars>
          <dgm:chMax val="0"/>
          <dgm:chPref val="0"/>
          <dgm:bulletEnabled val="1"/>
        </dgm:presLayoutVars>
      </dgm:prSet>
      <dgm:spPr>
        <a:xfrm>
          <a:off x="3697461" y="257996"/>
          <a:ext cx="1587669" cy="1587669"/>
        </a:xfrm>
        <a:prstGeom prst="roundRect">
          <a:avLst/>
        </a:prstGeom>
      </dgm:spPr>
    </dgm:pt>
    <dgm:pt modelId="{37A020E8-C01C-405A-A1A7-2C73A7B96FD4}" type="pres">
      <dgm:prSet presAssocID="{090270FB-05C5-471C-B019-0E45E703671C}" presName="rect3" presStyleLbl="node1" presStyleIdx="2" presStyleCnt="4">
        <dgm:presLayoutVars>
          <dgm:chMax val="0"/>
          <dgm:chPref val="0"/>
          <dgm:bulletEnabled val="1"/>
        </dgm:presLayoutVars>
      </dgm:prSet>
      <dgm:spPr/>
    </dgm:pt>
    <dgm:pt modelId="{6BB67851-6655-4DC8-9ECF-91AD40F7DCB8}" type="pres">
      <dgm:prSet presAssocID="{090270FB-05C5-471C-B019-0E45E703671C}" presName="rect4" presStyleLbl="node1" presStyleIdx="3" presStyleCnt="4">
        <dgm:presLayoutVars>
          <dgm:chMax val="0"/>
          <dgm:chPref val="0"/>
          <dgm:bulletEnabled val="1"/>
        </dgm:presLayoutVars>
      </dgm:prSet>
      <dgm:spPr/>
    </dgm:pt>
  </dgm:ptLst>
  <dgm:cxnLst>
    <dgm:cxn modelId="{6C57DB11-1B71-4FE0-851D-414C8F22AF8C}" type="presOf" srcId="{D7E097FC-CCCC-4E18-8BE3-B99B119CC304}" destId="{6BB67851-6655-4DC8-9ECF-91AD40F7DCB8}" srcOrd="0" destOrd="0" presId="urn:microsoft.com/office/officeart/2005/8/layout/matrix2"/>
    <dgm:cxn modelId="{8A1F5D3F-9159-47DE-AE09-5EFDF1BE716A}" srcId="{090270FB-05C5-471C-B019-0E45E703671C}" destId="{B3493A5E-4C00-46DD-AB44-BA6A2FACD222}" srcOrd="1" destOrd="0" parTransId="{88C12737-F4FC-43F3-A397-BA9BFD09382E}" sibTransId="{BDED4C0E-E4F7-4D9D-85E6-E6C3DA315CAB}"/>
    <dgm:cxn modelId="{01F70D4C-4A10-49FC-AAFB-DC296C0341EC}" srcId="{090270FB-05C5-471C-B019-0E45E703671C}" destId="{D7E097FC-CCCC-4E18-8BE3-B99B119CC304}" srcOrd="3" destOrd="0" parTransId="{302D4BB1-AF20-4829-A297-733BAD649F5A}" sibTransId="{E62E7F43-039F-4792-998B-AD671B3308F1}"/>
    <dgm:cxn modelId="{5ACCD456-AFBA-4DEE-9D7B-CF23A806F9C9}" type="presOf" srcId="{B3493A5E-4C00-46DD-AB44-BA6A2FACD222}" destId="{803FB08B-6CD3-406F-B33C-14F94F8FBB6A}" srcOrd="0" destOrd="0" presId="urn:microsoft.com/office/officeart/2005/8/layout/matrix2"/>
    <dgm:cxn modelId="{5F313AA4-E8B0-4D73-9C63-5B31AB4E9257}" type="presOf" srcId="{9C4BFB63-1B57-4263-9EBE-6061737C686C}" destId="{37A020E8-C01C-405A-A1A7-2C73A7B96FD4}" srcOrd="0" destOrd="0" presId="urn:microsoft.com/office/officeart/2005/8/layout/matrix2"/>
    <dgm:cxn modelId="{CB48F6AA-33FF-4A80-9EC7-6FD642C2A62E}" srcId="{090270FB-05C5-471C-B019-0E45E703671C}" destId="{9C4BFB63-1B57-4263-9EBE-6061737C686C}" srcOrd="2" destOrd="0" parTransId="{EFC03088-3014-4DC8-9BCD-03A224EB259B}" sibTransId="{032E04DC-161A-4D24-911E-16E5135029B9}"/>
    <dgm:cxn modelId="{AE04C4B7-E273-4A60-AB45-2A08E9F35350}" type="presOf" srcId="{1625E909-22D3-4E63-828E-448A2F9F2FE2}" destId="{2F2C3EBF-6BCF-4342-B2F5-C64AEADC92D8}" srcOrd="0" destOrd="0" presId="urn:microsoft.com/office/officeart/2005/8/layout/matrix2"/>
    <dgm:cxn modelId="{07AE59E0-2E00-4989-B8C8-65C099CEBC14}" srcId="{090270FB-05C5-471C-B019-0E45E703671C}" destId="{1625E909-22D3-4E63-828E-448A2F9F2FE2}" srcOrd="0" destOrd="0" parTransId="{E2C6A7BC-5729-4ABC-9567-496368E7F8A4}" sibTransId="{9BD690BB-B4E3-4C7A-B01E-74EB185F0512}"/>
    <dgm:cxn modelId="{14EDB9E0-4515-4067-BE99-4C4BDE16B655}" type="presOf" srcId="{090270FB-05C5-471C-B019-0E45E703671C}" destId="{F72F499A-C3D6-457F-AAD9-3291C038F3C0}" srcOrd="0" destOrd="0" presId="urn:microsoft.com/office/officeart/2005/8/layout/matrix2"/>
    <dgm:cxn modelId="{CAB06D7E-8D68-4605-9453-847A56B05404}" type="presParOf" srcId="{F72F499A-C3D6-457F-AAD9-3291C038F3C0}" destId="{CBEA9BE5-1C85-4CB2-BBD3-D8700DF47A05}" srcOrd="0" destOrd="0" presId="urn:microsoft.com/office/officeart/2005/8/layout/matrix2"/>
    <dgm:cxn modelId="{669FF739-96A3-4A8D-BF83-166967B2C32E}" type="presParOf" srcId="{F72F499A-C3D6-457F-AAD9-3291C038F3C0}" destId="{2F2C3EBF-6BCF-4342-B2F5-C64AEADC92D8}" srcOrd="1" destOrd="0" presId="urn:microsoft.com/office/officeart/2005/8/layout/matrix2"/>
    <dgm:cxn modelId="{C20A7C3D-3014-44E2-8F61-103A3956EF05}" type="presParOf" srcId="{F72F499A-C3D6-457F-AAD9-3291C038F3C0}" destId="{803FB08B-6CD3-406F-B33C-14F94F8FBB6A}" srcOrd="2" destOrd="0" presId="urn:microsoft.com/office/officeart/2005/8/layout/matrix2"/>
    <dgm:cxn modelId="{7CA3FE3A-F2ED-4C22-BAE9-DC6A49645D3C}" type="presParOf" srcId="{F72F499A-C3D6-457F-AAD9-3291C038F3C0}" destId="{37A020E8-C01C-405A-A1A7-2C73A7B96FD4}" srcOrd="3" destOrd="0" presId="urn:microsoft.com/office/officeart/2005/8/layout/matrix2"/>
    <dgm:cxn modelId="{042C411F-067D-4306-AE37-C5028F7AF6EA}" type="presParOf" srcId="{F72F499A-C3D6-457F-AAD9-3291C038F3C0}" destId="{6BB67851-6655-4DC8-9ECF-91AD40F7DCB8}"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90270FB-05C5-471C-B019-0E45E703671C}"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CA"/>
        </a:p>
      </dgm:t>
    </dgm:pt>
    <dgm:pt modelId="{1625E909-22D3-4E63-828E-448A2F9F2FE2}">
      <dgm:prSet phldrT="[Text]"/>
      <dgm:spPr>
        <a:solidFill>
          <a:schemeClr val="bg1">
            <a:lumMod val="65000"/>
          </a:schemeClr>
        </a:solidFill>
      </dgm:spPr>
      <dgm:t>
        <a:bodyPr/>
        <a:lstStyle/>
        <a:p>
          <a:r>
            <a:rPr lang="en-US" dirty="0"/>
            <a:t>Informal Alignment</a:t>
          </a:r>
          <a:endParaRPr lang="en-CA" dirty="0"/>
        </a:p>
      </dgm:t>
    </dgm:pt>
    <dgm:pt modelId="{E2C6A7BC-5729-4ABC-9567-496368E7F8A4}" type="parTrans" cxnId="{07AE59E0-2E00-4989-B8C8-65C099CEBC14}">
      <dgm:prSet/>
      <dgm:spPr/>
      <dgm:t>
        <a:bodyPr/>
        <a:lstStyle/>
        <a:p>
          <a:endParaRPr lang="en-CA"/>
        </a:p>
      </dgm:t>
    </dgm:pt>
    <dgm:pt modelId="{9BD690BB-B4E3-4C7A-B01E-74EB185F0512}" type="sibTrans" cxnId="{07AE59E0-2E00-4989-B8C8-65C099CEBC14}">
      <dgm:prSet/>
      <dgm:spPr/>
      <dgm:t>
        <a:bodyPr/>
        <a:lstStyle/>
        <a:p>
          <a:endParaRPr lang="en-CA"/>
        </a:p>
      </dgm:t>
    </dgm:pt>
    <dgm:pt modelId="{B3493A5E-4C00-46DD-AB44-BA6A2FACD222}">
      <dgm:prSet phldrT="[Text]"/>
      <dgm:spPr>
        <a:solidFill>
          <a:schemeClr val="bg1">
            <a:lumMod val="65000"/>
          </a:schemeClr>
        </a:solidFill>
      </dgm:spPr>
      <dgm:t>
        <a:bodyPr/>
        <a:lstStyle/>
        <a:p>
          <a:r>
            <a:rPr lang="en-US" dirty="0" err="1"/>
            <a:t>IGuide</a:t>
          </a:r>
          <a:r>
            <a:rPr lang="en-US" dirty="0"/>
            <a:t> Dependencies</a:t>
          </a:r>
          <a:endParaRPr lang="en-CA" dirty="0"/>
        </a:p>
      </dgm:t>
    </dgm:pt>
    <dgm:pt modelId="{88C12737-F4FC-43F3-A397-BA9BFD09382E}" type="parTrans" cxnId="{8A1F5D3F-9159-47DE-AE09-5EFDF1BE716A}">
      <dgm:prSet/>
      <dgm:spPr/>
      <dgm:t>
        <a:bodyPr/>
        <a:lstStyle/>
        <a:p>
          <a:endParaRPr lang="en-CA"/>
        </a:p>
      </dgm:t>
    </dgm:pt>
    <dgm:pt modelId="{BDED4C0E-E4F7-4D9D-85E6-E6C3DA315CAB}" type="sibTrans" cxnId="{8A1F5D3F-9159-47DE-AE09-5EFDF1BE716A}">
      <dgm:prSet/>
      <dgm:spPr/>
      <dgm:t>
        <a:bodyPr/>
        <a:lstStyle/>
        <a:p>
          <a:endParaRPr lang="en-CA"/>
        </a:p>
      </dgm:t>
    </dgm:pt>
    <dgm:pt modelId="{9C4BFB63-1B57-4263-9EBE-6061737C686C}">
      <dgm:prSet phldrT="[Text]"/>
      <dgm:spPr>
        <a:solidFill>
          <a:schemeClr val="bg1">
            <a:lumMod val="65000"/>
          </a:schemeClr>
        </a:solidFill>
      </dgm:spPr>
      <dgm:t>
        <a:bodyPr/>
        <a:lstStyle/>
        <a:p>
          <a:r>
            <a:rPr lang="en-US" dirty="0"/>
            <a:t>Instance Validation</a:t>
          </a:r>
          <a:endParaRPr lang="en-CA" dirty="0"/>
        </a:p>
      </dgm:t>
    </dgm:pt>
    <dgm:pt modelId="{EFC03088-3014-4DC8-9BCD-03A224EB259B}" type="parTrans" cxnId="{CB48F6AA-33FF-4A80-9EC7-6FD642C2A62E}">
      <dgm:prSet/>
      <dgm:spPr/>
      <dgm:t>
        <a:bodyPr/>
        <a:lstStyle/>
        <a:p>
          <a:endParaRPr lang="en-CA"/>
        </a:p>
      </dgm:t>
    </dgm:pt>
    <dgm:pt modelId="{032E04DC-161A-4D24-911E-16E5135029B9}" type="sibTrans" cxnId="{CB48F6AA-33FF-4A80-9EC7-6FD642C2A62E}">
      <dgm:prSet/>
      <dgm:spPr/>
      <dgm:t>
        <a:bodyPr/>
        <a:lstStyle/>
        <a:p>
          <a:endParaRPr lang="en-CA"/>
        </a:p>
      </dgm:t>
    </dgm:pt>
    <dgm:pt modelId="{D7E097FC-CCCC-4E18-8BE3-B99B119CC304}">
      <dgm:prSet phldrT="[Text]" custT="1"/>
      <dgm:spPr>
        <a:solidFill>
          <a:srgbClr val="C00000"/>
        </a:solidFill>
        <a:ln w="12700" cap="flat" cmpd="sng" algn="ctr">
          <a:solidFill>
            <a:prstClr val="white">
              <a:hueOff val="0"/>
              <a:satOff val="0"/>
              <a:lumOff val="0"/>
              <a:alphaOff val="0"/>
            </a:prstClr>
          </a:solidFill>
          <a:prstDash val="solid"/>
          <a:miter lim="800000"/>
        </a:ln>
        <a:effectLst/>
      </dgm:spPr>
      <dgm:t>
        <a:bodyPr spcFirstLastPara="0" vert="horz" wrap="square" lIns="64770" tIns="64770" rIns="64770" bIns="64770" numCol="1" spcCol="1270" anchor="ctr" anchorCtr="0"/>
        <a:lstStyle/>
        <a:p>
          <a:pPr marL="0" lvl="0" indent="0" algn="ctr" defTabSz="755650">
            <a:lnSpc>
              <a:spcPct val="90000"/>
            </a:lnSpc>
            <a:spcBef>
              <a:spcPct val="0"/>
            </a:spcBef>
            <a:spcAft>
              <a:spcPct val="35000"/>
            </a:spcAft>
            <a:buNone/>
          </a:pPr>
          <a:r>
            <a:rPr lang="en-US" sz="1700" kern="1200" dirty="0">
              <a:solidFill>
                <a:prstClr val="white"/>
              </a:solidFill>
              <a:latin typeface="Calibri" panose="020F0502020204030204"/>
              <a:ea typeface="+mn-ea"/>
              <a:cs typeface="+mn-cs"/>
            </a:rPr>
            <a:t>Re-profiling</a:t>
          </a:r>
          <a:endParaRPr lang="en-CA" sz="1700" kern="1200" dirty="0">
            <a:solidFill>
              <a:prstClr val="white"/>
            </a:solidFill>
            <a:latin typeface="Calibri" panose="020F0502020204030204"/>
            <a:ea typeface="+mn-ea"/>
            <a:cs typeface="+mn-cs"/>
          </a:endParaRPr>
        </a:p>
      </dgm:t>
    </dgm:pt>
    <dgm:pt modelId="{302D4BB1-AF20-4829-A297-733BAD649F5A}" type="parTrans" cxnId="{01F70D4C-4A10-49FC-AAFB-DC296C0341EC}">
      <dgm:prSet/>
      <dgm:spPr/>
      <dgm:t>
        <a:bodyPr/>
        <a:lstStyle/>
        <a:p>
          <a:endParaRPr lang="en-CA"/>
        </a:p>
      </dgm:t>
    </dgm:pt>
    <dgm:pt modelId="{E62E7F43-039F-4792-998B-AD671B3308F1}" type="sibTrans" cxnId="{01F70D4C-4A10-49FC-AAFB-DC296C0341EC}">
      <dgm:prSet/>
      <dgm:spPr/>
      <dgm:t>
        <a:bodyPr/>
        <a:lstStyle/>
        <a:p>
          <a:endParaRPr lang="en-CA"/>
        </a:p>
      </dgm:t>
    </dgm:pt>
    <dgm:pt modelId="{F72F499A-C3D6-457F-AAD9-3291C038F3C0}" type="pres">
      <dgm:prSet presAssocID="{090270FB-05C5-471C-B019-0E45E703671C}" presName="matrix" presStyleCnt="0">
        <dgm:presLayoutVars>
          <dgm:chMax val="1"/>
          <dgm:dir/>
          <dgm:resizeHandles val="exact"/>
        </dgm:presLayoutVars>
      </dgm:prSet>
      <dgm:spPr/>
    </dgm:pt>
    <dgm:pt modelId="{CBEA9BE5-1C85-4CB2-BBD3-D8700DF47A05}" type="pres">
      <dgm:prSet presAssocID="{090270FB-05C5-471C-B019-0E45E703671C}" presName="axisShape" presStyleLbl="bgShp" presStyleIdx="0" presStyleCnt="1">
        <dgm: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dgm:style>
      </dgm:prSet>
      <dgm:spPr>
        <a:xfrm>
          <a:off x="1573953" y="0"/>
          <a:ext cx="3969173" cy="3969173"/>
        </a:xfrm>
        <a:prstGeom prst="quadArrow">
          <a:avLst>
            <a:gd name="adj1" fmla="val 2000"/>
            <a:gd name="adj2" fmla="val 4000"/>
            <a:gd name="adj3" fmla="val 5000"/>
          </a:avLst>
        </a:prstGeom>
        <a:ln/>
      </dgm:spPr>
    </dgm:pt>
    <dgm:pt modelId="{2F2C3EBF-6BCF-4342-B2F5-C64AEADC92D8}" type="pres">
      <dgm:prSet presAssocID="{090270FB-05C5-471C-B019-0E45E703671C}" presName="rect1" presStyleLbl="node1" presStyleIdx="0" presStyleCnt="4">
        <dgm:presLayoutVars>
          <dgm:chMax val="0"/>
          <dgm:chPref val="0"/>
          <dgm:bulletEnabled val="1"/>
        </dgm:presLayoutVars>
      </dgm:prSet>
      <dgm:spPr/>
    </dgm:pt>
    <dgm:pt modelId="{803FB08B-6CD3-406F-B33C-14F94F8FBB6A}" type="pres">
      <dgm:prSet presAssocID="{090270FB-05C5-471C-B019-0E45E703671C}" presName="rect2" presStyleLbl="node1" presStyleIdx="1" presStyleCnt="4">
        <dgm:presLayoutVars>
          <dgm:chMax val="0"/>
          <dgm:chPref val="0"/>
          <dgm:bulletEnabled val="1"/>
        </dgm:presLayoutVars>
      </dgm:prSet>
      <dgm:spPr/>
    </dgm:pt>
    <dgm:pt modelId="{37A020E8-C01C-405A-A1A7-2C73A7B96FD4}" type="pres">
      <dgm:prSet presAssocID="{090270FB-05C5-471C-B019-0E45E703671C}" presName="rect3" presStyleLbl="node1" presStyleIdx="2" presStyleCnt="4">
        <dgm:presLayoutVars>
          <dgm:chMax val="0"/>
          <dgm:chPref val="0"/>
          <dgm:bulletEnabled val="1"/>
        </dgm:presLayoutVars>
      </dgm:prSet>
      <dgm:spPr/>
    </dgm:pt>
    <dgm:pt modelId="{6BB67851-6655-4DC8-9ECF-91AD40F7DCB8}" type="pres">
      <dgm:prSet presAssocID="{090270FB-05C5-471C-B019-0E45E703671C}" presName="rect4" presStyleLbl="node1" presStyleIdx="3" presStyleCnt="4">
        <dgm:presLayoutVars>
          <dgm:chMax val="0"/>
          <dgm:chPref val="0"/>
          <dgm:bulletEnabled val="1"/>
        </dgm:presLayoutVars>
      </dgm:prSet>
      <dgm:spPr>
        <a:xfrm>
          <a:off x="3697461" y="2123507"/>
          <a:ext cx="1587669" cy="1587669"/>
        </a:xfrm>
        <a:prstGeom prst="roundRect">
          <a:avLst/>
        </a:prstGeom>
      </dgm:spPr>
    </dgm:pt>
  </dgm:ptLst>
  <dgm:cxnLst>
    <dgm:cxn modelId="{6C57DB11-1B71-4FE0-851D-414C8F22AF8C}" type="presOf" srcId="{D7E097FC-CCCC-4E18-8BE3-B99B119CC304}" destId="{6BB67851-6655-4DC8-9ECF-91AD40F7DCB8}" srcOrd="0" destOrd="0" presId="urn:microsoft.com/office/officeart/2005/8/layout/matrix2"/>
    <dgm:cxn modelId="{8A1F5D3F-9159-47DE-AE09-5EFDF1BE716A}" srcId="{090270FB-05C5-471C-B019-0E45E703671C}" destId="{B3493A5E-4C00-46DD-AB44-BA6A2FACD222}" srcOrd="1" destOrd="0" parTransId="{88C12737-F4FC-43F3-A397-BA9BFD09382E}" sibTransId="{BDED4C0E-E4F7-4D9D-85E6-E6C3DA315CAB}"/>
    <dgm:cxn modelId="{01F70D4C-4A10-49FC-AAFB-DC296C0341EC}" srcId="{090270FB-05C5-471C-B019-0E45E703671C}" destId="{D7E097FC-CCCC-4E18-8BE3-B99B119CC304}" srcOrd="3" destOrd="0" parTransId="{302D4BB1-AF20-4829-A297-733BAD649F5A}" sibTransId="{E62E7F43-039F-4792-998B-AD671B3308F1}"/>
    <dgm:cxn modelId="{5ACCD456-AFBA-4DEE-9D7B-CF23A806F9C9}" type="presOf" srcId="{B3493A5E-4C00-46DD-AB44-BA6A2FACD222}" destId="{803FB08B-6CD3-406F-B33C-14F94F8FBB6A}" srcOrd="0" destOrd="0" presId="urn:microsoft.com/office/officeart/2005/8/layout/matrix2"/>
    <dgm:cxn modelId="{5F313AA4-E8B0-4D73-9C63-5B31AB4E9257}" type="presOf" srcId="{9C4BFB63-1B57-4263-9EBE-6061737C686C}" destId="{37A020E8-C01C-405A-A1A7-2C73A7B96FD4}" srcOrd="0" destOrd="0" presId="urn:microsoft.com/office/officeart/2005/8/layout/matrix2"/>
    <dgm:cxn modelId="{CB48F6AA-33FF-4A80-9EC7-6FD642C2A62E}" srcId="{090270FB-05C5-471C-B019-0E45E703671C}" destId="{9C4BFB63-1B57-4263-9EBE-6061737C686C}" srcOrd="2" destOrd="0" parTransId="{EFC03088-3014-4DC8-9BCD-03A224EB259B}" sibTransId="{032E04DC-161A-4D24-911E-16E5135029B9}"/>
    <dgm:cxn modelId="{AE04C4B7-E273-4A60-AB45-2A08E9F35350}" type="presOf" srcId="{1625E909-22D3-4E63-828E-448A2F9F2FE2}" destId="{2F2C3EBF-6BCF-4342-B2F5-C64AEADC92D8}" srcOrd="0" destOrd="0" presId="urn:microsoft.com/office/officeart/2005/8/layout/matrix2"/>
    <dgm:cxn modelId="{07AE59E0-2E00-4989-B8C8-65C099CEBC14}" srcId="{090270FB-05C5-471C-B019-0E45E703671C}" destId="{1625E909-22D3-4E63-828E-448A2F9F2FE2}" srcOrd="0" destOrd="0" parTransId="{E2C6A7BC-5729-4ABC-9567-496368E7F8A4}" sibTransId="{9BD690BB-B4E3-4C7A-B01E-74EB185F0512}"/>
    <dgm:cxn modelId="{14EDB9E0-4515-4067-BE99-4C4BDE16B655}" type="presOf" srcId="{090270FB-05C5-471C-B019-0E45E703671C}" destId="{F72F499A-C3D6-457F-AAD9-3291C038F3C0}" srcOrd="0" destOrd="0" presId="urn:microsoft.com/office/officeart/2005/8/layout/matrix2"/>
    <dgm:cxn modelId="{CAB06D7E-8D68-4605-9453-847A56B05404}" type="presParOf" srcId="{F72F499A-C3D6-457F-AAD9-3291C038F3C0}" destId="{CBEA9BE5-1C85-4CB2-BBD3-D8700DF47A05}" srcOrd="0" destOrd="0" presId="urn:microsoft.com/office/officeart/2005/8/layout/matrix2"/>
    <dgm:cxn modelId="{669FF739-96A3-4A8D-BF83-166967B2C32E}" type="presParOf" srcId="{F72F499A-C3D6-457F-AAD9-3291C038F3C0}" destId="{2F2C3EBF-6BCF-4342-B2F5-C64AEADC92D8}" srcOrd="1" destOrd="0" presId="urn:microsoft.com/office/officeart/2005/8/layout/matrix2"/>
    <dgm:cxn modelId="{C20A7C3D-3014-44E2-8F61-103A3956EF05}" type="presParOf" srcId="{F72F499A-C3D6-457F-AAD9-3291C038F3C0}" destId="{803FB08B-6CD3-406F-B33C-14F94F8FBB6A}" srcOrd="2" destOrd="0" presId="urn:microsoft.com/office/officeart/2005/8/layout/matrix2"/>
    <dgm:cxn modelId="{7CA3FE3A-F2ED-4C22-BAE9-DC6A49645D3C}" type="presParOf" srcId="{F72F499A-C3D6-457F-AAD9-3291C038F3C0}" destId="{37A020E8-C01C-405A-A1A7-2C73A7B96FD4}" srcOrd="3" destOrd="0" presId="urn:microsoft.com/office/officeart/2005/8/layout/matrix2"/>
    <dgm:cxn modelId="{042C411F-067D-4306-AE37-C5028F7AF6EA}" type="presParOf" srcId="{F72F499A-C3D6-457F-AAD9-3291C038F3C0}" destId="{6BB67851-6655-4DC8-9ECF-91AD40F7DCB8}"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FD119C-84FE-4271-8355-6565BA8F2AA0}"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959F2CC-CA0D-42A6-9A80-523D9B9455DB}">
      <dgm:prSet phldrT="[Text]"/>
      <dgm:spPr>
        <a:solidFill>
          <a:schemeClr val="tx1">
            <a:lumMod val="50000"/>
            <a:lumOff val="50000"/>
          </a:schemeClr>
        </a:solidFill>
      </dgm:spPr>
      <dgm:t>
        <a:bodyPr/>
        <a:lstStyle/>
        <a:p>
          <a:r>
            <a:rPr lang="en-US" dirty="0">
              <a:solidFill>
                <a:schemeClr val="bg1"/>
              </a:solidFill>
            </a:rPr>
            <a:t>75+ Participants</a:t>
          </a:r>
        </a:p>
      </dgm:t>
    </dgm:pt>
    <dgm:pt modelId="{A7531435-8C52-4785-8A8A-3BE6B6AEE7A0}" type="parTrans" cxnId="{D98DCA21-CA3A-4EEC-B4F4-0B2C9A8F4B44}">
      <dgm:prSet/>
      <dgm:spPr/>
      <dgm:t>
        <a:bodyPr/>
        <a:lstStyle/>
        <a:p>
          <a:endParaRPr lang="en-US"/>
        </a:p>
      </dgm:t>
    </dgm:pt>
    <dgm:pt modelId="{FF7B891D-328B-4385-A25F-F804F3609130}" type="sibTrans" cxnId="{D98DCA21-CA3A-4EEC-B4F4-0B2C9A8F4B44}">
      <dgm:prSet/>
      <dgm:spPr/>
      <dgm:t>
        <a:bodyPr/>
        <a:lstStyle/>
        <a:p>
          <a:endParaRPr lang="en-US"/>
        </a:p>
      </dgm:t>
    </dgm:pt>
    <dgm:pt modelId="{CC9C352B-9CD3-479A-876E-EF2D5EEEFB1A}">
      <dgm:prSet phldrT="[Text]"/>
      <dgm:spPr>
        <a:solidFill>
          <a:schemeClr val="tx1">
            <a:lumMod val="50000"/>
            <a:lumOff val="50000"/>
          </a:schemeClr>
        </a:solidFill>
      </dgm:spPr>
      <dgm:t>
        <a:bodyPr/>
        <a:lstStyle/>
        <a:p>
          <a:r>
            <a:rPr lang="en-US" dirty="0">
              <a:solidFill>
                <a:schemeClr val="bg1"/>
              </a:solidFill>
            </a:rPr>
            <a:t>40+ Organizations</a:t>
          </a:r>
        </a:p>
      </dgm:t>
    </dgm:pt>
    <dgm:pt modelId="{20A6BEA1-D66B-45B6-9479-9A1DF66BB85C}" type="parTrans" cxnId="{1161D2E4-F26D-4033-89D9-4A67B88A7BAF}">
      <dgm:prSet/>
      <dgm:spPr/>
      <dgm:t>
        <a:bodyPr/>
        <a:lstStyle/>
        <a:p>
          <a:endParaRPr lang="en-US"/>
        </a:p>
      </dgm:t>
    </dgm:pt>
    <dgm:pt modelId="{2DC96DB7-C33C-4951-89FB-7037C881E9B1}" type="sibTrans" cxnId="{1161D2E4-F26D-4033-89D9-4A67B88A7BAF}">
      <dgm:prSet/>
      <dgm:spPr/>
      <dgm:t>
        <a:bodyPr/>
        <a:lstStyle/>
        <a:p>
          <a:endParaRPr lang="en-US"/>
        </a:p>
      </dgm:t>
    </dgm:pt>
    <dgm:pt modelId="{591E978A-C8CD-454C-B05C-50A3B59B5091}">
      <dgm:prSet phldrT="[Text]"/>
      <dgm:spPr>
        <a:solidFill>
          <a:schemeClr val="tx1">
            <a:lumMod val="50000"/>
            <a:lumOff val="50000"/>
          </a:schemeClr>
        </a:solidFill>
      </dgm:spPr>
      <dgm:t>
        <a:bodyPr/>
        <a:lstStyle/>
        <a:p>
          <a:r>
            <a:rPr lang="en-US" dirty="0">
              <a:solidFill>
                <a:schemeClr val="bg1"/>
              </a:solidFill>
            </a:rPr>
            <a:t>Multi-jurisdictional Representation</a:t>
          </a:r>
        </a:p>
      </dgm:t>
    </dgm:pt>
    <dgm:pt modelId="{35DAE0A8-95A8-487A-9CCD-0C6490008641}" type="parTrans" cxnId="{BAB98CB5-CC72-422E-BBC1-D62A1348E88D}">
      <dgm:prSet/>
      <dgm:spPr/>
      <dgm:t>
        <a:bodyPr/>
        <a:lstStyle/>
        <a:p>
          <a:endParaRPr lang="en-US"/>
        </a:p>
      </dgm:t>
    </dgm:pt>
    <dgm:pt modelId="{4EC6E9F6-11F4-4BF9-BE05-EA2AFA3B88F9}" type="sibTrans" cxnId="{BAB98CB5-CC72-422E-BBC1-D62A1348E88D}">
      <dgm:prSet/>
      <dgm:spPr/>
      <dgm:t>
        <a:bodyPr/>
        <a:lstStyle/>
        <a:p>
          <a:endParaRPr lang="en-US"/>
        </a:p>
      </dgm:t>
    </dgm:pt>
    <dgm:pt modelId="{840E7A76-479B-4CBB-8C60-DC50703AAB8B}">
      <dgm:prSet phldrT="[Text]"/>
      <dgm:spPr>
        <a:solidFill>
          <a:srgbClr val="C00000"/>
        </a:solidFill>
      </dgm:spPr>
      <dgm:t>
        <a:bodyPr/>
        <a:lstStyle/>
        <a:p>
          <a:r>
            <a:rPr lang="en-US" dirty="0"/>
            <a:t>Profiling Streams</a:t>
          </a:r>
        </a:p>
      </dgm:t>
    </dgm:pt>
    <dgm:pt modelId="{DA96BC7E-7C3B-46AD-9440-77D2165A2562}" type="parTrans" cxnId="{F4C15EE3-48C4-4607-9433-79A30A9CEAA5}">
      <dgm:prSet/>
      <dgm:spPr/>
      <dgm:t>
        <a:bodyPr/>
        <a:lstStyle/>
        <a:p>
          <a:endParaRPr lang="en-US"/>
        </a:p>
      </dgm:t>
    </dgm:pt>
    <dgm:pt modelId="{A14D3464-9B36-4471-833D-56F735B7963B}" type="sibTrans" cxnId="{F4C15EE3-48C4-4607-9433-79A30A9CEAA5}">
      <dgm:prSet/>
      <dgm:spPr/>
      <dgm:t>
        <a:bodyPr/>
        <a:lstStyle/>
        <a:p>
          <a:endParaRPr lang="en-US"/>
        </a:p>
      </dgm:t>
    </dgm:pt>
    <dgm:pt modelId="{DC4A778B-E614-4C3A-BFF6-112F9280428A}">
      <dgm:prSet phldrT="[Text]"/>
      <dgm:spPr>
        <a:solidFill>
          <a:srgbClr val="C00000"/>
        </a:solidFill>
      </dgm:spPr>
      <dgm:t>
        <a:bodyPr/>
        <a:lstStyle/>
        <a:p>
          <a:r>
            <a:rPr lang="en-US" dirty="0"/>
            <a:t>Nova Scotia</a:t>
          </a:r>
        </a:p>
      </dgm:t>
    </dgm:pt>
    <dgm:pt modelId="{A3CDC0AA-AE2F-4F68-961F-A9FA7B2B0837}" type="parTrans" cxnId="{F1A94D5C-4E4A-42D1-A60F-91B26BAFCDCD}">
      <dgm:prSet/>
      <dgm:spPr/>
      <dgm:t>
        <a:bodyPr/>
        <a:lstStyle/>
        <a:p>
          <a:endParaRPr lang="en-US"/>
        </a:p>
      </dgm:t>
    </dgm:pt>
    <dgm:pt modelId="{923F7358-B5D9-4DA7-8167-DE4E614E64E7}" type="sibTrans" cxnId="{F1A94D5C-4E4A-42D1-A60F-91B26BAFCDCD}">
      <dgm:prSet/>
      <dgm:spPr/>
      <dgm:t>
        <a:bodyPr/>
        <a:lstStyle/>
        <a:p>
          <a:endParaRPr lang="en-US"/>
        </a:p>
      </dgm:t>
    </dgm:pt>
    <dgm:pt modelId="{BA6EE62F-8D34-4D57-86F9-3DC03299C4B6}">
      <dgm:prSet phldrT="[Text]"/>
      <dgm:spPr>
        <a:solidFill>
          <a:srgbClr val="C00000"/>
        </a:solidFill>
      </dgm:spPr>
      <dgm:t>
        <a:bodyPr/>
        <a:lstStyle/>
        <a:p>
          <a:r>
            <a:rPr lang="en-US" dirty="0"/>
            <a:t>Alberta</a:t>
          </a:r>
        </a:p>
      </dgm:t>
    </dgm:pt>
    <dgm:pt modelId="{A3FA4526-238F-42F5-A4C1-4BCB9A9D9584}" type="parTrans" cxnId="{D61C8401-0F5E-460E-8718-0AC54BEDAFFE}">
      <dgm:prSet/>
      <dgm:spPr/>
      <dgm:t>
        <a:bodyPr/>
        <a:lstStyle/>
        <a:p>
          <a:endParaRPr lang="en-US"/>
        </a:p>
      </dgm:t>
    </dgm:pt>
    <dgm:pt modelId="{0D6407B1-DE73-4038-A8FD-0E204262E8F3}" type="sibTrans" cxnId="{D61C8401-0F5E-460E-8718-0AC54BEDAFFE}">
      <dgm:prSet/>
      <dgm:spPr/>
      <dgm:t>
        <a:bodyPr/>
        <a:lstStyle/>
        <a:p>
          <a:endParaRPr lang="en-US"/>
        </a:p>
      </dgm:t>
    </dgm:pt>
    <dgm:pt modelId="{B259F16D-D147-40F7-9162-9A143BB89E82}">
      <dgm:prSet phldrT="[Text]"/>
      <dgm:spPr>
        <a:solidFill>
          <a:srgbClr val="C00000"/>
        </a:solidFill>
      </dgm:spPr>
      <dgm:t>
        <a:bodyPr/>
        <a:lstStyle/>
        <a:p>
          <a:r>
            <a:rPr lang="en-US" dirty="0"/>
            <a:t>British Columbia</a:t>
          </a:r>
        </a:p>
      </dgm:t>
    </dgm:pt>
    <dgm:pt modelId="{C3EC9335-B981-407A-B2E9-72E91C6E19CF}" type="parTrans" cxnId="{1E27F7DB-8137-4734-8AF4-0729AD806857}">
      <dgm:prSet/>
      <dgm:spPr/>
      <dgm:t>
        <a:bodyPr/>
        <a:lstStyle/>
        <a:p>
          <a:endParaRPr lang="en-US"/>
        </a:p>
      </dgm:t>
    </dgm:pt>
    <dgm:pt modelId="{76D7C59C-44AD-43CB-A6E1-A357663DE0FC}" type="sibTrans" cxnId="{1E27F7DB-8137-4734-8AF4-0729AD806857}">
      <dgm:prSet/>
      <dgm:spPr/>
      <dgm:t>
        <a:bodyPr/>
        <a:lstStyle/>
        <a:p>
          <a:endParaRPr lang="en-US"/>
        </a:p>
      </dgm:t>
    </dgm:pt>
    <dgm:pt modelId="{ECCCCE4C-2760-4CE7-8C52-0F9E81A22EC4}">
      <dgm:prSet phldrT="[Text]"/>
      <dgm:spPr>
        <a:solidFill>
          <a:srgbClr val="C00000"/>
        </a:solidFill>
      </dgm:spPr>
      <dgm:t>
        <a:bodyPr/>
        <a:lstStyle/>
        <a:p>
          <a:r>
            <a:rPr lang="en-US" dirty="0"/>
            <a:t>First Nations</a:t>
          </a:r>
        </a:p>
      </dgm:t>
    </dgm:pt>
    <dgm:pt modelId="{3021D4D8-5836-458B-B164-699B18C5FD71}" type="parTrans" cxnId="{2A78DE14-29C7-47EE-919D-D10391C35D46}">
      <dgm:prSet/>
      <dgm:spPr/>
      <dgm:t>
        <a:bodyPr/>
        <a:lstStyle/>
        <a:p>
          <a:endParaRPr lang="en-US"/>
        </a:p>
      </dgm:t>
    </dgm:pt>
    <dgm:pt modelId="{74D4A001-43DF-4E55-8B38-5F65D901C84B}" type="sibTrans" cxnId="{2A78DE14-29C7-47EE-919D-D10391C35D46}">
      <dgm:prSet/>
      <dgm:spPr/>
      <dgm:t>
        <a:bodyPr/>
        <a:lstStyle/>
        <a:p>
          <a:endParaRPr lang="en-US"/>
        </a:p>
      </dgm:t>
    </dgm:pt>
    <dgm:pt modelId="{914B8788-C55B-472C-A847-2EA9210426A1}">
      <dgm:prSet phldrT="[Text]"/>
      <dgm:spPr>
        <a:solidFill>
          <a:srgbClr val="C00000"/>
        </a:solidFill>
      </dgm:spPr>
      <dgm:t>
        <a:bodyPr/>
        <a:lstStyle/>
        <a:p>
          <a:r>
            <a:rPr lang="en-US" dirty="0"/>
            <a:t>Manitoba</a:t>
          </a:r>
        </a:p>
      </dgm:t>
    </dgm:pt>
    <dgm:pt modelId="{3C8D7B3B-3E73-4A68-B616-160DDFEBCDDB}" type="parTrans" cxnId="{07D1C17C-F25D-4642-8FCD-507F01F804D2}">
      <dgm:prSet/>
      <dgm:spPr/>
      <dgm:t>
        <a:bodyPr/>
        <a:lstStyle/>
        <a:p>
          <a:endParaRPr lang="en-US"/>
        </a:p>
      </dgm:t>
    </dgm:pt>
    <dgm:pt modelId="{CF253BE1-3F01-4E5E-A3DD-FF3BC55C2FF4}" type="sibTrans" cxnId="{07D1C17C-F25D-4642-8FCD-507F01F804D2}">
      <dgm:prSet/>
      <dgm:spPr/>
      <dgm:t>
        <a:bodyPr/>
        <a:lstStyle/>
        <a:p>
          <a:endParaRPr lang="en-US"/>
        </a:p>
      </dgm:t>
    </dgm:pt>
    <dgm:pt modelId="{0331C5C0-A81F-4A31-A025-A354AACF9747}">
      <dgm:prSet phldrT="[Text]"/>
      <dgm:spPr>
        <a:solidFill>
          <a:srgbClr val="C00000"/>
        </a:solidFill>
      </dgm:spPr>
      <dgm:t>
        <a:bodyPr/>
        <a:lstStyle/>
        <a:p>
          <a:r>
            <a:rPr lang="en-US" dirty="0"/>
            <a:t>Newfoundland</a:t>
          </a:r>
        </a:p>
      </dgm:t>
    </dgm:pt>
    <dgm:pt modelId="{24B67A16-F6EF-483F-B0A4-851F4E9795E3}" type="parTrans" cxnId="{4B9F5BCE-109B-4CD0-89AE-0975DC743375}">
      <dgm:prSet/>
      <dgm:spPr/>
      <dgm:t>
        <a:bodyPr/>
        <a:lstStyle/>
        <a:p>
          <a:endParaRPr lang="en-US"/>
        </a:p>
      </dgm:t>
    </dgm:pt>
    <dgm:pt modelId="{9EF27DD7-29F7-4A3C-92CE-1D3CF6B2229E}" type="sibTrans" cxnId="{4B9F5BCE-109B-4CD0-89AE-0975DC743375}">
      <dgm:prSet/>
      <dgm:spPr/>
      <dgm:t>
        <a:bodyPr/>
        <a:lstStyle/>
        <a:p>
          <a:endParaRPr lang="en-US"/>
        </a:p>
      </dgm:t>
    </dgm:pt>
    <dgm:pt modelId="{1C5C1D9C-4DFE-4AC8-893E-E948CBCE022E}">
      <dgm:prSet phldrT="[Text]"/>
      <dgm:spPr>
        <a:solidFill>
          <a:srgbClr val="C00000"/>
        </a:solidFill>
      </dgm:spPr>
      <dgm:t>
        <a:bodyPr/>
        <a:lstStyle/>
        <a:p>
          <a:r>
            <a:rPr lang="en-US" dirty="0"/>
            <a:t>Ontario</a:t>
          </a:r>
        </a:p>
      </dgm:t>
    </dgm:pt>
    <dgm:pt modelId="{771E17E5-EA1F-4B30-AFA7-8BBD2A022E54}" type="parTrans" cxnId="{A5769B81-D93E-4FDB-9F8B-B6829F917332}">
      <dgm:prSet/>
      <dgm:spPr/>
      <dgm:t>
        <a:bodyPr/>
        <a:lstStyle/>
        <a:p>
          <a:endParaRPr lang="en-US"/>
        </a:p>
      </dgm:t>
    </dgm:pt>
    <dgm:pt modelId="{EC482491-3347-4639-85C2-8728B634B1AF}" type="sibTrans" cxnId="{A5769B81-D93E-4FDB-9F8B-B6829F917332}">
      <dgm:prSet/>
      <dgm:spPr/>
      <dgm:t>
        <a:bodyPr/>
        <a:lstStyle/>
        <a:p>
          <a:endParaRPr lang="en-US"/>
        </a:p>
      </dgm:t>
    </dgm:pt>
    <dgm:pt modelId="{DD2EB19A-AFFB-4679-85BE-324CC7EA8D74}">
      <dgm:prSet phldrT="[Text]"/>
      <dgm:spPr>
        <a:solidFill>
          <a:srgbClr val="C00000"/>
        </a:solidFill>
      </dgm:spPr>
      <dgm:t>
        <a:bodyPr/>
        <a:lstStyle/>
        <a:p>
          <a:r>
            <a:rPr lang="en-US" dirty="0"/>
            <a:t>Quebec</a:t>
          </a:r>
        </a:p>
      </dgm:t>
    </dgm:pt>
    <dgm:pt modelId="{0E41A13F-4EB1-417B-90FD-766FD72FDC4E}" type="parTrans" cxnId="{A73E3173-1D0C-4D41-A3B0-891B7FDD6F46}">
      <dgm:prSet/>
      <dgm:spPr/>
      <dgm:t>
        <a:bodyPr/>
        <a:lstStyle/>
        <a:p>
          <a:endParaRPr lang="en-US"/>
        </a:p>
      </dgm:t>
    </dgm:pt>
    <dgm:pt modelId="{05CF9E5F-5991-4D70-A440-DCC3EE340179}" type="sibTrans" cxnId="{A73E3173-1D0C-4D41-A3B0-891B7FDD6F46}">
      <dgm:prSet/>
      <dgm:spPr/>
      <dgm:t>
        <a:bodyPr/>
        <a:lstStyle/>
        <a:p>
          <a:endParaRPr lang="en-US"/>
        </a:p>
      </dgm:t>
    </dgm:pt>
    <dgm:pt modelId="{7A7F7D56-4E03-466E-B4EE-0C4B117B432B}">
      <dgm:prSet phldrT="[Text]"/>
      <dgm:spPr>
        <a:solidFill>
          <a:srgbClr val="C00000"/>
        </a:solidFill>
      </dgm:spPr>
      <dgm:t>
        <a:bodyPr/>
        <a:lstStyle/>
        <a:p>
          <a:r>
            <a:rPr lang="en-US" dirty="0"/>
            <a:t>Pan-Canadian</a:t>
          </a:r>
        </a:p>
      </dgm:t>
    </dgm:pt>
    <dgm:pt modelId="{13253B2F-394D-4657-8342-A1BEAC7537AE}" type="parTrans" cxnId="{A972A741-70F5-41F9-A082-8EB3AE045F70}">
      <dgm:prSet/>
      <dgm:spPr/>
      <dgm:t>
        <a:bodyPr/>
        <a:lstStyle/>
        <a:p>
          <a:endParaRPr lang="en-US"/>
        </a:p>
      </dgm:t>
    </dgm:pt>
    <dgm:pt modelId="{257AC5D8-A494-4655-97B2-191193CFE7B0}" type="sibTrans" cxnId="{A972A741-70F5-41F9-A082-8EB3AE045F70}">
      <dgm:prSet/>
      <dgm:spPr/>
      <dgm:t>
        <a:bodyPr/>
        <a:lstStyle/>
        <a:p>
          <a:endParaRPr lang="en-US"/>
        </a:p>
      </dgm:t>
    </dgm:pt>
    <dgm:pt modelId="{D83D238F-91E1-4367-B824-653AB18B4961}">
      <dgm:prSet phldrT="[Text]"/>
      <dgm:spPr>
        <a:solidFill>
          <a:srgbClr val="C00000"/>
        </a:solidFill>
      </dgm:spPr>
      <dgm:t>
        <a:bodyPr/>
        <a:lstStyle/>
        <a:p>
          <a:r>
            <a:rPr lang="en-US" dirty="0"/>
            <a:t>International</a:t>
          </a:r>
        </a:p>
      </dgm:t>
    </dgm:pt>
    <dgm:pt modelId="{8BD001A3-BA58-4291-832C-6CD584A4D62F}" type="parTrans" cxnId="{D9E76C55-296C-4542-85C0-3F8C1B4BFD09}">
      <dgm:prSet/>
      <dgm:spPr/>
      <dgm:t>
        <a:bodyPr/>
        <a:lstStyle/>
        <a:p>
          <a:endParaRPr lang="en-US"/>
        </a:p>
      </dgm:t>
    </dgm:pt>
    <dgm:pt modelId="{453EFB59-BA8E-4D7C-BD59-747B21F20CAF}" type="sibTrans" cxnId="{D9E76C55-296C-4542-85C0-3F8C1B4BFD09}">
      <dgm:prSet/>
      <dgm:spPr/>
      <dgm:t>
        <a:bodyPr/>
        <a:lstStyle/>
        <a:p>
          <a:endParaRPr lang="en-US"/>
        </a:p>
      </dgm:t>
    </dgm:pt>
    <dgm:pt modelId="{C3604A2B-2DF1-4D18-9C49-9CB61BCDD674}">
      <dgm:prSet phldrT="[Text]"/>
      <dgm:spPr>
        <a:solidFill>
          <a:srgbClr val="C00000"/>
        </a:solidFill>
      </dgm:spPr>
      <dgm:t>
        <a:bodyPr/>
        <a:lstStyle/>
        <a:p>
          <a:r>
            <a:rPr lang="en-US" dirty="0"/>
            <a:t>Due Diligence Review Stream</a:t>
          </a:r>
        </a:p>
      </dgm:t>
    </dgm:pt>
    <dgm:pt modelId="{CB2A97E5-D162-4277-929E-F90BC7BE9D4D}" type="parTrans" cxnId="{AE6E9B0B-EE07-41AA-AB28-CDF9E90BEA6E}">
      <dgm:prSet/>
      <dgm:spPr/>
      <dgm:t>
        <a:bodyPr/>
        <a:lstStyle/>
        <a:p>
          <a:endParaRPr lang="en-US"/>
        </a:p>
      </dgm:t>
    </dgm:pt>
    <dgm:pt modelId="{71F6F688-1DE9-406E-84B8-3ACE85825958}" type="sibTrans" cxnId="{AE6E9B0B-EE07-41AA-AB28-CDF9E90BEA6E}">
      <dgm:prSet/>
      <dgm:spPr/>
      <dgm:t>
        <a:bodyPr/>
        <a:lstStyle/>
        <a:p>
          <a:endParaRPr lang="en-US"/>
        </a:p>
      </dgm:t>
    </dgm:pt>
    <dgm:pt modelId="{B1BF9E06-46E6-48F6-9B5D-31A11F64096C}">
      <dgm:prSet phldrT="[Text]"/>
      <dgm:spPr>
        <a:solidFill>
          <a:srgbClr val="C00000"/>
        </a:solidFill>
      </dgm:spPr>
      <dgm:t>
        <a:bodyPr/>
        <a:lstStyle/>
        <a:p>
          <a:r>
            <a:rPr lang="en-US" dirty="0"/>
            <a:t>Governance Stream</a:t>
          </a:r>
        </a:p>
      </dgm:t>
    </dgm:pt>
    <dgm:pt modelId="{E124A44A-F3F4-40BF-A56D-AD0A70C07962}" type="parTrans" cxnId="{3FAC72E8-706A-4A24-81B6-900D4453FB2C}">
      <dgm:prSet/>
      <dgm:spPr/>
      <dgm:t>
        <a:bodyPr/>
        <a:lstStyle/>
        <a:p>
          <a:endParaRPr lang="en-US"/>
        </a:p>
      </dgm:t>
    </dgm:pt>
    <dgm:pt modelId="{580EC694-9041-43C3-8D84-C0DAB50ECEB7}" type="sibTrans" cxnId="{3FAC72E8-706A-4A24-81B6-900D4453FB2C}">
      <dgm:prSet/>
      <dgm:spPr/>
      <dgm:t>
        <a:bodyPr/>
        <a:lstStyle/>
        <a:p>
          <a:endParaRPr lang="en-US"/>
        </a:p>
      </dgm:t>
    </dgm:pt>
    <dgm:pt modelId="{9E9D45A0-CE15-4CBF-BEDF-7C5B18C2DB3F}">
      <dgm:prSet phldrT="[Text]"/>
      <dgm:spPr>
        <a:solidFill>
          <a:srgbClr val="C00000"/>
        </a:solidFill>
      </dgm:spPr>
      <dgm:t>
        <a:bodyPr/>
        <a:lstStyle/>
        <a:p>
          <a:r>
            <a:rPr lang="en-US" dirty="0"/>
            <a:t>Clinical Organizations</a:t>
          </a:r>
        </a:p>
      </dgm:t>
    </dgm:pt>
    <dgm:pt modelId="{D8EBD1A7-0AC6-42F3-BD14-3617E9A25414}" type="parTrans" cxnId="{4EB85D49-A575-4566-8E6A-97E36CA364AA}">
      <dgm:prSet/>
      <dgm:spPr/>
      <dgm:t>
        <a:bodyPr/>
        <a:lstStyle/>
        <a:p>
          <a:endParaRPr lang="en-US"/>
        </a:p>
      </dgm:t>
    </dgm:pt>
    <dgm:pt modelId="{D1007924-80A8-41C5-B22F-F558E1E6C364}" type="sibTrans" cxnId="{4EB85D49-A575-4566-8E6A-97E36CA364AA}">
      <dgm:prSet/>
      <dgm:spPr/>
      <dgm:t>
        <a:bodyPr/>
        <a:lstStyle/>
        <a:p>
          <a:endParaRPr lang="en-US"/>
        </a:p>
      </dgm:t>
    </dgm:pt>
    <dgm:pt modelId="{2D5A519E-C7A1-457A-821D-8583B1B71652}">
      <dgm:prSet phldrT="[Text]"/>
      <dgm:spPr>
        <a:solidFill>
          <a:srgbClr val="C00000"/>
        </a:solidFill>
      </dgm:spPr>
      <dgm:t>
        <a:bodyPr/>
        <a:lstStyle/>
        <a:p>
          <a:r>
            <a:rPr lang="en-US" dirty="0"/>
            <a:t>Jurisdictional &amp; Regional Organizations (Operational Level)</a:t>
          </a:r>
        </a:p>
      </dgm:t>
    </dgm:pt>
    <dgm:pt modelId="{DF320A83-4C49-4F55-B92F-3D2A5C67DED7}" type="parTrans" cxnId="{0ED9FEAA-7678-4343-9DD4-0004857260B9}">
      <dgm:prSet/>
      <dgm:spPr/>
      <dgm:t>
        <a:bodyPr/>
        <a:lstStyle/>
        <a:p>
          <a:endParaRPr lang="en-US"/>
        </a:p>
      </dgm:t>
    </dgm:pt>
    <dgm:pt modelId="{563056AC-FA73-4488-A1C7-395572AD5B0F}" type="sibTrans" cxnId="{0ED9FEAA-7678-4343-9DD4-0004857260B9}">
      <dgm:prSet/>
      <dgm:spPr/>
      <dgm:t>
        <a:bodyPr/>
        <a:lstStyle/>
        <a:p>
          <a:endParaRPr lang="en-US"/>
        </a:p>
      </dgm:t>
    </dgm:pt>
    <dgm:pt modelId="{C91977FC-A0C4-4F68-91F6-03A6EA9CFBD2}">
      <dgm:prSet phldrT="[Text]"/>
      <dgm:spPr>
        <a:solidFill>
          <a:srgbClr val="C00000"/>
        </a:solidFill>
      </dgm:spPr>
      <dgm:t>
        <a:bodyPr/>
        <a:lstStyle/>
        <a:p>
          <a:r>
            <a:rPr lang="en-US" dirty="0"/>
            <a:t>Strategic Federal Organizations</a:t>
          </a:r>
        </a:p>
      </dgm:t>
    </dgm:pt>
    <dgm:pt modelId="{164116D4-60A1-4180-8F10-29DFA5C59D85}" type="parTrans" cxnId="{5AE73467-B285-4313-A1A9-800EC51FE0B1}">
      <dgm:prSet/>
      <dgm:spPr/>
      <dgm:t>
        <a:bodyPr/>
        <a:lstStyle/>
        <a:p>
          <a:endParaRPr lang="en-US"/>
        </a:p>
      </dgm:t>
    </dgm:pt>
    <dgm:pt modelId="{8FA7B863-A96C-4AC9-8BB5-7CFE64D618BB}" type="sibTrans" cxnId="{5AE73467-B285-4313-A1A9-800EC51FE0B1}">
      <dgm:prSet/>
      <dgm:spPr/>
      <dgm:t>
        <a:bodyPr/>
        <a:lstStyle/>
        <a:p>
          <a:endParaRPr lang="en-US"/>
        </a:p>
      </dgm:t>
    </dgm:pt>
    <dgm:pt modelId="{26EFB163-09EE-43A9-9C31-C9F0C49BD6B9}">
      <dgm:prSet phldrT="[Text]"/>
      <dgm:spPr>
        <a:solidFill>
          <a:srgbClr val="C00000"/>
        </a:solidFill>
      </dgm:spPr>
      <dgm:t>
        <a:bodyPr/>
        <a:lstStyle/>
        <a:p>
          <a:r>
            <a:rPr lang="en-US" dirty="0"/>
            <a:t>Solution Vendors</a:t>
          </a:r>
        </a:p>
      </dgm:t>
    </dgm:pt>
    <dgm:pt modelId="{5852FF64-B331-4414-9FE6-23C1442DF2AF}" type="parTrans" cxnId="{DF7072AB-CF01-4794-89E9-77B3AEDE701A}">
      <dgm:prSet/>
      <dgm:spPr/>
      <dgm:t>
        <a:bodyPr/>
        <a:lstStyle/>
        <a:p>
          <a:endParaRPr lang="en-US"/>
        </a:p>
      </dgm:t>
    </dgm:pt>
    <dgm:pt modelId="{F6D08637-103E-486F-B3D8-7B66777AFD3E}" type="sibTrans" cxnId="{DF7072AB-CF01-4794-89E9-77B3AEDE701A}">
      <dgm:prSet/>
      <dgm:spPr/>
      <dgm:t>
        <a:bodyPr/>
        <a:lstStyle/>
        <a:p>
          <a:endParaRPr lang="en-US"/>
        </a:p>
      </dgm:t>
    </dgm:pt>
    <dgm:pt modelId="{BE34737A-865A-42B9-B1A9-8F4529B23523}">
      <dgm:prSet phldrT="[Text]"/>
      <dgm:spPr>
        <a:solidFill>
          <a:srgbClr val="C00000"/>
        </a:solidFill>
      </dgm:spPr>
      <dgm:t>
        <a:bodyPr/>
        <a:lstStyle/>
        <a:p>
          <a:r>
            <a:rPr lang="en-US" dirty="0"/>
            <a:t>Standards Organizations</a:t>
          </a:r>
        </a:p>
      </dgm:t>
    </dgm:pt>
    <dgm:pt modelId="{A38A8794-EDA8-4E98-8EE2-566C8A113F39}" type="parTrans" cxnId="{6A97C4AE-BAAA-4B76-862C-949D69FB39ED}">
      <dgm:prSet/>
      <dgm:spPr/>
      <dgm:t>
        <a:bodyPr/>
        <a:lstStyle/>
        <a:p>
          <a:endParaRPr lang="en-US"/>
        </a:p>
      </dgm:t>
    </dgm:pt>
    <dgm:pt modelId="{8E3D4FD5-D3DE-4C2C-8953-D5F5460BE3BD}" type="sibTrans" cxnId="{6A97C4AE-BAAA-4B76-862C-949D69FB39ED}">
      <dgm:prSet/>
      <dgm:spPr/>
      <dgm:t>
        <a:bodyPr/>
        <a:lstStyle/>
        <a:p>
          <a:endParaRPr lang="en-US"/>
        </a:p>
      </dgm:t>
    </dgm:pt>
    <dgm:pt modelId="{D7FFB522-EB6C-430A-BAB1-972623515DA9}">
      <dgm:prSet phldrT="[Text]"/>
      <dgm:spPr>
        <a:solidFill>
          <a:srgbClr val="C00000"/>
        </a:solidFill>
      </dgm:spPr>
      <dgm:t>
        <a:bodyPr/>
        <a:lstStyle/>
        <a:p>
          <a:r>
            <a:rPr lang="en-US" dirty="0"/>
            <a:t>Health Systems</a:t>
          </a:r>
        </a:p>
      </dgm:t>
    </dgm:pt>
    <dgm:pt modelId="{6E2E4F66-D3BC-4AEF-8583-6E923CADD95B}" type="parTrans" cxnId="{65FA7D01-61DF-4014-9850-B487F3C4EEF6}">
      <dgm:prSet/>
      <dgm:spPr/>
      <dgm:t>
        <a:bodyPr/>
        <a:lstStyle/>
        <a:p>
          <a:endParaRPr lang="en-US"/>
        </a:p>
      </dgm:t>
    </dgm:pt>
    <dgm:pt modelId="{E794A4D1-C7A2-4377-A64F-DBD38F0E3A19}" type="sibTrans" cxnId="{65FA7D01-61DF-4014-9850-B487F3C4EEF6}">
      <dgm:prSet/>
      <dgm:spPr/>
      <dgm:t>
        <a:bodyPr/>
        <a:lstStyle/>
        <a:p>
          <a:endParaRPr lang="en-US"/>
        </a:p>
      </dgm:t>
    </dgm:pt>
    <dgm:pt modelId="{E9A805D6-28EA-48AB-B759-8CEC0865C67D}" type="pres">
      <dgm:prSet presAssocID="{C8FD119C-84FE-4271-8355-6565BA8F2AA0}" presName="theList" presStyleCnt="0">
        <dgm:presLayoutVars>
          <dgm:dir/>
          <dgm:animLvl val="lvl"/>
          <dgm:resizeHandles val="exact"/>
        </dgm:presLayoutVars>
      </dgm:prSet>
      <dgm:spPr/>
    </dgm:pt>
    <dgm:pt modelId="{7E0EBF66-EDC3-421D-8396-C8761BC9EDAA}" type="pres">
      <dgm:prSet presAssocID="{2959F2CC-CA0D-42A6-9A80-523D9B9455DB}" presName="compNode" presStyleCnt="0"/>
      <dgm:spPr/>
    </dgm:pt>
    <dgm:pt modelId="{0D5B8C0A-FB78-49FD-929F-B47AC8AD31B0}" type="pres">
      <dgm:prSet presAssocID="{2959F2CC-CA0D-42A6-9A80-523D9B9455DB}" presName="aNode" presStyleLbl="bgShp" presStyleIdx="0" presStyleCnt="3"/>
      <dgm:spPr/>
    </dgm:pt>
    <dgm:pt modelId="{57D2AF6B-F1B6-4C73-96E9-057A3DB3B526}" type="pres">
      <dgm:prSet presAssocID="{2959F2CC-CA0D-42A6-9A80-523D9B9455DB}" presName="textNode" presStyleLbl="bgShp" presStyleIdx="0" presStyleCnt="3"/>
      <dgm:spPr/>
    </dgm:pt>
    <dgm:pt modelId="{D25279B4-E264-4C40-AC35-50D1BBBFE219}" type="pres">
      <dgm:prSet presAssocID="{2959F2CC-CA0D-42A6-9A80-523D9B9455DB}" presName="compChildNode" presStyleCnt="0"/>
      <dgm:spPr/>
    </dgm:pt>
    <dgm:pt modelId="{D5292C96-70BE-4D76-9902-D44464A87C96}" type="pres">
      <dgm:prSet presAssocID="{2959F2CC-CA0D-42A6-9A80-523D9B9455DB}" presName="theInnerList" presStyleCnt="0"/>
      <dgm:spPr/>
    </dgm:pt>
    <dgm:pt modelId="{B5D29A12-8D78-4759-B93E-ED9BD892BA6C}" type="pres">
      <dgm:prSet presAssocID="{840E7A76-479B-4CBB-8C60-DC50703AAB8B}" presName="childNode" presStyleLbl="node1" presStyleIdx="0" presStyleCnt="19">
        <dgm:presLayoutVars>
          <dgm:bulletEnabled val="1"/>
        </dgm:presLayoutVars>
      </dgm:prSet>
      <dgm:spPr/>
    </dgm:pt>
    <dgm:pt modelId="{17D68BC9-3A3C-44A0-B845-6BA0990064D2}" type="pres">
      <dgm:prSet presAssocID="{840E7A76-479B-4CBB-8C60-DC50703AAB8B}" presName="aSpace2" presStyleCnt="0"/>
      <dgm:spPr/>
    </dgm:pt>
    <dgm:pt modelId="{17914099-2C49-4DB4-93BE-85DDAA057C66}" type="pres">
      <dgm:prSet presAssocID="{C3604A2B-2DF1-4D18-9C49-9CB61BCDD674}" presName="childNode" presStyleLbl="node1" presStyleIdx="1" presStyleCnt="19">
        <dgm:presLayoutVars>
          <dgm:bulletEnabled val="1"/>
        </dgm:presLayoutVars>
      </dgm:prSet>
      <dgm:spPr/>
    </dgm:pt>
    <dgm:pt modelId="{6902D489-D6C2-45CF-8379-27CAB6BD9DAA}" type="pres">
      <dgm:prSet presAssocID="{C3604A2B-2DF1-4D18-9C49-9CB61BCDD674}" presName="aSpace2" presStyleCnt="0"/>
      <dgm:spPr/>
    </dgm:pt>
    <dgm:pt modelId="{4B87A639-8FB4-4F48-9B88-503CFBD95785}" type="pres">
      <dgm:prSet presAssocID="{B1BF9E06-46E6-48F6-9B5D-31A11F64096C}" presName="childNode" presStyleLbl="node1" presStyleIdx="2" presStyleCnt="19">
        <dgm:presLayoutVars>
          <dgm:bulletEnabled val="1"/>
        </dgm:presLayoutVars>
      </dgm:prSet>
      <dgm:spPr/>
    </dgm:pt>
    <dgm:pt modelId="{D1D17BE4-2F28-4AE3-B6FD-C26E1B55D422}" type="pres">
      <dgm:prSet presAssocID="{2959F2CC-CA0D-42A6-9A80-523D9B9455DB}" presName="aSpace" presStyleCnt="0"/>
      <dgm:spPr/>
    </dgm:pt>
    <dgm:pt modelId="{71CA2BB2-0081-4AFF-8F64-915250F1547F}" type="pres">
      <dgm:prSet presAssocID="{CC9C352B-9CD3-479A-876E-EF2D5EEEFB1A}" presName="compNode" presStyleCnt="0"/>
      <dgm:spPr/>
    </dgm:pt>
    <dgm:pt modelId="{4BB7542A-1855-45A1-93E2-295F66D53257}" type="pres">
      <dgm:prSet presAssocID="{CC9C352B-9CD3-479A-876E-EF2D5EEEFB1A}" presName="aNode" presStyleLbl="bgShp" presStyleIdx="1" presStyleCnt="3"/>
      <dgm:spPr/>
    </dgm:pt>
    <dgm:pt modelId="{F107AB23-C096-4161-B4CF-BFD0108403F4}" type="pres">
      <dgm:prSet presAssocID="{CC9C352B-9CD3-479A-876E-EF2D5EEEFB1A}" presName="textNode" presStyleLbl="bgShp" presStyleIdx="1" presStyleCnt="3"/>
      <dgm:spPr/>
    </dgm:pt>
    <dgm:pt modelId="{960A713A-7D20-4B07-8666-1A969856A019}" type="pres">
      <dgm:prSet presAssocID="{CC9C352B-9CD3-479A-876E-EF2D5EEEFB1A}" presName="compChildNode" presStyleCnt="0"/>
      <dgm:spPr/>
    </dgm:pt>
    <dgm:pt modelId="{2EF01BCD-DC0E-4097-BACA-9ADFC299B10C}" type="pres">
      <dgm:prSet presAssocID="{CC9C352B-9CD3-479A-876E-EF2D5EEEFB1A}" presName="theInnerList" presStyleCnt="0"/>
      <dgm:spPr/>
    </dgm:pt>
    <dgm:pt modelId="{8DAEAABC-8031-4CF8-9D73-002FB71482E9}" type="pres">
      <dgm:prSet presAssocID="{9E9D45A0-CE15-4CBF-BEDF-7C5B18C2DB3F}" presName="childNode" presStyleLbl="node1" presStyleIdx="3" presStyleCnt="19">
        <dgm:presLayoutVars>
          <dgm:bulletEnabled val="1"/>
        </dgm:presLayoutVars>
      </dgm:prSet>
      <dgm:spPr/>
    </dgm:pt>
    <dgm:pt modelId="{E460384A-7E94-4453-A26F-D749FD11294F}" type="pres">
      <dgm:prSet presAssocID="{9E9D45A0-CE15-4CBF-BEDF-7C5B18C2DB3F}" presName="aSpace2" presStyleCnt="0"/>
      <dgm:spPr/>
    </dgm:pt>
    <dgm:pt modelId="{DF93836A-6231-42A7-A24A-305825175DCF}" type="pres">
      <dgm:prSet presAssocID="{2D5A519E-C7A1-457A-821D-8583B1B71652}" presName="childNode" presStyleLbl="node1" presStyleIdx="4" presStyleCnt="19">
        <dgm:presLayoutVars>
          <dgm:bulletEnabled val="1"/>
        </dgm:presLayoutVars>
      </dgm:prSet>
      <dgm:spPr/>
    </dgm:pt>
    <dgm:pt modelId="{4EC2E99A-17C8-4235-9796-A5D5C826164B}" type="pres">
      <dgm:prSet presAssocID="{2D5A519E-C7A1-457A-821D-8583B1B71652}" presName="aSpace2" presStyleCnt="0"/>
      <dgm:spPr/>
    </dgm:pt>
    <dgm:pt modelId="{40227FDD-1C29-4574-89D7-E57C9FC12471}" type="pres">
      <dgm:prSet presAssocID="{C91977FC-A0C4-4F68-91F6-03A6EA9CFBD2}" presName="childNode" presStyleLbl="node1" presStyleIdx="5" presStyleCnt="19">
        <dgm:presLayoutVars>
          <dgm:bulletEnabled val="1"/>
        </dgm:presLayoutVars>
      </dgm:prSet>
      <dgm:spPr/>
    </dgm:pt>
    <dgm:pt modelId="{E7A97D9D-369B-44DF-93EA-5978D79B6CA1}" type="pres">
      <dgm:prSet presAssocID="{C91977FC-A0C4-4F68-91F6-03A6EA9CFBD2}" presName="aSpace2" presStyleCnt="0"/>
      <dgm:spPr/>
    </dgm:pt>
    <dgm:pt modelId="{66A9391E-252F-46CE-AB86-733C7B9A8580}" type="pres">
      <dgm:prSet presAssocID="{26EFB163-09EE-43A9-9C31-C9F0C49BD6B9}" presName="childNode" presStyleLbl="node1" presStyleIdx="6" presStyleCnt="19">
        <dgm:presLayoutVars>
          <dgm:bulletEnabled val="1"/>
        </dgm:presLayoutVars>
      </dgm:prSet>
      <dgm:spPr/>
    </dgm:pt>
    <dgm:pt modelId="{88DEAED3-1F27-4708-AAE7-BE055BD79619}" type="pres">
      <dgm:prSet presAssocID="{26EFB163-09EE-43A9-9C31-C9F0C49BD6B9}" presName="aSpace2" presStyleCnt="0"/>
      <dgm:spPr/>
    </dgm:pt>
    <dgm:pt modelId="{ABE82AA8-48BE-45D1-92D8-D6B7B73E5D88}" type="pres">
      <dgm:prSet presAssocID="{BE34737A-865A-42B9-B1A9-8F4529B23523}" presName="childNode" presStyleLbl="node1" presStyleIdx="7" presStyleCnt="19">
        <dgm:presLayoutVars>
          <dgm:bulletEnabled val="1"/>
        </dgm:presLayoutVars>
      </dgm:prSet>
      <dgm:spPr/>
    </dgm:pt>
    <dgm:pt modelId="{7AD73C60-79C2-4A4F-8845-26AE1CE093BE}" type="pres">
      <dgm:prSet presAssocID="{BE34737A-865A-42B9-B1A9-8F4529B23523}" presName="aSpace2" presStyleCnt="0"/>
      <dgm:spPr/>
    </dgm:pt>
    <dgm:pt modelId="{39901766-8C82-457F-8A5C-99F70A529032}" type="pres">
      <dgm:prSet presAssocID="{D7FFB522-EB6C-430A-BAB1-972623515DA9}" presName="childNode" presStyleLbl="node1" presStyleIdx="8" presStyleCnt="19">
        <dgm:presLayoutVars>
          <dgm:bulletEnabled val="1"/>
        </dgm:presLayoutVars>
      </dgm:prSet>
      <dgm:spPr/>
    </dgm:pt>
    <dgm:pt modelId="{F8D86FF4-A0F4-4732-B9C6-7E8D2A7DCA6C}" type="pres">
      <dgm:prSet presAssocID="{CC9C352B-9CD3-479A-876E-EF2D5EEEFB1A}" presName="aSpace" presStyleCnt="0"/>
      <dgm:spPr/>
    </dgm:pt>
    <dgm:pt modelId="{DADCC41F-6168-4427-9B73-1AD124100D3A}" type="pres">
      <dgm:prSet presAssocID="{591E978A-C8CD-454C-B05C-50A3B59B5091}" presName="compNode" presStyleCnt="0"/>
      <dgm:spPr/>
    </dgm:pt>
    <dgm:pt modelId="{5043BD6F-4426-4E85-B3EB-8B8C21CFD6CD}" type="pres">
      <dgm:prSet presAssocID="{591E978A-C8CD-454C-B05C-50A3B59B5091}" presName="aNode" presStyleLbl="bgShp" presStyleIdx="2" presStyleCnt="3"/>
      <dgm:spPr/>
    </dgm:pt>
    <dgm:pt modelId="{DA52AA2C-3706-43D1-8482-0169BBC8FE56}" type="pres">
      <dgm:prSet presAssocID="{591E978A-C8CD-454C-B05C-50A3B59B5091}" presName="textNode" presStyleLbl="bgShp" presStyleIdx="2" presStyleCnt="3"/>
      <dgm:spPr/>
    </dgm:pt>
    <dgm:pt modelId="{73C39F51-49D3-4717-9DC5-EDC5B3D43D4C}" type="pres">
      <dgm:prSet presAssocID="{591E978A-C8CD-454C-B05C-50A3B59B5091}" presName="compChildNode" presStyleCnt="0"/>
      <dgm:spPr/>
    </dgm:pt>
    <dgm:pt modelId="{BD9F8A1D-FB75-45AC-A853-4EDC0E05359C}" type="pres">
      <dgm:prSet presAssocID="{591E978A-C8CD-454C-B05C-50A3B59B5091}" presName="theInnerList" presStyleCnt="0"/>
      <dgm:spPr/>
    </dgm:pt>
    <dgm:pt modelId="{A2452348-8D73-4647-A038-B6DACB1908DA}" type="pres">
      <dgm:prSet presAssocID="{BA6EE62F-8D34-4D57-86F9-3DC03299C4B6}" presName="childNode" presStyleLbl="node1" presStyleIdx="9" presStyleCnt="19">
        <dgm:presLayoutVars>
          <dgm:bulletEnabled val="1"/>
        </dgm:presLayoutVars>
      </dgm:prSet>
      <dgm:spPr/>
    </dgm:pt>
    <dgm:pt modelId="{3E600431-C8C2-4FB3-BB40-5742BFDB0B0E}" type="pres">
      <dgm:prSet presAssocID="{BA6EE62F-8D34-4D57-86F9-3DC03299C4B6}" presName="aSpace2" presStyleCnt="0"/>
      <dgm:spPr/>
    </dgm:pt>
    <dgm:pt modelId="{138F41EF-C801-4510-89C3-4D309B1672FD}" type="pres">
      <dgm:prSet presAssocID="{B259F16D-D147-40F7-9162-9A143BB89E82}" presName="childNode" presStyleLbl="node1" presStyleIdx="10" presStyleCnt="19">
        <dgm:presLayoutVars>
          <dgm:bulletEnabled val="1"/>
        </dgm:presLayoutVars>
      </dgm:prSet>
      <dgm:spPr/>
    </dgm:pt>
    <dgm:pt modelId="{90CA3C61-F7BD-4C03-8082-1723479763BE}" type="pres">
      <dgm:prSet presAssocID="{B259F16D-D147-40F7-9162-9A143BB89E82}" presName="aSpace2" presStyleCnt="0"/>
      <dgm:spPr/>
    </dgm:pt>
    <dgm:pt modelId="{79AF70B9-DCC6-41CC-ADDA-009862B96887}" type="pres">
      <dgm:prSet presAssocID="{ECCCCE4C-2760-4CE7-8C52-0F9E81A22EC4}" presName="childNode" presStyleLbl="node1" presStyleIdx="11" presStyleCnt="19">
        <dgm:presLayoutVars>
          <dgm:bulletEnabled val="1"/>
        </dgm:presLayoutVars>
      </dgm:prSet>
      <dgm:spPr/>
    </dgm:pt>
    <dgm:pt modelId="{34E05D35-3C6F-428E-8DF4-1B92F86D1AFE}" type="pres">
      <dgm:prSet presAssocID="{ECCCCE4C-2760-4CE7-8C52-0F9E81A22EC4}" presName="aSpace2" presStyleCnt="0"/>
      <dgm:spPr/>
    </dgm:pt>
    <dgm:pt modelId="{F7DF586C-1B62-4F11-8216-29D34411156F}" type="pres">
      <dgm:prSet presAssocID="{914B8788-C55B-472C-A847-2EA9210426A1}" presName="childNode" presStyleLbl="node1" presStyleIdx="12" presStyleCnt="19">
        <dgm:presLayoutVars>
          <dgm:bulletEnabled val="1"/>
        </dgm:presLayoutVars>
      </dgm:prSet>
      <dgm:spPr/>
    </dgm:pt>
    <dgm:pt modelId="{65A4654C-2753-4C87-B3E9-121D2805CF13}" type="pres">
      <dgm:prSet presAssocID="{914B8788-C55B-472C-A847-2EA9210426A1}" presName="aSpace2" presStyleCnt="0"/>
      <dgm:spPr/>
    </dgm:pt>
    <dgm:pt modelId="{0391E41E-8207-4750-8824-F3DE72A4266C}" type="pres">
      <dgm:prSet presAssocID="{0331C5C0-A81F-4A31-A025-A354AACF9747}" presName="childNode" presStyleLbl="node1" presStyleIdx="13" presStyleCnt="19">
        <dgm:presLayoutVars>
          <dgm:bulletEnabled val="1"/>
        </dgm:presLayoutVars>
      </dgm:prSet>
      <dgm:spPr/>
    </dgm:pt>
    <dgm:pt modelId="{F9C9CB76-46F6-46F9-9DEC-B67FE44042EE}" type="pres">
      <dgm:prSet presAssocID="{0331C5C0-A81F-4A31-A025-A354AACF9747}" presName="aSpace2" presStyleCnt="0"/>
      <dgm:spPr/>
    </dgm:pt>
    <dgm:pt modelId="{1E1454EE-35DB-4466-AF35-AD656878F14D}" type="pres">
      <dgm:prSet presAssocID="{DC4A778B-E614-4C3A-BFF6-112F9280428A}" presName="childNode" presStyleLbl="node1" presStyleIdx="14" presStyleCnt="19">
        <dgm:presLayoutVars>
          <dgm:bulletEnabled val="1"/>
        </dgm:presLayoutVars>
      </dgm:prSet>
      <dgm:spPr/>
    </dgm:pt>
    <dgm:pt modelId="{7410FA0F-4AC9-4CF2-B175-A926F9DDB473}" type="pres">
      <dgm:prSet presAssocID="{DC4A778B-E614-4C3A-BFF6-112F9280428A}" presName="aSpace2" presStyleCnt="0"/>
      <dgm:spPr/>
    </dgm:pt>
    <dgm:pt modelId="{1E0B4CE7-B6EC-43B0-8C19-367D5D845E9A}" type="pres">
      <dgm:prSet presAssocID="{1C5C1D9C-4DFE-4AC8-893E-E948CBCE022E}" presName="childNode" presStyleLbl="node1" presStyleIdx="15" presStyleCnt="19">
        <dgm:presLayoutVars>
          <dgm:bulletEnabled val="1"/>
        </dgm:presLayoutVars>
      </dgm:prSet>
      <dgm:spPr/>
    </dgm:pt>
    <dgm:pt modelId="{CFF928DF-5F7F-4548-98CF-B074C1BA0958}" type="pres">
      <dgm:prSet presAssocID="{1C5C1D9C-4DFE-4AC8-893E-E948CBCE022E}" presName="aSpace2" presStyleCnt="0"/>
      <dgm:spPr/>
    </dgm:pt>
    <dgm:pt modelId="{3BF9001C-6DAA-407D-88EF-1AA8D2EAE230}" type="pres">
      <dgm:prSet presAssocID="{DD2EB19A-AFFB-4679-85BE-324CC7EA8D74}" presName="childNode" presStyleLbl="node1" presStyleIdx="16" presStyleCnt="19">
        <dgm:presLayoutVars>
          <dgm:bulletEnabled val="1"/>
        </dgm:presLayoutVars>
      </dgm:prSet>
      <dgm:spPr/>
    </dgm:pt>
    <dgm:pt modelId="{E42115AA-96AA-4C6B-8DDE-CB895B2DD853}" type="pres">
      <dgm:prSet presAssocID="{DD2EB19A-AFFB-4679-85BE-324CC7EA8D74}" presName="aSpace2" presStyleCnt="0"/>
      <dgm:spPr/>
    </dgm:pt>
    <dgm:pt modelId="{BDCF64BE-AA4A-47C0-8FEE-2AF04C590A2B}" type="pres">
      <dgm:prSet presAssocID="{7A7F7D56-4E03-466E-B4EE-0C4B117B432B}" presName="childNode" presStyleLbl="node1" presStyleIdx="17" presStyleCnt="19">
        <dgm:presLayoutVars>
          <dgm:bulletEnabled val="1"/>
        </dgm:presLayoutVars>
      </dgm:prSet>
      <dgm:spPr/>
    </dgm:pt>
    <dgm:pt modelId="{A2FA9F2C-E7C2-455A-AC2A-637C24E8CA0C}" type="pres">
      <dgm:prSet presAssocID="{7A7F7D56-4E03-466E-B4EE-0C4B117B432B}" presName="aSpace2" presStyleCnt="0"/>
      <dgm:spPr/>
    </dgm:pt>
    <dgm:pt modelId="{5B5F8D07-B360-47BC-A129-A214F20BDDD5}" type="pres">
      <dgm:prSet presAssocID="{D83D238F-91E1-4367-B824-653AB18B4961}" presName="childNode" presStyleLbl="node1" presStyleIdx="18" presStyleCnt="19">
        <dgm:presLayoutVars>
          <dgm:bulletEnabled val="1"/>
        </dgm:presLayoutVars>
      </dgm:prSet>
      <dgm:spPr/>
    </dgm:pt>
  </dgm:ptLst>
  <dgm:cxnLst>
    <dgm:cxn modelId="{65FA7D01-61DF-4014-9850-B487F3C4EEF6}" srcId="{CC9C352B-9CD3-479A-876E-EF2D5EEEFB1A}" destId="{D7FFB522-EB6C-430A-BAB1-972623515DA9}" srcOrd="5" destOrd="0" parTransId="{6E2E4F66-D3BC-4AEF-8583-6E923CADD95B}" sibTransId="{E794A4D1-C7A2-4377-A64F-DBD38F0E3A19}"/>
    <dgm:cxn modelId="{D61C8401-0F5E-460E-8718-0AC54BEDAFFE}" srcId="{591E978A-C8CD-454C-B05C-50A3B59B5091}" destId="{BA6EE62F-8D34-4D57-86F9-3DC03299C4B6}" srcOrd="0" destOrd="0" parTransId="{A3FA4526-238F-42F5-A4C1-4BCB9A9D9584}" sibTransId="{0D6407B1-DE73-4038-A8FD-0E204262E8F3}"/>
    <dgm:cxn modelId="{121BF401-0473-4E1B-9EAE-41F54ACC39F9}" type="presOf" srcId="{B259F16D-D147-40F7-9162-9A143BB89E82}" destId="{138F41EF-C801-4510-89C3-4D309B1672FD}" srcOrd="0" destOrd="0" presId="urn:microsoft.com/office/officeart/2005/8/layout/lProcess2"/>
    <dgm:cxn modelId="{AE6E9B0B-EE07-41AA-AB28-CDF9E90BEA6E}" srcId="{2959F2CC-CA0D-42A6-9A80-523D9B9455DB}" destId="{C3604A2B-2DF1-4D18-9C49-9CB61BCDD674}" srcOrd="1" destOrd="0" parTransId="{CB2A97E5-D162-4277-929E-F90BC7BE9D4D}" sibTransId="{71F6F688-1DE9-406E-84B8-3ACE85825958}"/>
    <dgm:cxn modelId="{CEE67A11-79D2-40F7-BED2-299042970295}" type="presOf" srcId="{26EFB163-09EE-43A9-9C31-C9F0C49BD6B9}" destId="{66A9391E-252F-46CE-AB86-733C7B9A8580}" srcOrd="0" destOrd="0" presId="urn:microsoft.com/office/officeart/2005/8/layout/lProcess2"/>
    <dgm:cxn modelId="{2A78DE14-29C7-47EE-919D-D10391C35D46}" srcId="{591E978A-C8CD-454C-B05C-50A3B59B5091}" destId="{ECCCCE4C-2760-4CE7-8C52-0F9E81A22EC4}" srcOrd="2" destOrd="0" parTransId="{3021D4D8-5836-458B-B164-699B18C5FD71}" sibTransId="{74D4A001-43DF-4E55-8B38-5F65D901C84B}"/>
    <dgm:cxn modelId="{D98DCA21-CA3A-4EEC-B4F4-0B2C9A8F4B44}" srcId="{C8FD119C-84FE-4271-8355-6565BA8F2AA0}" destId="{2959F2CC-CA0D-42A6-9A80-523D9B9455DB}" srcOrd="0" destOrd="0" parTransId="{A7531435-8C52-4785-8A8A-3BE6B6AEE7A0}" sibTransId="{FF7B891D-328B-4385-A25F-F804F3609130}"/>
    <dgm:cxn modelId="{BDC31722-D9DA-4844-B419-C16B42C594D6}" type="presOf" srcId="{914B8788-C55B-472C-A847-2EA9210426A1}" destId="{F7DF586C-1B62-4F11-8216-29D34411156F}" srcOrd="0" destOrd="0" presId="urn:microsoft.com/office/officeart/2005/8/layout/lProcess2"/>
    <dgm:cxn modelId="{45E55928-A92C-4503-B8D2-C61AE927AE68}" type="presOf" srcId="{2959F2CC-CA0D-42A6-9A80-523D9B9455DB}" destId="{0D5B8C0A-FB78-49FD-929F-B47AC8AD31B0}" srcOrd="0" destOrd="0" presId="urn:microsoft.com/office/officeart/2005/8/layout/lProcess2"/>
    <dgm:cxn modelId="{887F1D2C-EF73-41F1-BA81-F7096AB6EDC3}" type="presOf" srcId="{BE34737A-865A-42B9-B1A9-8F4529B23523}" destId="{ABE82AA8-48BE-45D1-92D8-D6B7B73E5D88}" srcOrd="0" destOrd="0" presId="urn:microsoft.com/office/officeart/2005/8/layout/lProcess2"/>
    <dgm:cxn modelId="{F2BA305C-338C-4CA1-8F7A-F4E83F988B5A}" type="presOf" srcId="{CC9C352B-9CD3-479A-876E-EF2D5EEEFB1A}" destId="{4BB7542A-1855-45A1-93E2-295F66D53257}" srcOrd="0" destOrd="0" presId="urn:microsoft.com/office/officeart/2005/8/layout/lProcess2"/>
    <dgm:cxn modelId="{F1A94D5C-4E4A-42D1-A60F-91B26BAFCDCD}" srcId="{591E978A-C8CD-454C-B05C-50A3B59B5091}" destId="{DC4A778B-E614-4C3A-BFF6-112F9280428A}" srcOrd="5" destOrd="0" parTransId="{A3CDC0AA-AE2F-4F68-961F-A9FA7B2B0837}" sibTransId="{923F7358-B5D9-4DA7-8167-DE4E614E64E7}"/>
    <dgm:cxn modelId="{0515105D-E15A-4B3D-BCC7-CD0D143A00CE}" type="presOf" srcId="{DC4A778B-E614-4C3A-BFF6-112F9280428A}" destId="{1E1454EE-35DB-4466-AF35-AD656878F14D}" srcOrd="0" destOrd="0" presId="urn:microsoft.com/office/officeart/2005/8/layout/lProcess2"/>
    <dgm:cxn modelId="{09997041-1B23-4E77-90F2-23D15D9D7C24}" type="presOf" srcId="{9E9D45A0-CE15-4CBF-BEDF-7C5B18C2DB3F}" destId="{8DAEAABC-8031-4CF8-9D73-002FB71482E9}" srcOrd="0" destOrd="0" presId="urn:microsoft.com/office/officeart/2005/8/layout/lProcess2"/>
    <dgm:cxn modelId="{A972A741-70F5-41F9-A082-8EB3AE045F70}" srcId="{591E978A-C8CD-454C-B05C-50A3B59B5091}" destId="{7A7F7D56-4E03-466E-B4EE-0C4B117B432B}" srcOrd="8" destOrd="0" parTransId="{13253B2F-394D-4657-8342-A1BEAC7537AE}" sibTransId="{257AC5D8-A494-4655-97B2-191193CFE7B0}"/>
    <dgm:cxn modelId="{34B82047-7DD7-482E-9CB4-BF897C6FC83B}" type="presOf" srcId="{840E7A76-479B-4CBB-8C60-DC50703AAB8B}" destId="{B5D29A12-8D78-4759-B93E-ED9BD892BA6C}" srcOrd="0" destOrd="0" presId="urn:microsoft.com/office/officeart/2005/8/layout/lProcess2"/>
    <dgm:cxn modelId="{5AE73467-B285-4313-A1A9-800EC51FE0B1}" srcId="{CC9C352B-9CD3-479A-876E-EF2D5EEEFB1A}" destId="{C91977FC-A0C4-4F68-91F6-03A6EA9CFBD2}" srcOrd="2" destOrd="0" parTransId="{164116D4-60A1-4180-8F10-29DFA5C59D85}" sibTransId="{8FA7B863-A96C-4AC9-8BB5-7CFE64D618BB}"/>
    <dgm:cxn modelId="{4EB85D49-A575-4566-8E6A-97E36CA364AA}" srcId="{CC9C352B-9CD3-479A-876E-EF2D5EEEFB1A}" destId="{9E9D45A0-CE15-4CBF-BEDF-7C5B18C2DB3F}" srcOrd="0" destOrd="0" parTransId="{D8EBD1A7-0AC6-42F3-BD14-3617E9A25414}" sibTransId="{D1007924-80A8-41C5-B22F-F558E1E6C364}"/>
    <dgm:cxn modelId="{D48F6369-6DDE-4938-A3CD-7D0C725D1D0D}" type="presOf" srcId="{0331C5C0-A81F-4A31-A025-A354AACF9747}" destId="{0391E41E-8207-4750-8824-F3DE72A4266C}" srcOrd="0" destOrd="0" presId="urn:microsoft.com/office/officeart/2005/8/layout/lProcess2"/>
    <dgm:cxn modelId="{C7ADDE4B-9E21-4A9F-8292-E0522AC2EA6E}" type="presOf" srcId="{2D5A519E-C7A1-457A-821D-8583B1B71652}" destId="{DF93836A-6231-42A7-A24A-305825175DCF}" srcOrd="0" destOrd="0" presId="urn:microsoft.com/office/officeart/2005/8/layout/lProcess2"/>
    <dgm:cxn modelId="{D19E1070-CBF0-4864-AA84-130F215A2561}" type="presOf" srcId="{BA6EE62F-8D34-4D57-86F9-3DC03299C4B6}" destId="{A2452348-8D73-4647-A038-B6DACB1908DA}" srcOrd="0" destOrd="0" presId="urn:microsoft.com/office/officeart/2005/8/layout/lProcess2"/>
    <dgm:cxn modelId="{A73E3173-1D0C-4D41-A3B0-891B7FDD6F46}" srcId="{591E978A-C8CD-454C-B05C-50A3B59B5091}" destId="{DD2EB19A-AFFB-4679-85BE-324CC7EA8D74}" srcOrd="7" destOrd="0" parTransId="{0E41A13F-4EB1-417B-90FD-766FD72FDC4E}" sibTransId="{05CF9E5F-5991-4D70-A440-DCC3EE340179}"/>
    <dgm:cxn modelId="{D9E76C55-296C-4542-85C0-3F8C1B4BFD09}" srcId="{591E978A-C8CD-454C-B05C-50A3B59B5091}" destId="{D83D238F-91E1-4367-B824-653AB18B4961}" srcOrd="9" destOrd="0" parTransId="{8BD001A3-BA58-4291-832C-6CD584A4D62F}" sibTransId="{453EFB59-BA8E-4D7C-BD59-747B21F20CAF}"/>
    <dgm:cxn modelId="{38551876-4685-4142-BECE-803A491E8DC7}" type="presOf" srcId="{ECCCCE4C-2760-4CE7-8C52-0F9E81A22EC4}" destId="{79AF70B9-DCC6-41CC-ADDA-009862B96887}" srcOrd="0" destOrd="0" presId="urn:microsoft.com/office/officeart/2005/8/layout/lProcess2"/>
    <dgm:cxn modelId="{D8748876-753A-4B95-BCC0-D68CAC4C4F5F}" type="presOf" srcId="{591E978A-C8CD-454C-B05C-50A3B59B5091}" destId="{5043BD6F-4426-4E85-B3EB-8B8C21CFD6CD}" srcOrd="0" destOrd="0" presId="urn:microsoft.com/office/officeart/2005/8/layout/lProcess2"/>
    <dgm:cxn modelId="{AAF4CE56-ABA6-4E86-B6CE-3A75E38EB9FD}" type="presOf" srcId="{2959F2CC-CA0D-42A6-9A80-523D9B9455DB}" destId="{57D2AF6B-F1B6-4C73-96E9-057A3DB3B526}" srcOrd="1" destOrd="0" presId="urn:microsoft.com/office/officeart/2005/8/layout/lProcess2"/>
    <dgm:cxn modelId="{07D1C17C-F25D-4642-8FCD-507F01F804D2}" srcId="{591E978A-C8CD-454C-B05C-50A3B59B5091}" destId="{914B8788-C55B-472C-A847-2EA9210426A1}" srcOrd="3" destOrd="0" parTransId="{3C8D7B3B-3E73-4A68-B616-160DDFEBCDDB}" sibTransId="{CF253BE1-3F01-4E5E-A3DD-FF3BC55C2FF4}"/>
    <dgm:cxn modelId="{A5769B81-D93E-4FDB-9F8B-B6829F917332}" srcId="{591E978A-C8CD-454C-B05C-50A3B59B5091}" destId="{1C5C1D9C-4DFE-4AC8-893E-E948CBCE022E}" srcOrd="6" destOrd="0" parTransId="{771E17E5-EA1F-4B30-AFA7-8BBD2A022E54}" sibTransId="{EC482491-3347-4639-85C2-8728B634B1AF}"/>
    <dgm:cxn modelId="{B9565685-6E75-498A-BB1B-25BAD5EE8E5A}" type="presOf" srcId="{591E978A-C8CD-454C-B05C-50A3B59B5091}" destId="{DA52AA2C-3706-43D1-8482-0169BBC8FE56}" srcOrd="1" destOrd="0" presId="urn:microsoft.com/office/officeart/2005/8/layout/lProcess2"/>
    <dgm:cxn modelId="{BF27C28A-E27B-4278-A4B6-9514D863FFCF}" type="presOf" srcId="{C8FD119C-84FE-4271-8355-6565BA8F2AA0}" destId="{E9A805D6-28EA-48AB-B759-8CEC0865C67D}" srcOrd="0" destOrd="0" presId="urn:microsoft.com/office/officeart/2005/8/layout/lProcess2"/>
    <dgm:cxn modelId="{99B2878D-1F97-4E2D-AE99-39E0089D24B0}" type="presOf" srcId="{1C5C1D9C-4DFE-4AC8-893E-E948CBCE022E}" destId="{1E0B4CE7-B6EC-43B0-8C19-367D5D845E9A}" srcOrd="0" destOrd="0" presId="urn:microsoft.com/office/officeart/2005/8/layout/lProcess2"/>
    <dgm:cxn modelId="{FC94DC92-53BE-4C41-B982-4F0D22BA8730}" type="presOf" srcId="{DD2EB19A-AFFB-4679-85BE-324CC7EA8D74}" destId="{3BF9001C-6DAA-407D-88EF-1AA8D2EAE230}" srcOrd="0" destOrd="0" presId="urn:microsoft.com/office/officeart/2005/8/layout/lProcess2"/>
    <dgm:cxn modelId="{2CB9FA96-CFC3-4737-8ECA-C22B3EFBFC4D}" type="presOf" srcId="{D83D238F-91E1-4367-B824-653AB18B4961}" destId="{5B5F8D07-B360-47BC-A129-A214F20BDDD5}" srcOrd="0" destOrd="0" presId="urn:microsoft.com/office/officeart/2005/8/layout/lProcess2"/>
    <dgm:cxn modelId="{642AA9A2-6BD3-451A-A6AA-A4CA9175303C}" type="presOf" srcId="{CC9C352B-9CD3-479A-876E-EF2D5EEEFB1A}" destId="{F107AB23-C096-4161-B4CF-BFD0108403F4}" srcOrd="1" destOrd="0" presId="urn:microsoft.com/office/officeart/2005/8/layout/lProcess2"/>
    <dgm:cxn modelId="{0ED9FEAA-7678-4343-9DD4-0004857260B9}" srcId="{CC9C352B-9CD3-479A-876E-EF2D5EEEFB1A}" destId="{2D5A519E-C7A1-457A-821D-8583B1B71652}" srcOrd="1" destOrd="0" parTransId="{DF320A83-4C49-4F55-B92F-3D2A5C67DED7}" sibTransId="{563056AC-FA73-4488-A1C7-395572AD5B0F}"/>
    <dgm:cxn modelId="{DF7072AB-CF01-4794-89E9-77B3AEDE701A}" srcId="{CC9C352B-9CD3-479A-876E-EF2D5EEEFB1A}" destId="{26EFB163-09EE-43A9-9C31-C9F0C49BD6B9}" srcOrd="3" destOrd="0" parTransId="{5852FF64-B331-4414-9FE6-23C1442DF2AF}" sibTransId="{F6D08637-103E-486F-B3D8-7B66777AFD3E}"/>
    <dgm:cxn modelId="{6A97C4AE-BAAA-4B76-862C-949D69FB39ED}" srcId="{CC9C352B-9CD3-479A-876E-EF2D5EEEFB1A}" destId="{BE34737A-865A-42B9-B1A9-8F4529B23523}" srcOrd="4" destOrd="0" parTransId="{A38A8794-EDA8-4E98-8EE2-566C8A113F39}" sibTransId="{8E3D4FD5-D3DE-4C2C-8953-D5F5460BE3BD}"/>
    <dgm:cxn modelId="{BAB98CB5-CC72-422E-BBC1-D62A1348E88D}" srcId="{C8FD119C-84FE-4271-8355-6565BA8F2AA0}" destId="{591E978A-C8CD-454C-B05C-50A3B59B5091}" srcOrd="2" destOrd="0" parTransId="{35DAE0A8-95A8-487A-9CCD-0C6490008641}" sibTransId="{4EC6E9F6-11F4-4BF9-BE05-EA2AFA3B88F9}"/>
    <dgm:cxn modelId="{5AFA8EBA-A52E-40E7-8DBA-997B39106FE5}" type="presOf" srcId="{7A7F7D56-4E03-466E-B4EE-0C4B117B432B}" destId="{BDCF64BE-AA4A-47C0-8FEE-2AF04C590A2B}" srcOrd="0" destOrd="0" presId="urn:microsoft.com/office/officeart/2005/8/layout/lProcess2"/>
    <dgm:cxn modelId="{03BFF1BB-6B60-4C84-9872-CEEE6C4E3BF2}" type="presOf" srcId="{B1BF9E06-46E6-48F6-9B5D-31A11F64096C}" destId="{4B87A639-8FB4-4F48-9B88-503CFBD95785}" srcOrd="0" destOrd="0" presId="urn:microsoft.com/office/officeart/2005/8/layout/lProcess2"/>
    <dgm:cxn modelId="{F24E19C5-471B-408F-8743-13BFBE8F758D}" type="presOf" srcId="{D7FFB522-EB6C-430A-BAB1-972623515DA9}" destId="{39901766-8C82-457F-8A5C-99F70A529032}" srcOrd="0" destOrd="0" presId="urn:microsoft.com/office/officeart/2005/8/layout/lProcess2"/>
    <dgm:cxn modelId="{4B9F5BCE-109B-4CD0-89AE-0975DC743375}" srcId="{591E978A-C8CD-454C-B05C-50A3B59B5091}" destId="{0331C5C0-A81F-4A31-A025-A354AACF9747}" srcOrd="4" destOrd="0" parTransId="{24B67A16-F6EF-483F-B0A4-851F4E9795E3}" sibTransId="{9EF27DD7-29F7-4A3C-92CE-1D3CF6B2229E}"/>
    <dgm:cxn modelId="{1E27F7DB-8137-4734-8AF4-0729AD806857}" srcId="{591E978A-C8CD-454C-B05C-50A3B59B5091}" destId="{B259F16D-D147-40F7-9162-9A143BB89E82}" srcOrd="1" destOrd="0" parTransId="{C3EC9335-B981-407A-B2E9-72E91C6E19CF}" sibTransId="{76D7C59C-44AD-43CB-A6E1-A357663DE0FC}"/>
    <dgm:cxn modelId="{F7F7E5DD-ABE5-4682-9F09-D92C77BFC234}" type="presOf" srcId="{C3604A2B-2DF1-4D18-9C49-9CB61BCDD674}" destId="{17914099-2C49-4DB4-93BE-85DDAA057C66}" srcOrd="0" destOrd="0" presId="urn:microsoft.com/office/officeart/2005/8/layout/lProcess2"/>
    <dgm:cxn modelId="{AF215DE3-EA13-4114-BA77-5063023CF77D}" type="presOf" srcId="{C91977FC-A0C4-4F68-91F6-03A6EA9CFBD2}" destId="{40227FDD-1C29-4574-89D7-E57C9FC12471}" srcOrd="0" destOrd="0" presId="urn:microsoft.com/office/officeart/2005/8/layout/lProcess2"/>
    <dgm:cxn modelId="{F4C15EE3-48C4-4607-9433-79A30A9CEAA5}" srcId="{2959F2CC-CA0D-42A6-9A80-523D9B9455DB}" destId="{840E7A76-479B-4CBB-8C60-DC50703AAB8B}" srcOrd="0" destOrd="0" parTransId="{DA96BC7E-7C3B-46AD-9440-77D2165A2562}" sibTransId="{A14D3464-9B36-4471-833D-56F735B7963B}"/>
    <dgm:cxn modelId="{1161D2E4-F26D-4033-89D9-4A67B88A7BAF}" srcId="{C8FD119C-84FE-4271-8355-6565BA8F2AA0}" destId="{CC9C352B-9CD3-479A-876E-EF2D5EEEFB1A}" srcOrd="1" destOrd="0" parTransId="{20A6BEA1-D66B-45B6-9479-9A1DF66BB85C}" sibTransId="{2DC96DB7-C33C-4951-89FB-7037C881E9B1}"/>
    <dgm:cxn modelId="{3FAC72E8-706A-4A24-81B6-900D4453FB2C}" srcId="{2959F2CC-CA0D-42A6-9A80-523D9B9455DB}" destId="{B1BF9E06-46E6-48F6-9B5D-31A11F64096C}" srcOrd="2" destOrd="0" parTransId="{E124A44A-F3F4-40BF-A56D-AD0A70C07962}" sibTransId="{580EC694-9041-43C3-8D84-C0DAB50ECEB7}"/>
    <dgm:cxn modelId="{2C9128D9-D8A6-4C69-855B-E08F89D5F17F}" type="presParOf" srcId="{E9A805D6-28EA-48AB-B759-8CEC0865C67D}" destId="{7E0EBF66-EDC3-421D-8396-C8761BC9EDAA}" srcOrd="0" destOrd="0" presId="urn:microsoft.com/office/officeart/2005/8/layout/lProcess2"/>
    <dgm:cxn modelId="{B5EE5A18-E350-4B12-885F-37C01482F5E5}" type="presParOf" srcId="{7E0EBF66-EDC3-421D-8396-C8761BC9EDAA}" destId="{0D5B8C0A-FB78-49FD-929F-B47AC8AD31B0}" srcOrd="0" destOrd="0" presId="urn:microsoft.com/office/officeart/2005/8/layout/lProcess2"/>
    <dgm:cxn modelId="{3CEC704C-6CA0-4EE0-9C6B-58C6812622EB}" type="presParOf" srcId="{7E0EBF66-EDC3-421D-8396-C8761BC9EDAA}" destId="{57D2AF6B-F1B6-4C73-96E9-057A3DB3B526}" srcOrd="1" destOrd="0" presId="urn:microsoft.com/office/officeart/2005/8/layout/lProcess2"/>
    <dgm:cxn modelId="{EFFBD23C-A5EF-4791-94AB-344EB3F5B50B}" type="presParOf" srcId="{7E0EBF66-EDC3-421D-8396-C8761BC9EDAA}" destId="{D25279B4-E264-4C40-AC35-50D1BBBFE219}" srcOrd="2" destOrd="0" presId="urn:microsoft.com/office/officeart/2005/8/layout/lProcess2"/>
    <dgm:cxn modelId="{0F63A15A-BA79-4838-B780-CBEB99CC7272}" type="presParOf" srcId="{D25279B4-E264-4C40-AC35-50D1BBBFE219}" destId="{D5292C96-70BE-4D76-9902-D44464A87C96}" srcOrd="0" destOrd="0" presId="urn:microsoft.com/office/officeart/2005/8/layout/lProcess2"/>
    <dgm:cxn modelId="{67988C5C-A12D-4CB9-B628-B31E70277A35}" type="presParOf" srcId="{D5292C96-70BE-4D76-9902-D44464A87C96}" destId="{B5D29A12-8D78-4759-B93E-ED9BD892BA6C}" srcOrd="0" destOrd="0" presId="urn:microsoft.com/office/officeart/2005/8/layout/lProcess2"/>
    <dgm:cxn modelId="{042833E8-3EFA-4DA8-B1EC-DC144E0C1606}" type="presParOf" srcId="{D5292C96-70BE-4D76-9902-D44464A87C96}" destId="{17D68BC9-3A3C-44A0-B845-6BA0990064D2}" srcOrd="1" destOrd="0" presId="urn:microsoft.com/office/officeart/2005/8/layout/lProcess2"/>
    <dgm:cxn modelId="{1F39AC5F-A26C-4F2A-827A-A518AF5C4D15}" type="presParOf" srcId="{D5292C96-70BE-4D76-9902-D44464A87C96}" destId="{17914099-2C49-4DB4-93BE-85DDAA057C66}" srcOrd="2" destOrd="0" presId="urn:microsoft.com/office/officeart/2005/8/layout/lProcess2"/>
    <dgm:cxn modelId="{C18DE9E6-6FFB-47F8-81C2-2CAFD580151B}" type="presParOf" srcId="{D5292C96-70BE-4D76-9902-D44464A87C96}" destId="{6902D489-D6C2-45CF-8379-27CAB6BD9DAA}" srcOrd="3" destOrd="0" presId="urn:microsoft.com/office/officeart/2005/8/layout/lProcess2"/>
    <dgm:cxn modelId="{D42F13FF-EF45-40A9-8571-674F07EED249}" type="presParOf" srcId="{D5292C96-70BE-4D76-9902-D44464A87C96}" destId="{4B87A639-8FB4-4F48-9B88-503CFBD95785}" srcOrd="4" destOrd="0" presId="urn:microsoft.com/office/officeart/2005/8/layout/lProcess2"/>
    <dgm:cxn modelId="{48C0250E-2CA5-432D-8C47-53662673A4EC}" type="presParOf" srcId="{E9A805D6-28EA-48AB-B759-8CEC0865C67D}" destId="{D1D17BE4-2F28-4AE3-B6FD-C26E1B55D422}" srcOrd="1" destOrd="0" presId="urn:microsoft.com/office/officeart/2005/8/layout/lProcess2"/>
    <dgm:cxn modelId="{600B14B6-32FC-43E8-8DB8-8862DD0FDADC}" type="presParOf" srcId="{E9A805D6-28EA-48AB-B759-8CEC0865C67D}" destId="{71CA2BB2-0081-4AFF-8F64-915250F1547F}" srcOrd="2" destOrd="0" presId="urn:microsoft.com/office/officeart/2005/8/layout/lProcess2"/>
    <dgm:cxn modelId="{8A357B1B-5838-4B19-AC9C-BF954535E477}" type="presParOf" srcId="{71CA2BB2-0081-4AFF-8F64-915250F1547F}" destId="{4BB7542A-1855-45A1-93E2-295F66D53257}" srcOrd="0" destOrd="0" presId="urn:microsoft.com/office/officeart/2005/8/layout/lProcess2"/>
    <dgm:cxn modelId="{7A102A99-3EC3-4D93-A203-E481BCD9F55E}" type="presParOf" srcId="{71CA2BB2-0081-4AFF-8F64-915250F1547F}" destId="{F107AB23-C096-4161-B4CF-BFD0108403F4}" srcOrd="1" destOrd="0" presId="urn:microsoft.com/office/officeart/2005/8/layout/lProcess2"/>
    <dgm:cxn modelId="{FAC37B8F-7E13-4F7E-9A3F-52F5C8E98171}" type="presParOf" srcId="{71CA2BB2-0081-4AFF-8F64-915250F1547F}" destId="{960A713A-7D20-4B07-8666-1A969856A019}" srcOrd="2" destOrd="0" presId="urn:microsoft.com/office/officeart/2005/8/layout/lProcess2"/>
    <dgm:cxn modelId="{F500D6EF-988A-407C-B661-AE6D9BD18877}" type="presParOf" srcId="{960A713A-7D20-4B07-8666-1A969856A019}" destId="{2EF01BCD-DC0E-4097-BACA-9ADFC299B10C}" srcOrd="0" destOrd="0" presId="urn:microsoft.com/office/officeart/2005/8/layout/lProcess2"/>
    <dgm:cxn modelId="{6A67957D-525F-46F3-91A0-5F4706A06473}" type="presParOf" srcId="{2EF01BCD-DC0E-4097-BACA-9ADFC299B10C}" destId="{8DAEAABC-8031-4CF8-9D73-002FB71482E9}" srcOrd="0" destOrd="0" presId="urn:microsoft.com/office/officeart/2005/8/layout/lProcess2"/>
    <dgm:cxn modelId="{35A36AE6-6583-4939-9643-4735F38D9D67}" type="presParOf" srcId="{2EF01BCD-DC0E-4097-BACA-9ADFC299B10C}" destId="{E460384A-7E94-4453-A26F-D749FD11294F}" srcOrd="1" destOrd="0" presId="urn:microsoft.com/office/officeart/2005/8/layout/lProcess2"/>
    <dgm:cxn modelId="{479B4354-E94F-44D3-9EEE-BD06FC5BFD24}" type="presParOf" srcId="{2EF01BCD-DC0E-4097-BACA-9ADFC299B10C}" destId="{DF93836A-6231-42A7-A24A-305825175DCF}" srcOrd="2" destOrd="0" presId="urn:microsoft.com/office/officeart/2005/8/layout/lProcess2"/>
    <dgm:cxn modelId="{E355332D-C6C0-49C6-AA80-DCF1B7AD93FA}" type="presParOf" srcId="{2EF01BCD-DC0E-4097-BACA-9ADFC299B10C}" destId="{4EC2E99A-17C8-4235-9796-A5D5C826164B}" srcOrd="3" destOrd="0" presId="urn:microsoft.com/office/officeart/2005/8/layout/lProcess2"/>
    <dgm:cxn modelId="{4CC5A29B-4712-46ED-81AC-D42D0DDAEAF5}" type="presParOf" srcId="{2EF01BCD-DC0E-4097-BACA-9ADFC299B10C}" destId="{40227FDD-1C29-4574-89D7-E57C9FC12471}" srcOrd="4" destOrd="0" presId="urn:microsoft.com/office/officeart/2005/8/layout/lProcess2"/>
    <dgm:cxn modelId="{4D8AF1D4-B5AB-41A6-8C55-726205852F6A}" type="presParOf" srcId="{2EF01BCD-DC0E-4097-BACA-9ADFC299B10C}" destId="{E7A97D9D-369B-44DF-93EA-5978D79B6CA1}" srcOrd="5" destOrd="0" presId="urn:microsoft.com/office/officeart/2005/8/layout/lProcess2"/>
    <dgm:cxn modelId="{61EA79CD-8088-49C4-8566-796F68B47DA2}" type="presParOf" srcId="{2EF01BCD-DC0E-4097-BACA-9ADFC299B10C}" destId="{66A9391E-252F-46CE-AB86-733C7B9A8580}" srcOrd="6" destOrd="0" presId="urn:microsoft.com/office/officeart/2005/8/layout/lProcess2"/>
    <dgm:cxn modelId="{3FD0E55C-EDC6-4F1C-9520-4D43908F801B}" type="presParOf" srcId="{2EF01BCD-DC0E-4097-BACA-9ADFC299B10C}" destId="{88DEAED3-1F27-4708-AAE7-BE055BD79619}" srcOrd="7" destOrd="0" presId="urn:microsoft.com/office/officeart/2005/8/layout/lProcess2"/>
    <dgm:cxn modelId="{5C4AAB0A-F092-4D8A-85CF-C965E4C4F689}" type="presParOf" srcId="{2EF01BCD-DC0E-4097-BACA-9ADFC299B10C}" destId="{ABE82AA8-48BE-45D1-92D8-D6B7B73E5D88}" srcOrd="8" destOrd="0" presId="urn:microsoft.com/office/officeart/2005/8/layout/lProcess2"/>
    <dgm:cxn modelId="{C2761966-4C90-4F6B-9C88-DF17756B9B8D}" type="presParOf" srcId="{2EF01BCD-DC0E-4097-BACA-9ADFC299B10C}" destId="{7AD73C60-79C2-4A4F-8845-26AE1CE093BE}" srcOrd="9" destOrd="0" presId="urn:microsoft.com/office/officeart/2005/8/layout/lProcess2"/>
    <dgm:cxn modelId="{35421AC8-788C-44DE-9565-EAFD6D8AB005}" type="presParOf" srcId="{2EF01BCD-DC0E-4097-BACA-9ADFC299B10C}" destId="{39901766-8C82-457F-8A5C-99F70A529032}" srcOrd="10" destOrd="0" presId="urn:microsoft.com/office/officeart/2005/8/layout/lProcess2"/>
    <dgm:cxn modelId="{3A103B5E-D686-4574-B606-798BCEA37C90}" type="presParOf" srcId="{E9A805D6-28EA-48AB-B759-8CEC0865C67D}" destId="{F8D86FF4-A0F4-4732-B9C6-7E8D2A7DCA6C}" srcOrd="3" destOrd="0" presId="urn:microsoft.com/office/officeart/2005/8/layout/lProcess2"/>
    <dgm:cxn modelId="{E1ED60DE-CFF2-4298-BE23-1CE37EFEFCCD}" type="presParOf" srcId="{E9A805D6-28EA-48AB-B759-8CEC0865C67D}" destId="{DADCC41F-6168-4427-9B73-1AD124100D3A}" srcOrd="4" destOrd="0" presId="urn:microsoft.com/office/officeart/2005/8/layout/lProcess2"/>
    <dgm:cxn modelId="{0C9D8F4E-6841-40B0-A8FA-5344078BD581}" type="presParOf" srcId="{DADCC41F-6168-4427-9B73-1AD124100D3A}" destId="{5043BD6F-4426-4E85-B3EB-8B8C21CFD6CD}" srcOrd="0" destOrd="0" presId="urn:microsoft.com/office/officeart/2005/8/layout/lProcess2"/>
    <dgm:cxn modelId="{5EBB795C-A8D9-4FF0-A5A3-5FA587986079}" type="presParOf" srcId="{DADCC41F-6168-4427-9B73-1AD124100D3A}" destId="{DA52AA2C-3706-43D1-8482-0169BBC8FE56}" srcOrd="1" destOrd="0" presId="urn:microsoft.com/office/officeart/2005/8/layout/lProcess2"/>
    <dgm:cxn modelId="{73412DAD-1F90-4586-80AF-5BF4A76DFE10}" type="presParOf" srcId="{DADCC41F-6168-4427-9B73-1AD124100D3A}" destId="{73C39F51-49D3-4717-9DC5-EDC5B3D43D4C}" srcOrd="2" destOrd="0" presId="urn:microsoft.com/office/officeart/2005/8/layout/lProcess2"/>
    <dgm:cxn modelId="{2557E4B1-6BAF-40D9-944A-A9A02C7F250E}" type="presParOf" srcId="{73C39F51-49D3-4717-9DC5-EDC5B3D43D4C}" destId="{BD9F8A1D-FB75-45AC-A853-4EDC0E05359C}" srcOrd="0" destOrd="0" presId="urn:microsoft.com/office/officeart/2005/8/layout/lProcess2"/>
    <dgm:cxn modelId="{C8F4BABD-314B-4D88-8B37-5CF8DFE6F739}" type="presParOf" srcId="{BD9F8A1D-FB75-45AC-A853-4EDC0E05359C}" destId="{A2452348-8D73-4647-A038-B6DACB1908DA}" srcOrd="0" destOrd="0" presId="urn:microsoft.com/office/officeart/2005/8/layout/lProcess2"/>
    <dgm:cxn modelId="{16485EA1-914F-4DE2-B7F7-303168C5B6EA}" type="presParOf" srcId="{BD9F8A1D-FB75-45AC-A853-4EDC0E05359C}" destId="{3E600431-C8C2-4FB3-BB40-5742BFDB0B0E}" srcOrd="1" destOrd="0" presId="urn:microsoft.com/office/officeart/2005/8/layout/lProcess2"/>
    <dgm:cxn modelId="{A2C09B2B-C71B-40C2-814B-FF71AC76573E}" type="presParOf" srcId="{BD9F8A1D-FB75-45AC-A853-4EDC0E05359C}" destId="{138F41EF-C801-4510-89C3-4D309B1672FD}" srcOrd="2" destOrd="0" presId="urn:microsoft.com/office/officeart/2005/8/layout/lProcess2"/>
    <dgm:cxn modelId="{0D9088C0-18DE-4252-922F-A80834544E7E}" type="presParOf" srcId="{BD9F8A1D-FB75-45AC-A853-4EDC0E05359C}" destId="{90CA3C61-F7BD-4C03-8082-1723479763BE}" srcOrd="3" destOrd="0" presId="urn:microsoft.com/office/officeart/2005/8/layout/lProcess2"/>
    <dgm:cxn modelId="{4824437F-BB85-49CC-AC86-4B2A5D941AA0}" type="presParOf" srcId="{BD9F8A1D-FB75-45AC-A853-4EDC0E05359C}" destId="{79AF70B9-DCC6-41CC-ADDA-009862B96887}" srcOrd="4" destOrd="0" presId="urn:microsoft.com/office/officeart/2005/8/layout/lProcess2"/>
    <dgm:cxn modelId="{918CE612-C69B-40A2-B693-739B1ED358E8}" type="presParOf" srcId="{BD9F8A1D-FB75-45AC-A853-4EDC0E05359C}" destId="{34E05D35-3C6F-428E-8DF4-1B92F86D1AFE}" srcOrd="5" destOrd="0" presId="urn:microsoft.com/office/officeart/2005/8/layout/lProcess2"/>
    <dgm:cxn modelId="{6D918AEC-F15E-4237-84CE-15409C7DE0AD}" type="presParOf" srcId="{BD9F8A1D-FB75-45AC-A853-4EDC0E05359C}" destId="{F7DF586C-1B62-4F11-8216-29D34411156F}" srcOrd="6" destOrd="0" presId="urn:microsoft.com/office/officeart/2005/8/layout/lProcess2"/>
    <dgm:cxn modelId="{18A07109-C538-4107-81D8-639AE0DC34F6}" type="presParOf" srcId="{BD9F8A1D-FB75-45AC-A853-4EDC0E05359C}" destId="{65A4654C-2753-4C87-B3E9-121D2805CF13}" srcOrd="7" destOrd="0" presId="urn:microsoft.com/office/officeart/2005/8/layout/lProcess2"/>
    <dgm:cxn modelId="{68385FCC-99C3-483A-837B-7E20A0891929}" type="presParOf" srcId="{BD9F8A1D-FB75-45AC-A853-4EDC0E05359C}" destId="{0391E41E-8207-4750-8824-F3DE72A4266C}" srcOrd="8" destOrd="0" presId="urn:microsoft.com/office/officeart/2005/8/layout/lProcess2"/>
    <dgm:cxn modelId="{659D8753-35FF-4F9B-9120-0106E3421E4A}" type="presParOf" srcId="{BD9F8A1D-FB75-45AC-A853-4EDC0E05359C}" destId="{F9C9CB76-46F6-46F9-9DEC-B67FE44042EE}" srcOrd="9" destOrd="0" presId="urn:microsoft.com/office/officeart/2005/8/layout/lProcess2"/>
    <dgm:cxn modelId="{7F84CF28-31E9-441C-A36E-FD55CD6D3078}" type="presParOf" srcId="{BD9F8A1D-FB75-45AC-A853-4EDC0E05359C}" destId="{1E1454EE-35DB-4466-AF35-AD656878F14D}" srcOrd="10" destOrd="0" presId="urn:microsoft.com/office/officeart/2005/8/layout/lProcess2"/>
    <dgm:cxn modelId="{7E6801FE-451A-4009-B337-8F14E5A1BFCC}" type="presParOf" srcId="{BD9F8A1D-FB75-45AC-A853-4EDC0E05359C}" destId="{7410FA0F-4AC9-4CF2-B175-A926F9DDB473}" srcOrd="11" destOrd="0" presId="urn:microsoft.com/office/officeart/2005/8/layout/lProcess2"/>
    <dgm:cxn modelId="{EAF00E99-285C-4D24-BF74-F3ED5FE9BF7C}" type="presParOf" srcId="{BD9F8A1D-FB75-45AC-A853-4EDC0E05359C}" destId="{1E0B4CE7-B6EC-43B0-8C19-367D5D845E9A}" srcOrd="12" destOrd="0" presId="urn:microsoft.com/office/officeart/2005/8/layout/lProcess2"/>
    <dgm:cxn modelId="{DBA44E78-5B03-4B34-8B7A-89E9CF63BB2D}" type="presParOf" srcId="{BD9F8A1D-FB75-45AC-A853-4EDC0E05359C}" destId="{CFF928DF-5F7F-4548-98CF-B074C1BA0958}" srcOrd="13" destOrd="0" presId="urn:microsoft.com/office/officeart/2005/8/layout/lProcess2"/>
    <dgm:cxn modelId="{19C89738-654B-4EF6-9A01-301664DB332A}" type="presParOf" srcId="{BD9F8A1D-FB75-45AC-A853-4EDC0E05359C}" destId="{3BF9001C-6DAA-407D-88EF-1AA8D2EAE230}" srcOrd="14" destOrd="0" presId="urn:microsoft.com/office/officeart/2005/8/layout/lProcess2"/>
    <dgm:cxn modelId="{0580C79F-E375-4B11-9FB8-58C19B236414}" type="presParOf" srcId="{BD9F8A1D-FB75-45AC-A853-4EDC0E05359C}" destId="{E42115AA-96AA-4C6B-8DDE-CB895B2DD853}" srcOrd="15" destOrd="0" presId="urn:microsoft.com/office/officeart/2005/8/layout/lProcess2"/>
    <dgm:cxn modelId="{A6A14B56-8F11-4CA9-BDF2-8C2C9BB88124}" type="presParOf" srcId="{BD9F8A1D-FB75-45AC-A853-4EDC0E05359C}" destId="{BDCF64BE-AA4A-47C0-8FEE-2AF04C590A2B}" srcOrd="16" destOrd="0" presId="urn:microsoft.com/office/officeart/2005/8/layout/lProcess2"/>
    <dgm:cxn modelId="{49353409-FED0-4565-8FEA-6EDB941C3248}" type="presParOf" srcId="{BD9F8A1D-FB75-45AC-A853-4EDC0E05359C}" destId="{A2FA9F2C-E7C2-455A-AC2A-637C24E8CA0C}" srcOrd="17" destOrd="0" presId="urn:microsoft.com/office/officeart/2005/8/layout/lProcess2"/>
    <dgm:cxn modelId="{C1141690-B261-430C-885B-E6EF7B5F6B50}" type="presParOf" srcId="{BD9F8A1D-FB75-45AC-A853-4EDC0E05359C}" destId="{5B5F8D07-B360-47BC-A129-A214F20BDDD5}" srcOrd="1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C533BE-2F2E-4646-9A33-F38E7D33FB9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2324E099-FD79-4D4E-BFAC-4F48E2BBBB66}">
      <dgm:prSet phldrT="[Text]"/>
      <dgm:spPr>
        <a:solidFill>
          <a:schemeClr val="tx1">
            <a:lumMod val="50000"/>
            <a:lumOff val="50000"/>
          </a:schemeClr>
        </a:solidFill>
      </dgm:spPr>
      <dgm:t>
        <a:bodyPr/>
        <a:lstStyle/>
        <a:p>
          <a:r>
            <a:rPr lang="en-US" dirty="0"/>
            <a:t>HL7 FHIR</a:t>
          </a:r>
        </a:p>
      </dgm:t>
    </dgm:pt>
    <dgm:pt modelId="{A0F8353E-D9AD-4909-B240-08358364EA27}" type="parTrans" cxnId="{62C3E615-2BD7-476E-944F-CB37D4944DF4}">
      <dgm:prSet/>
      <dgm:spPr/>
      <dgm:t>
        <a:bodyPr/>
        <a:lstStyle/>
        <a:p>
          <a:endParaRPr lang="en-US"/>
        </a:p>
      </dgm:t>
    </dgm:pt>
    <dgm:pt modelId="{F0C6B9F6-91D9-4A9C-990D-C9BD52576276}" type="sibTrans" cxnId="{62C3E615-2BD7-476E-944F-CB37D4944DF4}">
      <dgm:prSet/>
      <dgm:spPr/>
      <dgm:t>
        <a:bodyPr/>
        <a:lstStyle/>
        <a:p>
          <a:endParaRPr lang="en-US"/>
        </a:p>
      </dgm:t>
    </dgm:pt>
    <dgm:pt modelId="{4B4767BC-E048-4621-A93D-AB5CB7E2F37E}">
      <dgm:prSet phldrT="[Text]"/>
      <dgm:spPr>
        <a:solidFill>
          <a:srgbClr val="C00000"/>
        </a:solidFill>
      </dgm:spPr>
      <dgm:t>
        <a:bodyPr/>
        <a:lstStyle/>
        <a:p>
          <a:r>
            <a:rPr lang="en-US" dirty="0"/>
            <a:t>Canadian FHIR Baseline Profiles</a:t>
          </a:r>
        </a:p>
      </dgm:t>
    </dgm:pt>
    <dgm:pt modelId="{8A580F98-B1E3-40B8-BE96-85B45426C2F6}" type="parTrans" cxnId="{C32337C3-D8B0-4BD5-9A4B-7394B5B13861}">
      <dgm:prSet/>
      <dgm:spPr>
        <a:ln>
          <a:solidFill>
            <a:schemeClr val="tx1"/>
          </a:solidFill>
        </a:ln>
      </dgm:spPr>
      <dgm:t>
        <a:bodyPr/>
        <a:lstStyle/>
        <a:p>
          <a:endParaRPr lang="en-US"/>
        </a:p>
      </dgm:t>
    </dgm:pt>
    <dgm:pt modelId="{2FF8A674-3AFE-421C-9885-28BC7A1C3AB2}" type="sibTrans" cxnId="{C32337C3-D8B0-4BD5-9A4B-7394B5B13861}">
      <dgm:prSet/>
      <dgm:spPr/>
      <dgm:t>
        <a:bodyPr/>
        <a:lstStyle/>
        <a:p>
          <a:endParaRPr lang="en-US"/>
        </a:p>
      </dgm:t>
    </dgm:pt>
    <dgm:pt modelId="{96E759FF-7AC1-4128-BFE2-44717522F139}">
      <dgm:prSet phldrT="[Text]"/>
      <dgm:spPr>
        <a:solidFill>
          <a:srgbClr val="C00000"/>
        </a:solidFill>
      </dgm:spPr>
      <dgm:t>
        <a:bodyPr/>
        <a:lstStyle/>
        <a:p>
          <a:r>
            <a:rPr lang="en-US" dirty="0"/>
            <a:t>Canadian FHIR Implementation Guide 1</a:t>
          </a:r>
        </a:p>
      </dgm:t>
    </dgm:pt>
    <dgm:pt modelId="{35C1EB3E-65F9-42AA-8CBF-D1647D1FCFEB}" type="parTrans" cxnId="{1C93E3E2-C940-4392-993E-19641AF99A3D}">
      <dgm:prSet/>
      <dgm:spPr>
        <a:ln>
          <a:solidFill>
            <a:schemeClr val="tx1"/>
          </a:solidFill>
        </a:ln>
      </dgm:spPr>
      <dgm:t>
        <a:bodyPr/>
        <a:lstStyle/>
        <a:p>
          <a:endParaRPr lang="en-US"/>
        </a:p>
      </dgm:t>
    </dgm:pt>
    <dgm:pt modelId="{21C289FB-0936-47F9-B434-9CCE8FA01EA5}" type="sibTrans" cxnId="{1C93E3E2-C940-4392-993E-19641AF99A3D}">
      <dgm:prSet/>
      <dgm:spPr/>
      <dgm:t>
        <a:bodyPr/>
        <a:lstStyle/>
        <a:p>
          <a:endParaRPr lang="en-US"/>
        </a:p>
      </dgm:t>
    </dgm:pt>
    <dgm:pt modelId="{B54F8293-1C4B-402F-82C3-D2467276DEDD}">
      <dgm:prSet phldrT="[Text]"/>
      <dgm:spPr>
        <a:solidFill>
          <a:srgbClr val="C00000"/>
        </a:solidFill>
      </dgm:spPr>
      <dgm:t>
        <a:bodyPr/>
        <a:lstStyle/>
        <a:p>
          <a:r>
            <a:rPr lang="en-US" dirty="0"/>
            <a:t>Canadian FHIR Implementation Guide 2</a:t>
          </a:r>
        </a:p>
      </dgm:t>
    </dgm:pt>
    <dgm:pt modelId="{A51C8539-D177-43D7-97AE-9BF079D2CFAF}" type="parTrans" cxnId="{CB6E01EB-F807-4297-A871-B842FE45CFAA}">
      <dgm:prSet/>
      <dgm:spPr>
        <a:ln>
          <a:solidFill>
            <a:schemeClr val="tx1"/>
          </a:solidFill>
        </a:ln>
      </dgm:spPr>
      <dgm:t>
        <a:bodyPr/>
        <a:lstStyle/>
        <a:p>
          <a:endParaRPr lang="en-US"/>
        </a:p>
      </dgm:t>
    </dgm:pt>
    <dgm:pt modelId="{B697BCFA-C153-41D8-A6DD-5B28F67DA51E}" type="sibTrans" cxnId="{CB6E01EB-F807-4297-A871-B842FE45CFAA}">
      <dgm:prSet/>
      <dgm:spPr/>
      <dgm:t>
        <a:bodyPr/>
        <a:lstStyle/>
        <a:p>
          <a:endParaRPr lang="en-US"/>
        </a:p>
      </dgm:t>
    </dgm:pt>
    <dgm:pt modelId="{7F6A7E16-42FC-4276-89B7-56E41187659A}">
      <dgm:prSet phldrT="[Text]"/>
      <dgm:spPr>
        <a:solidFill>
          <a:srgbClr val="C00000"/>
        </a:solidFill>
      </dgm:spPr>
      <dgm:t>
        <a:bodyPr/>
        <a:lstStyle/>
        <a:p>
          <a:r>
            <a:rPr lang="en-US" dirty="0"/>
            <a:t>Canadian FHIR Implementation Guide 3</a:t>
          </a:r>
        </a:p>
      </dgm:t>
    </dgm:pt>
    <dgm:pt modelId="{05136114-B94A-459D-80EA-65B52F93AD02}" type="parTrans" cxnId="{38C040A7-0301-4FAB-8938-7B7C7482388B}">
      <dgm:prSet/>
      <dgm:spPr>
        <a:ln>
          <a:solidFill>
            <a:schemeClr val="tx1"/>
          </a:solidFill>
        </a:ln>
      </dgm:spPr>
      <dgm:t>
        <a:bodyPr/>
        <a:lstStyle/>
        <a:p>
          <a:endParaRPr lang="en-US"/>
        </a:p>
      </dgm:t>
    </dgm:pt>
    <dgm:pt modelId="{FBF0E7D2-BE95-4DF5-8E08-07A48E054DA2}" type="sibTrans" cxnId="{38C040A7-0301-4FAB-8938-7B7C7482388B}">
      <dgm:prSet/>
      <dgm:spPr/>
      <dgm:t>
        <a:bodyPr/>
        <a:lstStyle/>
        <a:p>
          <a:endParaRPr lang="en-US"/>
        </a:p>
      </dgm:t>
    </dgm:pt>
    <dgm:pt modelId="{35548BA4-5965-44AF-89A0-63BD93E44A7E}">
      <dgm:prSet phldrT="[Text]"/>
      <dgm:spPr>
        <a:solidFill>
          <a:srgbClr val="C00000"/>
        </a:solidFill>
      </dgm:spPr>
      <dgm:t>
        <a:bodyPr/>
        <a:lstStyle/>
        <a:p>
          <a:r>
            <a:rPr lang="en-US" dirty="0"/>
            <a:t>Etc.</a:t>
          </a:r>
        </a:p>
      </dgm:t>
    </dgm:pt>
    <dgm:pt modelId="{4ADFDFBD-D5B7-48C1-9AE7-3EA4CC48215F}" type="parTrans" cxnId="{5B70BA32-B1AD-424D-B2A1-E6BEF7E4978F}">
      <dgm:prSet/>
      <dgm:spPr>
        <a:ln>
          <a:solidFill>
            <a:schemeClr val="tx1"/>
          </a:solidFill>
        </a:ln>
      </dgm:spPr>
      <dgm:t>
        <a:bodyPr/>
        <a:lstStyle/>
        <a:p>
          <a:endParaRPr lang="en-US"/>
        </a:p>
      </dgm:t>
    </dgm:pt>
    <dgm:pt modelId="{E92A1E87-9595-4D5A-862F-4F06570DCEFE}" type="sibTrans" cxnId="{5B70BA32-B1AD-424D-B2A1-E6BEF7E4978F}">
      <dgm:prSet/>
      <dgm:spPr/>
      <dgm:t>
        <a:bodyPr/>
        <a:lstStyle/>
        <a:p>
          <a:endParaRPr lang="en-US"/>
        </a:p>
      </dgm:t>
    </dgm:pt>
    <dgm:pt modelId="{8F4961DF-37C4-43FD-8747-8F725F7B8561}" type="pres">
      <dgm:prSet presAssocID="{A1C533BE-2F2E-4646-9A33-F38E7D33FB97}" presName="diagram" presStyleCnt="0">
        <dgm:presLayoutVars>
          <dgm:chPref val="1"/>
          <dgm:dir/>
          <dgm:animOne val="branch"/>
          <dgm:animLvl val="lvl"/>
          <dgm:resizeHandles val="exact"/>
        </dgm:presLayoutVars>
      </dgm:prSet>
      <dgm:spPr/>
    </dgm:pt>
    <dgm:pt modelId="{5FAA6062-24F9-4BF2-882F-EBD5B9A7FC5A}" type="pres">
      <dgm:prSet presAssocID="{2324E099-FD79-4D4E-BFAC-4F48E2BBBB66}" presName="root1" presStyleCnt="0"/>
      <dgm:spPr/>
    </dgm:pt>
    <dgm:pt modelId="{2F0118C5-6A66-4FDB-8C51-411BA1DE5EF3}" type="pres">
      <dgm:prSet presAssocID="{2324E099-FD79-4D4E-BFAC-4F48E2BBBB66}" presName="LevelOneTextNode" presStyleLbl="node0" presStyleIdx="0" presStyleCnt="1">
        <dgm:presLayoutVars>
          <dgm:chPref val="3"/>
        </dgm:presLayoutVars>
      </dgm:prSet>
      <dgm:spPr/>
    </dgm:pt>
    <dgm:pt modelId="{6BD49FB4-4AF9-43BF-984F-3DCB9CD860F7}" type="pres">
      <dgm:prSet presAssocID="{2324E099-FD79-4D4E-BFAC-4F48E2BBBB66}" presName="level2hierChild" presStyleCnt="0"/>
      <dgm:spPr/>
    </dgm:pt>
    <dgm:pt modelId="{92F936F5-FDC2-40AD-B260-38340B31F4E3}" type="pres">
      <dgm:prSet presAssocID="{8A580F98-B1E3-40B8-BE96-85B45426C2F6}" presName="conn2-1" presStyleLbl="parChTrans1D2" presStyleIdx="0" presStyleCnt="1"/>
      <dgm:spPr/>
    </dgm:pt>
    <dgm:pt modelId="{D1C9282C-8187-4756-87E5-869EC99A152E}" type="pres">
      <dgm:prSet presAssocID="{8A580F98-B1E3-40B8-BE96-85B45426C2F6}" presName="connTx" presStyleLbl="parChTrans1D2" presStyleIdx="0" presStyleCnt="1"/>
      <dgm:spPr/>
    </dgm:pt>
    <dgm:pt modelId="{C1E1B01F-A2D0-4047-8E7E-7D2B6CA37756}" type="pres">
      <dgm:prSet presAssocID="{4B4767BC-E048-4621-A93D-AB5CB7E2F37E}" presName="root2" presStyleCnt="0"/>
      <dgm:spPr/>
    </dgm:pt>
    <dgm:pt modelId="{32D3766E-435F-4184-9A20-B2011425CC86}" type="pres">
      <dgm:prSet presAssocID="{4B4767BC-E048-4621-A93D-AB5CB7E2F37E}" presName="LevelTwoTextNode" presStyleLbl="node2" presStyleIdx="0" presStyleCnt="1">
        <dgm:presLayoutVars>
          <dgm:chPref val="3"/>
        </dgm:presLayoutVars>
      </dgm:prSet>
      <dgm:spPr/>
    </dgm:pt>
    <dgm:pt modelId="{CCE7598C-9BB6-4C24-90CD-C8E778FBAF7F}" type="pres">
      <dgm:prSet presAssocID="{4B4767BC-E048-4621-A93D-AB5CB7E2F37E}" presName="level3hierChild" presStyleCnt="0"/>
      <dgm:spPr/>
    </dgm:pt>
    <dgm:pt modelId="{6253E7C9-E8BF-4146-B4A1-1C2FB340393D}" type="pres">
      <dgm:prSet presAssocID="{35C1EB3E-65F9-42AA-8CBF-D1647D1FCFEB}" presName="conn2-1" presStyleLbl="parChTrans1D3" presStyleIdx="0" presStyleCnt="4"/>
      <dgm:spPr/>
    </dgm:pt>
    <dgm:pt modelId="{BE362A69-2518-4648-94A8-8B742AA45366}" type="pres">
      <dgm:prSet presAssocID="{35C1EB3E-65F9-42AA-8CBF-D1647D1FCFEB}" presName="connTx" presStyleLbl="parChTrans1D3" presStyleIdx="0" presStyleCnt="4"/>
      <dgm:spPr/>
    </dgm:pt>
    <dgm:pt modelId="{2CC101E5-C806-448A-8083-A585DC5F570F}" type="pres">
      <dgm:prSet presAssocID="{96E759FF-7AC1-4128-BFE2-44717522F139}" presName="root2" presStyleCnt="0"/>
      <dgm:spPr/>
    </dgm:pt>
    <dgm:pt modelId="{5230F3A7-8FD9-4A44-8F0D-1C1DFD1609B7}" type="pres">
      <dgm:prSet presAssocID="{96E759FF-7AC1-4128-BFE2-44717522F139}" presName="LevelTwoTextNode" presStyleLbl="node3" presStyleIdx="0" presStyleCnt="4">
        <dgm:presLayoutVars>
          <dgm:chPref val="3"/>
        </dgm:presLayoutVars>
      </dgm:prSet>
      <dgm:spPr/>
    </dgm:pt>
    <dgm:pt modelId="{30D728B2-47A8-46A0-8FF3-735072A36129}" type="pres">
      <dgm:prSet presAssocID="{96E759FF-7AC1-4128-BFE2-44717522F139}" presName="level3hierChild" presStyleCnt="0"/>
      <dgm:spPr/>
    </dgm:pt>
    <dgm:pt modelId="{BD7C1317-D39C-4F09-A065-FF4239B9B9F1}" type="pres">
      <dgm:prSet presAssocID="{A51C8539-D177-43D7-97AE-9BF079D2CFAF}" presName="conn2-1" presStyleLbl="parChTrans1D3" presStyleIdx="1" presStyleCnt="4"/>
      <dgm:spPr/>
    </dgm:pt>
    <dgm:pt modelId="{FF005FAA-1335-429E-AC45-F31F327EAE4C}" type="pres">
      <dgm:prSet presAssocID="{A51C8539-D177-43D7-97AE-9BF079D2CFAF}" presName="connTx" presStyleLbl="parChTrans1D3" presStyleIdx="1" presStyleCnt="4"/>
      <dgm:spPr/>
    </dgm:pt>
    <dgm:pt modelId="{128F6B44-75C6-44D9-BD61-0BDF4EE8BA4F}" type="pres">
      <dgm:prSet presAssocID="{B54F8293-1C4B-402F-82C3-D2467276DEDD}" presName="root2" presStyleCnt="0"/>
      <dgm:spPr/>
    </dgm:pt>
    <dgm:pt modelId="{C242FC48-9E78-4FA5-B5EB-900CCFF64BD3}" type="pres">
      <dgm:prSet presAssocID="{B54F8293-1C4B-402F-82C3-D2467276DEDD}" presName="LevelTwoTextNode" presStyleLbl="node3" presStyleIdx="1" presStyleCnt="4">
        <dgm:presLayoutVars>
          <dgm:chPref val="3"/>
        </dgm:presLayoutVars>
      </dgm:prSet>
      <dgm:spPr/>
    </dgm:pt>
    <dgm:pt modelId="{BF51A376-FFCE-4C70-9965-69EBF6475CB7}" type="pres">
      <dgm:prSet presAssocID="{B54F8293-1C4B-402F-82C3-D2467276DEDD}" presName="level3hierChild" presStyleCnt="0"/>
      <dgm:spPr/>
    </dgm:pt>
    <dgm:pt modelId="{EFC543BD-C228-4094-84FF-3B866E07AAC5}" type="pres">
      <dgm:prSet presAssocID="{05136114-B94A-459D-80EA-65B52F93AD02}" presName="conn2-1" presStyleLbl="parChTrans1D3" presStyleIdx="2" presStyleCnt="4"/>
      <dgm:spPr/>
    </dgm:pt>
    <dgm:pt modelId="{70EA81A6-2899-4783-9415-8E4052D92578}" type="pres">
      <dgm:prSet presAssocID="{05136114-B94A-459D-80EA-65B52F93AD02}" presName="connTx" presStyleLbl="parChTrans1D3" presStyleIdx="2" presStyleCnt="4"/>
      <dgm:spPr/>
    </dgm:pt>
    <dgm:pt modelId="{8DAA7570-CB1A-4F2B-8BC8-5AF872526F10}" type="pres">
      <dgm:prSet presAssocID="{7F6A7E16-42FC-4276-89B7-56E41187659A}" presName="root2" presStyleCnt="0"/>
      <dgm:spPr/>
    </dgm:pt>
    <dgm:pt modelId="{69D6983A-0E28-47BB-88EB-1D1959A1437A}" type="pres">
      <dgm:prSet presAssocID="{7F6A7E16-42FC-4276-89B7-56E41187659A}" presName="LevelTwoTextNode" presStyleLbl="node3" presStyleIdx="2" presStyleCnt="4">
        <dgm:presLayoutVars>
          <dgm:chPref val="3"/>
        </dgm:presLayoutVars>
      </dgm:prSet>
      <dgm:spPr/>
    </dgm:pt>
    <dgm:pt modelId="{6EAE471A-BD9C-44C1-BD43-699263C3811A}" type="pres">
      <dgm:prSet presAssocID="{7F6A7E16-42FC-4276-89B7-56E41187659A}" presName="level3hierChild" presStyleCnt="0"/>
      <dgm:spPr/>
    </dgm:pt>
    <dgm:pt modelId="{A8B15C75-D287-4C69-AE2F-6DCF115BCE5D}" type="pres">
      <dgm:prSet presAssocID="{4ADFDFBD-D5B7-48C1-9AE7-3EA4CC48215F}" presName="conn2-1" presStyleLbl="parChTrans1D3" presStyleIdx="3" presStyleCnt="4"/>
      <dgm:spPr/>
    </dgm:pt>
    <dgm:pt modelId="{03494F45-01FB-471E-90C7-1F890BD0E567}" type="pres">
      <dgm:prSet presAssocID="{4ADFDFBD-D5B7-48C1-9AE7-3EA4CC48215F}" presName="connTx" presStyleLbl="parChTrans1D3" presStyleIdx="3" presStyleCnt="4"/>
      <dgm:spPr/>
    </dgm:pt>
    <dgm:pt modelId="{07E4D767-830E-4BE0-8002-76B629376BDB}" type="pres">
      <dgm:prSet presAssocID="{35548BA4-5965-44AF-89A0-63BD93E44A7E}" presName="root2" presStyleCnt="0"/>
      <dgm:spPr/>
    </dgm:pt>
    <dgm:pt modelId="{7B64CAD9-9DAB-4E43-AB81-2DB981477E8C}" type="pres">
      <dgm:prSet presAssocID="{35548BA4-5965-44AF-89A0-63BD93E44A7E}" presName="LevelTwoTextNode" presStyleLbl="node3" presStyleIdx="3" presStyleCnt="4">
        <dgm:presLayoutVars>
          <dgm:chPref val="3"/>
        </dgm:presLayoutVars>
      </dgm:prSet>
      <dgm:spPr/>
    </dgm:pt>
    <dgm:pt modelId="{42EFE668-2922-4C4B-B4BB-8AFE6BC6E7F6}" type="pres">
      <dgm:prSet presAssocID="{35548BA4-5965-44AF-89A0-63BD93E44A7E}" presName="level3hierChild" presStyleCnt="0"/>
      <dgm:spPr/>
    </dgm:pt>
  </dgm:ptLst>
  <dgm:cxnLst>
    <dgm:cxn modelId="{6304DE01-8F80-4FD4-8D7A-8514BCFFF61B}" type="presOf" srcId="{7F6A7E16-42FC-4276-89B7-56E41187659A}" destId="{69D6983A-0E28-47BB-88EB-1D1959A1437A}" srcOrd="0" destOrd="0" presId="urn:microsoft.com/office/officeart/2005/8/layout/hierarchy2"/>
    <dgm:cxn modelId="{1BEB2302-F8C4-40F1-830A-379B043CF085}" type="presOf" srcId="{96E759FF-7AC1-4128-BFE2-44717522F139}" destId="{5230F3A7-8FD9-4A44-8F0D-1C1DFD1609B7}" srcOrd="0" destOrd="0" presId="urn:microsoft.com/office/officeart/2005/8/layout/hierarchy2"/>
    <dgm:cxn modelId="{846B6D02-472F-4DE2-A1DA-59BC54549DCA}" type="presOf" srcId="{35C1EB3E-65F9-42AA-8CBF-D1647D1FCFEB}" destId="{6253E7C9-E8BF-4146-B4A1-1C2FB340393D}" srcOrd="0" destOrd="0" presId="urn:microsoft.com/office/officeart/2005/8/layout/hierarchy2"/>
    <dgm:cxn modelId="{2688CA0A-49D4-4419-B6F1-AD3E204CBF48}" type="presOf" srcId="{2324E099-FD79-4D4E-BFAC-4F48E2BBBB66}" destId="{2F0118C5-6A66-4FDB-8C51-411BA1DE5EF3}" srcOrd="0" destOrd="0" presId="urn:microsoft.com/office/officeart/2005/8/layout/hierarchy2"/>
    <dgm:cxn modelId="{85ACB80F-FC6D-4829-9C3F-26D62B29054B}" type="presOf" srcId="{A1C533BE-2F2E-4646-9A33-F38E7D33FB97}" destId="{8F4961DF-37C4-43FD-8747-8F725F7B8561}" srcOrd="0" destOrd="0" presId="urn:microsoft.com/office/officeart/2005/8/layout/hierarchy2"/>
    <dgm:cxn modelId="{62C3E615-2BD7-476E-944F-CB37D4944DF4}" srcId="{A1C533BE-2F2E-4646-9A33-F38E7D33FB97}" destId="{2324E099-FD79-4D4E-BFAC-4F48E2BBBB66}" srcOrd="0" destOrd="0" parTransId="{A0F8353E-D9AD-4909-B240-08358364EA27}" sibTransId="{F0C6B9F6-91D9-4A9C-990D-C9BD52576276}"/>
    <dgm:cxn modelId="{040D8216-8FD5-4BEE-9232-F33CB647FD55}" type="presOf" srcId="{8A580F98-B1E3-40B8-BE96-85B45426C2F6}" destId="{D1C9282C-8187-4756-87E5-869EC99A152E}" srcOrd="1" destOrd="0" presId="urn:microsoft.com/office/officeart/2005/8/layout/hierarchy2"/>
    <dgm:cxn modelId="{5B70BA32-B1AD-424D-B2A1-E6BEF7E4978F}" srcId="{4B4767BC-E048-4621-A93D-AB5CB7E2F37E}" destId="{35548BA4-5965-44AF-89A0-63BD93E44A7E}" srcOrd="3" destOrd="0" parTransId="{4ADFDFBD-D5B7-48C1-9AE7-3EA4CC48215F}" sibTransId="{E92A1E87-9595-4D5A-862F-4F06570DCEFE}"/>
    <dgm:cxn modelId="{AEA4883C-2C08-4F9A-B37A-BF297505180A}" type="presOf" srcId="{05136114-B94A-459D-80EA-65B52F93AD02}" destId="{70EA81A6-2899-4783-9415-8E4052D92578}" srcOrd="1" destOrd="0" presId="urn:microsoft.com/office/officeart/2005/8/layout/hierarchy2"/>
    <dgm:cxn modelId="{0D883A5C-92A2-487F-A672-DF0A76B3DACF}" type="presOf" srcId="{B54F8293-1C4B-402F-82C3-D2467276DEDD}" destId="{C242FC48-9E78-4FA5-B5EB-900CCFF64BD3}" srcOrd="0" destOrd="0" presId="urn:microsoft.com/office/officeart/2005/8/layout/hierarchy2"/>
    <dgm:cxn modelId="{41DB435E-20EF-468F-8545-76FC1AD762CE}" type="presOf" srcId="{05136114-B94A-459D-80EA-65B52F93AD02}" destId="{EFC543BD-C228-4094-84FF-3B866E07AAC5}" srcOrd="0" destOrd="0" presId="urn:microsoft.com/office/officeart/2005/8/layout/hierarchy2"/>
    <dgm:cxn modelId="{ED943961-3A6D-42D9-B7ED-02ADAF074648}" type="presOf" srcId="{A51C8539-D177-43D7-97AE-9BF079D2CFAF}" destId="{BD7C1317-D39C-4F09-A065-FF4239B9B9F1}" srcOrd="0" destOrd="0" presId="urn:microsoft.com/office/officeart/2005/8/layout/hierarchy2"/>
    <dgm:cxn modelId="{CB28C64C-50B9-4E7B-A0E0-FF7AE648E676}" type="presOf" srcId="{4ADFDFBD-D5B7-48C1-9AE7-3EA4CC48215F}" destId="{03494F45-01FB-471E-90C7-1F890BD0E567}" srcOrd="1" destOrd="0" presId="urn:microsoft.com/office/officeart/2005/8/layout/hierarchy2"/>
    <dgm:cxn modelId="{BA95676E-18DE-406A-8353-54DF9B207D42}" type="presOf" srcId="{4B4767BC-E048-4621-A93D-AB5CB7E2F37E}" destId="{32D3766E-435F-4184-9A20-B2011425CC86}" srcOrd="0" destOrd="0" presId="urn:microsoft.com/office/officeart/2005/8/layout/hierarchy2"/>
    <dgm:cxn modelId="{D4243B73-A8E6-4733-B524-0355376E31FF}" type="presOf" srcId="{A51C8539-D177-43D7-97AE-9BF079D2CFAF}" destId="{FF005FAA-1335-429E-AC45-F31F327EAE4C}" srcOrd="1" destOrd="0" presId="urn:microsoft.com/office/officeart/2005/8/layout/hierarchy2"/>
    <dgm:cxn modelId="{58563B76-61F2-4363-B521-482238E33209}" type="presOf" srcId="{35C1EB3E-65F9-42AA-8CBF-D1647D1FCFEB}" destId="{BE362A69-2518-4648-94A8-8B742AA45366}" srcOrd="1" destOrd="0" presId="urn:microsoft.com/office/officeart/2005/8/layout/hierarchy2"/>
    <dgm:cxn modelId="{38C040A7-0301-4FAB-8938-7B7C7482388B}" srcId="{4B4767BC-E048-4621-A93D-AB5CB7E2F37E}" destId="{7F6A7E16-42FC-4276-89B7-56E41187659A}" srcOrd="2" destOrd="0" parTransId="{05136114-B94A-459D-80EA-65B52F93AD02}" sibTransId="{FBF0E7D2-BE95-4DF5-8E08-07A48E054DA2}"/>
    <dgm:cxn modelId="{786614AA-1549-494E-9DD9-D1F4B25FE9F0}" type="presOf" srcId="{4ADFDFBD-D5B7-48C1-9AE7-3EA4CC48215F}" destId="{A8B15C75-D287-4C69-AE2F-6DCF115BCE5D}" srcOrd="0" destOrd="0" presId="urn:microsoft.com/office/officeart/2005/8/layout/hierarchy2"/>
    <dgm:cxn modelId="{2BC111C1-0625-4C93-87FE-7E67F6B70513}" type="presOf" srcId="{8A580F98-B1E3-40B8-BE96-85B45426C2F6}" destId="{92F936F5-FDC2-40AD-B260-38340B31F4E3}" srcOrd="0" destOrd="0" presId="urn:microsoft.com/office/officeart/2005/8/layout/hierarchy2"/>
    <dgm:cxn modelId="{C32337C3-D8B0-4BD5-9A4B-7394B5B13861}" srcId="{2324E099-FD79-4D4E-BFAC-4F48E2BBBB66}" destId="{4B4767BC-E048-4621-A93D-AB5CB7E2F37E}" srcOrd="0" destOrd="0" parTransId="{8A580F98-B1E3-40B8-BE96-85B45426C2F6}" sibTransId="{2FF8A674-3AFE-421C-9885-28BC7A1C3AB2}"/>
    <dgm:cxn modelId="{3B3CE5C3-D0BB-41E0-A52C-9C18AD748C75}" type="presOf" srcId="{35548BA4-5965-44AF-89A0-63BD93E44A7E}" destId="{7B64CAD9-9DAB-4E43-AB81-2DB981477E8C}" srcOrd="0" destOrd="0" presId="urn:microsoft.com/office/officeart/2005/8/layout/hierarchy2"/>
    <dgm:cxn modelId="{1C93E3E2-C940-4392-993E-19641AF99A3D}" srcId="{4B4767BC-E048-4621-A93D-AB5CB7E2F37E}" destId="{96E759FF-7AC1-4128-BFE2-44717522F139}" srcOrd="0" destOrd="0" parTransId="{35C1EB3E-65F9-42AA-8CBF-D1647D1FCFEB}" sibTransId="{21C289FB-0936-47F9-B434-9CCE8FA01EA5}"/>
    <dgm:cxn modelId="{CB6E01EB-F807-4297-A871-B842FE45CFAA}" srcId="{4B4767BC-E048-4621-A93D-AB5CB7E2F37E}" destId="{B54F8293-1C4B-402F-82C3-D2467276DEDD}" srcOrd="1" destOrd="0" parTransId="{A51C8539-D177-43D7-97AE-9BF079D2CFAF}" sibTransId="{B697BCFA-C153-41D8-A6DD-5B28F67DA51E}"/>
    <dgm:cxn modelId="{545F5B29-629F-4E44-97D8-2BE1DDA9DD20}" type="presParOf" srcId="{8F4961DF-37C4-43FD-8747-8F725F7B8561}" destId="{5FAA6062-24F9-4BF2-882F-EBD5B9A7FC5A}" srcOrd="0" destOrd="0" presId="urn:microsoft.com/office/officeart/2005/8/layout/hierarchy2"/>
    <dgm:cxn modelId="{150BCC53-B2E5-45CF-BF6E-FDBD6A46ABD2}" type="presParOf" srcId="{5FAA6062-24F9-4BF2-882F-EBD5B9A7FC5A}" destId="{2F0118C5-6A66-4FDB-8C51-411BA1DE5EF3}" srcOrd="0" destOrd="0" presId="urn:microsoft.com/office/officeart/2005/8/layout/hierarchy2"/>
    <dgm:cxn modelId="{334668FA-3B43-4242-8FF5-BF44DDA1A880}" type="presParOf" srcId="{5FAA6062-24F9-4BF2-882F-EBD5B9A7FC5A}" destId="{6BD49FB4-4AF9-43BF-984F-3DCB9CD860F7}" srcOrd="1" destOrd="0" presId="urn:microsoft.com/office/officeart/2005/8/layout/hierarchy2"/>
    <dgm:cxn modelId="{E0FA9981-6B76-4FFB-BDD8-8B25890AF252}" type="presParOf" srcId="{6BD49FB4-4AF9-43BF-984F-3DCB9CD860F7}" destId="{92F936F5-FDC2-40AD-B260-38340B31F4E3}" srcOrd="0" destOrd="0" presId="urn:microsoft.com/office/officeart/2005/8/layout/hierarchy2"/>
    <dgm:cxn modelId="{19153DA5-CCFD-4BC0-9503-EBAD89480B5F}" type="presParOf" srcId="{92F936F5-FDC2-40AD-B260-38340B31F4E3}" destId="{D1C9282C-8187-4756-87E5-869EC99A152E}" srcOrd="0" destOrd="0" presId="urn:microsoft.com/office/officeart/2005/8/layout/hierarchy2"/>
    <dgm:cxn modelId="{607ABBEE-2331-4809-BBE7-879FDE2EE8DD}" type="presParOf" srcId="{6BD49FB4-4AF9-43BF-984F-3DCB9CD860F7}" destId="{C1E1B01F-A2D0-4047-8E7E-7D2B6CA37756}" srcOrd="1" destOrd="0" presId="urn:microsoft.com/office/officeart/2005/8/layout/hierarchy2"/>
    <dgm:cxn modelId="{CE65E1D3-712C-46D0-9053-03FB68477A1F}" type="presParOf" srcId="{C1E1B01F-A2D0-4047-8E7E-7D2B6CA37756}" destId="{32D3766E-435F-4184-9A20-B2011425CC86}" srcOrd="0" destOrd="0" presId="urn:microsoft.com/office/officeart/2005/8/layout/hierarchy2"/>
    <dgm:cxn modelId="{DFAA6789-1329-4A15-9897-846C021E366F}" type="presParOf" srcId="{C1E1B01F-A2D0-4047-8E7E-7D2B6CA37756}" destId="{CCE7598C-9BB6-4C24-90CD-C8E778FBAF7F}" srcOrd="1" destOrd="0" presId="urn:microsoft.com/office/officeart/2005/8/layout/hierarchy2"/>
    <dgm:cxn modelId="{807D5511-9363-4F60-8A16-81CD2E28268C}" type="presParOf" srcId="{CCE7598C-9BB6-4C24-90CD-C8E778FBAF7F}" destId="{6253E7C9-E8BF-4146-B4A1-1C2FB340393D}" srcOrd="0" destOrd="0" presId="urn:microsoft.com/office/officeart/2005/8/layout/hierarchy2"/>
    <dgm:cxn modelId="{F27FFC88-71B7-4FAB-BF17-081D3E394EFD}" type="presParOf" srcId="{6253E7C9-E8BF-4146-B4A1-1C2FB340393D}" destId="{BE362A69-2518-4648-94A8-8B742AA45366}" srcOrd="0" destOrd="0" presId="urn:microsoft.com/office/officeart/2005/8/layout/hierarchy2"/>
    <dgm:cxn modelId="{E0EA7558-DFE2-409F-B459-3644EC7722D7}" type="presParOf" srcId="{CCE7598C-9BB6-4C24-90CD-C8E778FBAF7F}" destId="{2CC101E5-C806-448A-8083-A585DC5F570F}" srcOrd="1" destOrd="0" presId="urn:microsoft.com/office/officeart/2005/8/layout/hierarchy2"/>
    <dgm:cxn modelId="{5F5A3058-929E-48A7-A43B-29FE03A09736}" type="presParOf" srcId="{2CC101E5-C806-448A-8083-A585DC5F570F}" destId="{5230F3A7-8FD9-4A44-8F0D-1C1DFD1609B7}" srcOrd="0" destOrd="0" presId="urn:microsoft.com/office/officeart/2005/8/layout/hierarchy2"/>
    <dgm:cxn modelId="{BD03FF61-3FD5-406C-BDCE-359180639A60}" type="presParOf" srcId="{2CC101E5-C806-448A-8083-A585DC5F570F}" destId="{30D728B2-47A8-46A0-8FF3-735072A36129}" srcOrd="1" destOrd="0" presId="urn:microsoft.com/office/officeart/2005/8/layout/hierarchy2"/>
    <dgm:cxn modelId="{AB5C65F2-5429-41B5-A417-2360DACFCB91}" type="presParOf" srcId="{CCE7598C-9BB6-4C24-90CD-C8E778FBAF7F}" destId="{BD7C1317-D39C-4F09-A065-FF4239B9B9F1}" srcOrd="2" destOrd="0" presId="urn:microsoft.com/office/officeart/2005/8/layout/hierarchy2"/>
    <dgm:cxn modelId="{924E880A-43B6-4449-B86B-1017EFCB7594}" type="presParOf" srcId="{BD7C1317-D39C-4F09-A065-FF4239B9B9F1}" destId="{FF005FAA-1335-429E-AC45-F31F327EAE4C}" srcOrd="0" destOrd="0" presId="urn:microsoft.com/office/officeart/2005/8/layout/hierarchy2"/>
    <dgm:cxn modelId="{66AC7948-B8BE-4081-AEB6-8C3EB3864B94}" type="presParOf" srcId="{CCE7598C-9BB6-4C24-90CD-C8E778FBAF7F}" destId="{128F6B44-75C6-44D9-BD61-0BDF4EE8BA4F}" srcOrd="3" destOrd="0" presId="urn:microsoft.com/office/officeart/2005/8/layout/hierarchy2"/>
    <dgm:cxn modelId="{B1705931-EC02-4F38-9CA3-4BF9B89BC07F}" type="presParOf" srcId="{128F6B44-75C6-44D9-BD61-0BDF4EE8BA4F}" destId="{C242FC48-9E78-4FA5-B5EB-900CCFF64BD3}" srcOrd="0" destOrd="0" presId="urn:microsoft.com/office/officeart/2005/8/layout/hierarchy2"/>
    <dgm:cxn modelId="{294ECD2F-9F66-4023-9A48-628F78B772FA}" type="presParOf" srcId="{128F6B44-75C6-44D9-BD61-0BDF4EE8BA4F}" destId="{BF51A376-FFCE-4C70-9965-69EBF6475CB7}" srcOrd="1" destOrd="0" presId="urn:microsoft.com/office/officeart/2005/8/layout/hierarchy2"/>
    <dgm:cxn modelId="{436C8825-0A0F-407A-B618-CA35E9ADED33}" type="presParOf" srcId="{CCE7598C-9BB6-4C24-90CD-C8E778FBAF7F}" destId="{EFC543BD-C228-4094-84FF-3B866E07AAC5}" srcOrd="4" destOrd="0" presId="urn:microsoft.com/office/officeart/2005/8/layout/hierarchy2"/>
    <dgm:cxn modelId="{975FA63B-D795-4DA3-B993-E4F56DF7F86A}" type="presParOf" srcId="{EFC543BD-C228-4094-84FF-3B866E07AAC5}" destId="{70EA81A6-2899-4783-9415-8E4052D92578}" srcOrd="0" destOrd="0" presId="urn:microsoft.com/office/officeart/2005/8/layout/hierarchy2"/>
    <dgm:cxn modelId="{3C3F83E1-8296-49A3-94EF-BF547B8287A4}" type="presParOf" srcId="{CCE7598C-9BB6-4C24-90CD-C8E778FBAF7F}" destId="{8DAA7570-CB1A-4F2B-8BC8-5AF872526F10}" srcOrd="5" destOrd="0" presId="urn:microsoft.com/office/officeart/2005/8/layout/hierarchy2"/>
    <dgm:cxn modelId="{9E4BEDF6-A2BA-42D5-B7CC-DA4116E29F63}" type="presParOf" srcId="{8DAA7570-CB1A-4F2B-8BC8-5AF872526F10}" destId="{69D6983A-0E28-47BB-88EB-1D1959A1437A}" srcOrd="0" destOrd="0" presId="urn:microsoft.com/office/officeart/2005/8/layout/hierarchy2"/>
    <dgm:cxn modelId="{E8A6C8FC-9128-48D6-A54B-6CC19691BAA7}" type="presParOf" srcId="{8DAA7570-CB1A-4F2B-8BC8-5AF872526F10}" destId="{6EAE471A-BD9C-44C1-BD43-699263C3811A}" srcOrd="1" destOrd="0" presId="urn:microsoft.com/office/officeart/2005/8/layout/hierarchy2"/>
    <dgm:cxn modelId="{987E9514-2D2E-47C9-910F-05F941C9C85F}" type="presParOf" srcId="{CCE7598C-9BB6-4C24-90CD-C8E778FBAF7F}" destId="{A8B15C75-D287-4C69-AE2F-6DCF115BCE5D}" srcOrd="6" destOrd="0" presId="urn:microsoft.com/office/officeart/2005/8/layout/hierarchy2"/>
    <dgm:cxn modelId="{CE7504D2-A710-42B4-A5F9-E151CAE5051F}" type="presParOf" srcId="{A8B15C75-D287-4C69-AE2F-6DCF115BCE5D}" destId="{03494F45-01FB-471E-90C7-1F890BD0E567}" srcOrd="0" destOrd="0" presId="urn:microsoft.com/office/officeart/2005/8/layout/hierarchy2"/>
    <dgm:cxn modelId="{6577310F-4845-41F9-AD7F-264643FF8BD3}" type="presParOf" srcId="{CCE7598C-9BB6-4C24-90CD-C8E778FBAF7F}" destId="{07E4D767-830E-4BE0-8002-76B629376BDB}" srcOrd="7" destOrd="0" presId="urn:microsoft.com/office/officeart/2005/8/layout/hierarchy2"/>
    <dgm:cxn modelId="{976FDD96-47CE-48DC-80E4-67AFA15100A7}" type="presParOf" srcId="{07E4D767-830E-4BE0-8002-76B629376BDB}" destId="{7B64CAD9-9DAB-4E43-AB81-2DB981477E8C}" srcOrd="0" destOrd="0" presId="urn:microsoft.com/office/officeart/2005/8/layout/hierarchy2"/>
    <dgm:cxn modelId="{1BB14E83-CB50-4046-8E1D-B15E31CEBF83}" type="presParOf" srcId="{07E4D767-830E-4BE0-8002-76B629376BDB}" destId="{42EFE668-2922-4C4B-B4BB-8AFE6BC6E7F6}" srcOrd="1" destOrd="0" presId="urn:microsoft.com/office/officeart/2005/8/layout/hierarchy2"/>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C376BE8-EBBD-4946-B708-208C6E7120E1}"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CA"/>
        </a:p>
      </dgm:t>
    </dgm:pt>
    <dgm:pt modelId="{918270EF-FBEA-4133-A534-3AF933E29676}">
      <dgm:prSet phldrT="[Text]">
        <dgm: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dgm:style>
      </dgm:prSet>
      <dgm:spPr>
        <a:solidFill>
          <a:srgbClr val="C00000">
            <a:alpha val="40000"/>
          </a:srgbClr>
        </a:solidFill>
        <a:ln>
          <a:solidFill>
            <a:schemeClr val="tx1">
              <a:lumMod val="50000"/>
              <a:lumOff val="50000"/>
            </a:schemeClr>
          </a:solidFill>
        </a:ln>
      </dgm:spPr>
      <dgm:t>
        <a:bodyPr/>
        <a:lstStyle/>
        <a:p>
          <a:r>
            <a:rPr lang="en-US" dirty="0">
              <a:solidFill>
                <a:schemeClr val="bg1"/>
              </a:solidFill>
            </a:rPr>
            <a:t>Informal Alignment</a:t>
          </a:r>
          <a:endParaRPr lang="en-CA" dirty="0">
            <a:solidFill>
              <a:schemeClr val="bg1"/>
            </a:solidFill>
          </a:endParaRPr>
        </a:p>
      </dgm:t>
    </dgm:pt>
    <dgm:pt modelId="{D8EB1F13-AA33-426D-9530-C4FAE8C10430}" type="parTrans" cxnId="{5151C6B6-F44D-4F4C-BD38-5DE392C9010C}">
      <dgm:prSet/>
      <dgm:spPr/>
      <dgm:t>
        <a:bodyPr/>
        <a:lstStyle/>
        <a:p>
          <a:endParaRPr lang="en-CA"/>
        </a:p>
      </dgm:t>
    </dgm:pt>
    <dgm:pt modelId="{29184266-3A7F-4E3A-B171-43F2AE922145}" type="sibTrans" cxnId="{5151C6B6-F44D-4F4C-BD38-5DE392C9010C}">
      <dgm:prSet/>
      <dgm:spPr/>
      <dgm:t>
        <a:bodyPr/>
        <a:lstStyle/>
        <a:p>
          <a:endParaRPr lang="en-CA"/>
        </a:p>
      </dgm:t>
    </dgm:pt>
    <dgm:pt modelId="{53C541E0-5A69-46CA-BACD-8DCD35A40FC8}">
      <dgm:prSet phldrT="[Text]"/>
      <dgm:spPr>
        <a:solidFill>
          <a:srgbClr val="C00000"/>
        </a:solidFill>
      </dgm:spPr>
      <dgm:t>
        <a:bodyPr/>
        <a:lstStyle/>
        <a:p>
          <a:r>
            <a:rPr lang="en-US" dirty="0"/>
            <a:t>OMD Core Data Set Standard</a:t>
          </a:r>
          <a:endParaRPr lang="en-CA" dirty="0"/>
        </a:p>
      </dgm:t>
    </dgm:pt>
    <dgm:pt modelId="{ACD75019-CCC4-49FA-9C3C-AC6C6011814D}" type="parTrans" cxnId="{350DF77C-5B00-4C3B-A649-0DD58EAB0B7F}">
      <dgm:prSet/>
      <dgm:spPr/>
      <dgm:t>
        <a:bodyPr/>
        <a:lstStyle/>
        <a:p>
          <a:endParaRPr lang="en-CA"/>
        </a:p>
      </dgm:t>
    </dgm:pt>
    <dgm:pt modelId="{7A408045-6650-4793-8652-76B3F2172DBF}" type="sibTrans" cxnId="{350DF77C-5B00-4C3B-A649-0DD58EAB0B7F}">
      <dgm:prSet/>
      <dgm:spPr/>
      <dgm:t>
        <a:bodyPr/>
        <a:lstStyle/>
        <a:p>
          <a:endParaRPr lang="en-CA"/>
        </a:p>
      </dgm:t>
    </dgm:pt>
    <dgm:pt modelId="{AB8F6417-E144-45C3-BCA2-BF2174E18416}">
      <dgm:prSet phldrT="[Text]"/>
      <dgm:spPr>
        <a:solidFill>
          <a:srgbClr val="C00000"/>
        </a:solidFill>
      </dgm:spPr>
      <dgm:t>
        <a:bodyPr/>
        <a:lstStyle/>
        <a:p>
          <a:r>
            <a:rPr lang="en-US" dirty="0"/>
            <a:t>[Your guide here]</a:t>
          </a:r>
          <a:endParaRPr lang="en-CA" dirty="0"/>
        </a:p>
      </dgm:t>
    </dgm:pt>
    <dgm:pt modelId="{83A55F75-FA3E-4037-AC94-2F3AA027D07F}" type="parTrans" cxnId="{84A532F7-FAFF-4DD3-846D-C0FE0248CA78}">
      <dgm:prSet/>
      <dgm:spPr/>
      <dgm:t>
        <a:bodyPr/>
        <a:lstStyle/>
        <a:p>
          <a:endParaRPr lang="en-CA"/>
        </a:p>
      </dgm:t>
    </dgm:pt>
    <dgm:pt modelId="{EA7C27E2-0825-42EE-85E4-9817B5146D18}" type="sibTrans" cxnId="{84A532F7-FAFF-4DD3-846D-C0FE0248CA78}">
      <dgm:prSet/>
      <dgm:spPr/>
      <dgm:t>
        <a:bodyPr/>
        <a:lstStyle/>
        <a:p>
          <a:endParaRPr lang="en-CA"/>
        </a:p>
      </dgm:t>
    </dgm:pt>
    <dgm:pt modelId="{B840171E-CFAD-465E-B564-1C6422D7266C}">
      <dgm:prSet phldrT="[Text]">
        <dgm: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dgm:style>
      </dgm:prSet>
      <dgm:spPr>
        <a:solidFill>
          <a:srgbClr val="C00000">
            <a:alpha val="40000"/>
          </a:srgbClr>
        </a:solidFill>
        <a:ln>
          <a:solidFill>
            <a:schemeClr val="tx1">
              <a:lumMod val="50000"/>
              <a:lumOff val="50000"/>
            </a:schemeClr>
          </a:solidFill>
        </a:ln>
      </dgm:spPr>
      <dgm:t>
        <a:bodyPr/>
        <a:lstStyle/>
        <a:p>
          <a:r>
            <a:rPr lang="en-US" dirty="0">
              <a:solidFill>
                <a:schemeClr val="bg1"/>
              </a:solidFill>
            </a:rPr>
            <a:t>Endorsement / Dependencies on CA Baseline </a:t>
          </a:r>
          <a:r>
            <a:rPr lang="en-US" dirty="0" err="1">
              <a:solidFill>
                <a:schemeClr val="bg1"/>
              </a:solidFill>
            </a:rPr>
            <a:t>iGuide</a:t>
          </a:r>
          <a:endParaRPr lang="en-CA" dirty="0">
            <a:solidFill>
              <a:schemeClr val="bg1"/>
            </a:solidFill>
          </a:endParaRPr>
        </a:p>
      </dgm:t>
    </dgm:pt>
    <dgm:pt modelId="{854C1CCA-752B-4E07-8EBB-1C6A28AAD9A1}" type="parTrans" cxnId="{44613A63-94C6-4366-A075-0F7F8C0AE1B3}">
      <dgm:prSet/>
      <dgm:spPr/>
      <dgm:t>
        <a:bodyPr/>
        <a:lstStyle/>
        <a:p>
          <a:endParaRPr lang="en-CA"/>
        </a:p>
      </dgm:t>
    </dgm:pt>
    <dgm:pt modelId="{0AED2AA8-B8FB-4067-865F-FF1D28C316B1}" type="sibTrans" cxnId="{44613A63-94C6-4366-A075-0F7F8C0AE1B3}">
      <dgm:prSet/>
      <dgm:spPr/>
      <dgm:t>
        <a:bodyPr/>
        <a:lstStyle/>
        <a:p>
          <a:endParaRPr lang="en-CA"/>
        </a:p>
      </dgm:t>
    </dgm:pt>
    <dgm:pt modelId="{D24F8A0C-DD76-4E25-A471-6954449EEEDF}">
      <dgm:prSet phldrT="[Text]"/>
      <dgm:spPr>
        <a:solidFill>
          <a:srgbClr val="C00000"/>
        </a:solidFill>
      </dgm:spPr>
      <dgm:t>
        <a:bodyPr/>
        <a:lstStyle/>
        <a:p>
          <a:r>
            <a:rPr lang="en-US" dirty="0"/>
            <a:t>Patient Summary (Pan-Canadian)</a:t>
          </a:r>
          <a:endParaRPr lang="en-CA" dirty="0"/>
        </a:p>
      </dgm:t>
    </dgm:pt>
    <dgm:pt modelId="{D7394A6B-7EC0-40DD-A331-57DE037E562A}" type="parTrans" cxnId="{D83232F2-F0A9-4682-8D46-088D4D655C02}">
      <dgm:prSet/>
      <dgm:spPr/>
      <dgm:t>
        <a:bodyPr/>
        <a:lstStyle/>
        <a:p>
          <a:endParaRPr lang="en-CA"/>
        </a:p>
      </dgm:t>
    </dgm:pt>
    <dgm:pt modelId="{20F6EECA-7FC8-4586-8768-0C001E5510DE}" type="sibTrans" cxnId="{D83232F2-F0A9-4682-8D46-088D4D655C02}">
      <dgm:prSet/>
      <dgm:spPr/>
      <dgm:t>
        <a:bodyPr/>
        <a:lstStyle/>
        <a:p>
          <a:endParaRPr lang="en-CA"/>
        </a:p>
      </dgm:t>
    </dgm:pt>
    <dgm:pt modelId="{4979F6E6-BF56-4EFA-B5F0-A4BD1971473D}">
      <dgm:prSet phldrT="[Text]"/>
      <dgm:spPr>
        <a:solidFill>
          <a:srgbClr val="C00000"/>
        </a:solidFill>
      </dgm:spPr>
      <dgm:t>
        <a:bodyPr/>
        <a:lstStyle/>
        <a:p>
          <a:r>
            <a:rPr lang="en-US" dirty="0"/>
            <a:t>Patient Summary (Ontario)</a:t>
          </a:r>
          <a:endParaRPr lang="en-CA" dirty="0"/>
        </a:p>
      </dgm:t>
    </dgm:pt>
    <dgm:pt modelId="{7C5F9642-E27B-4DFE-99B7-2C47BB01A80F}" type="parTrans" cxnId="{FA248755-0B57-4835-A758-C54E6A5BBFA8}">
      <dgm:prSet/>
      <dgm:spPr/>
      <dgm:t>
        <a:bodyPr/>
        <a:lstStyle/>
        <a:p>
          <a:endParaRPr lang="en-CA"/>
        </a:p>
      </dgm:t>
    </dgm:pt>
    <dgm:pt modelId="{3EB75C8B-698A-4D35-AD9F-4226889F185F}" type="sibTrans" cxnId="{FA248755-0B57-4835-A758-C54E6A5BBFA8}">
      <dgm:prSet/>
      <dgm:spPr/>
      <dgm:t>
        <a:bodyPr/>
        <a:lstStyle/>
        <a:p>
          <a:endParaRPr lang="en-CA"/>
        </a:p>
      </dgm:t>
    </dgm:pt>
    <dgm:pt modelId="{CC87ECE2-A31E-46BD-9156-E8371F878D5B}">
      <dgm:prSet phldrT="[Text]"/>
      <dgm:spPr>
        <a:solidFill>
          <a:srgbClr val="C00000"/>
        </a:solidFill>
      </dgm:spPr>
      <dgm:t>
        <a:bodyPr/>
        <a:lstStyle/>
        <a:p>
          <a:r>
            <a:rPr lang="en-US" dirty="0"/>
            <a:t>BC Standards Catalogue</a:t>
          </a:r>
          <a:endParaRPr lang="en-CA" dirty="0"/>
        </a:p>
      </dgm:t>
    </dgm:pt>
    <dgm:pt modelId="{0C4518DB-AF31-4832-BEB7-270777E9281E}" type="parTrans" cxnId="{701646D9-FB15-4D8E-8B83-08D21E09B133}">
      <dgm:prSet/>
      <dgm:spPr/>
      <dgm:t>
        <a:bodyPr/>
        <a:lstStyle/>
        <a:p>
          <a:endParaRPr lang="en-CA"/>
        </a:p>
      </dgm:t>
    </dgm:pt>
    <dgm:pt modelId="{AA0641FD-D820-4C5E-8B31-E6BF320BD316}" type="sibTrans" cxnId="{701646D9-FB15-4D8E-8B83-08D21E09B133}">
      <dgm:prSet/>
      <dgm:spPr/>
      <dgm:t>
        <a:bodyPr/>
        <a:lstStyle/>
        <a:p>
          <a:endParaRPr lang="en-CA"/>
        </a:p>
      </dgm:t>
    </dgm:pt>
    <dgm:pt modelId="{D94A4412-FFEF-4BCC-886D-38FBC91BE3A9}">
      <dgm:prSet phldrT="[Text]"/>
      <dgm:spPr>
        <a:solidFill>
          <a:srgbClr val="C00000"/>
        </a:solidFill>
      </dgm:spPr>
      <dgm:t>
        <a:bodyPr/>
        <a:lstStyle/>
        <a:p>
          <a:r>
            <a:rPr lang="en-US" dirty="0"/>
            <a:t>PHI Access</a:t>
          </a:r>
          <a:endParaRPr lang="en-CA" dirty="0"/>
        </a:p>
      </dgm:t>
    </dgm:pt>
    <dgm:pt modelId="{FB254C8E-F343-4B5B-8FF0-1D131A41112B}" type="parTrans" cxnId="{C01A3FE1-BD76-4934-A119-F543368C5C2D}">
      <dgm:prSet/>
      <dgm:spPr/>
      <dgm:t>
        <a:bodyPr/>
        <a:lstStyle/>
        <a:p>
          <a:endParaRPr lang="en-CA"/>
        </a:p>
      </dgm:t>
    </dgm:pt>
    <dgm:pt modelId="{4230A01C-E8C5-4FC3-BACC-FAFBEEFEBF5B}" type="sibTrans" cxnId="{C01A3FE1-BD76-4934-A119-F543368C5C2D}">
      <dgm:prSet/>
      <dgm:spPr/>
      <dgm:t>
        <a:bodyPr/>
        <a:lstStyle/>
        <a:p>
          <a:endParaRPr lang="en-CA"/>
        </a:p>
      </dgm:t>
    </dgm:pt>
    <dgm:pt modelId="{946C6B7C-C8B1-4524-8EB8-8059DAA39618}" type="pres">
      <dgm:prSet presAssocID="{9C376BE8-EBBD-4946-B708-208C6E7120E1}" presName="theList" presStyleCnt="0">
        <dgm:presLayoutVars>
          <dgm:dir/>
          <dgm:animLvl val="lvl"/>
          <dgm:resizeHandles val="exact"/>
        </dgm:presLayoutVars>
      </dgm:prSet>
      <dgm:spPr/>
    </dgm:pt>
    <dgm:pt modelId="{0420B98D-F7D1-49FC-A12C-5D88854948BD}" type="pres">
      <dgm:prSet presAssocID="{918270EF-FBEA-4133-A534-3AF933E29676}" presName="compNode" presStyleCnt="0"/>
      <dgm:spPr/>
    </dgm:pt>
    <dgm:pt modelId="{D382899B-37A3-412B-A96C-01C2BF297797}" type="pres">
      <dgm:prSet presAssocID="{918270EF-FBEA-4133-A534-3AF933E29676}" presName="aNode" presStyleLbl="bgShp" presStyleIdx="0" presStyleCnt="2"/>
      <dgm:spPr>
        <a:xfrm>
          <a:off x="5262" y="0"/>
          <a:ext cx="5062686" cy="4351338"/>
        </a:xfrm>
        <a:prstGeom prst="roundRect">
          <a:avLst>
            <a:gd name="adj" fmla="val 10000"/>
          </a:avLst>
        </a:prstGeom>
      </dgm:spPr>
    </dgm:pt>
    <dgm:pt modelId="{DB8E4E88-BDCF-4F31-9A5F-58692D26F3A3}" type="pres">
      <dgm:prSet presAssocID="{918270EF-FBEA-4133-A534-3AF933E29676}" presName="textNode" presStyleLbl="bgShp" presStyleIdx="0" presStyleCnt="2"/>
      <dgm:spPr/>
    </dgm:pt>
    <dgm:pt modelId="{41B98959-4469-421C-8C4A-0235982D335B}" type="pres">
      <dgm:prSet presAssocID="{918270EF-FBEA-4133-A534-3AF933E29676}" presName="compChildNode" presStyleCnt="0"/>
      <dgm:spPr/>
    </dgm:pt>
    <dgm:pt modelId="{636853CC-DC7E-49E6-A4C2-43F88892EF83}" type="pres">
      <dgm:prSet presAssocID="{918270EF-FBEA-4133-A534-3AF933E29676}" presName="theInnerList" presStyleCnt="0"/>
      <dgm:spPr/>
    </dgm:pt>
    <dgm:pt modelId="{DDD0C1A5-3AF0-45D9-A801-708A4DD26636}" type="pres">
      <dgm:prSet presAssocID="{53C541E0-5A69-46CA-BACD-8DCD35A40FC8}" presName="childNode" presStyleLbl="node1" presStyleIdx="0" presStyleCnt="6">
        <dgm:presLayoutVars>
          <dgm:bulletEnabled val="1"/>
        </dgm:presLayoutVars>
      </dgm:prSet>
      <dgm:spPr/>
    </dgm:pt>
    <dgm:pt modelId="{0F2F57DE-382F-46F4-BC70-CBDE238BF911}" type="pres">
      <dgm:prSet presAssocID="{53C541E0-5A69-46CA-BACD-8DCD35A40FC8}" presName="aSpace2" presStyleCnt="0"/>
      <dgm:spPr/>
    </dgm:pt>
    <dgm:pt modelId="{9C3D619A-12C6-4346-B3A4-A9FF1C965709}" type="pres">
      <dgm:prSet presAssocID="{AB8F6417-E144-45C3-BCA2-BF2174E18416}" presName="childNode" presStyleLbl="node1" presStyleIdx="1" presStyleCnt="6">
        <dgm:presLayoutVars>
          <dgm:bulletEnabled val="1"/>
        </dgm:presLayoutVars>
      </dgm:prSet>
      <dgm:spPr/>
    </dgm:pt>
    <dgm:pt modelId="{A6EBB201-46EA-4A49-A711-66BD5AC2EF11}" type="pres">
      <dgm:prSet presAssocID="{918270EF-FBEA-4133-A534-3AF933E29676}" presName="aSpace" presStyleCnt="0"/>
      <dgm:spPr/>
    </dgm:pt>
    <dgm:pt modelId="{304DD7B1-D3DA-40BF-85ED-D2D26928E042}" type="pres">
      <dgm:prSet presAssocID="{B840171E-CFAD-465E-B564-1C6422D7266C}" presName="compNode" presStyleCnt="0"/>
      <dgm:spPr/>
    </dgm:pt>
    <dgm:pt modelId="{C2C349D4-9BD2-4931-AF2E-A2F4C92AE163}" type="pres">
      <dgm:prSet presAssocID="{B840171E-CFAD-465E-B564-1C6422D7266C}" presName="aNode" presStyleLbl="bgShp" presStyleIdx="1" presStyleCnt="2"/>
      <dgm:spPr>
        <a:xfrm>
          <a:off x="5447650" y="0"/>
          <a:ext cx="5062686" cy="4351338"/>
        </a:xfrm>
        <a:prstGeom prst="roundRect">
          <a:avLst>
            <a:gd name="adj" fmla="val 10000"/>
          </a:avLst>
        </a:prstGeom>
      </dgm:spPr>
    </dgm:pt>
    <dgm:pt modelId="{1421C909-7DA4-41ED-A835-A95CC18E7646}" type="pres">
      <dgm:prSet presAssocID="{B840171E-CFAD-465E-B564-1C6422D7266C}" presName="textNode" presStyleLbl="bgShp" presStyleIdx="1" presStyleCnt="2"/>
      <dgm:spPr/>
    </dgm:pt>
    <dgm:pt modelId="{9C14DF48-461F-4211-95BC-62A033100BA5}" type="pres">
      <dgm:prSet presAssocID="{B840171E-CFAD-465E-B564-1C6422D7266C}" presName="compChildNode" presStyleCnt="0"/>
      <dgm:spPr/>
    </dgm:pt>
    <dgm:pt modelId="{5BF0B80E-5DF7-478E-9D86-FC7FB7D85018}" type="pres">
      <dgm:prSet presAssocID="{B840171E-CFAD-465E-B564-1C6422D7266C}" presName="theInnerList" presStyleCnt="0"/>
      <dgm:spPr/>
    </dgm:pt>
    <dgm:pt modelId="{2AB36BB2-BFA5-42D5-9283-19FA53F0F20E}" type="pres">
      <dgm:prSet presAssocID="{D24F8A0C-DD76-4E25-A471-6954449EEEDF}" presName="childNode" presStyleLbl="node1" presStyleIdx="2" presStyleCnt="6">
        <dgm:presLayoutVars>
          <dgm:bulletEnabled val="1"/>
        </dgm:presLayoutVars>
      </dgm:prSet>
      <dgm:spPr/>
    </dgm:pt>
    <dgm:pt modelId="{96EEA03D-9121-4265-B0B8-415A61573A2B}" type="pres">
      <dgm:prSet presAssocID="{D24F8A0C-DD76-4E25-A471-6954449EEEDF}" presName="aSpace2" presStyleCnt="0"/>
      <dgm:spPr/>
    </dgm:pt>
    <dgm:pt modelId="{8BF205D2-D536-4F5C-8FC6-7DD51EA3789C}" type="pres">
      <dgm:prSet presAssocID="{4979F6E6-BF56-4EFA-B5F0-A4BD1971473D}" presName="childNode" presStyleLbl="node1" presStyleIdx="3" presStyleCnt="6">
        <dgm:presLayoutVars>
          <dgm:bulletEnabled val="1"/>
        </dgm:presLayoutVars>
      </dgm:prSet>
      <dgm:spPr/>
    </dgm:pt>
    <dgm:pt modelId="{87566970-BC9B-473D-9493-70FED690776C}" type="pres">
      <dgm:prSet presAssocID="{4979F6E6-BF56-4EFA-B5F0-A4BD1971473D}" presName="aSpace2" presStyleCnt="0"/>
      <dgm:spPr/>
    </dgm:pt>
    <dgm:pt modelId="{9CF0E404-BE37-4AC8-9163-C20E793E9930}" type="pres">
      <dgm:prSet presAssocID="{CC87ECE2-A31E-46BD-9156-E8371F878D5B}" presName="childNode" presStyleLbl="node1" presStyleIdx="4" presStyleCnt="6">
        <dgm:presLayoutVars>
          <dgm:bulletEnabled val="1"/>
        </dgm:presLayoutVars>
      </dgm:prSet>
      <dgm:spPr/>
    </dgm:pt>
    <dgm:pt modelId="{FB185EEB-D4B8-4B1C-964A-089051DE40E2}" type="pres">
      <dgm:prSet presAssocID="{CC87ECE2-A31E-46BD-9156-E8371F878D5B}" presName="aSpace2" presStyleCnt="0"/>
      <dgm:spPr/>
    </dgm:pt>
    <dgm:pt modelId="{C4C16124-ABF1-4515-915A-8E0FC924447C}" type="pres">
      <dgm:prSet presAssocID="{D94A4412-FFEF-4BCC-886D-38FBC91BE3A9}" presName="childNode" presStyleLbl="node1" presStyleIdx="5" presStyleCnt="6">
        <dgm:presLayoutVars>
          <dgm:bulletEnabled val="1"/>
        </dgm:presLayoutVars>
      </dgm:prSet>
      <dgm:spPr/>
    </dgm:pt>
  </dgm:ptLst>
  <dgm:cxnLst>
    <dgm:cxn modelId="{31EACB07-7241-45F4-B7A4-63E6EDD97EB9}" type="presOf" srcId="{53C541E0-5A69-46CA-BACD-8DCD35A40FC8}" destId="{DDD0C1A5-3AF0-45D9-A801-708A4DD26636}" srcOrd="0" destOrd="0" presId="urn:microsoft.com/office/officeart/2005/8/layout/lProcess2"/>
    <dgm:cxn modelId="{EC99850D-B06A-41ED-A384-A7CE1C5E4B14}" type="presOf" srcId="{D24F8A0C-DD76-4E25-A471-6954449EEEDF}" destId="{2AB36BB2-BFA5-42D5-9283-19FA53F0F20E}" srcOrd="0" destOrd="0" presId="urn:microsoft.com/office/officeart/2005/8/layout/lProcess2"/>
    <dgm:cxn modelId="{44613A63-94C6-4366-A075-0F7F8C0AE1B3}" srcId="{9C376BE8-EBBD-4946-B708-208C6E7120E1}" destId="{B840171E-CFAD-465E-B564-1C6422D7266C}" srcOrd="1" destOrd="0" parTransId="{854C1CCA-752B-4E07-8EBB-1C6A28AAD9A1}" sibTransId="{0AED2AA8-B8FB-4067-865F-FF1D28C316B1}"/>
    <dgm:cxn modelId="{FA248755-0B57-4835-A758-C54E6A5BBFA8}" srcId="{B840171E-CFAD-465E-B564-1C6422D7266C}" destId="{4979F6E6-BF56-4EFA-B5F0-A4BD1971473D}" srcOrd="1" destOrd="0" parTransId="{7C5F9642-E27B-4DFE-99B7-2C47BB01A80F}" sibTransId="{3EB75C8B-698A-4D35-AD9F-4226889F185F}"/>
    <dgm:cxn modelId="{0BF1C37A-CC55-403C-9924-371DCDE17B0C}" type="presOf" srcId="{D94A4412-FFEF-4BCC-886D-38FBC91BE3A9}" destId="{C4C16124-ABF1-4515-915A-8E0FC924447C}" srcOrd="0" destOrd="0" presId="urn:microsoft.com/office/officeart/2005/8/layout/lProcess2"/>
    <dgm:cxn modelId="{350DF77C-5B00-4C3B-A649-0DD58EAB0B7F}" srcId="{918270EF-FBEA-4133-A534-3AF933E29676}" destId="{53C541E0-5A69-46CA-BACD-8DCD35A40FC8}" srcOrd="0" destOrd="0" parTransId="{ACD75019-CCC4-49FA-9C3C-AC6C6011814D}" sibTransId="{7A408045-6650-4793-8652-76B3F2172DBF}"/>
    <dgm:cxn modelId="{A7E42A96-F03A-4B04-A2FC-766A5AE18171}" type="presOf" srcId="{AB8F6417-E144-45C3-BCA2-BF2174E18416}" destId="{9C3D619A-12C6-4346-B3A4-A9FF1C965709}" srcOrd="0" destOrd="0" presId="urn:microsoft.com/office/officeart/2005/8/layout/lProcess2"/>
    <dgm:cxn modelId="{1F2A7E9A-AB0C-46DD-8EB1-DD141574DF5D}" type="presOf" srcId="{918270EF-FBEA-4133-A534-3AF933E29676}" destId="{DB8E4E88-BDCF-4F31-9A5F-58692D26F3A3}" srcOrd="1" destOrd="0" presId="urn:microsoft.com/office/officeart/2005/8/layout/lProcess2"/>
    <dgm:cxn modelId="{041377B5-339F-4198-A100-AD03BB71C295}" type="presOf" srcId="{9C376BE8-EBBD-4946-B708-208C6E7120E1}" destId="{946C6B7C-C8B1-4524-8EB8-8059DAA39618}" srcOrd="0" destOrd="0" presId="urn:microsoft.com/office/officeart/2005/8/layout/lProcess2"/>
    <dgm:cxn modelId="{5151C6B6-F44D-4F4C-BD38-5DE392C9010C}" srcId="{9C376BE8-EBBD-4946-B708-208C6E7120E1}" destId="{918270EF-FBEA-4133-A534-3AF933E29676}" srcOrd="0" destOrd="0" parTransId="{D8EB1F13-AA33-426D-9530-C4FAE8C10430}" sibTransId="{29184266-3A7F-4E3A-B171-43F2AE922145}"/>
    <dgm:cxn modelId="{6D7868C0-1189-4FF0-B6A5-645FF298A2AE}" type="presOf" srcId="{918270EF-FBEA-4133-A534-3AF933E29676}" destId="{D382899B-37A3-412B-A96C-01C2BF297797}" srcOrd="0" destOrd="0" presId="urn:microsoft.com/office/officeart/2005/8/layout/lProcess2"/>
    <dgm:cxn modelId="{5298B0C6-1C0A-4568-AF93-FD62B4F7425F}" type="presOf" srcId="{4979F6E6-BF56-4EFA-B5F0-A4BD1971473D}" destId="{8BF205D2-D536-4F5C-8FC6-7DD51EA3789C}" srcOrd="0" destOrd="0" presId="urn:microsoft.com/office/officeart/2005/8/layout/lProcess2"/>
    <dgm:cxn modelId="{227295D0-8DC3-4520-94F3-59B7AB9AB5F7}" type="presOf" srcId="{CC87ECE2-A31E-46BD-9156-E8371F878D5B}" destId="{9CF0E404-BE37-4AC8-9163-C20E793E9930}" srcOrd="0" destOrd="0" presId="urn:microsoft.com/office/officeart/2005/8/layout/lProcess2"/>
    <dgm:cxn modelId="{4DEE47D8-90CF-44D2-B81F-5C3B151A20D0}" type="presOf" srcId="{B840171E-CFAD-465E-B564-1C6422D7266C}" destId="{C2C349D4-9BD2-4931-AF2E-A2F4C92AE163}" srcOrd="0" destOrd="0" presId="urn:microsoft.com/office/officeart/2005/8/layout/lProcess2"/>
    <dgm:cxn modelId="{701646D9-FB15-4D8E-8B83-08D21E09B133}" srcId="{B840171E-CFAD-465E-B564-1C6422D7266C}" destId="{CC87ECE2-A31E-46BD-9156-E8371F878D5B}" srcOrd="2" destOrd="0" parTransId="{0C4518DB-AF31-4832-BEB7-270777E9281E}" sibTransId="{AA0641FD-D820-4C5E-8B31-E6BF320BD316}"/>
    <dgm:cxn modelId="{C01A3FE1-BD76-4934-A119-F543368C5C2D}" srcId="{B840171E-CFAD-465E-B564-1C6422D7266C}" destId="{D94A4412-FFEF-4BCC-886D-38FBC91BE3A9}" srcOrd="3" destOrd="0" parTransId="{FB254C8E-F343-4B5B-8FF0-1D131A41112B}" sibTransId="{4230A01C-E8C5-4FC3-BACC-FAFBEEFEBF5B}"/>
    <dgm:cxn modelId="{745777E1-39BC-497B-9FE2-E315C78822D5}" type="presOf" srcId="{B840171E-CFAD-465E-B564-1C6422D7266C}" destId="{1421C909-7DA4-41ED-A835-A95CC18E7646}" srcOrd="1" destOrd="0" presId="urn:microsoft.com/office/officeart/2005/8/layout/lProcess2"/>
    <dgm:cxn modelId="{D83232F2-F0A9-4682-8D46-088D4D655C02}" srcId="{B840171E-CFAD-465E-B564-1C6422D7266C}" destId="{D24F8A0C-DD76-4E25-A471-6954449EEEDF}" srcOrd="0" destOrd="0" parTransId="{D7394A6B-7EC0-40DD-A331-57DE037E562A}" sibTransId="{20F6EECA-7FC8-4586-8768-0C001E5510DE}"/>
    <dgm:cxn modelId="{84A532F7-FAFF-4DD3-846D-C0FE0248CA78}" srcId="{918270EF-FBEA-4133-A534-3AF933E29676}" destId="{AB8F6417-E144-45C3-BCA2-BF2174E18416}" srcOrd="1" destOrd="0" parTransId="{83A55F75-FA3E-4037-AC94-2F3AA027D07F}" sibTransId="{EA7C27E2-0825-42EE-85E4-9817B5146D18}"/>
    <dgm:cxn modelId="{1B0E3811-B7F7-49DC-B73F-52E23F29C71D}" type="presParOf" srcId="{946C6B7C-C8B1-4524-8EB8-8059DAA39618}" destId="{0420B98D-F7D1-49FC-A12C-5D88854948BD}" srcOrd="0" destOrd="0" presId="urn:microsoft.com/office/officeart/2005/8/layout/lProcess2"/>
    <dgm:cxn modelId="{D1F48A70-2488-4D36-9C92-8C5D37AB0B07}" type="presParOf" srcId="{0420B98D-F7D1-49FC-A12C-5D88854948BD}" destId="{D382899B-37A3-412B-A96C-01C2BF297797}" srcOrd="0" destOrd="0" presId="urn:microsoft.com/office/officeart/2005/8/layout/lProcess2"/>
    <dgm:cxn modelId="{632F30D4-9796-4257-BC61-E897272E4AD1}" type="presParOf" srcId="{0420B98D-F7D1-49FC-A12C-5D88854948BD}" destId="{DB8E4E88-BDCF-4F31-9A5F-58692D26F3A3}" srcOrd="1" destOrd="0" presId="urn:microsoft.com/office/officeart/2005/8/layout/lProcess2"/>
    <dgm:cxn modelId="{6B5AF3B1-58B0-4A8C-8789-58EDFAD2D5EB}" type="presParOf" srcId="{0420B98D-F7D1-49FC-A12C-5D88854948BD}" destId="{41B98959-4469-421C-8C4A-0235982D335B}" srcOrd="2" destOrd="0" presId="urn:microsoft.com/office/officeart/2005/8/layout/lProcess2"/>
    <dgm:cxn modelId="{3A09CEB8-8BD8-435B-9B34-6E0D7397EC61}" type="presParOf" srcId="{41B98959-4469-421C-8C4A-0235982D335B}" destId="{636853CC-DC7E-49E6-A4C2-43F88892EF83}" srcOrd="0" destOrd="0" presId="urn:microsoft.com/office/officeart/2005/8/layout/lProcess2"/>
    <dgm:cxn modelId="{FAC52C7C-FE94-416A-A63C-FC4CFE7DCA6C}" type="presParOf" srcId="{636853CC-DC7E-49E6-A4C2-43F88892EF83}" destId="{DDD0C1A5-3AF0-45D9-A801-708A4DD26636}" srcOrd="0" destOrd="0" presId="urn:microsoft.com/office/officeart/2005/8/layout/lProcess2"/>
    <dgm:cxn modelId="{0DB54C85-59D3-4005-AC27-DE3076D85541}" type="presParOf" srcId="{636853CC-DC7E-49E6-A4C2-43F88892EF83}" destId="{0F2F57DE-382F-46F4-BC70-CBDE238BF911}" srcOrd="1" destOrd="0" presId="urn:microsoft.com/office/officeart/2005/8/layout/lProcess2"/>
    <dgm:cxn modelId="{3CF41733-B71C-4DD6-B0DB-EC7B986D5132}" type="presParOf" srcId="{636853CC-DC7E-49E6-A4C2-43F88892EF83}" destId="{9C3D619A-12C6-4346-B3A4-A9FF1C965709}" srcOrd="2" destOrd="0" presId="urn:microsoft.com/office/officeart/2005/8/layout/lProcess2"/>
    <dgm:cxn modelId="{8FFCDD64-34CA-48C0-9B7D-C4A0EAC47520}" type="presParOf" srcId="{946C6B7C-C8B1-4524-8EB8-8059DAA39618}" destId="{A6EBB201-46EA-4A49-A711-66BD5AC2EF11}" srcOrd="1" destOrd="0" presId="urn:microsoft.com/office/officeart/2005/8/layout/lProcess2"/>
    <dgm:cxn modelId="{0B63F0BF-9D17-4035-822D-4BCBB34721B1}" type="presParOf" srcId="{946C6B7C-C8B1-4524-8EB8-8059DAA39618}" destId="{304DD7B1-D3DA-40BF-85ED-D2D26928E042}" srcOrd="2" destOrd="0" presId="urn:microsoft.com/office/officeart/2005/8/layout/lProcess2"/>
    <dgm:cxn modelId="{7081AD97-337C-4BB8-B302-2A49A39FC201}" type="presParOf" srcId="{304DD7B1-D3DA-40BF-85ED-D2D26928E042}" destId="{C2C349D4-9BD2-4931-AF2E-A2F4C92AE163}" srcOrd="0" destOrd="0" presId="urn:microsoft.com/office/officeart/2005/8/layout/lProcess2"/>
    <dgm:cxn modelId="{1118FB9E-FE28-484E-85F1-8356AF4798F8}" type="presParOf" srcId="{304DD7B1-D3DA-40BF-85ED-D2D26928E042}" destId="{1421C909-7DA4-41ED-A835-A95CC18E7646}" srcOrd="1" destOrd="0" presId="urn:microsoft.com/office/officeart/2005/8/layout/lProcess2"/>
    <dgm:cxn modelId="{71C31062-A664-424D-9E0D-521AFACFB81A}" type="presParOf" srcId="{304DD7B1-D3DA-40BF-85ED-D2D26928E042}" destId="{9C14DF48-461F-4211-95BC-62A033100BA5}" srcOrd="2" destOrd="0" presId="urn:microsoft.com/office/officeart/2005/8/layout/lProcess2"/>
    <dgm:cxn modelId="{4A057414-E08B-4F75-994C-2A6ABFDB1DAA}" type="presParOf" srcId="{9C14DF48-461F-4211-95BC-62A033100BA5}" destId="{5BF0B80E-5DF7-478E-9D86-FC7FB7D85018}" srcOrd="0" destOrd="0" presId="urn:microsoft.com/office/officeart/2005/8/layout/lProcess2"/>
    <dgm:cxn modelId="{946B8105-C540-4387-835C-FA5A8A917BE1}" type="presParOf" srcId="{5BF0B80E-5DF7-478E-9D86-FC7FB7D85018}" destId="{2AB36BB2-BFA5-42D5-9283-19FA53F0F20E}" srcOrd="0" destOrd="0" presId="urn:microsoft.com/office/officeart/2005/8/layout/lProcess2"/>
    <dgm:cxn modelId="{8EA9F6F0-6F78-43AD-9D8F-AC0BFB5E0AFD}" type="presParOf" srcId="{5BF0B80E-5DF7-478E-9D86-FC7FB7D85018}" destId="{96EEA03D-9121-4265-B0B8-415A61573A2B}" srcOrd="1" destOrd="0" presId="urn:microsoft.com/office/officeart/2005/8/layout/lProcess2"/>
    <dgm:cxn modelId="{B3336DAB-54CE-4FE3-9B8D-AC608E02F09C}" type="presParOf" srcId="{5BF0B80E-5DF7-478E-9D86-FC7FB7D85018}" destId="{8BF205D2-D536-4F5C-8FC6-7DD51EA3789C}" srcOrd="2" destOrd="0" presId="urn:microsoft.com/office/officeart/2005/8/layout/lProcess2"/>
    <dgm:cxn modelId="{1155CDEB-616F-4A8F-8812-73B59599FD28}" type="presParOf" srcId="{5BF0B80E-5DF7-478E-9D86-FC7FB7D85018}" destId="{87566970-BC9B-473D-9493-70FED690776C}" srcOrd="3" destOrd="0" presId="urn:microsoft.com/office/officeart/2005/8/layout/lProcess2"/>
    <dgm:cxn modelId="{582C18AA-0FD1-43FF-A4CA-6AB54D0B613A}" type="presParOf" srcId="{5BF0B80E-5DF7-478E-9D86-FC7FB7D85018}" destId="{9CF0E404-BE37-4AC8-9163-C20E793E9930}" srcOrd="4" destOrd="0" presId="urn:microsoft.com/office/officeart/2005/8/layout/lProcess2"/>
    <dgm:cxn modelId="{20366DD5-D7AE-4832-A9F3-AB2C2507B4FD}" type="presParOf" srcId="{5BF0B80E-5DF7-478E-9D86-FC7FB7D85018}" destId="{FB185EEB-D4B8-4B1C-964A-089051DE40E2}" srcOrd="5" destOrd="0" presId="urn:microsoft.com/office/officeart/2005/8/layout/lProcess2"/>
    <dgm:cxn modelId="{22FCA1A1-1C85-49E9-98A2-E08C3B06D688}" type="presParOf" srcId="{5BF0B80E-5DF7-478E-9D86-FC7FB7D85018}" destId="{C4C16124-ABF1-4515-915A-8E0FC924447C}" srcOrd="6"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90270FB-05C5-471C-B019-0E45E703671C}"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CA"/>
        </a:p>
      </dgm:t>
    </dgm:pt>
    <dgm:pt modelId="{1625E909-22D3-4E63-828E-448A2F9F2FE2}">
      <dgm:prSet phldrT="[Text]"/>
      <dgm:spPr>
        <a:solidFill>
          <a:srgbClr val="C00000"/>
        </a:solidFill>
      </dgm:spPr>
      <dgm:t>
        <a:bodyPr/>
        <a:lstStyle/>
        <a:p>
          <a:r>
            <a:rPr lang="en-US" dirty="0"/>
            <a:t>Informal Alignment</a:t>
          </a:r>
          <a:endParaRPr lang="en-CA" dirty="0"/>
        </a:p>
      </dgm:t>
    </dgm:pt>
    <dgm:pt modelId="{E2C6A7BC-5729-4ABC-9567-496368E7F8A4}" type="parTrans" cxnId="{07AE59E0-2E00-4989-B8C8-65C099CEBC14}">
      <dgm:prSet/>
      <dgm:spPr/>
      <dgm:t>
        <a:bodyPr/>
        <a:lstStyle/>
        <a:p>
          <a:endParaRPr lang="en-CA"/>
        </a:p>
      </dgm:t>
    </dgm:pt>
    <dgm:pt modelId="{9BD690BB-B4E3-4C7A-B01E-74EB185F0512}" type="sibTrans" cxnId="{07AE59E0-2E00-4989-B8C8-65C099CEBC14}">
      <dgm:prSet/>
      <dgm:spPr/>
      <dgm:t>
        <a:bodyPr/>
        <a:lstStyle/>
        <a:p>
          <a:endParaRPr lang="en-CA"/>
        </a:p>
      </dgm:t>
    </dgm:pt>
    <dgm:pt modelId="{B3493A5E-4C00-46DD-AB44-BA6A2FACD222}">
      <dgm:prSet phldrT="[Text]"/>
      <dgm:spPr>
        <a:solidFill>
          <a:srgbClr val="C00000"/>
        </a:solidFill>
      </dgm:spPr>
      <dgm:t>
        <a:bodyPr/>
        <a:lstStyle/>
        <a:p>
          <a:r>
            <a:rPr lang="en-US" dirty="0" err="1"/>
            <a:t>IGuide</a:t>
          </a:r>
          <a:r>
            <a:rPr lang="en-US" dirty="0"/>
            <a:t> Dependencies</a:t>
          </a:r>
          <a:endParaRPr lang="en-CA" dirty="0"/>
        </a:p>
      </dgm:t>
    </dgm:pt>
    <dgm:pt modelId="{88C12737-F4FC-43F3-A397-BA9BFD09382E}" type="parTrans" cxnId="{8A1F5D3F-9159-47DE-AE09-5EFDF1BE716A}">
      <dgm:prSet/>
      <dgm:spPr/>
      <dgm:t>
        <a:bodyPr/>
        <a:lstStyle/>
        <a:p>
          <a:endParaRPr lang="en-CA"/>
        </a:p>
      </dgm:t>
    </dgm:pt>
    <dgm:pt modelId="{BDED4C0E-E4F7-4D9D-85E6-E6C3DA315CAB}" type="sibTrans" cxnId="{8A1F5D3F-9159-47DE-AE09-5EFDF1BE716A}">
      <dgm:prSet/>
      <dgm:spPr/>
      <dgm:t>
        <a:bodyPr/>
        <a:lstStyle/>
        <a:p>
          <a:endParaRPr lang="en-CA"/>
        </a:p>
      </dgm:t>
    </dgm:pt>
    <dgm:pt modelId="{9C4BFB63-1B57-4263-9EBE-6061737C686C}">
      <dgm:prSet phldrT="[Text]"/>
      <dgm:spPr>
        <a:solidFill>
          <a:srgbClr val="C00000"/>
        </a:solidFill>
      </dgm:spPr>
      <dgm:t>
        <a:bodyPr/>
        <a:lstStyle/>
        <a:p>
          <a:r>
            <a:rPr lang="en-US" dirty="0"/>
            <a:t>Instance Validation</a:t>
          </a:r>
          <a:endParaRPr lang="en-CA" dirty="0"/>
        </a:p>
      </dgm:t>
    </dgm:pt>
    <dgm:pt modelId="{EFC03088-3014-4DC8-9BCD-03A224EB259B}" type="parTrans" cxnId="{CB48F6AA-33FF-4A80-9EC7-6FD642C2A62E}">
      <dgm:prSet/>
      <dgm:spPr/>
      <dgm:t>
        <a:bodyPr/>
        <a:lstStyle/>
        <a:p>
          <a:endParaRPr lang="en-CA"/>
        </a:p>
      </dgm:t>
    </dgm:pt>
    <dgm:pt modelId="{032E04DC-161A-4D24-911E-16E5135029B9}" type="sibTrans" cxnId="{CB48F6AA-33FF-4A80-9EC7-6FD642C2A62E}">
      <dgm:prSet/>
      <dgm:spPr/>
      <dgm:t>
        <a:bodyPr/>
        <a:lstStyle/>
        <a:p>
          <a:endParaRPr lang="en-CA"/>
        </a:p>
      </dgm:t>
    </dgm:pt>
    <dgm:pt modelId="{D7E097FC-CCCC-4E18-8BE3-B99B119CC304}">
      <dgm:prSet phldrT="[Text]"/>
      <dgm:spPr>
        <a:solidFill>
          <a:srgbClr val="C00000"/>
        </a:solidFill>
      </dgm:spPr>
      <dgm:t>
        <a:bodyPr/>
        <a:lstStyle/>
        <a:p>
          <a:r>
            <a:rPr lang="en-US" dirty="0"/>
            <a:t>Re-profiling</a:t>
          </a:r>
          <a:endParaRPr lang="en-CA" dirty="0"/>
        </a:p>
      </dgm:t>
    </dgm:pt>
    <dgm:pt modelId="{302D4BB1-AF20-4829-A297-733BAD649F5A}" type="parTrans" cxnId="{01F70D4C-4A10-49FC-AAFB-DC296C0341EC}">
      <dgm:prSet/>
      <dgm:spPr/>
      <dgm:t>
        <a:bodyPr/>
        <a:lstStyle/>
        <a:p>
          <a:endParaRPr lang="en-CA"/>
        </a:p>
      </dgm:t>
    </dgm:pt>
    <dgm:pt modelId="{E62E7F43-039F-4792-998B-AD671B3308F1}" type="sibTrans" cxnId="{01F70D4C-4A10-49FC-AAFB-DC296C0341EC}">
      <dgm:prSet/>
      <dgm:spPr/>
      <dgm:t>
        <a:bodyPr/>
        <a:lstStyle/>
        <a:p>
          <a:endParaRPr lang="en-CA"/>
        </a:p>
      </dgm:t>
    </dgm:pt>
    <dgm:pt modelId="{F72F499A-C3D6-457F-AAD9-3291C038F3C0}" type="pres">
      <dgm:prSet presAssocID="{090270FB-05C5-471C-B019-0E45E703671C}" presName="matrix" presStyleCnt="0">
        <dgm:presLayoutVars>
          <dgm:chMax val="1"/>
          <dgm:dir/>
          <dgm:resizeHandles val="exact"/>
        </dgm:presLayoutVars>
      </dgm:prSet>
      <dgm:spPr/>
    </dgm:pt>
    <dgm:pt modelId="{CBEA9BE5-1C85-4CB2-BBD3-D8700DF47A05}" type="pres">
      <dgm:prSet presAssocID="{090270FB-05C5-471C-B019-0E45E703671C}" presName="axisShape" presStyleLbl="bgShp" presStyleIdx="0" presStyleCnt="1">
        <dgm: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dgm:style>
      </dgm:prSet>
      <dgm:spPr>
        <a:xfrm>
          <a:off x="1573953" y="0"/>
          <a:ext cx="3969173" cy="3969173"/>
        </a:xfrm>
        <a:prstGeom prst="quadArrow">
          <a:avLst>
            <a:gd name="adj1" fmla="val 2000"/>
            <a:gd name="adj2" fmla="val 4000"/>
            <a:gd name="adj3" fmla="val 5000"/>
          </a:avLst>
        </a:prstGeom>
        <a:solidFill>
          <a:srgbClr val="C00000">
            <a:alpha val="40000"/>
          </a:srgbClr>
        </a:solidFill>
        <a:ln>
          <a:solidFill>
            <a:schemeClr val="tx1">
              <a:lumMod val="50000"/>
              <a:lumOff val="50000"/>
            </a:schemeClr>
          </a:solidFill>
        </a:ln>
      </dgm:spPr>
    </dgm:pt>
    <dgm:pt modelId="{2F2C3EBF-6BCF-4342-B2F5-C64AEADC92D8}" type="pres">
      <dgm:prSet presAssocID="{090270FB-05C5-471C-B019-0E45E703671C}" presName="rect1" presStyleLbl="node1" presStyleIdx="0" presStyleCnt="4">
        <dgm:presLayoutVars>
          <dgm:chMax val="0"/>
          <dgm:chPref val="0"/>
          <dgm:bulletEnabled val="1"/>
        </dgm:presLayoutVars>
      </dgm:prSet>
      <dgm:spPr/>
    </dgm:pt>
    <dgm:pt modelId="{803FB08B-6CD3-406F-B33C-14F94F8FBB6A}" type="pres">
      <dgm:prSet presAssocID="{090270FB-05C5-471C-B019-0E45E703671C}" presName="rect2" presStyleLbl="node1" presStyleIdx="1" presStyleCnt="4">
        <dgm:presLayoutVars>
          <dgm:chMax val="0"/>
          <dgm:chPref val="0"/>
          <dgm:bulletEnabled val="1"/>
        </dgm:presLayoutVars>
      </dgm:prSet>
      <dgm:spPr/>
    </dgm:pt>
    <dgm:pt modelId="{37A020E8-C01C-405A-A1A7-2C73A7B96FD4}" type="pres">
      <dgm:prSet presAssocID="{090270FB-05C5-471C-B019-0E45E703671C}" presName="rect3" presStyleLbl="node1" presStyleIdx="2" presStyleCnt="4">
        <dgm:presLayoutVars>
          <dgm:chMax val="0"/>
          <dgm:chPref val="0"/>
          <dgm:bulletEnabled val="1"/>
        </dgm:presLayoutVars>
      </dgm:prSet>
      <dgm:spPr/>
    </dgm:pt>
    <dgm:pt modelId="{6BB67851-6655-4DC8-9ECF-91AD40F7DCB8}" type="pres">
      <dgm:prSet presAssocID="{090270FB-05C5-471C-B019-0E45E703671C}" presName="rect4" presStyleLbl="node1" presStyleIdx="3" presStyleCnt="4">
        <dgm:presLayoutVars>
          <dgm:chMax val="0"/>
          <dgm:chPref val="0"/>
          <dgm:bulletEnabled val="1"/>
        </dgm:presLayoutVars>
      </dgm:prSet>
      <dgm:spPr/>
    </dgm:pt>
  </dgm:ptLst>
  <dgm:cxnLst>
    <dgm:cxn modelId="{6C57DB11-1B71-4FE0-851D-414C8F22AF8C}" type="presOf" srcId="{D7E097FC-CCCC-4E18-8BE3-B99B119CC304}" destId="{6BB67851-6655-4DC8-9ECF-91AD40F7DCB8}" srcOrd="0" destOrd="0" presId="urn:microsoft.com/office/officeart/2005/8/layout/matrix2"/>
    <dgm:cxn modelId="{8A1F5D3F-9159-47DE-AE09-5EFDF1BE716A}" srcId="{090270FB-05C5-471C-B019-0E45E703671C}" destId="{B3493A5E-4C00-46DD-AB44-BA6A2FACD222}" srcOrd="1" destOrd="0" parTransId="{88C12737-F4FC-43F3-A397-BA9BFD09382E}" sibTransId="{BDED4C0E-E4F7-4D9D-85E6-E6C3DA315CAB}"/>
    <dgm:cxn modelId="{01F70D4C-4A10-49FC-AAFB-DC296C0341EC}" srcId="{090270FB-05C5-471C-B019-0E45E703671C}" destId="{D7E097FC-CCCC-4E18-8BE3-B99B119CC304}" srcOrd="3" destOrd="0" parTransId="{302D4BB1-AF20-4829-A297-733BAD649F5A}" sibTransId="{E62E7F43-039F-4792-998B-AD671B3308F1}"/>
    <dgm:cxn modelId="{5ACCD456-AFBA-4DEE-9D7B-CF23A806F9C9}" type="presOf" srcId="{B3493A5E-4C00-46DD-AB44-BA6A2FACD222}" destId="{803FB08B-6CD3-406F-B33C-14F94F8FBB6A}" srcOrd="0" destOrd="0" presId="urn:microsoft.com/office/officeart/2005/8/layout/matrix2"/>
    <dgm:cxn modelId="{5F313AA4-E8B0-4D73-9C63-5B31AB4E9257}" type="presOf" srcId="{9C4BFB63-1B57-4263-9EBE-6061737C686C}" destId="{37A020E8-C01C-405A-A1A7-2C73A7B96FD4}" srcOrd="0" destOrd="0" presId="urn:microsoft.com/office/officeart/2005/8/layout/matrix2"/>
    <dgm:cxn modelId="{CB48F6AA-33FF-4A80-9EC7-6FD642C2A62E}" srcId="{090270FB-05C5-471C-B019-0E45E703671C}" destId="{9C4BFB63-1B57-4263-9EBE-6061737C686C}" srcOrd="2" destOrd="0" parTransId="{EFC03088-3014-4DC8-9BCD-03A224EB259B}" sibTransId="{032E04DC-161A-4D24-911E-16E5135029B9}"/>
    <dgm:cxn modelId="{AE04C4B7-E273-4A60-AB45-2A08E9F35350}" type="presOf" srcId="{1625E909-22D3-4E63-828E-448A2F9F2FE2}" destId="{2F2C3EBF-6BCF-4342-B2F5-C64AEADC92D8}" srcOrd="0" destOrd="0" presId="urn:microsoft.com/office/officeart/2005/8/layout/matrix2"/>
    <dgm:cxn modelId="{07AE59E0-2E00-4989-B8C8-65C099CEBC14}" srcId="{090270FB-05C5-471C-B019-0E45E703671C}" destId="{1625E909-22D3-4E63-828E-448A2F9F2FE2}" srcOrd="0" destOrd="0" parTransId="{E2C6A7BC-5729-4ABC-9567-496368E7F8A4}" sibTransId="{9BD690BB-B4E3-4C7A-B01E-74EB185F0512}"/>
    <dgm:cxn modelId="{14EDB9E0-4515-4067-BE99-4C4BDE16B655}" type="presOf" srcId="{090270FB-05C5-471C-B019-0E45E703671C}" destId="{F72F499A-C3D6-457F-AAD9-3291C038F3C0}" srcOrd="0" destOrd="0" presId="urn:microsoft.com/office/officeart/2005/8/layout/matrix2"/>
    <dgm:cxn modelId="{CAB06D7E-8D68-4605-9453-847A56B05404}" type="presParOf" srcId="{F72F499A-C3D6-457F-AAD9-3291C038F3C0}" destId="{CBEA9BE5-1C85-4CB2-BBD3-D8700DF47A05}" srcOrd="0" destOrd="0" presId="urn:microsoft.com/office/officeart/2005/8/layout/matrix2"/>
    <dgm:cxn modelId="{669FF739-96A3-4A8D-BF83-166967B2C32E}" type="presParOf" srcId="{F72F499A-C3D6-457F-AAD9-3291C038F3C0}" destId="{2F2C3EBF-6BCF-4342-B2F5-C64AEADC92D8}" srcOrd="1" destOrd="0" presId="urn:microsoft.com/office/officeart/2005/8/layout/matrix2"/>
    <dgm:cxn modelId="{C20A7C3D-3014-44E2-8F61-103A3956EF05}" type="presParOf" srcId="{F72F499A-C3D6-457F-AAD9-3291C038F3C0}" destId="{803FB08B-6CD3-406F-B33C-14F94F8FBB6A}" srcOrd="2" destOrd="0" presId="urn:microsoft.com/office/officeart/2005/8/layout/matrix2"/>
    <dgm:cxn modelId="{7CA3FE3A-F2ED-4C22-BAE9-DC6A49645D3C}" type="presParOf" srcId="{F72F499A-C3D6-457F-AAD9-3291C038F3C0}" destId="{37A020E8-C01C-405A-A1A7-2C73A7B96FD4}" srcOrd="3" destOrd="0" presId="urn:microsoft.com/office/officeart/2005/8/layout/matrix2"/>
    <dgm:cxn modelId="{042C411F-067D-4306-AE37-C5028F7AF6EA}" type="presParOf" srcId="{F72F499A-C3D6-457F-AAD9-3291C038F3C0}" destId="{6BB67851-6655-4DC8-9ECF-91AD40F7DCB8}"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90270FB-05C5-471C-B019-0E45E703671C}"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CA"/>
        </a:p>
      </dgm:t>
    </dgm:pt>
    <dgm:pt modelId="{1625E909-22D3-4E63-828E-448A2F9F2FE2}">
      <dgm:prSet phldrT="[Text]" custT="1"/>
      <dgm:spPr>
        <a:solidFill>
          <a:srgbClr val="C00000"/>
        </a:solidFill>
        <a:ln w="12700" cap="flat" cmpd="sng" algn="ctr">
          <a:solidFill>
            <a:prstClr val="white">
              <a:hueOff val="0"/>
              <a:satOff val="0"/>
              <a:lumOff val="0"/>
              <a:alphaOff val="0"/>
            </a:prstClr>
          </a:solidFill>
          <a:prstDash val="solid"/>
          <a:miter lim="800000"/>
        </a:ln>
        <a:effectLst/>
      </dgm:spPr>
      <dgm:t>
        <a:bodyPr spcFirstLastPara="0" vert="horz" wrap="square" lIns="64770" tIns="64770" rIns="64770" bIns="64770" numCol="1" spcCol="1270" anchor="ctr" anchorCtr="0"/>
        <a:lstStyle/>
        <a:p>
          <a:pPr marL="0" lvl="0" indent="0" algn="ctr" defTabSz="755650">
            <a:lnSpc>
              <a:spcPct val="90000"/>
            </a:lnSpc>
            <a:spcBef>
              <a:spcPct val="0"/>
            </a:spcBef>
            <a:spcAft>
              <a:spcPct val="35000"/>
            </a:spcAft>
            <a:buNone/>
          </a:pPr>
          <a:r>
            <a:rPr lang="en-US" sz="1700" kern="1200" dirty="0">
              <a:solidFill>
                <a:prstClr val="white"/>
              </a:solidFill>
              <a:latin typeface="Calibri" panose="020F0502020204030204"/>
              <a:ea typeface="+mn-ea"/>
              <a:cs typeface="+mn-cs"/>
            </a:rPr>
            <a:t>Informal Alignment</a:t>
          </a:r>
          <a:endParaRPr lang="en-CA" sz="1700" kern="1200" dirty="0">
            <a:solidFill>
              <a:prstClr val="white"/>
            </a:solidFill>
            <a:latin typeface="Calibri" panose="020F0502020204030204"/>
            <a:ea typeface="+mn-ea"/>
            <a:cs typeface="+mn-cs"/>
          </a:endParaRPr>
        </a:p>
      </dgm:t>
    </dgm:pt>
    <dgm:pt modelId="{E2C6A7BC-5729-4ABC-9567-496368E7F8A4}" type="parTrans" cxnId="{07AE59E0-2E00-4989-B8C8-65C099CEBC14}">
      <dgm:prSet/>
      <dgm:spPr/>
      <dgm:t>
        <a:bodyPr/>
        <a:lstStyle/>
        <a:p>
          <a:endParaRPr lang="en-CA"/>
        </a:p>
      </dgm:t>
    </dgm:pt>
    <dgm:pt modelId="{9BD690BB-B4E3-4C7A-B01E-74EB185F0512}" type="sibTrans" cxnId="{07AE59E0-2E00-4989-B8C8-65C099CEBC14}">
      <dgm:prSet/>
      <dgm:spPr/>
      <dgm:t>
        <a:bodyPr/>
        <a:lstStyle/>
        <a:p>
          <a:endParaRPr lang="en-CA"/>
        </a:p>
      </dgm:t>
    </dgm:pt>
    <dgm:pt modelId="{B3493A5E-4C00-46DD-AB44-BA6A2FACD222}">
      <dgm:prSet phldrT="[Text]"/>
      <dgm:spPr>
        <a:solidFill>
          <a:schemeClr val="bg1">
            <a:lumMod val="65000"/>
          </a:schemeClr>
        </a:solidFill>
      </dgm:spPr>
      <dgm:t>
        <a:bodyPr/>
        <a:lstStyle/>
        <a:p>
          <a:r>
            <a:rPr lang="en-US" dirty="0" err="1"/>
            <a:t>IGuide</a:t>
          </a:r>
          <a:r>
            <a:rPr lang="en-US" dirty="0"/>
            <a:t> Dependencies</a:t>
          </a:r>
          <a:endParaRPr lang="en-CA" dirty="0"/>
        </a:p>
      </dgm:t>
    </dgm:pt>
    <dgm:pt modelId="{88C12737-F4FC-43F3-A397-BA9BFD09382E}" type="parTrans" cxnId="{8A1F5D3F-9159-47DE-AE09-5EFDF1BE716A}">
      <dgm:prSet/>
      <dgm:spPr/>
      <dgm:t>
        <a:bodyPr/>
        <a:lstStyle/>
        <a:p>
          <a:endParaRPr lang="en-CA"/>
        </a:p>
      </dgm:t>
    </dgm:pt>
    <dgm:pt modelId="{BDED4C0E-E4F7-4D9D-85E6-E6C3DA315CAB}" type="sibTrans" cxnId="{8A1F5D3F-9159-47DE-AE09-5EFDF1BE716A}">
      <dgm:prSet/>
      <dgm:spPr/>
      <dgm:t>
        <a:bodyPr/>
        <a:lstStyle/>
        <a:p>
          <a:endParaRPr lang="en-CA"/>
        </a:p>
      </dgm:t>
    </dgm:pt>
    <dgm:pt modelId="{9C4BFB63-1B57-4263-9EBE-6061737C686C}">
      <dgm:prSet phldrT="[Text]"/>
      <dgm:spPr>
        <a:solidFill>
          <a:schemeClr val="bg1">
            <a:lumMod val="65000"/>
          </a:schemeClr>
        </a:solidFill>
      </dgm:spPr>
      <dgm:t>
        <a:bodyPr/>
        <a:lstStyle/>
        <a:p>
          <a:r>
            <a:rPr lang="en-US" dirty="0"/>
            <a:t>Instance Validation</a:t>
          </a:r>
          <a:endParaRPr lang="en-CA" dirty="0"/>
        </a:p>
      </dgm:t>
    </dgm:pt>
    <dgm:pt modelId="{EFC03088-3014-4DC8-9BCD-03A224EB259B}" type="parTrans" cxnId="{CB48F6AA-33FF-4A80-9EC7-6FD642C2A62E}">
      <dgm:prSet/>
      <dgm:spPr/>
      <dgm:t>
        <a:bodyPr/>
        <a:lstStyle/>
        <a:p>
          <a:endParaRPr lang="en-CA"/>
        </a:p>
      </dgm:t>
    </dgm:pt>
    <dgm:pt modelId="{032E04DC-161A-4D24-911E-16E5135029B9}" type="sibTrans" cxnId="{CB48F6AA-33FF-4A80-9EC7-6FD642C2A62E}">
      <dgm:prSet/>
      <dgm:spPr/>
      <dgm:t>
        <a:bodyPr/>
        <a:lstStyle/>
        <a:p>
          <a:endParaRPr lang="en-CA"/>
        </a:p>
      </dgm:t>
    </dgm:pt>
    <dgm:pt modelId="{D7E097FC-CCCC-4E18-8BE3-B99B119CC304}">
      <dgm:prSet phldrT="[Text]"/>
      <dgm:spPr>
        <a:solidFill>
          <a:schemeClr val="bg1">
            <a:lumMod val="65000"/>
          </a:schemeClr>
        </a:solidFill>
      </dgm:spPr>
      <dgm:t>
        <a:bodyPr/>
        <a:lstStyle/>
        <a:p>
          <a:r>
            <a:rPr lang="en-US" dirty="0"/>
            <a:t>Re-profiling</a:t>
          </a:r>
          <a:endParaRPr lang="en-CA" dirty="0"/>
        </a:p>
      </dgm:t>
    </dgm:pt>
    <dgm:pt modelId="{302D4BB1-AF20-4829-A297-733BAD649F5A}" type="parTrans" cxnId="{01F70D4C-4A10-49FC-AAFB-DC296C0341EC}">
      <dgm:prSet/>
      <dgm:spPr/>
      <dgm:t>
        <a:bodyPr/>
        <a:lstStyle/>
        <a:p>
          <a:endParaRPr lang="en-CA"/>
        </a:p>
      </dgm:t>
    </dgm:pt>
    <dgm:pt modelId="{E62E7F43-039F-4792-998B-AD671B3308F1}" type="sibTrans" cxnId="{01F70D4C-4A10-49FC-AAFB-DC296C0341EC}">
      <dgm:prSet/>
      <dgm:spPr/>
      <dgm:t>
        <a:bodyPr/>
        <a:lstStyle/>
        <a:p>
          <a:endParaRPr lang="en-CA"/>
        </a:p>
      </dgm:t>
    </dgm:pt>
    <dgm:pt modelId="{F72F499A-C3D6-457F-AAD9-3291C038F3C0}" type="pres">
      <dgm:prSet presAssocID="{090270FB-05C5-471C-B019-0E45E703671C}" presName="matrix" presStyleCnt="0">
        <dgm:presLayoutVars>
          <dgm:chMax val="1"/>
          <dgm:dir/>
          <dgm:resizeHandles val="exact"/>
        </dgm:presLayoutVars>
      </dgm:prSet>
      <dgm:spPr/>
    </dgm:pt>
    <dgm:pt modelId="{CBEA9BE5-1C85-4CB2-BBD3-D8700DF47A05}" type="pres">
      <dgm:prSet presAssocID="{090270FB-05C5-471C-B019-0E45E703671C}" presName="axisShape" presStyleLbl="bgShp" presStyleIdx="0" presStyleCnt="1">
        <dgm: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dgm:style>
      </dgm:prSet>
      <dgm:spPr>
        <a:xfrm>
          <a:off x="1573953" y="0"/>
          <a:ext cx="3969173" cy="3969173"/>
        </a:xfrm>
        <a:prstGeom prst="quadArrow">
          <a:avLst>
            <a:gd name="adj1" fmla="val 2000"/>
            <a:gd name="adj2" fmla="val 4000"/>
            <a:gd name="adj3" fmla="val 5000"/>
          </a:avLst>
        </a:prstGeom>
        <a:ln/>
      </dgm:spPr>
    </dgm:pt>
    <dgm:pt modelId="{2F2C3EBF-6BCF-4342-B2F5-C64AEADC92D8}" type="pres">
      <dgm:prSet presAssocID="{090270FB-05C5-471C-B019-0E45E703671C}" presName="rect1" presStyleLbl="node1" presStyleIdx="0" presStyleCnt="4">
        <dgm:presLayoutVars>
          <dgm:chMax val="0"/>
          <dgm:chPref val="0"/>
          <dgm:bulletEnabled val="1"/>
        </dgm:presLayoutVars>
      </dgm:prSet>
      <dgm:spPr>
        <a:xfrm>
          <a:off x="1831949" y="257996"/>
          <a:ext cx="1587669" cy="1587669"/>
        </a:xfrm>
        <a:prstGeom prst="roundRect">
          <a:avLst/>
        </a:prstGeom>
      </dgm:spPr>
    </dgm:pt>
    <dgm:pt modelId="{803FB08B-6CD3-406F-B33C-14F94F8FBB6A}" type="pres">
      <dgm:prSet presAssocID="{090270FB-05C5-471C-B019-0E45E703671C}" presName="rect2" presStyleLbl="node1" presStyleIdx="1" presStyleCnt="4">
        <dgm:presLayoutVars>
          <dgm:chMax val="0"/>
          <dgm:chPref val="0"/>
          <dgm:bulletEnabled val="1"/>
        </dgm:presLayoutVars>
      </dgm:prSet>
      <dgm:spPr/>
    </dgm:pt>
    <dgm:pt modelId="{37A020E8-C01C-405A-A1A7-2C73A7B96FD4}" type="pres">
      <dgm:prSet presAssocID="{090270FB-05C5-471C-B019-0E45E703671C}" presName="rect3" presStyleLbl="node1" presStyleIdx="2" presStyleCnt="4">
        <dgm:presLayoutVars>
          <dgm:chMax val="0"/>
          <dgm:chPref val="0"/>
          <dgm:bulletEnabled val="1"/>
        </dgm:presLayoutVars>
      </dgm:prSet>
      <dgm:spPr/>
    </dgm:pt>
    <dgm:pt modelId="{6BB67851-6655-4DC8-9ECF-91AD40F7DCB8}" type="pres">
      <dgm:prSet presAssocID="{090270FB-05C5-471C-B019-0E45E703671C}" presName="rect4" presStyleLbl="node1" presStyleIdx="3" presStyleCnt="4">
        <dgm:presLayoutVars>
          <dgm:chMax val="0"/>
          <dgm:chPref val="0"/>
          <dgm:bulletEnabled val="1"/>
        </dgm:presLayoutVars>
      </dgm:prSet>
      <dgm:spPr/>
    </dgm:pt>
  </dgm:ptLst>
  <dgm:cxnLst>
    <dgm:cxn modelId="{6C57DB11-1B71-4FE0-851D-414C8F22AF8C}" type="presOf" srcId="{D7E097FC-CCCC-4E18-8BE3-B99B119CC304}" destId="{6BB67851-6655-4DC8-9ECF-91AD40F7DCB8}" srcOrd="0" destOrd="0" presId="urn:microsoft.com/office/officeart/2005/8/layout/matrix2"/>
    <dgm:cxn modelId="{8A1F5D3F-9159-47DE-AE09-5EFDF1BE716A}" srcId="{090270FB-05C5-471C-B019-0E45E703671C}" destId="{B3493A5E-4C00-46DD-AB44-BA6A2FACD222}" srcOrd="1" destOrd="0" parTransId="{88C12737-F4FC-43F3-A397-BA9BFD09382E}" sibTransId="{BDED4C0E-E4F7-4D9D-85E6-E6C3DA315CAB}"/>
    <dgm:cxn modelId="{01F70D4C-4A10-49FC-AAFB-DC296C0341EC}" srcId="{090270FB-05C5-471C-B019-0E45E703671C}" destId="{D7E097FC-CCCC-4E18-8BE3-B99B119CC304}" srcOrd="3" destOrd="0" parTransId="{302D4BB1-AF20-4829-A297-733BAD649F5A}" sibTransId="{E62E7F43-039F-4792-998B-AD671B3308F1}"/>
    <dgm:cxn modelId="{5ACCD456-AFBA-4DEE-9D7B-CF23A806F9C9}" type="presOf" srcId="{B3493A5E-4C00-46DD-AB44-BA6A2FACD222}" destId="{803FB08B-6CD3-406F-B33C-14F94F8FBB6A}" srcOrd="0" destOrd="0" presId="urn:microsoft.com/office/officeart/2005/8/layout/matrix2"/>
    <dgm:cxn modelId="{5F313AA4-E8B0-4D73-9C63-5B31AB4E9257}" type="presOf" srcId="{9C4BFB63-1B57-4263-9EBE-6061737C686C}" destId="{37A020E8-C01C-405A-A1A7-2C73A7B96FD4}" srcOrd="0" destOrd="0" presId="urn:microsoft.com/office/officeart/2005/8/layout/matrix2"/>
    <dgm:cxn modelId="{CB48F6AA-33FF-4A80-9EC7-6FD642C2A62E}" srcId="{090270FB-05C5-471C-B019-0E45E703671C}" destId="{9C4BFB63-1B57-4263-9EBE-6061737C686C}" srcOrd="2" destOrd="0" parTransId="{EFC03088-3014-4DC8-9BCD-03A224EB259B}" sibTransId="{032E04DC-161A-4D24-911E-16E5135029B9}"/>
    <dgm:cxn modelId="{AE04C4B7-E273-4A60-AB45-2A08E9F35350}" type="presOf" srcId="{1625E909-22D3-4E63-828E-448A2F9F2FE2}" destId="{2F2C3EBF-6BCF-4342-B2F5-C64AEADC92D8}" srcOrd="0" destOrd="0" presId="urn:microsoft.com/office/officeart/2005/8/layout/matrix2"/>
    <dgm:cxn modelId="{07AE59E0-2E00-4989-B8C8-65C099CEBC14}" srcId="{090270FB-05C5-471C-B019-0E45E703671C}" destId="{1625E909-22D3-4E63-828E-448A2F9F2FE2}" srcOrd="0" destOrd="0" parTransId="{E2C6A7BC-5729-4ABC-9567-496368E7F8A4}" sibTransId="{9BD690BB-B4E3-4C7A-B01E-74EB185F0512}"/>
    <dgm:cxn modelId="{14EDB9E0-4515-4067-BE99-4C4BDE16B655}" type="presOf" srcId="{090270FB-05C5-471C-B019-0E45E703671C}" destId="{F72F499A-C3D6-457F-AAD9-3291C038F3C0}" srcOrd="0" destOrd="0" presId="urn:microsoft.com/office/officeart/2005/8/layout/matrix2"/>
    <dgm:cxn modelId="{CAB06D7E-8D68-4605-9453-847A56B05404}" type="presParOf" srcId="{F72F499A-C3D6-457F-AAD9-3291C038F3C0}" destId="{CBEA9BE5-1C85-4CB2-BBD3-D8700DF47A05}" srcOrd="0" destOrd="0" presId="urn:microsoft.com/office/officeart/2005/8/layout/matrix2"/>
    <dgm:cxn modelId="{669FF739-96A3-4A8D-BF83-166967B2C32E}" type="presParOf" srcId="{F72F499A-C3D6-457F-AAD9-3291C038F3C0}" destId="{2F2C3EBF-6BCF-4342-B2F5-C64AEADC92D8}" srcOrd="1" destOrd="0" presId="urn:microsoft.com/office/officeart/2005/8/layout/matrix2"/>
    <dgm:cxn modelId="{C20A7C3D-3014-44E2-8F61-103A3956EF05}" type="presParOf" srcId="{F72F499A-C3D6-457F-AAD9-3291C038F3C0}" destId="{803FB08B-6CD3-406F-B33C-14F94F8FBB6A}" srcOrd="2" destOrd="0" presId="urn:microsoft.com/office/officeart/2005/8/layout/matrix2"/>
    <dgm:cxn modelId="{7CA3FE3A-F2ED-4C22-BAE9-DC6A49645D3C}" type="presParOf" srcId="{F72F499A-C3D6-457F-AAD9-3291C038F3C0}" destId="{37A020E8-C01C-405A-A1A7-2C73A7B96FD4}" srcOrd="3" destOrd="0" presId="urn:microsoft.com/office/officeart/2005/8/layout/matrix2"/>
    <dgm:cxn modelId="{042C411F-067D-4306-AE37-C5028F7AF6EA}" type="presParOf" srcId="{F72F499A-C3D6-457F-AAD9-3291C038F3C0}" destId="{6BB67851-6655-4DC8-9ECF-91AD40F7DCB8}"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90270FB-05C5-471C-B019-0E45E703671C}"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CA"/>
        </a:p>
      </dgm:t>
    </dgm:pt>
    <dgm:pt modelId="{1625E909-22D3-4E63-828E-448A2F9F2FE2}">
      <dgm:prSet phldrT="[Text]"/>
      <dgm:spPr>
        <a:solidFill>
          <a:schemeClr val="bg1">
            <a:lumMod val="65000"/>
          </a:schemeClr>
        </a:solidFill>
      </dgm:spPr>
      <dgm:t>
        <a:bodyPr/>
        <a:lstStyle/>
        <a:p>
          <a:r>
            <a:rPr lang="en-US" dirty="0"/>
            <a:t>Informal Alignment</a:t>
          </a:r>
          <a:endParaRPr lang="en-CA" dirty="0"/>
        </a:p>
      </dgm:t>
    </dgm:pt>
    <dgm:pt modelId="{E2C6A7BC-5729-4ABC-9567-496368E7F8A4}" type="parTrans" cxnId="{07AE59E0-2E00-4989-B8C8-65C099CEBC14}">
      <dgm:prSet/>
      <dgm:spPr/>
      <dgm:t>
        <a:bodyPr/>
        <a:lstStyle/>
        <a:p>
          <a:endParaRPr lang="en-CA"/>
        </a:p>
      </dgm:t>
    </dgm:pt>
    <dgm:pt modelId="{9BD690BB-B4E3-4C7A-B01E-74EB185F0512}" type="sibTrans" cxnId="{07AE59E0-2E00-4989-B8C8-65C099CEBC14}">
      <dgm:prSet/>
      <dgm:spPr/>
      <dgm:t>
        <a:bodyPr/>
        <a:lstStyle/>
        <a:p>
          <a:endParaRPr lang="en-CA"/>
        </a:p>
      </dgm:t>
    </dgm:pt>
    <dgm:pt modelId="{B3493A5E-4C00-46DD-AB44-BA6A2FACD222}">
      <dgm:prSet phldrT="[Text]"/>
      <dgm:spPr>
        <a:solidFill>
          <a:schemeClr val="bg1">
            <a:lumMod val="65000"/>
          </a:schemeClr>
        </a:solidFill>
      </dgm:spPr>
      <dgm:t>
        <a:bodyPr/>
        <a:lstStyle/>
        <a:p>
          <a:r>
            <a:rPr lang="en-US" dirty="0" err="1"/>
            <a:t>IGuide</a:t>
          </a:r>
          <a:r>
            <a:rPr lang="en-US" dirty="0"/>
            <a:t> Dependencies</a:t>
          </a:r>
          <a:endParaRPr lang="en-CA" dirty="0"/>
        </a:p>
      </dgm:t>
    </dgm:pt>
    <dgm:pt modelId="{88C12737-F4FC-43F3-A397-BA9BFD09382E}" type="parTrans" cxnId="{8A1F5D3F-9159-47DE-AE09-5EFDF1BE716A}">
      <dgm:prSet/>
      <dgm:spPr/>
      <dgm:t>
        <a:bodyPr/>
        <a:lstStyle/>
        <a:p>
          <a:endParaRPr lang="en-CA"/>
        </a:p>
      </dgm:t>
    </dgm:pt>
    <dgm:pt modelId="{BDED4C0E-E4F7-4D9D-85E6-E6C3DA315CAB}" type="sibTrans" cxnId="{8A1F5D3F-9159-47DE-AE09-5EFDF1BE716A}">
      <dgm:prSet/>
      <dgm:spPr/>
      <dgm:t>
        <a:bodyPr/>
        <a:lstStyle/>
        <a:p>
          <a:endParaRPr lang="en-CA"/>
        </a:p>
      </dgm:t>
    </dgm:pt>
    <dgm:pt modelId="{9C4BFB63-1B57-4263-9EBE-6061737C686C}">
      <dgm:prSet phldrT="[Text]" custT="1"/>
      <dgm:spPr>
        <a:solidFill>
          <a:srgbClr val="C00000"/>
        </a:solidFill>
        <a:ln w="12700" cap="flat" cmpd="sng" algn="ctr">
          <a:solidFill>
            <a:prstClr val="white">
              <a:hueOff val="0"/>
              <a:satOff val="0"/>
              <a:lumOff val="0"/>
              <a:alphaOff val="0"/>
            </a:prstClr>
          </a:solidFill>
          <a:prstDash val="solid"/>
          <a:miter lim="800000"/>
        </a:ln>
        <a:effectLst/>
      </dgm:spPr>
      <dgm:t>
        <a:bodyPr spcFirstLastPara="0" vert="horz" wrap="square" lIns="64770" tIns="64770" rIns="64770" bIns="64770" numCol="1" spcCol="1270" anchor="ctr" anchorCtr="0"/>
        <a:lstStyle/>
        <a:p>
          <a:pPr marL="0" lvl="0" indent="0" algn="ctr" defTabSz="755650">
            <a:lnSpc>
              <a:spcPct val="90000"/>
            </a:lnSpc>
            <a:spcBef>
              <a:spcPct val="0"/>
            </a:spcBef>
            <a:spcAft>
              <a:spcPct val="35000"/>
            </a:spcAft>
            <a:buNone/>
          </a:pPr>
          <a:r>
            <a:rPr lang="en-US" sz="1700" kern="1200" dirty="0">
              <a:solidFill>
                <a:prstClr val="white"/>
              </a:solidFill>
              <a:latin typeface="Calibri" panose="020F0502020204030204"/>
              <a:ea typeface="+mn-ea"/>
              <a:cs typeface="+mn-cs"/>
            </a:rPr>
            <a:t>Instance Validation</a:t>
          </a:r>
          <a:endParaRPr lang="en-CA" sz="1700" kern="1200" dirty="0">
            <a:solidFill>
              <a:prstClr val="white"/>
            </a:solidFill>
            <a:latin typeface="Calibri" panose="020F0502020204030204"/>
            <a:ea typeface="+mn-ea"/>
            <a:cs typeface="+mn-cs"/>
          </a:endParaRPr>
        </a:p>
      </dgm:t>
    </dgm:pt>
    <dgm:pt modelId="{EFC03088-3014-4DC8-9BCD-03A224EB259B}" type="parTrans" cxnId="{CB48F6AA-33FF-4A80-9EC7-6FD642C2A62E}">
      <dgm:prSet/>
      <dgm:spPr/>
      <dgm:t>
        <a:bodyPr/>
        <a:lstStyle/>
        <a:p>
          <a:endParaRPr lang="en-CA"/>
        </a:p>
      </dgm:t>
    </dgm:pt>
    <dgm:pt modelId="{032E04DC-161A-4D24-911E-16E5135029B9}" type="sibTrans" cxnId="{CB48F6AA-33FF-4A80-9EC7-6FD642C2A62E}">
      <dgm:prSet/>
      <dgm:spPr/>
      <dgm:t>
        <a:bodyPr/>
        <a:lstStyle/>
        <a:p>
          <a:endParaRPr lang="en-CA"/>
        </a:p>
      </dgm:t>
    </dgm:pt>
    <dgm:pt modelId="{D7E097FC-CCCC-4E18-8BE3-B99B119CC304}">
      <dgm:prSet phldrT="[Text]"/>
      <dgm:spPr>
        <a:solidFill>
          <a:schemeClr val="bg1">
            <a:lumMod val="65000"/>
          </a:schemeClr>
        </a:solidFill>
      </dgm:spPr>
      <dgm:t>
        <a:bodyPr/>
        <a:lstStyle/>
        <a:p>
          <a:r>
            <a:rPr lang="en-US" dirty="0"/>
            <a:t>Re-profiling</a:t>
          </a:r>
          <a:endParaRPr lang="en-CA" dirty="0"/>
        </a:p>
      </dgm:t>
    </dgm:pt>
    <dgm:pt modelId="{302D4BB1-AF20-4829-A297-733BAD649F5A}" type="parTrans" cxnId="{01F70D4C-4A10-49FC-AAFB-DC296C0341EC}">
      <dgm:prSet/>
      <dgm:spPr/>
      <dgm:t>
        <a:bodyPr/>
        <a:lstStyle/>
        <a:p>
          <a:endParaRPr lang="en-CA"/>
        </a:p>
      </dgm:t>
    </dgm:pt>
    <dgm:pt modelId="{E62E7F43-039F-4792-998B-AD671B3308F1}" type="sibTrans" cxnId="{01F70D4C-4A10-49FC-AAFB-DC296C0341EC}">
      <dgm:prSet/>
      <dgm:spPr/>
      <dgm:t>
        <a:bodyPr/>
        <a:lstStyle/>
        <a:p>
          <a:endParaRPr lang="en-CA"/>
        </a:p>
      </dgm:t>
    </dgm:pt>
    <dgm:pt modelId="{F72F499A-C3D6-457F-AAD9-3291C038F3C0}" type="pres">
      <dgm:prSet presAssocID="{090270FB-05C5-471C-B019-0E45E703671C}" presName="matrix" presStyleCnt="0">
        <dgm:presLayoutVars>
          <dgm:chMax val="1"/>
          <dgm:dir/>
          <dgm:resizeHandles val="exact"/>
        </dgm:presLayoutVars>
      </dgm:prSet>
      <dgm:spPr/>
    </dgm:pt>
    <dgm:pt modelId="{CBEA9BE5-1C85-4CB2-BBD3-D8700DF47A05}" type="pres">
      <dgm:prSet presAssocID="{090270FB-05C5-471C-B019-0E45E703671C}" presName="axisShape" presStyleLbl="bgShp" presStyleIdx="0" presStyleCnt="1">
        <dgm: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dgm:style>
      </dgm:prSet>
      <dgm:spPr>
        <a:xfrm>
          <a:off x="1573953" y="0"/>
          <a:ext cx="3969173" cy="3969173"/>
        </a:xfrm>
        <a:prstGeom prst="quadArrow">
          <a:avLst>
            <a:gd name="adj1" fmla="val 2000"/>
            <a:gd name="adj2" fmla="val 4000"/>
            <a:gd name="adj3" fmla="val 5000"/>
          </a:avLst>
        </a:prstGeom>
        <a:ln/>
      </dgm:spPr>
    </dgm:pt>
    <dgm:pt modelId="{2F2C3EBF-6BCF-4342-B2F5-C64AEADC92D8}" type="pres">
      <dgm:prSet presAssocID="{090270FB-05C5-471C-B019-0E45E703671C}" presName="rect1" presStyleLbl="node1" presStyleIdx="0" presStyleCnt="4">
        <dgm:presLayoutVars>
          <dgm:chMax val="0"/>
          <dgm:chPref val="0"/>
          <dgm:bulletEnabled val="1"/>
        </dgm:presLayoutVars>
      </dgm:prSet>
      <dgm:spPr/>
    </dgm:pt>
    <dgm:pt modelId="{803FB08B-6CD3-406F-B33C-14F94F8FBB6A}" type="pres">
      <dgm:prSet presAssocID="{090270FB-05C5-471C-B019-0E45E703671C}" presName="rect2" presStyleLbl="node1" presStyleIdx="1" presStyleCnt="4">
        <dgm:presLayoutVars>
          <dgm:chMax val="0"/>
          <dgm:chPref val="0"/>
          <dgm:bulletEnabled val="1"/>
        </dgm:presLayoutVars>
      </dgm:prSet>
      <dgm:spPr/>
    </dgm:pt>
    <dgm:pt modelId="{37A020E8-C01C-405A-A1A7-2C73A7B96FD4}" type="pres">
      <dgm:prSet presAssocID="{090270FB-05C5-471C-B019-0E45E703671C}" presName="rect3" presStyleLbl="node1" presStyleIdx="2" presStyleCnt="4">
        <dgm:presLayoutVars>
          <dgm:chMax val="0"/>
          <dgm:chPref val="0"/>
          <dgm:bulletEnabled val="1"/>
        </dgm:presLayoutVars>
      </dgm:prSet>
      <dgm:spPr>
        <a:xfrm>
          <a:off x="1831949" y="2123507"/>
          <a:ext cx="1587669" cy="1587669"/>
        </a:xfrm>
        <a:prstGeom prst="roundRect">
          <a:avLst/>
        </a:prstGeom>
      </dgm:spPr>
    </dgm:pt>
    <dgm:pt modelId="{6BB67851-6655-4DC8-9ECF-91AD40F7DCB8}" type="pres">
      <dgm:prSet presAssocID="{090270FB-05C5-471C-B019-0E45E703671C}" presName="rect4" presStyleLbl="node1" presStyleIdx="3" presStyleCnt="4">
        <dgm:presLayoutVars>
          <dgm:chMax val="0"/>
          <dgm:chPref val="0"/>
          <dgm:bulletEnabled val="1"/>
        </dgm:presLayoutVars>
      </dgm:prSet>
      <dgm:spPr/>
    </dgm:pt>
  </dgm:ptLst>
  <dgm:cxnLst>
    <dgm:cxn modelId="{6C57DB11-1B71-4FE0-851D-414C8F22AF8C}" type="presOf" srcId="{D7E097FC-CCCC-4E18-8BE3-B99B119CC304}" destId="{6BB67851-6655-4DC8-9ECF-91AD40F7DCB8}" srcOrd="0" destOrd="0" presId="urn:microsoft.com/office/officeart/2005/8/layout/matrix2"/>
    <dgm:cxn modelId="{8A1F5D3F-9159-47DE-AE09-5EFDF1BE716A}" srcId="{090270FB-05C5-471C-B019-0E45E703671C}" destId="{B3493A5E-4C00-46DD-AB44-BA6A2FACD222}" srcOrd="1" destOrd="0" parTransId="{88C12737-F4FC-43F3-A397-BA9BFD09382E}" sibTransId="{BDED4C0E-E4F7-4D9D-85E6-E6C3DA315CAB}"/>
    <dgm:cxn modelId="{01F70D4C-4A10-49FC-AAFB-DC296C0341EC}" srcId="{090270FB-05C5-471C-B019-0E45E703671C}" destId="{D7E097FC-CCCC-4E18-8BE3-B99B119CC304}" srcOrd="3" destOrd="0" parTransId="{302D4BB1-AF20-4829-A297-733BAD649F5A}" sibTransId="{E62E7F43-039F-4792-998B-AD671B3308F1}"/>
    <dgm:cxn modelId="{5ACCD456-AFBA-4DEE-9D7B-CF23A806F9C9}" type="presOf" srcId="{B3493A5E-4C00-46DD-AB44-BA6A2FACD222}" destId="{803FB08B-6CD3-406F-B33C-14F94F8FBB6A}" srcOrd="0" destOrd="0" presId="urn:microsoft.com/office/officeart/2005/8/layout/matrix2"/>
    <dgm:cxn modelId="{5F313AA4-E8B0-4D73-9C63-5B31AB4E9257}" type="presOf" srcId="{9C4BFB63-1B57-4263-9EBE-6061737C686C}" destId="{37A020E8-C01C-405A-A1A7-2C73A7B96FD4}" srcOrd="0" destOrd="0" presId="urn:microsoft.com/office/officeart/2005/8/layout/matrix2"/>
    <dgm:cxn modelId="{CB48F6AA-33FF-4A80-9EC7-6FD642C2A62E}" srcId="{090270FB-05C5-471C-B019-0E45E703671C}" destId="{9C4BFB63-1B57-4263-9EBE-6061737C686C}" srcOrd="2" destOrd="0" parTransId="{EFC03088-3014-4DC8-9BCD-03A224EB259B}" sibTransId="{032E04DC-161A-4D24-911E-16E5135029B9}"/>
    <dgm:cxn modelId="{AE04C4B7-E273-4A60-AB45-2A08E9F35350}" type="presOf" srcId="{1625E909-22D3-4E63-828E-448A2F9F2FE2}" destId="{2F2C3EBF-6BCF-4342-B2F5-C64AEADC92D8}" srcOrd="0" destOrd="0" presId="urn:microsoft.com/office/officeart/2005/8/layout/matrix2"/>
    <dgm:cxn modelId="{07AE59E0-2E00-4989-B8C8-65C099CEBC14}" srcId="{090270FB-05C5-471C-B019-0E45E703671C}" destId="{1625E909-22D3-4E63-828E-448A2F9F2FE2}" srcOrd="0" destOrd="0" parTransId="{E2C6A7BC-5729-4ABC-9567-496368E7F8A4}" sibTransId="{9BD690BB-B4E3-4C7A-B01E-74EB185F0512}"/>
    <dgm:cxn modelId="{14EDB9E0-4515-4067-BE99-4C4BDE16B655}" type="presOf" srcId="{090270FB-05C5-471C-B019-0E45E703671C}" destId="{F72F499A-C3D6-457F-AAD9-3291C038F3C0}" srcOrd="0" destOrd="0" presId="urn:microsoft.com/office/officeart/2005/8/layout/matrix2"/>
    <dgm:cxn modelId="{CAB06D7E-8D68-4605-9453-847A56B05404}" type="presParOf" srcId="{F72F499A-C3D6-457F-AAD9-3291C038F3C0}" destId="{CBEA9BE5-1C85-4CB2-BBD3-D8700DF47A05}" srcOrd="0" destOrd="0" presId="urn:microsoft.com/office/officeart/2005/8/layout/matrix2"/>
    <dgm:cxn modelId="{669FF739-96A3-4A8D-BF83-166967B2C32E}" type="presParOf" srcId="{F72F499A-C3D6-457F-AAD9-3291C038F3C0}" destId="{2F2C3EBF-6BCF-4342-B2F5-C64AEADC92D8}" srcOrd="1" destOrd="0" presId="urn:microsoft.com/office/officeart/2005/8/layout/matrix2"/>
    <dgm:cxn modelId="{C20A7C3D-3014-44E2-8F61-103A3956EF05}" type="presParOf" srcId="{F72F499A-C3D6-457F-AAD9-3291C038F3C0}" destId="{803FB08B-6CD3-406F-B33C-14F94F8FBB6A}" srcOrd="2" destOrd="0" presId="urn:microsoft.com/office/officeart/2005/8/layout/matrix2"/>
    <dgm:cxn modelId="{7CA3FE3A-F2ED-4C22-BAE9-DC6A49645D3C}" type="presParOf" srcId="{F72F499A-C3D6-457F-AAD9-3291C038F3C0}" destId="{37A020E8-C01C-405A-A1A7-2C73A7B96FD4}" srcOrd="3" destOrd="0" presId="urn:microsoft.com/office/officeart/2005/8/layout/matrix2"/>
    <dgm:cxn modelId="{042C411F-067D-4306-AE37-C5028F7AF6EA}" type="presParOf" srcId="{F72F499A-C3D6-457F-AAD9-3291C038F3C0}" destId="{6BB67851-6655-4DC8-9ECF-91AD40F7DCB8}"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76A2D-E364-49D0-BAA4-3FD73802038B}">
      <dsp:nvSpPr>
        <dsp:cNvPr id="0" name=""/>
        <dsp:cNvSpPr/>
      </dsp:nvSpPr>
      <dsp:spPr>
        <a:xfrm>
          <a:off x="0" y="2818184"/>
          <a:ext cx="8651763" cy="1306213"/>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en-US" sz="3100" kern="1200" dirty="0">
              <a:solidFill>
                <a:schemeClr val="bg1"/>
              </a:solidFill>
            </a:rPr>
            <a:t>Community Streams</a:t>
          </a:r>
        </a:p>
      </dsp:txBody>
      <dsp:txXfrm>
        <a:off x="0" y="2818184"/>
        <a:ext cx="2595528" cy="1306213"/>
      </dsp:txXfrm>
    </dsp:sp>
    <dsp:sp modelId="{B1FD46EC-E2C6-4540-A95F-2C03E7A33562}">
      <dsp:nvSpPr>
        <dsp:cNvPr id="0" name=""/>
        <dsp:cNvSpPr/>
      </dsp:nvSpPr>
      <dsp:spPr>
        <a:xfrm>
          <a:off x="0" y="1294268"/>
          <a:ext cx="8651763" cy="1306213"/>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en-US" sz="3100" kern="1200" dirty="0" err="1">
              <a:solidFill>
                <a:schemeClr val="bg1"/>
              </a:solidFill>
            </a:rPr>
            <a:t>InfoCentral</a:t>
          </a:r>
          <a:r>
            <a:rPr lang="en-US" sz="3100" kern="1200" dirty="0">
              <a:solidFill>
                <a:schemeClr val="bg1"/>
              </a:solidFill>
            </a:rPr>
            <a:t> Community</a:t>
          </a:r>
        </a:p>
      </dsp:txBody>
      <dsp:txXfrm>
        <a:off x="0" y="1294268"/>
        <a:ext cx="2595528" cy="1306213"/>
      </dsp:txXfrm>
    </dsp:sp>
    <dsp:sp modelId="{AA331260-2A9C-47AB-8053-8899116D87F9}">
      <dsp:nvSpPr>
        <dsp:cNvPr id="0" name=""/>
        <dsp:cNvSpPr/>
      </dsp:nvSpPr>
      <dsp:spPr>
        <a:xfrm>
          <a:off x="4720744" y="1403120"/>
          <a:ext cx="1632766" cy="1088511"/>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FHIR Implementers Community</a:t>
          </a:r>
        </a:p>
      </dsp:txBody>
      <dsp:txXfrm>
        <a:off x="4752625" y="1435001"/>
        <a:ext cx="1569004" cy="1024749"/>
      </dsp:txXfrm>
    </dsp:sp>
    <dsp:sp modelId="{17B0D2B8-B684-485C-AA4F-0A8A56DA2B1E}">
      <dsp:nvSpPr>
        <dsp:cNvPr id="0" name=""/>
        <dsp:cNvSpPr/>
      </dsp:nvSpPr>
      <dsp:spPr>
        <a:xfrm>
          <a:off x="3414531" y="2491631"/>
          <a:ext cx="2122596" cy="435404"/>
        </a:xfrm>
        <a:custGeom>
          <a:avLst/>
          <a:gdLst/>
          <a:ahLst/>
          <a:cxnLst/>
          <a:rect l="0" t="0" r="0" b="0"/>
          <a:pathLst>
            <a:path>
              <a:moveTo>
                <a:pt x="2122596" y="0"/>
              </a:moveTo>
              <a:lnTo>
                <a:pt x="2122596" y="217702"/>
              </a:lnTo>
              <a:lnTo>
                <a:pt x="0" y="217702"/>
              </a:lnTo>
              <a:lnTo>
                <a:pt x="0" y="43540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430D8A-724F-4C59-ADCD-8C71566B8C9F}">
      <dsp:nvSpPr>
        <dsp:cNvPr id="0" name=""/>
        <dsp:cNvSpPr/>
      </dsp:nvSpPr>
      <dsp:spPr>
        <a:xfrm>
          <a:off x="2598148" y="2927035"/>
          <a:ext cx="1632766" cy="1088511"/>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err="1"/>
            <a:t>eReferral</a:t>
          </a:r>
          <a:endParaRPr lang="en-US" sz="1900" kern="1200" dirty="0"/>
        </a:p>
      </dsp:txBody>
      <dsp:txXfrm>
        <a:off x="2630029" y="2958916"/>
        <a:ext cx="1569004" cy="1024749"/>
      </dsp:txXfrm>
    </dsp:sp>
    <dsp:sp modelId="{F7170BBC-CF8C-489E-8B14-C035D8E54EDB}">
      <dsp:nvSpPr>
        <dsp:cNvPr id="0" name=""/>
        <dsp:cNvSpPr/>
      </dsp:nvSpPr>
      <dsp:spPr>
        <a:xfrm>
          <a:off x="5491408" y="2491631"/>
          <a:ext cx="91440" cy="435404"/>
        </a:xfrm>
        <a:custGeom>
          <a:avLst/>
          <a:gdLst/>
          <a:ahLst/>
          <a:cxnLst/>
          <a:rect l="0" t="0" r="0" b="0"/>
          <a:pathLst>
            <a:path>
              <a:moveTo>
                <a:pt x="45720" y="0"/>
              </a:moveTo>
              <a:lnTo>
                <a:pt x="45720" y="43540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036DD3-9448-4B30-93AE-10235D65999A}">
      <dsp:nvSpPr>
        <dsp:cNvPr id="0" name=""/>
        <dsp:cNvSpPr/>
      </dsp:nvSpPr>
      <dsp:spPr>
        <a:xfrm>
          <a:off x="4720744" y="2927035"/>
          <a:ext cx="1632766" cy="1088511"/>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Canadian FHIR Baseline</a:t>
          </a:r>
        </a:p>
      </dsp:txBody>
      <dsp:txXfrm>
        <a:off x="4752625" y="2958916"/>
        <a:ext cx="1569004" cy="1024749"/>
      </dsp:txXfrm>
    </dsp:sp>
    <dsp:sp modelId="{676097A1-94AD-47C0-B6AE-0AB9715C69D4}">
      <dsp:nvSpPr>
        <dsp:cNvPr id="0" name=""/>
        <dsp:cNvSpPr/>
      </dsp:nvSpPr>
      <dsp:spPr>
        <a:xfrm>
          <a:off x="5537128" y="2491631"/>
          <a:ext cx="2122596" cy="435404"/>
        </a:xfrm>
        <a:custGeom>
          <a:avLst/>
          <a:gdLst/>
          <a:ahLst/>
          <a:cxnLst/>
          <a:rect l="0" t="0" r="0" b="0"/>
          <a:pathLst>
            <a:path>
              <a:moveTo>
                <a:pt x="0" y="0"/>
              </a:moveTo>
              <a:lnTo>
                <a:pt x="0" y="217702"/>
              </a:lnTo>
              <a:lnTo>
                <a:pt x="2122596" y="217702"/>
              </a:lnTo>
              <a:lnTo>
                <a:pt x="2122596" y="43540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8666BD5-C002-494D-BCB1-4B2E7FF3BFC8}">
      <dsp:nvSpPr>
        <dsp:cNvPr id="0" name=""/>
        <dsp:cNvSpPr/>
      </dsp:nvSpPr>
      <dsp:spPr>
        <a:xfrm>
          <a:off x="6843341" y="2927035"/>
          <a:ext cx="1632766" cy="1088511"/>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SMART on FHIR CoP</a:t>
          </a:r>
        </a:p>
      </dsp:txBody>
      <dsp:txXfrm>
        <a:off x="6875222" y="2958916"/>
        <a:ext cx="1569004" cy="102474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EA9BE5-1C85-4CB2-BBD3-D8700DF47A05}">
      <dsp:nvSpPr>
        <dsp:cNvPr id="0" name=""/>
        <dsp:cNvSpPr/>
      </dsp:nvSpPr>
      <dsp:spPr>
        <a:xfrm>
          <a:off x="1573953" y="0"/>
          <a:ext cx="3969173" cy="3969173"/>
        </a:xfrm>
        <a:prstGeom prst="quadArrow">
          <a:avLst>
            <a:gd name="adj1" fmla="val 2000"/>
            <a:gd name="adj2" fmla="val 4000"/>
            <a:gd name="adj3" fmla="val 5000"/>
          </a:avLst>
        </a:prstGeom>
        <a:solidFill>
          <a:schemeClr val="accent2">
            <a:tint val="40000"/>
            <a:hueOff val="0"/>
            <a:satOff val="0"/>
            <a:lumOff val="0"/>
            <a:alphaOff val="0"/>
          </a:schemeClr>
        </a:solidFill>
        <a:ln>
          <a:noFill/>
        </a:ln>
        <a:effectLst/>
      </dsp:spPr>
      <ds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dsp:style>
    </dsp:sp>
    <dsp:sp modelId="{2F2C3EBF-6BCF-4342-B2F5-C64AEADC92D8}">
      <dsp:nvSpPr>
        <dsp:cNvPr id="0" name=""/>
        <dsp:cNvSpPr/>
      </dsp:nvSpPr>
      <dsp:spPr>
        <a:xfrm>
          <a:off x="1831949" y="257996"/>
          <a:ext cx="1587669" cy="1587669"/>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Informal Alignment</a:t>
          </a:r>
          <a:endParaRPr lang="en-CA" sz="1700" kern="1200" dirty="0"/>
        </a:p>
      </dsp:txBody>
      <dsp:txXfrm>
        <a:off x="1909453" y="335500"/>
        <a:ext cx="1432661" cy="1432661"/>
      </dsp:txXfrm>
    </dsp:sp>
    <dsp:sp modelId="{803FB08B-6CD3-406F-B33C-14F94F8FBB6A}">
      <dsp:nvSpPr>
        <dsp:cNvPr id="0" name=""/>
        <dsp:cNvSpPr/>
      </dsp:nvSpPr>
      <dsp:spPr>
        <a:xfrm>
          <a:off x="3697461" y="257996"/>
          <a:ext cx="1587669" cy="1587669"/>
        </a:xfrm>
        <a:prstGeom prst="roundRect">
          <a:avLst/>
        </a:prstGeom>
        <a:solidFill>
          <a:srgbClr val="C00000"/>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err="1">
              <a:solidFill>
                <a:prstClr val="white"/>
              </a:solidFill>
              <a:latin typeface="Calibri" panose="020F0502020204030204"/>
              <a:ea typeface="+mn-ea"/>
              <a:cs typeface="+mn-cs"/>
            </a:rPr>
            <a:t>IGuide</a:t>
          </a:r>
          <a:r>
            <a:rPr lang="en-US" sz="1700" kern="1200" dirty="0">
              <a:solidFill>
                <a:prstClr val="white"/>
              </a:solidFill>
              <a:latin typeface="Calibri" panose="020F0502020204030204"/>
              <a:ea typeface="+mn-ea"/>
              <a:cs typeface="+mn-cs"/>
            </a:rPr>
            <a:t> Dependencies</a:t>
          </a:r>
          <a:endParaRPr lang="en-CA" sz="1700" kern="1200" dirty="0">
            <a:solidFill>
              <a:prstClr val="white"/>
            </a:solidFill>
            <a:latin typeface="Calibri" panose="020F0502020204030204"/>
            <a:ea typeface="+mn-ea"/>
            <a:cs typeface="+mn-cs"/>
          </a:endParaRPr>
        </a:p>
      </dsp:txBody>
      <dsp:txXfrm>
        <a:off x="3774965" y="335500"/>
        <a:ext cx="1432661" cy="1432661"/>
      </dsp:txXfrm>
    </dsp:sp>
    <dsp:sp modelId="{37A020E8-C01C-405A-A1A7-2C73A7B96FD4}">
      <dsp:nvSpPr>
        <dsp:cNvPr id="0" name=""/>
        <dsp:cNvSpPr/>
      </dsp:nvSpPr>
      <dsp:spPr>
        <a:xfrm>
          <a:off x="1831949" y="2123507"/>
          <a:ext cx="1587669" cy="1587669"/>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Instance Validation</a:t>
          </a:r>
          <a:endParaRPr lang="en-CA" sz="1700" kern="1200" dirty="0"/>
        </a:p>
      </dsp:txBody>
      <dsp:txXfrm>
        <a:off x="1909453" y="2201011"/>
        <a:ext cx="1432661" cy="1432661"/>
      </dsp:txXfrm>
    </dsp:sp>
    <dsp:sp modelId="{6BB67851-6655-4DC8-9ECF-91AD40F7DCB8}">
      <dsp:nvSpPr>
        <dsp:cNvPr id="0" name=""/>
        <dsp:cNvSpPr/>
      </dsp:nvSpPr>
      <dsp:spPr>
        <a:xfrm>
          <a:off x="3697461" y="2123507"/>
          <a:ext cx="1587669" cy="1587669"/>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Re-profiling</a:t>
          </a:r>
          <a:endParaRPr lang="en-CA" sz="1700" kern="1200" dirty="0"/>
        </a:p>
      </dsp:txBody>
      <dsp:txXfrm>
        <a:off x="3774965" y="2201011"/>
        <a:ext cx="1432661" cy="143266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EA9BE5-1C85-4CB2-BBD3-D8700DF47A05}">
      <dsp:nvSpPr>
        <dsp:cNvPr id="0" name=""/>
        <dsp:cNvSpPr/>
      </dsp:nvSpPr>
      <dsp:spPr>
        <a:xfrm>
          <a:off x="1573953" y="0"/>
          <a:ext cx="3969173" cy="3969173"/>
        </a:xfrm>
        <a:prstGeom prst="quadArrow">
          <a:avLst>
            <a:gd name="adj1" fmla="val 2000"/>
            <a:gd name="adj2" fmla="val 4000"/>
            <a:gd name="adj3" fmla="val 5000"/>
          </a:avLst>
        </a:prstGeom>
        <a:solidFill>
          <a:schemeClr val="accent2">
            <a:tint val="40000"/>
            <a:hueOff val="0"/>
            <a:satOff val="0"/>
            <a:lumOff val="0"/>
            <a:alphaOff val="0"/>
          </a:schemeClr>
        </a:solidFill>
        <a:ln>
          <a:noFill/>
        </a:ln>
        <a:effectLst/>
      </dsp:spPr>
      <ds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dsp:style>
    </dsp:sp>
    <dsp:sp modelId="{2F2C3EBF-6BCF-4342-B2F5-C64AEADC92D8}">
      <dsp:nvSpPr>
        <dsp:cNvPr id="0" name=""/>
        <dsp:cNvSpPr/>
      </dsp:nvSpPr>
      <dsp:spPr>
        <a:xfrm>
          <a:off x="1831949" y="257996"/>
          <a:ext cx="1587669" cy="1587669"/>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Informal Alignment</a:t>
          </a:r>
          <a:endParaRPr lang="en-CA" sz="1700" kern="1200" dirty="0"/>
        </a:p>
      </dsp:txBody>
      <dsp:txXfrm>
        <a:off x="1909453" y="335500"/>
        <a:ext cx="1432661" cy="1432661"/>
      </dsp:txXfrm>
    </dsp:sp>
    <dsp:sp modelId="{803FB08B-6CD3-406F-B33C-14F94F8FBB6A}">
      <dsp:nvSpPr>
        <dsp:cNvPr id="0" name=""/>
        <dsp:cNvSpPr/>
      </dsp:nvSpPr>
      <dsp:spPr>
        <a:xfrm>
          <a:off x="3697461" y="257996"/>
          <a:ext cx="1587669" cy="1587669"/>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err="1"/>
            <a:t>IGuide</a:t>
          </a:r>
          <a:r>
            <a:rPr lang="en-US" sz="1700" kern="1200" dirty="0"/>
            <a:t> Dependencies</a:t>
          </a:r>
          <a:endParaRPr lang="en-CA" sz="1700" kern="1200" dirty="0"/>
        </a:p>
      </dsp:txBody>
      <dsp:txXfrm>
        <a:off x="3774965" y="335500"/>
        <a:ext cx="1432661" cy="1432661"/>
      </dsp:txXfrm>
    </dsp:sp>
    <dsp:sp modelId="{37A020E8-C01C-405A-A1A7-2C73A7B96FD4}">
      <dsp:nvSpPr>
        <dsp:cNvPr id="0" name=""/>
        <dsp:cNvSpPr/>
      </dsp:nvSpPr>
      <dsp:spPr>
        <a:xfrm>
          <a:off x="1831949" y="2123507"/>
          <a:ext cx="1587669" cy="1587669"/>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Instance Validation</a:t>
          </a:r>
          <a:endParaRPr lang="en-CA" sz="1700" kern="1200" dirty="0"/>
        </a:p>
      </dsp:txBody>
      <dsp:txXfrm>
        <a:off x="1909453" y="2201011"/>
        <a:ext cx="1432661" cy="1432661"/>
      </dsp:txXfrm>
    </dsp:sp>
    <dsp:sp modelId="{6BB67851-6655-4DC8-9ECF-91AD40F7DCB8}">
      <dsp:nvSpPr>
        <dsp:cNvPr id="0" name=""/>
        <dsp:cNvSpPr/>
      </dsp:nvSpPr>
      <dsp:spPr>
        <a:xfrm>
          <a:off x="3697461" y="2123507"/>
          <a:ext cx="1587669" cy="1587669"/>
        </a:xfrm>
        <a:prstGeom prst="roundRect">
          <a:avLst/>
        </a:prstGeom>
        <a:solidFill>
          <a:srgbClr val="C00000"/>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solidFill>
                <a:prstClr val="white"/>
              </a:solidFill>
              <a:latin typeface="Calibri" panose="020F0502020204030204"/>
              <a:ea typeface="+mn-ea"/>
              <a:cs typeface="+mn-cs"/>
            </a:rPr>
            <a:t>Re-profiling</a:t>
          </a:r>
          <a:endParaRPr lang="en-CA" sz="1700" kern="1200" dirty="0">
            <a:solidFill>
              <a:prstClr val="white"/>
            </a:solidFill>
            <a:latin typeface="Calibri" panose="020F0502020204030204"/>
            <a:ea typeface="+mn-ea"/>
            <a:cs typeface="+mn-cs"/>
          </a:endParaRPr>
        </a:p>
      </dsp:txBody>
      <dsp:txXfrm>
        <a:off x="3774965" y="2201011"/>
        <a:ext cx="1432661" cy="14326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B8C0A-FB78-49FD-929F-B47AC8AD31B0}">
      <dsp:nvSpPr>
        <dsp:cNvPr id="0" name=""/>
        <dsp:cNvSpPr/>
      </dsp:nvSpPr>
      <dsp:spPr>
        <a:xfrm>
          <a:off x="1324"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75+ Participants</a:t>
          </a:r>
        </a:p>
      </dsp:txBody>
      <dsp:txXfrm>
        <a:off x="1324" y="0"/>
        <a:ext cx="3443646" cy="1371599"/>
      </dsp:txXfrm>
    </dsp:sp>
    <dsp:sp modelId="{B5D29A12-8D78-4759-B93E-ED9BD892BA6C}">
      <dsp:nvSpPr>
        <dsp:cNvPr id="0" name=""/>
        <dsp:cNvSpPr/>
      </dsp:nvSpPr>
      <dsp:spPr>
        <a:xfrm>
          <a:off x="345689" y="1371990"/>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Profiling Streams</a:t>
          </a:r>
        </a:p>
      </dsp:txBody>
      <dsp:txXfrm>
        <a:off x="371997" y="1398298"/>
        <a:ext cx="2702301" cy="845598"/>
      </dsp:txXfrm>
    </dsp:sp>
    <dsp:sp modelId="{17914099-2C49-4DB4-93BE-85DDAA057C66}">
      <dsp:nvSpPr>
        <dsp:cNvPr id="0" name=""/>
        <dsp:cNvSpPr/>
      </dsp:nvSpPr>
      <dsp:spPr>
        <a:xfrm>
          <a:off x="345689" y="2408392"/>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Due Diligence Review Stream</a:t>
          </a:r>
        </a:p>
      </dsp:txBody>
      <dsp:txXfrm>
        <a:off x="371997" y="2434700"/>
        <a:ext cx="2702301" cy="845598"/>
      </dsp:txXfrm>
    </dsp:sp>
    <dsp:sp modelId="{4B87A639-8FB4-4F48-9B88-503CFBD95785}">
      <dsp:nvSpPr>
        <dsp:cNvPr id="0" name=""/>
        <dsp:cNvSpPr/>
      </dsp:nvSpPr>
      <dsp:spPr>
        <a:xfrm>
          <a:off x="345689" y="3444793"/>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Governance Stream</a:t>
          </a:r>
        </a:p>
      </dsp:txBody>
      <dsp:txXfrm>
        <a:off x="371997" y="3471101"/>
        <a:ext cx="2702301" cy="845598"/>
      </dsp:txXfrm>
    </dsp:sp>
    <dsp:sp modelId="{4BB7542A-1855-45A1-93E2-295F66D53257}">
      <dsp:nvSpPr>
        <dsp:cNvPr id="0" name=""/>
        <dsp:cNvSpPr/>
      </dsp:nvSpPr>
      <dsp:spPr>
        <a:xfrm>
          <a:off x="370324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40+ Organizations</a:t>
          </a:r>
        </a:p>
      </dsp:txBody>
      <dsp:txXfrm>
        <a:off x="3703245" y="0"/>
        <a:ext cx="3443646" cy="1371599"/>
      </dsp:txXfrm>
    </dsp:sp>
    <dsp:sp modelId="{8DAEAABC-8031-4CF8-9D73-002FB71482E9}">
      <dsp:nvSpPr>
        <dsp:cNvPr id="0" name=""/>
        <dsp:cNvSpPr/>
      </dsp:nvSpPr>
      <dsp:spPr>
        <a:xfrm>
          <a:off x="4047609" y="1371822"/>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Clinical Organizations</a:t>
          </a:r>
        </a:p>
      </dsp:txBody>
      <dsp:txXfrm>
        <a:off x="4060465" y="1384678"/>
        <a:ext cx="2729205" cy="413237"/>
      </dsp:txXfrm>
    </dsp:sp>
    <dsp:sp modelId="{DF93836A-6231-42A7-A24A-305825175DCF}">
      <dsp:nvSpPr>
        <dsp:cNvPr id="0" name=""/>
        <dsp:cNvSpPr/>
      </dsp:nvSpPr>
      <dsp:spPr>
        <a:xfrm>
          <a:off x="4047609" y="1878303"/>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Jurisdictional &amp; Regional Organizations (Operational Level)</a:t>
          </a:r>
        </a:p>
      </dsp:txBody>
      <dsp:txXfrm>
        <a:off x="4060465" y="1891159"/>
        <a:ext cx="2729205" cy="413237"/>
      </dsp:txXfrm>
    </dsp:sp>
    <dsp:sp modelId="{40227FDD-1C29-4574-89D7-E57C9FC12471}">
      <dsp:nvSpPr>
        <dsp:cNvPr id="0" name=""/>
        <dsp:cNvSpPr/>
      </dsp:nvSpPr>
      <dsp:spPr>
        <a:xfrm>
          <a:off x="4047609" y="238478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Strategic Federal Organizations</a:t>
          </a:r>
        </a:p>
      </dsp:txBody>
      <dsp:txXfrm>
        <a:off x="4060465" y="2397640"/>
        <a:ext cx="2729205" cy="413237"/>
      </dsp:txXfrm>
    </dsp:sp>
    <dsp:sp modelId="{66A9391E-252F-46CE-AB86-733C7B9A8580}">
      <dsp:nvSpPr>
        <dsp:cNvPr id="0" name=""/>
        <dsp:cNvSpPr/>
      </dsp:nvSpPr>
      <dsp:spPr>
        <a:xfrm>
          <a:off x="4047609" y="289126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Solution Vendors</a:t>
          </a:r>
        </a:p>
      </dsp:txBody>
      <dsp:txXfrm>
        <a:off x="4060465" y="2904120"/>
        <a:ext cx="2729205" cy="413237"/>
      </dsp:txXfrm>
    </dsp:sp>
    <dsp:sp modelId="{ABE82AA8-48BE-45D1-92D8-D6B7B73E5D88}">
      <dsp:nvSpPr>
        <dsp:cNvPr id="0" name=""/>
        <dsp:cNvSpPr/>
      </dsp:nvSpPr>
      <dsp:spPr>
        <a:xfrm>
          <a:off x="4047609" y="339774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Standards Organizations</a:t>
          </a:r>
        </a:p>
      </dsp:txBody>
      <dsp:txXfrm>
        <a:off x="4060465" y="3410601"/>
        <a:ext cx="2729205" cy="413237"/>
      </dsp:txXfrm>
    </dsp:sp>
    <dsp:sp modelId="{39901766-8C82-457F-8A5C-99F70A529032}">
      <dsp:nvSpPr>
        <dsp:cNvPr id="0" name=""/>
        <dsp:cNvSpPr/>
      </dsp:nvSpPr>
      <dsp:spPr>
        <a:xfrm>
          <a:off x="4047609" y="390422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Health Systems</a:t>
          </a:r>
        </a:p>
      </dsp:txBody>
      <dsp:txXfrm>
        <a:off x="4060465" y="3917081"/>
        <a:ext cx="2729205" cy="413237"/>
      </dsp:txXfrm>
    </dsp:sp>
    <dsp:sp modelId="{5043BD6F-4426-4E85-B3EB-8B8C21CFD6CD}">
      <dsp:nvSpPr>
        <dsp:cNvPr id="0" name=""/>
        <dsp:cNvSpPr/>
      </dsp:nvSpPr>
      <dsp:spPr>
        <a:xfrm>
          <a:off x="740516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Multi-jurisdictional Representation</a:t>
          </a:r>
        </a:p>
      </dsp:txBody>
      <dsp:txXfrm>
        <a:off x="7405165" y="0"/>
        <a:ext cx="3443646" cy="1371599"/>
      </dsp:txXfrm>
    </dsp:sp>
    <dsp:sp modelId="{A2452348-8D73-4647-A038-B6DACB1908DA}">
      <dsp:nvSpPr>
        <dsp:cNvPr id="0" name=""/>
        <dsp:cNvSpPr/>
      </dsp:nvSpPr>
      <dsp:spPr>
        <a:xfrm>
          <a:off x="7749530" y="137277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Alberta</a:t>
          </a:r>
        </a:p>
      </dsp:txBody>
      <dsp:txXfrm>
        <a:off x="7757169" y="1380410"/>
        <a:ext cx="2739639" cy="245552"/>
      </dsp:txXfrm>
    </dsp:sp>
    <dsp:sp modelId="{138F41EF-C801-4510-89C3-4D309B1672FD}">
      <dsp:nvSpPr>
        <dsp:cNvPr id="0" name=""/>
        <dsp:cNvSpPr/>
      </dsp:nvSpPr>
      <dsp:spPr>
        <a:xfrm>
          <a:off x="7749530" y="1673730"/>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British Columbia</a:t>
          </a:r>
        </a:p>
      </dsp:txBody>
      <dsp:txXfrm>
        <a:off x="7757169" y="1681369"/>
        <a:ext cx="2739639" cy="245552"/>
      </dsp:txXfrm>
    </dsp:sp>
    <dsp:sp modelId="{79AF70B9-DCC6-41CC-ADDA-009862B96887}">
      <dsp:nvSpPr>
        <dsp:cNvPr id="0" name=""/>
        <dsp:cNvSpPr/>
      </dsp:nvSpPr>
      <dsp:spPr>
        <a:xfrm>
          <a:off x="7749530" y="197468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First Nations</a:t>
          </a:r>
        </a:p>
      </dsp:txBody>
      <dsp:txXfrm>
        <a:off x="7757169" y="1982327"/>
        <a:ext cx="2739639" cy="245552"/>
      </dsp:txXfrm>
    </dsp:sp>
    <dsp:sp modelId="{F7DF586C-1B62-4F11-8216-29D34411156F}">
      <dsp:nvSpPr>
        <dsp:cNvPr id="0" name=""/>
        <dsp:cNvSpPr/>
      </dsp:nvSpPr>
      <dsp:spPr>
        <a:xfrm>
          <a:off x="7749530" y="227564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Manitoba</a:t>
          </a:r>
        </a:p>
      </dsp:txBody>
      <dsp:txXfrm>
        <a:off x="7757169" y="2283285"/>
        <a:ext cx="2739639" cy="245552"/>
      </dsp:txXfrm>
    </dsp:sp>
    <dsp:sp modelId="{0391E41E-8207-4750-8824-F3DE72A4266C}">
      <dsp:nvSpPr>
        <dsp:cNvPr id="0" name=""/>
        <dsp:cNvSpPr/>
      </dsp:nvSpPr>
      <dsp:spPr>
        <a:xfrm>
          <a:off x="7749530" y="2576604"/>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Newfoundland</a:t>
          </a:r>
        </a:p>
      </dsp:txBody>
      <dsp:txXfrm>
        <a:off x="7757169" y="2584243"/>
        <a:ext cx="2739639" cy="245552"/>
      </dsp:txXfrm>
    </dsp:sp>
    <dsp:sp modelId="{1E1454EE-35DB-4466-AF35-AD656878F14D}">
      <dsp:nvSpPr>
        <dsp:cNvPr id="0" name=""/>
        <dsp:cNvSpPr/>
      </dsp:nvSpPr>
      <dsp:spPr>
        <a:xfrm>
          <a:off x="7749530" y="2877563"/>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Nova Scotia</a:t>
          </a:r>
        </a:p>
      </dsp:txBody>
      <dsp:txXfrm>
        <a:off x="7757169" y="2885202"/>
        <a:ext cx="2739639" cy="245552"/>
      </dsp:txXfrm>
    </dsp:sp>
    <dsp:sp modelId="{1E0B4CE7-B6EC-43B0-8C19-367D5D845E9A}">
      <dsp:nvSpPr>
        <dsp:cNvPr id="0" name=""/>
        <dsp:cNvSpPr/>
      </dsp:nvSpPr>
      <dsp:spPr>
        <a:xfrm>
          <a:off x="7749530" y="317852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Ontario</a:t>
          </a:r>
        </a:p>
      </dsp:txBody>
      <dsp:txXfrm>
        <a:off x="7757169" y="3186160"/>
        <a:ext cx="2739639" cy="245552"/>
      </dsp:txXfrm>
    </dsp:sp>
    <dsp:sp modelId="{3BF9001C-6DAA-407D-88EF-1AA8D2EAE230}">
      <dsp:nvSpPr>
        <dsp:cNvPr id="0" name=""/>
        <dsp:cNvSpPr/>
      </dsp:nvSpPr>
      <dsp:spPr>
        <a:xfrm>
          <a:off x="7749530" y="3479479"/>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Quebec</a:t>
          </a:r>
        </a:p>
      </dsp:txBody>
      <dsp:txXfrm>
        <a:off x="7757169" y="3487118"/>
        <a:ext cx="2739639" cy="245552"/>
      </dsp:txXfrm>
    </dsp:sp>
    <dsp:sp modelId="{BDCF64BE-AA4A-47C0-8FEE-2AF04C590A2B}">
      <dsp:nvSpPr>
        <dsp:cNvPr id="0" name=""/>
        <dsp:cNvSpPr/>
      </dsp:nvSpPr>
      <dsp:spPr>
        <a:xfrm>
          <a:off x="7749530" y="378043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Pan-Canadian</a:t>
          </a:r>
        </a:p>
      </dsp:txBody>
      <dsp:txXfrm>
        <a:off x="7757169" y="3788077"/>
        <a:ext cx="2739639" cy="245552"/>
      </dsp:txXfrm>
    </dsp:sp>
    <dsp:sp modelId="{5B5F8D07-B360-47BC-A129-A214F20BDDD5}">
      <dsp:nvSpPr>
        <dsp:cNvPr id="0" name=""/>
        <dsp:cNvSpPr/>
      </dsp:nvSpPr>
      <dsp:spPr>
        <a:xfrm>
          <a:off x="7749530" y="408139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International</a:t>
          </a:r>
        </a:p>
      </dsp:txBody>
      <dsp:txXfrm>
        <a:off x="7757169" y="4089035"/>
        <a:ext cx="2739639" cy="2455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118C5-6A66-4FDB-8C51-411BA1DE5EF3}">
      <dsp:nvSpPr>
        <dsp:cNvPr id="0" name=""/>
        <dsp:cNvSpPr/>
      </dsp:nvSpPr>
      <dsp:spPr>
        <a:xfrm>
          <a:off x="794" y="1726845"/>
          <a:ext cx="1684369" cy="842184"/>
        </a:xfrm>
        <a:prstGeom prst="roundRect">
          <a:avLst>
            <a:gd name="adj" fmla="val 10000"/>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HL7 FHIR</a:t>
          </a:r>
        </a:p>
      </dsp:txBody>
      <dsp:txXfrm>
        <a:off x="25461" y="1751512"/>
        <a:ext cx="1635035" cy="792850"/>
      </dsp:txXfrm>
    </dsp:sp>
    <dsp:sp modelId="{92F936F5-FDC2-40AD-B260-38340B31F4E3}">
      <dsp:nvSpPr>
        <dsp:cNvPr id="0" name=""/>
        <dsp:cNvSpPr/>
      </dsp:nvSpPr>
      <dsp:spPr>
        <a:xfrm>
          <a:off x="1685163" y="2130293"/>
          <a:ext cx="673747" cy="35288"/>
        </a:xfrm>
        <a:custGeom>
          <a:avLst/>
          <a:gdLst/>
          <a:ahLst/>
          <a:cxnLst/>
          <a:rect l="0" t="0" r="0" b="0"/>
          <a:pathLst>
            <a:path>
              <a:moveTo>
                <a:pt x="0" y="17644"/>
              </a:moveTo>
              <a:lnTo>
                <a:pt x="67374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5193" y="2131094"/>
        <a:ext cx="33687" cy="33687"/>
      </dsp:txXfrm>
    </dsp:sp>
    <dsp:sp modelId="{32D3766E-435F-4184-9A20-B2011425CC86}">
      <dsp:nvSpPr>
        <dsp:cNvPr id="0" name=""/>
        <dsp:cNvSpPr/>
      </dsp:nvSpPr>
      <dsp:spPr>
        <a:xfrm>
          <a:off x="2358911" y="1726845"/>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Baseline Profiles</a:t>
          </a:r>
        </a:p>
      </dsp:txBody>
      <dsp:txXfrm>
        <a:off x="2383578" y="1751512"/>
        <a:ext cx="1635035" cy="792850"/>
      </dsp:txXfrm>
    </dsp:sp>
    <dsp:sp modelId="{6253E7C9-E8BF-4146-B4A1-1C2FB340393D}">
      <dsp:nvSpPr>
        <dsp:cNvPr id="0" name=""/>
        <dsp:cNvSpPr/>
      </dsp:nvSpPr>
      <dsp:spPr>
        <a:xfrm rot="17692822">
          <a:off x="3579456" y="1403909"/>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1381518"/>
        <a:ext cx="80069" cy="80069"/>
      </dsp:txXfrm>
    </dsp:sp>
    <dsp:sp modelId="{5230F3A7-8FD9-4A44-8F0D-1C1DFD1609B7}">
      <dsp:nvSpPr>
        <dsp:cNvPr id="0" name=""/>
        <dsp:cNvSpPr/>
      </dsp:nvSpPr>
      <dsp:spPr>
        <a:xfrm>
          <a:off x="4717028" y="274077"/>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1</a:t>
          </a:r>
        </a:p>
      </dsp:txBody>
      <dsp:txXfrm>
        <a:off x="4741695" y="298744"/>
        <a:ext cx="1635035" cy="792850"/>
      </dsp:txXfrm>
    </dsp:sp>
    <dsp:sp modelId="{BD7C1317-D39C-4F09-A065-FF4239B9B9F1}">
      <dsp:nvSpPr>
        <dsp:cNvPr id="0" name=""/>
        <dsp:cNvSpPr/>
      </dsp:nvSpPr>
      <dsp:spPr>
        <a:xfrm rot="19457599">
          <a:off x="3965293" y="1888165"/>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1885066"/>
        <a:ext cx="41486" cy="41486"/>
      </dsp:txXfrm>
    </dsp:sp>
    <dsp:sp modelId="{C242FC48-9E78-4FA5-B5EB-900CCFF64BD3}">
      <dsp:nvSpPr>
        <dsp:cNvPr id="0" name=""/>
        <dsp:cNvSpPr/>
      </dsp:nvSpPr>
      <dsp:spPr>
        <a:xfrm>
          <a:off x="4717028" y="1242589"/>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2</a:t>
          </a:r>
        </a:p>
      </dsp:txBody>
      <dsp:txXfrm>
        <a:off x="4741695" y="1267256"/>
        <a:ext cx="1635035" cy="792850"/>
      </dsp:txXfrm>
    </dsp:sp>
    <dsp:sp modelId="{EFC543BD-C228-4094-84FF-3B866E07AAC5}">
      <dsp:nvSpPr>
        <dsp:cNvPr id="0" name=""/>
        <dsp:cNvSpPr/>
      </dsp:nvSpPr>
      <dsp:spPr>
        <a:xfrm rot="2142401">
          <a:off x="3965293" y="2372422"/>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2369323"/>
        <a:ext cx="41486" cy="41486"/>
      </dsp:txXfrm>
    </dsp:sp>
    <dsp:sp modelId="{69D6983A-0E28-47BB-88EB-1D1959A1437A}">
      <dsp:nvSpPr>
        <dsp:cNvPr id="0" name=""/>
        <dsp:cNvSpPr/>
      </dsp:nvSpPr>
      <dsp:spPr>
        <a:xfrm>
          <a:off x="4717028" y="2211101"/>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3</a:t>
          </a:r>
        </a:p>
      </dsp:txBody>
      <dsp:txXfrm>
        <a:off x="4741695" y="2235768"/>
        <a:ext cx="1635035" cy="792850"/>
      </dsp:txXfrm>
    </dsp:sp>
    <dsp:sp modelId="{A8B15C75-D287-4C69-AE2F-6DCF115BCE5D}">
      <dsp:nvSpPr>
        <dsp:cNvPr id="0" name=""/>
        <dsp:cNvSpPr/>
      </dsp:nvSpPr>
      <dsp:spPr>
        <a:xfrm rot="3907178">
          <a:off x="3579456" y="2856678"/>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2834287"/>
        <a:ext cx="80069" cy="80069"/>
      </dsp:txXfrm>
    </dsp:sp>
    <dsp:sp modelId="{7B64CAD9-9DAB-4E43-AB81-2DB981477E8C}">
      <dsp:nvSpPr>
        <dsp:cNvPr id="0" name=""/>
        <dsp:cNvSpPr/>
      </dsp:nvSpPr>
      <dsp:spPr>
        <a:xfrm>
          <a:off x="4717028" y="3179614"/>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Etc.</a:t>
          </a:r>
        </a:p>
      </dsp:txBody>
      <dsp:txXfrm>
        <a:off x="4741695" y="3204281"/>
        <a:ext cx="1635035" cy="7928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82899B-37A3-412B-A96C-01C2BF297797}">
      <dsp:nvSpPr>
        <dsp:cNvPr id="0" name=""/>
        <dsp:cNvSpPr/>
      </dsp:nvSpPr>
      <dsp:spPr>
        <a:xfrm>
          <a:off x="5262" y="0"/>
          <a:ext cx="5062686" cy="4351338"/>
        </a:xfrm>
        <a:prstGeom prst="roundRect">
          <a:avLst>
            <a:gd name="adj" fmla="val 10000"/>
          </a:avLst>
        </a:prstGeom>
        <a:solidFill>
          <a:srgbClr val="C00000">
            <a:alpha val="40000"/>
          </a:srgbClr>
        </a:solidFill>
        <a:ln>
          <a:solidFill>
            <a:schemeClr val="tx1">
              <a:lumMod val="50000"/>
              <a:lumOff val="50000"/>
            </a:schemeClr>
          </a:solidFill>
        </a:ln>
        <a:effectLst/>
      </dsp:spPr>
      <ds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solidFill>
                <a:schemeClr val="bg1"/>
              </a:solidFill>
            </a:rPr>
            <a:t>Informal Alignment</a:t>
          </a:r>
          <a:endParaRPr lang="en-CA" sz="3100" kern="1200" dirty="0">
            <a:solidFill>
              <a:schemeClr val="bg1"/>
            </a:solidFill>
          </a:endParaRPr>
        </a:p>
      </dsp:txBody>
      <dsp:txXfrm>
        <a:off x="5262" y="0"/>
        <a:ext cx="5062686" cy="1305401"/>
      </dsp:txXfrm>
    </dsp:sp>
    <dsp:sp modelId="{DDD0C1A5-3AF0-45D9-A801-708A4DD26636}">
      <dsp:nvSpPr>
        <dsp:cNvPr id="0" name=""/>
        <dsp:cNvSpPr/>
      </dsp:nvSpPr>
      <dsp:spPr>
        <a:xfrm>
          <a:off x="511531" y="1306676"/>
          <a:ext cx="4050149" cy="1311987"/>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marL="0" lvl="0" indent="0" algn="ctr" defTabSz="977900">
            <a:lnSpc>
              <a:spcPct val="90000"/>
            </a:lnSpc>
            <a:spcBef>
              <a:spcPct val="0"/>
            </a:spcBef>
            <a:spcAft>
              <a:spcPct val="35000"/>
            </a:spcAft>
            <a:buNone/>
          </a:pPr>
          <a:r>
            <a:rPr lang="en-US" sz="2200" kern="1200" dirty="0"/>
            <a:t>OMD Core Data Set Standard</a:t>
          </a:r>
          <a:endParaRPr lang="en-CA" sz="2200" kern="1200" dirty="0"/>
        </a:p>
      </dsp:txBody>
      <dsp:txXfrm>
        <a:off x="549958" y="1345103"/>
        <a:ext cx="3973295" cy="1235133"/>
      </dsp:txXfrm>
    </dsp:sp>
    <dsp:sp modelId="{9C3D619A-12C6-4346-B3A4-A9FF1C965709}">
      <dsp:nvSpPr>
        <dsp:cNvPr id="0" name=""/>
        <dsp:cNvSpPr/>
      </dsp:nvSpPr>
      <dsp:spPr>
        <a:xfrm>
          <a:off x="511531" y="2820508"/>
          <a:ext cx="4050149" cy="1311987"/>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marL="0" lvl="0" indent="0" algn="ctr" defTabSz="977900">
            <a:lnSpc>
              <a:spcPct val="90000"/>
            </a:lnSpc>
            <a:spcBef>
              <a:spcPct val="0"/>
            </a:spcBef>
            <a:spcAft>
              <a:spcPct val="35000"/>
            </a:spcAft>
            <a:buNone/>
          </a:pPr>
          <a:r>
            <a:rPr lang="en-US" sz="2200" kern="1200" dirty="0"/>
            <a:t>[Your guide here]</a:t>
          </a:r>
          <a:endParaRPr lang="en-CA" sz="2200" kern="1200" dirty="0"/>
        </a:p>
      </dsp:txBody>
      <dsp:txXfrm>
        <a:off x="549958" y="2858935"/>
        <a:ext cx="3973295" cy="1235133"/>
      </dsp:txXfrm>
    </dsp:sp>
    <dsp:sp modelId="{C2C349D4-9BD2-4931-AF2E-A2F4C92AE163}">
      <dsp:nvSpPr>
        <dsp:cNvPr id="0" name=""/>
        <dsp:cNvSpPr/>
      </dsp:nvSpPr>
      <dsp:spPr>
        <a:xfrm>
          <a:off x="5447650" y="0"/>
          <a:ext cx="5062686" cy="4351338"/>
        </a:xfrm>
        <a:prstGeom prst="roundRect">
          <a:avLst>
            <a:gd name="adj" fmla="val 10000"/>
          </a:avLst>
        </a:prstGeom>
        <a:solidFill>
          <a:srgbClr val="C00000">
            <a:alpha val="40000"/>
          </a:srgbClr>
        </a:solidFill>
        <a:ln>
          <a:solidFill>
            <a:schemeClr val="tx1">
              <a:lumMod val="50000"/>
              <a:lumOff val="50000"/>
            </a:schemeClr>
          </a:solidFill>
        </a:ln>
        <a:effectLst/>
      </dsp:spPr>
      <ds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solidFill>
                <a:schemeClr val="bg1"/>
              </a:solidFill>
            </a:rPr>
            <a:t>Endorsement / Dependencies on CA Baseline </a:t>
          </a:r>
          <a:r>
            <a:rPr lang="en-US" sz="3100" kern="1200" dirty="0" err="1">
              <a:solidFill>
                <a:schemeClr val="bg1"/>
              </a:solidFill>
            </a:rPr>
            <a:t>iGuide</a:t>
          </a:r>
          <a:endParaRPr lang="en-CA" sz="3100" kern="1200" dirty="0">
            <a:solidFill>
              <a:schemeClr val="bg1"/>
            </a:solidFill>
          </a:endParaRPr>
        </a:p>
      </dsp:txBody>
      <dsp:txXfrm>
        <a:off x="5447650" y="0"/>
        <a:ext cx="5062686" cy="1305401"/>
      </dsp:txXfrm>
    </dsp:sp>
    <dsp:sp modelId="{2AB36BB2-BFA5-42D5-9283-19FA53F0F20E}">
      <dsp:nvSpPr>
        <dsp:cNvPr id="0" name=""/>
        <dsp:cNvSpPr/>
      </dsp:nvSpPr>
      <dsp:spPr>
        <a:xfrm>
          <a:off x="5953919" y="1305507"/>
          <a:ext cx="4050149" cy="633897"/>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marL="0" lvl="0" indent="0" algn="ctr" defTabSz="977900">
            <a:lnSpc>
              <a:spcPct val="90000"/>
            </a:lnSpc>
            <a:spcBef>
              <a:spcPct val="0"/>
            </a:spcBef>
            <a:spcAft>
              <a:spcPct val="35000"/>
            </a:spcAft>
            <a:buNone/>
          </a:pPr>
          <a:r>
            <a:rPr lang="en-US" sz="2200" kern="1200" dirty="0"/>
            <a:t>Patient Summary (Pan-Canadian)</a:t>
          </a:r>
          <a:endParaRPr lang="en-CA" sz="2200" kern="1200" dirty="0"/>
        </a:p>
      </dsp:txBody>
      <dsp:txXfrm>
        <a:off x="5972485" y="1324073"/>
        <a:ext cx="4013017" cy="596765"/>
      </dsp:txXfrm>
    </dsp:sp>
    <dsp:sp modelId="{8BF205D2-D536-4F5C-8FC6-7DD51EA3789C}">
      <dsp:nvSpPr>
        <dsp:cNvPr id="0" name=""/>
        <dsp:cNvSpPr/>
      </dsp:nvSpPr>
      <dsp:spPr>
        <a:xfrm>
          <a:off x="5953919" y="2036927"/>
          <a:ext cx="4050149" cy="633897"/>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marL="0" lvl="0" indent="0" algn="ctr" defTabSz="977900">
            <a:lnSpc>
              <a:spcPct val="90000"/>
            </a:lnSpc>
            <a:spcBef>
              <a:spcPct val="0"/>
            </a:spcBef>
            <a:spcAft>
              <a:spcPct val="35000"/>
            </a:spcAft>
            <a:buNone/>
          </a:pPr>
          <a:r>
            <a:rPr lang="en-US" sz="2200" kern="1200" dirty="0"/>
            <a:t>Patient Summary (Ontario)</a:t>
          </a:r>
          <a:endParaRPr lang="en-CA" sz="2200" kern="1200" dirty="0"/>
        </a:p>
      </dsp:txBody>
      <dsp:txXfrm>
        <a:off x="5972485" y="2055493"/>
        <a:ext cx="4013017" cy="596765"/>
      </dsp:txXfrm>
    </dsp:sp>
    <dsp:sp modelId="{9CF0E404-BE37-4AC8-9163-C20E793E9930}">
      <dsp:nvSpPr>
        <dsp:cNvPr id="0" name=""/>
        <dsp:cNvSpPr/>
      </dsp:nvSpPr>
      <dsp:spPr>
        <a:xfrm>
          <a:off x="5953919" y="2768347"/>
          <a:ext cx="4050149" cy="633897"/>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BC Standards Catalogue</a:t>
          </a:r>
          <a:endParaRPr lang="en-CA" sz="2200" kern="1200" dirty="0"/>
        </a:p>
      </dsp:txBody>
      <dsp:txXfrm>
        <a:off x="5972485" y="2786913"/>
        <a:ext cx="4013017" cy="596765"/>
      </dsp:txXfrm>
    </dsp:sp>
    <dsp:sp modelId="{C4C16124-ABF1-4515-915A-8E0FC924447C}">
      <dsp:nvSpPr>
        <dsp:cNvPr id="0" name=""/>
        <dsp:cNvSpPr/>
      </dsp:nvSpPr>
      <dsp:spPr>
        <a:xfrm>
          <a:off x="5953919" y="3499767"/>
          <a:ext cx="4050149" cy="633897"/>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marL="0" lvl="0" indent="0" algn="ctr" defTabSz="977900">
            <a:lnSpc>
              <a:spcPct val="90000"/>
            </a:lnSpc>
            <a:spcBef>
              <a:spcPct val="0"/>
            </a:spcBef>
            <a:spcAft>
              <a:spcPct val="35000"/>
            </a:spcAft>
            <a:buNone/>
          </a:pPr>
          <a:r>
            <a:rPr lang="en-US" sz="2200" kern="1200" dirty="0"/>
            <a:t>PHI Access</a:t>
          </a:r>
          <a:endParaRPr lang="en-CA" sz="2200" kern="1200" dirty="0"/>
        </a:p>
      </dsp:txBody>
      <dsp:txXfrm>
        <a:off x="5972485" y="3518333"/>
        <a:ext cx="4013017" cy="59676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EA9BE5-1C85-4CB2-BBD3-D8700DF47A05}">
      <dsp:nvSpPr>
        <dsp:cNvPr id="0" name=""/>
        <dsp:cNvSpPr/>
      </dsp:nvSpPr>
      <dsp:spPr>
        <a:xfrm>
          <a:off x="1573953" y="0"/>
          <a:ext cx="3969173" cy="3969173"/>
        </a:xfrm>
        <a:prstGeom prst="quadArrow">
          <a:avLst>
            <a:gd name="adj1" fmla="val 2000"/>
            <a:gd name="adj2" fmla="val 4000"/>
            <a:gd name="adj3" fmla="val 5000"/>
          </a:avLst>
        </a:prstGeom>
        <a:solidFill>
          <a:srgbClr val="C00000">
            <a:alpha val="40000"/>
          </a:srgbClr>
        </a:solidFill>
        <a:ln>
          <a:solidFill>
            <a:schemeClr val="tx1">
              <a:lumMod val="50000"/>
              <a:lumOff val="50000"/>
            </a:schemeClr>
          </a:solidFill>
        </a:ln>
        <a:effectLst/>
      </dsp:spPr>
      <ds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dsp:style>
    </dsp:sp>
    <dsp:sp modelId="{2F2C3EBF-6BCF-4342-B2F5-C64AEADC92D8}">
      <dsp:nvSpPr>
        <dsp:cNvPr id="0" name=""/>
        <dsp:cNvSpPr/>
      </dsp:nvSpPr>
      <dsp:spPr>
        <a:xfrm>
          <a:off x="1831949" y="257996"/>
          <a:ext cx="1587669" cy="1587669"/>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Informal Alignment</a:t>
          </a:r>
          <a:endParaRPr lang="en-CA" sz="1700" kern="1200" dirty="0"/>
        </a:p>
      </dsp:txBody>
      <dsp:txXfrm>
        <a:off x="1909453" y="335500"/>
        <a:ext cx="1432661" cy="1432661"/>
      </dsp:txXfrm>
    </dsp:sp>
    <dsp:sp modelId="{803FB08B-6CD3-406F-B33C-14F94F8FBB6A}">
      <dsp:nvSpPr>
        <dsp:cNvPr id="0" name=""/>
        <dsp:cNvSpPr/>
      </dsp:nvSpPr>
      <dsp:spPr>
        <a:xfrm>
          <a:off x="3697461" y="257996"/>
          <a:ext cx="1587669" cy="1587669"/>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err="1"/>
            <a:t>IGuide</a:t>
          </a:r>
          <a:r>
            <a:rPr lang="en-US" sz="1700" kern="1200" dirty="0"/>
            <a:t> Dependencies</a:t>
          </a:r>
          <a:endParaRPr lang="en-CA" sz="1700" kern="1200" dirty="0"/>
        </a:p>
      </dsp:txBody>
      <dsp:txXfrm>
        <a:off x="3774965" y="335500"/>
        <a:ext cx="1432661" cy="1432661"/>
      </dsp:txXfrm>
    </dsp:sp>
    <dsp:sp modelId="{37A020E8-C01C-405A-A1A7-2C73A7B96FD4}">
      <dsp:nvSpPr>
        <dsp:cNvPr id="0" name=""/>
        <dsp:cNvSpPr/>
      </dsp:nvSpPr>
      <dsp:spPr>
        <a:xfrm>
          <a:off x="1831949" y="2123507"/>
          <a:ext cx="1587669" cy="1587669"/>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Instance Validation</a:t>
          </a:r>
          <a:endParaRPr lang="en-CA" sz="1700" kern="1200" dirty="0"/>
        </a:p>
      </dsp:txBody>
      <dsp:txXfrm>
        <a:off x="1909453" y="2201011"/>
        <a:ext cx="1432661" cy="1432661"/>
      </dsp:txXfrm>
    </dsp:sp>
    <dsp:sp modelId="{6BB67851-6655-4DC8-9ECF-91AD40F7DCB8}">
      <dsp:nvSpPr>
        <dsp:cNvPr id="0" name=""/>
        <dsp:cNvSpPr/>
      </dsp:nvSpPr>
      <dsp:spPr>
        <a:xfrm>
          <a:off x="3697461" y="2123507"/>
          <a:ext cx="1587669" cy="1587669"/>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Re-profiling</a:t>
          </a:r>
          <a:endParaRPr lang="en-CA" sz="1700" kern="1200" dirty="0"/>
        </a:p>
      </dsp:txBody>
      <dsp:txXfrm>
        <a:off x="3774965" y="2201011"/>
        <a:ext cx="1432661" cy="143266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EA9BE5-1C85-4CB2-BBD3-D8700DF47A05}">
      <dsp:nvSpPr>
        <dsp:cNvPr id="0" name=""/>
        <dsp:cNvSpPr/>
      </dsp:nvSpPr>
      <dsp:spPr>
        <a:xfrm>
          <a:off x="1573953" y="0"/>
          <a:ext cx="3969173" cy="3969173"/>
        </a:xfrm>
        <a:prstGeom prst="quadArrow">
          <a:avLst>
            <a:gd name="adj1" fmla="val 2000"/>
            <a:gd name="adj2" fmla="val 4000"/>
            <a:gd name="adj3" fmla="val 5000"/>
          </a:avLst>
        </a:prstGeom>
        <a:solidFill>
          <a:schemeClr val="accent2">
            <a:tint val="40000"/>
            <a:hueOff val="0"/>
            <a:satOff val="0"/>
            <a:lumOff val="0"/>
            <a:alphaOff val="0"/>
          </a:schemeClr>
        </a:solidFill>
        <a:ln>
          <a:noFill/>
        </a:ln>
        <a:effectLst/>
      </dsp:spPr>
      <ds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dsp:style>
    </dsp:sp>
    <dsp:sp modelId="{2F2C3EBF-6BCF-4342-B2F5-C64AEADC92D8}">
      <dsp:nvSpPr>
        <dsp:cNvPr id="0" name=""/>
        <dsp:cNvSpPr/>
      </dsp:nvSpPr>
      <dsp:spPr>
        <a:xfrm>
          <a:off x="1831949" y="257996"/>
          <a:ext cx="1587669" cy="1587669"/>
        </a:xfrm>
        <a:prstGeom prst="roundRect">
          <a:avLst/>
        </a:prstGeom>
        <a:solidFill>
          <a:srgbClr val="C00000"/>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solidFill>
                <a:prstClr val="white"/>
              </a:solidFill>
              <a:latin typeface="Calibri" panose="020F0502020204030204"/>
              <a:ea typeface="+mn-ea"/>
              <a:cs typeface="+mn-cs"/>
            </a:rPr>
            <a:t>Informal Alignment</a:t>
          </a:r>
          <a:endParaRPr lang="en-CA" sz="1700" kern="1200" dirty="0">
            <a:solidFill>
              <a:prstClr val="white"/>
            </a:solidFill>
            <a:latin typeface="Calibri" panose="020F0502020204030204"/>
            <a:ea typeface="+mn-ea"/>
            <a:cs typeface="+mn-cs"/>
          </a:endParaRPr>
        </a:p>
      </dsp:txBody>
      <dsp:txXfrm>
        <a:off x="1909453" y="335500"/>
        <a:ext cx="1432661" cy="1432661"/>
      </dsp:txXfrm>
    </dsp:sp>
    <dsp:sp modelId="{803FB08B-6CD3-406F-B33C-14F94F8FBB6A}">
      <dsp:nvSpPr>
        <dsp:cNvPr id="0" name=""/>
        <dsp:cNvSpPr/>
      </dsp:nvSpPr>
      <dsp:spPr>
        <a:xfrm>
          <a:off x="3697461" y="257996"/>
          <a:ext cx="1587669" cy="1587669"/>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err="1"/>
            <a:t>IGuide</a:t>
          </a:r>
          <a:r>
            <a:rPr lang="en-US" sz="1700" kern="1200" dirty="0"/>
            <a:t> Dependencies</a:t>
          </a:r>
          <a:endParaRPr lang="en-CA" sz="1700" kern="1200" dirty="0"/>
        </a:p>
      </dsp:txBody>
      <dsp:txXfrm>
        <a:off x="3774965" y="335500"/>
        <a:ext cx="1432661" cy="1432661"/>
      </dsp:txXfrm>
    </dsp:sp>
    <dsp:sp modelId="{37A020E8-C01C-405A-A1A7-2C73A7B96FD4}">
      <dsp:nvSpPr>
        <dsp:cNvPr id="0" name=""/>
        <dsp:cNvSpPr/>
      </dsp:nvSpPr>
      <dsp:spPr>
        <a:xfrm>
          <a:off x="1831949" y="2123507"/>
          <a:ext cx="1587669" cy="1587669"/>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Instance Validation</a:t>
          </a:r>
          <a:endParaRPr lang="en-CA" sz="1700" kern="1200" dirty="0"/>
        </a:p>
      </dsp:txBody>
      <dsp:txXfrm>
        <a:off x="1909453" y="2201011"/>
        <a:ext cx="1432661" cy="1432661"/>
      </dsp:txXfrm>
    </dsp:sp>
    <dsp:sp modelId="{6BB67851-6655-4DC8-9ECF-91AD40F7DCB8}">
      <dsp:nvSpPr>
        <dsp:cNvPr id="0" name=""/>
        <dsp:cNvSpPr/>
      </dsp:nvSpPr>
      <dsp:spPr>
        <a:xfrm>
          <a:off x="3697461" y="2123507"/>
          <a:ext cx="1587669" cy="1587669"/>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Re-profiling</a:t>
          </a:r>
          <a:endParaRPr lang="en-CA" sz="1700" kern="1200" dirty="0"/>
        </a:p>
      </dsp:txBody>
      <dsp:txXfrm>
        <a:off x="3774965" y="2201011"/>
        <a:ext cx="1432661" cy="143266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EA9BE5-1C85-4CB2-BBD3-D8700DF47A05}">
      <dsp:nvSpPr>
        <dsp:cNvPr id="0" name=""/>
        <dsp:cNvSpPr/>
      </dsp:nvSpPr>
      <dsp:spPr>
        <a:xfrm>
          <a:off x="1573953" y="0"/>
          <a:ext cx="3969173" cy="3969173"/>
        </a:xfrm>
        <a:prstGeom prst="quadArrow">
          <a:avLst>
            <a:gd name="adj1" fmla="val 2000"/>
            <a:gd name="adj2" fmla="val 4000"/>
            <a:gd name="adj3" fmla="val 5000"/>
          </a:avLst>
        </a:prstGeom>
        <a:solidFill>
          <a:schemeClr val="accent2">
            <a:tint val="40000"/>
            <a:hueOff val="0"/>
            <a:satOff val="0"/>
            <a:lumOff val="0"/>
            <a:alphaOff val="0"/>
          </a:schemeClr>
        </a:solidFill>
        <a:ln>
          <a:noFill/>
        </a:ln>
        <a:effectLst/>
      </dsp:spPr>
      <ds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dsp:style>
    </dsp:sp>
    <dsp:sp modelId="{2F2C3EBF-6BCF-4342-B2F5-C64AEADC92D8}">
      <dsp:nvSpPr>
        <dsp:cNvPr id="0" name=""/>
        <dsp:cNvSpPr/>
      </dsp:nvSpPr>
      <dsp:spPr>
        <a:xfrm>
          <a:off x="1831949" y="257996"/>
          <a:ext cx="1587669" cy="1587669"/>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Informal Alignment</a:t>
          </a:r>
          <a:endParaRPr lang="en-CA" sz="1700" kern="1200" dirty="0"/>
        </a:p>
      </dsp:txBody>
      <dsp:txXfrm>
        <a:off x="1909453" y="335500"/>
        <a:ext cx="1432661" cy="1432661"/>
      </dsp:txXfrm>
    </dsp:sp>
    <dsp:sp modelId="{803FB08B-6CD3-406F-B33C-14F94F8FBB6A}">
      <dsp:nvSpPr>
        <dsp:cNvPr id="0" name=""/>
        <dsp:cNvSpPr/>
      </dsp:nvSpPr>
      <dsp:spPr>
        <a:xfrm>
          <a:off x="3697461" y="257996"/>
          <a:ext cx="1587669" cy="1587669"/>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err="1"/>
            <a:t>IGuide</a:t>
          </a:r>
          <a:r>
            <a:rPr lang="en-US" sz="1700" kern="1200" dirty="0"/>
            <a:t> Dependencies</a:t>
          </a:r>
          <a:endParaRPr lang="en-CA" sz="1700" kern="1200" dirty="0"/>
        </a:p>
      </dsp:txBody>
      <dsp:txXfrm>
        <a:off x="3774965" y="335500"/>
        <a:ext cx="1432661" cy="1432661"/>
      </dsp:txXfrm>
    </dsp:sp>
    <dsp:sp modelId="{37A020E8-C01C-405A-A1A7-2C73A7B96FD4}">
      <dsp:nvSpPr>
        <dsp:cNvPr id="0" name=""/>
        <dsp:cNvSpPr/>
      </dsp:nvSpPr>
      <dsp:spPr>
        <a:xfrm>
          <a:off x="1831949" y="2123507"/>
          <a:ext cx="1587669" cy="1587669"/>
        </a:xfrm>
        <a:prstGeom prst="roundRect">
          <a:avLst/>
        </a:prstGeom>
        <a:solidFill>
          <a:srgbClr val="C00000"/>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solidFill>
                <a:prstClr val="white"/>
              </a:solidFill>
              <a:latin typeface="Calibri" panose="020F0502020204030204"/>
              <a:ea typeface="+mn-ea"/>
              <a:cs typeface="+mn-cs"/>
            </a:rPr>
            <a:t>Instance Validation</a:t>
          </a:r>
          <a:endParaRPr lang="en-CA" sz="1700" kern="1200" dirty="0">
            <a:solidFill>
              <a:prstClr val="white"/>
            </a:solidFill>
            <a:latin typeface="Calibri" panose="020F0502020204030204"/>
            <a:ea typeface="+mn-ea"/>
            <a:cs typeface="+mn-cs"/>
          </a:endParaRPr>
        </a:p>
      </dsp:txBody>
      <dsp:txXfrm>
        <a:off x="1909453" y="2201011"/>
        <a:ext cx="1432661" cy="1432661"/>
      </dsp:txXfrm>
    </dsp:sp>
    <dsp:sp modelId="{6BB67851-6655-4DC8-9ECF-91AD40F7DCB8}">
      <dsp:nvSpPr>
        <dsp:cNvPr id="0" name=""/>
        <dsp:cNvSpPr/>
      </dsp:nvSpPr>
      <dsp:spPr>
        <a:xfrm>
          <a:off x="3697461" y="2123507"/>
          <a:ext cx="1587669" cy="1587669"/>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Re-profiling</a:t>
          </a:r>
          <a:endParaRPr lang="en-CA" sz="1700" kern="1200" dirty="0"/>
        </a:p>
      </dsp:txBody>
      <dsp:txXfrm>
        <a:off x="3774965" y="2201011"/>
        <a:ext cx="1432661" cy="143266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1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8.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9.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861372-CE64-4EF6-95A5-52C7AA631E80}" type="datetimeFigureOut">
              <a:rPr lang="en-CA" smtClean="0"/>
              <a:t>2022-04-29</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C4D29-E674-463F-BA1D-9D97CF51D90D}" type="slidenum">
              <a:rPr lang="en-CA" smtClean="0"/>
              <a:t>‹#›</a:t>
            </a:fld>
            <a:endParaRPr lang="en-CA"/>
          </a:p>
        </p:txBody>
      </p:sp>
    </p:spTree>
    <p:extLst>
      <p:ext uri="{BB962C8B-B14F-4D97-AF65-F5344CB8AC3E}">
        <p14:creationId xmlns:p14="http://schemas.microsoft.com/office/powerpoint/2010/main" val="3131605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1</a:t>
            </a:fld>
            <a:endParaRPr lang="en-US"/>
          </a:p>
        </p:txBody>
      </p:sp>
    </p:spTree>
    <p:extLst>
      <p:ext uri="{BB962C8B-B14F-4D97-AF65-F5344CB8AC3E}">
        <p14:creationId xmlns:p14="http://schemas.microsoft.com/office/powerpoint/2010/main" val="24097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70285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39387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7C4D29-E674-463F-BA1D-9D97CF51D90D}" type="slidenum">
              <a:rPr lang="en-CA" smtClean="0"/>
              <a:t>12</a:t>
            </a:fld>
            <a:endParaRPr lang="en-CA"/>
          </a:p>
        </p:txBody>
      </p:sp>
    </p:spTree>
    <p:extLst>
      <p:ext uri="{BB962C8B-B14F-4D97-AF65-F5344CB8AC3E}">
        <p14:creationId xmlns:p14="http://schemas.microsoft.com/office/powerpoint/2010/main" val="23456133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35690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16</a:t>
            </a:fld>
            <a:endParaRPr lang="en-US"/>
          </a:p>
        </p:txBody>
      </p:sp>
    </p:spTree>
    <p:extLst>
      <p:ext uri="{BB962C8B-B14F-4D97-AF65-F5344CB8AC3E}">
        <p14:creationId xmlns:p14="http://schemas.microsoft.com/office/powerpoint/2010/main" val="13607719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Font typeface="Arial" panose="020B0604020202020204" pitchFamily="34" charset="0"/>
              <a:buNone/>
            </a:pPr>
            <a:r>
              <a:rPr lang="en-US" dirty="0">
                <a:latin typeface="Verdana" panose="020B0604030504040204" pitchFamily="34" charset="0"/>
                <a:ea typeface="Verdana" panose="020B0604030504040204" pitchFamily="34" charset="0"/>
              </a:rPr>
              <a:t>(1:15) Thanks Mike, one of the most important things to understand about the Canadian Baseline is that it operates in a uniquely challenging space- it’s been developed through grassroots volunteer efforts which means were not starting from a place of a formal policy or program stating that the baseline will be adopted these ways – which means we also don’t have formal incentives or disincentives tied to adoption. </a:t>
            </a:r>
          </a:p>
          <a:p>
            <a:pPr marL="0" indent="0" algn="l">
              <a:buFont typeface="Arial" panose="020B0604020202020204" pitchFamily="34" charset="0"/>
              <a:buNone/>
            </a:pPr>
            <a:endParaRPr lang="en-US" dirty="0">
              <a:latin typeface="Verdana" panose="020B0604030504040204" pitchFamily="34" charset="0"/>
              <a:ea typeface="Verdana" panose="020B0604030504040204" pitchFamily="34" charset="0"/>
            </a:endParaRPr>
          </a:p>
          <a:p>
            <a:pPr marL="0" indent="0" algn="l">
              <a:buFont typeface="Arial" panose="020B0604020202020204" pitchFamily="34" charset="0"/>
              <a:buNone/>
            </a:pPr>
            <a:r>
              <a:rPr lang="en-US" dirty="0">
                <a:latin typeface="Verdana" panose="020B0604030504040204" pitchFamily="34" charset="0"/>
                <a:ea typeface="Verdana" panose="020B0604030504040204" pitchFamily="34" charset="0"/>
              </a:rPr>
              <a:t>So we’ve done considerable work in our governance stream to identify a path forward to connect with federal and jurisdictional working groups in asking them to be part of a collaborative enforcement body that will enforce the use of the CA Baseline in their jurisdictions for any prospective guides. We know jurisdictions like BC have already started to include the Baseline in their standards catalogue but we’ve also heard that they are looking for some assurance to the maturity and stability in the content before enforcing that their implementation guide authors start using the CA Baseline. </a:t>
            </a:r>
          </a:p>
          <a:p>
            <a:pPr marL="0" indent="0" algn="l">
              <a:buFont typeface="Arial" panose="020B0604020202020204" pitchFamily="34" charset="0"/>
              <a:buNone/>
            </a:pPr>
            <a:endParaRPr lang="en-US" dirty="0">
              <a:latin typeface="Verdana" panose="020B0604030504040204" pitchFamily="34" charset="0"/>
              <a:ea typeface="Verdana" panose="020B0604030504040204" pitchFamily="34" charset="0"/>
            </a:endParaRPr>
          </a:p>
          <a:p>
            <a:pPr marL="0" indent="0" algn="l">
              <a:buFont typeface="Arial" panose="020B0604020202020204" pitchFamily="34" charset="0"/>
              <a:buNone/>
            </a:pPr>
            <a:r>
              <a:rPr lang="en-US" dirty="0">
                <a:latin typeface="Verdana" panose="020B0604030504040204" pitchFamily="34" charset="0"/>
                <a:ea typeface="Verdana" panose="020B0604030504040204" pitchFamily="34" charset="0"/>
              </a:rPr>
              <a:t>So in the meantime we’ve outlined a number of mechanisms that implementors can use to adopt and test the profiles for the improvement of their content as well as the improvement and further maturity of ours. </a:t>
            </a:r>
          </a:p>
          <a:p>
            <a:pPr marL="0" indent="0" algn="l">
              <a:buFont typeface="Arial" panose="020B0604020202020204" pitchFamily="34" charset="0"/>
              <a:buNone/>
            </a:pPr>
            <a:r>
              <a:rPr lang="en-US" dirty="0">
                <a:latin typeface="Verdana" panose="020B0604030504040204" pitchFamily="34" charset="0"/>
                <a:ea typeface="Verdana" panose="020B0604030504040204" pitchFamily="34" charset="0"/>
              </a:rPr>
              <a:t>So I’m Going to talk about four of these mechanisms today and the conditions in which </a:t>
            </a:r>
            <a:r>
              <a:rPr lang="en-US" dirty="0" err="1">
                <a:latin typeface="Verdana" panose="020B0604030504040204" pitchFamily="34" charset="0"/>
                <a:ea typeface="Verdana" panose="020B0604030504040204" pitchFamily="34" charset="0"/>
              </a:rPr>
              <a:t>theyre</a:t>
            </a:r>
            <a:r>
              <a:rPr lang="en-US" dirty="0">
                <a:latin typeface="Verdana" panose="020B0604030504040204" pitchFamily="34" charset="0"/>
                <a:ea typeface="Verdana" panose="020B0604030504040204" pitchFamily="34" charset="0"/>
              </a:rPr>
              <a:t> most helpful to implementors. </a:t>
            </a:r>
          </a:p>
          <a:p>
            <a:pPr marL="0" indent="0" algn="l">
              <a:buFont typeface="Arial" panose="020B0604020202020204" pitchFamily="34" charset="0"/>
              <a:buNone/>
            </a:pPr>
            <a:endParaRPr lang="en-US" dirty="0">
              <a:latin typeface="Verdana" panose="020B0604030504040204" pitchFamily="34" charset="0"/>
              <a:ea typeface="Verdana" panose="020B0604030504040204" pitchFamily="34" charset="0"/>
            </a:endParaRPr>
          </a:p>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6D604A-1B69-4073-9233-94A2A1EA5554}"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90956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(1:36)  </a:t>
            </a:r>
            <a:r>
              <a:rPr lang="en-US" dirty="0"/>
              <a:t>We’re going to start from the most flexible approach that implementors can begin adopting immediately while the Baseline is still considered an evolving draft.</a:t>
            </a:r>
            <a:endParaRPr lang="en-CA" dirty="0"/>
          </a:p>
          <a:p>
            <a:endParaRPr lang="en-CA" dirty="0"/>
          </a:p>
          <a:p>
            <a:r>
              <a:rPr lang="en-CA" dirty="0"/>
              <a:t>So Informal alignment is not a mechanism per se, but it’s the approach that the Canadian standards community has been using for the last 18 months to align their guides and profiles to the earliest drafts of the baseline. </a:t>
            </a:r>
          </a:p>
          <a:p>
            <a:r>
              <a:rPr lang="en-CA" dirty="0"/>
              <a:t>The process is manual visual comparison of the profile differential to note what cardinality, MS flag constraints and terminology recommendations are in place and then carrying that over into their profiles. </a:t>
            </a:r>
          </a:p>
          <a:p>
            <a:endParaRPr lang="en-CA" dirty="0"/>
          </a:p>
          <a:p>
            <a:r>
              <a:rPr lang="en-CA" dirty="0"/>
              <a:t>The biggest benefit of this approach that doesn’t force you to inherit all constraints – making it a good choice for implementors developing production level systems that are more averse to changes in the baseline.  This approach also allows deviation from the CA Baseline when it’s appropriate, say you have a fringe use case that falls south of the 80/20 rule.</a:t>
            </a:r>
          </a:p>
          <a:p>
            <a:endParaRPr lang="en-CA" dirty="0"/>
          </a:p>
          <a:p>
            <a:r>
              <a:rPr lang="en-CA" dirty="0"/>
              <a:t>The downside of this is approach is that we don’t have transparency on who is using it. Because of this, it increases the risk of missing places where CA Baseline that overly restrictive. </a:t>
            </a:r>
          </a:p>
          <a:p>
            <a:endParaRPr lang="en-CA" dirty="0"/>
          </a:p>
          <a:p>
            <a:r>
              <a:rPr lang="en-CA" dirty="0"/>
              <a:t>It’s critical that if you are using this approach – you communicate back to the CA Baseline team when you’ve identified a constraint that you can’t reasonably carry over into your guide– and you do so using our simplifier issue log.</a:t>
            </a:r>
          </a:p>
          <a:p>
            <a:endParaRPr lang="en-CA" dirty="0"/>
          </a:p>
          <a:p>
            <a:r>
              <a:rPr lang="en-US" dirty="0"/>
              <a:t>As the baseline profiles become more mature &amp; stable – this remains a good approach for </a:t>
            </a:r>
            <a:r>
              <a:rPr lang="en-US" dirty="0" err="1"/>
              <a:t>Iguide</a:t>
            </a:r>
            <a:r>
              <a:rPr lang="en-US" dirty="0"/>
              <a:t> authors who have other reasons for not inheriting the constraints directly – one example might </a:t>
            </a:r>
            <a:r>
              <a:rPr lang="en-US" dirty="0" err="1"/>
              <a:t>br</a:t>
            </a:r>
            <a:r>
              <a:rPr lang="en-US" dirty="0"/>
              <a:t> for those anticipating an already nested structure in their profile (e.g., like we see around some types of observations ).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6D604A-1B69-4073-9233-94A2A1EA5554}"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19951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(1:40) We consider the next approach to be less flexible and narrowly scoped in how an implementor can use this mechanism. When we say instance, we’re typically talking about examples that model the constraints outlined in the specification. Just because I develop examples for a </a:t>
            </a:r>
            <a:r>
              <a:rPr lang="en-US" dirty="0" err="1"/>
              <a:t>PrescribeIT</a:t>
            </a:r>
            <a:r>
              <a:rPr lang="en-US" dirty="0"/>
              <a:t> implementation guide </a:t>
            </a:r>
            <a:r>
              <a:rPr lang="en-US" dirty="0" err="1"/>
              <a:t>doesnt</a:t>
            </a:r>
            <a:r>
              <a:rPr lang="en-US" dirty="0"/>
              <a:t> mean I can’t also validate those examples against the rules set out in non-</a:t>
            </a:r>
            <a:r>
              <a:rPr lang="en-US" dirty="0" err="1"/>
              <a:t>prescribeit</a:t>
            </a:r>
            <a:r>
              <a:rPr lang="en-US" dirty="0"/>
              <a:t> profiles.</a:t>
            </a:r>
          </a:p>
          <a:p>
            <a:endParaRPr lang="en-US" dirty="0"/>
          </a:p>
          <a:p>
            <a:r>
              <a:rPr lang="en-US" dirty="0"/>
              <a:t>And I do so by editing my example file to call out the profile or profiles I’d like to validate the instance against. I’d run that through one of the validator tools and receive information back from the tool indicating if there are any warnings or errors related to breaking profile rules. </a:t>
            </a:r>
          </a:p>
          <a:p>
            <a:endParaRPr lang="en-US" dirty="0"/>
          </a:p>
          <a:p>
            <a:r>
              <a:rPr lang="en-US" dirty="0"/>
              <a:t>So lets say, my guide only requires patient name text, but the CA Baseline has a rule that requires either given, family, or both names be present …if my example only includes name text and I run it up against my profile AND the Baseline profile– this approach would tell my I failed a rule in the CA baseline. And ultimately tell me there is a gap between my content and the Baseline that needs to be resolved.</a:t>
            </a:r>
          </a:p>
          <a:p>
            <a:endParaRPr lang="en-US" dirty="0"/>
          </a:p>
          <a:p>
            <a:r>
              <a:rPr lang="en-US" dirty="0"/>
              <a:t>So it works really well on cardinality and invariant constraints. However, it doesn’t cover validation of Must Support flags which actually tend to be one of the trickier areas to assess alignment. </a:t>
            </a:r>
          </a:p>
          <a:p>
            <a:endParaRPr lang="en-US" dirty="0"/>
          </a:p>
          <a:p>
            <a:r>
              <a:rPr lang="en-US" dirty="0"/>
              <a:t>So while we widely encourage everyone to use this approach in their arsenal – particularly those who want to prove that published specifications don’t inhibit conformance the Baseline) … it still need to be combined with other approaches to confidently guarantee alignment to the CA Baseline</a:t>
            </a:r>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6D604A-1B69-4073-9233-94A2A1EA5554}"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38194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(1:06) The </a:t>
            </a:r>
            <a:r>
              <a:rPr lang="en-US" dirty="0" err="1"/>
              <a:t>Iguide</a:t>
            </a:r>
            <a:r>
              <a:rPr lang="en-US" dirty="0"/>
              <a:t> Dependency approach on the other hand allows you to reference other </a:t>
            </a:r>
            <a:r>
              <a:rPr lang="en-US" dirty="0" err="1"/>
              <a:t>Iguide</a:t>
            </a:r>
            <a:r>
              <a:rPr lang="en-US" dirty="0"/>
              <a:t> content – like extensions and profiles and value sets without having to rebuild those within your own implementation guide packages. So </a:t>
            </a:r>
            <a:r>
              <a:rPr lang="en-US" dirty="0" err="1"/>
              <a:t>uf</a:t>
            </a:r>
            <a:r>
              <a:rPr lang="en-US" dirty="0"/>
              <a:t> you’re in BC and  you want to leverage  the aboriginal identity group extension that </a:t>
            </a:r>
            <a:r>
              <a:rPr lang="en-US" dirty="0" err="1"/>
              <a:t>weve</a:t>
            </a:r>
            <a:r>
              <a:rPr lang="en-US" dirty="0"/>
              <a:t> socialized within the baseline - you’d be able to include the CA Baseline as one your guide dependencies and then </a:t>
            </a:r>
            <a:r>
              <a:rPr lang="en-US" dirty="0" err="1"/>
              <a:t>youre</a:t>
            </a:r>
            <a:r>
              <a:rPr lang="en-US" dirty="0"/>
              <a:t> not stuck maintaining or changing this extension over time. </a:t>
            </a:r>
          </a:p>
          <a:p>
            <a:endParaRPr lang="en-US" dirty="0"/>
          </a:p>
          <a:p>
            <a:r>
              <a:rPr lang="en-US" dirty="0"/>
              <a:t>Including an implementation guide dependency to the baseline doesn’t force you to use any specific content in the baseline – but it’s a particularly helpful approach for folks who are expecting to develop profiles that will rely on nationally standardized extensions and terminologies – a lot of the extensions we’ve surfaced to date are patient and </a:t>
            </a:r>
            <a:r>
              <a:rPr lang="en-US" dirty="0" err="1"/>
              <a:t>practiotioner</a:t>
            </a:r>
            <a:r>
              <a:rPr lang="en-US" dirty="0"/>
              <a:t> focused. So folks who are working on client and provider registries – this is a great approach for you to start implementing as soon as you can. </a:t>
            </a:r>
          </a:p>
          <a:p>
            <a:endParaRPr lang="en-US" dirty="0"/>
          </a:p>
          <a:p>
            <a:r>
              <a:rPr lang="en-US" dirty="0"/>
              <a:t>Now the downside of this approach is that it works best when you have a stable versioned package that you can point to. Which from the Baseline perspective is coming very soon but isn’t available this week (next)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6D604A-1B69-4073-9233-94A2A1EA5554}"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025488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(45 seconds) Mike will talk to this in a few minutes, but we’d like to align a package release around our movement into Maturity Level 1. Which we’re expecting within the next few weeks. We’ll make an announcement on the </a:t>
            </a:r>
            <a:r>
              <a:rPr lang="en-US" dirty="0" err="1"/>
              <a:t>Infocentral</a:t>
            </a:r>
            <a:r>
              <a:rPr lang="en-US" dirty="0"/>
              <a:t> forum when we’ve released the package. You can also subscribe for updates using the subscribe button on the CA baseline simplifier project or reach out to Mike and I in our ask the speaker session if you’re </a:t>
            </a:r>
            <a:r>
              <a:rPr lang="en-US" dirty="0" err="1"/>
              <a:t>particulary</a:t>
            </a:r>
            <a:r>
              <a:rPr lang="en-US" dirty="0"/>
              <a:t> interested in getting your hands on it immediately when its fresh off the presses. </a:t>
            </a:r>
          </a:p>
          <a:p>
            <a:endParaRPr lang="en-US" dirty="0"/>
          </a:p>
          <a:p>
            <a:r>
              <a:rPr lang="en-US" dirty="0"/>
              <a:t>I’ve included screenshots showing the different mechanisms your teams are able to use to add </a:t>
            </a:r>
            <a:r>
              <a:rPr lang="en-US" dirty="0" err="1"/>
              <a:t>Iguide</a:t>
            </a:r>
            <a:r>
              <a:rPr lang="en-US" dirty="0"/>
              <a:t> dependencies into your projects. </a:t>
            </a:r>
            <a:r>
              <a:rPr lang="en-US" dirty="0" err="1"/>
              <a:t>Firely</a:t>
            </a:r>
            <a:r>
              <a:rPr lang="en-US" dirty="0"/>
              <a:t> the team behind simplifier has some great documentation and a few presentations of their own on adding in dependencies into your simplifier projects – I’ve dropped the link in the slide for folks who are interested.</a:t>
            </a:r>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6D604A-1B69-4073-9233-94A2A1EA5554}"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6907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a:t>
            </a:fld>
            <a:endParaRPr lang="en-US"/>
          </a:p>
        </p:txBody>
      </p:sp>
    </p:spTree>
    <p:extLst>
      <p:ext uri="{BB962C8B-B14F-4D97-AF65-F5344CB8AC3E}">
        <p14:creationId xmlns:p14="http://schemas.microsoft.com/office/powerpoint/2010/main" val="578321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(1:55) Last but certainly not least is Re-profiling. You might’ve heard us say in the past – profiles should derive or inherit constraints from the baseline. They do so through a process called Re-profiling. </a:t>
            </a:r>
          </a:p>
          <a:p>
            <a:endParaRPr lang="en-US" dirty="0"/>
          </a:p>
          <a:p>
            <a:r>
              <a:rPr lang="en-US" dirty="0"/>
              <a:t>Its the most rigid mechanism for adopting the baseline, but it also carries with it the most benefits. By indicating your profile is based on the CA </a:t>
            </a:r>
            <a:r>
              <a:rPr lang="en-US" dirty="0" err="1"/>
              <a:t>Basline</a:t>
            </a:r>
            <a:r>
              <a:rPr lang="en-US"/>
              <a:t>– you’re </a:t>
            </a:r>
            <a:r>
              <a:rPr lang="en-US" dirty="0"/>
              <a:t>essentially copy/pasting all the work that’s been done already and only have to write code for the things you care about that weren’t originally in the baseline. </a:t>
            </a:r>
          </a:p>
          <a:p>
            <a:endParaRPr lang="en-US" dirty="0"/>
          </a:p>
          <a:p>
            <a:r>
              <a:rPr lang="en-US" dirty="0"/>
              <a:t>So, say your in Manitoba you have a pharmacy service </a:t>
            </a:r>
            <a:r>
              <a:rPr lang="en-US" dirty="0" err="1"/>
              <a:t>youre</a:t>
            </a:r>
            <a:r>
              <a:rPr lang="en-US" dirty="0"/>
              <a:t> developing a medication request profile for– and the constraints in the Baseline already covers 2/3 of your requirements but maybe you want to tighten up a few things. Re-profiling lets you do that while cutting down the time and effort to author your profile with the added benefit of reinforcing a minimum set of requirements that are shared across Canadian FHIR Prescription profiles regardless of jurisdiction or vendor. </a:t>
            </a:r>
          </a:p>
          <a:p>
            <a:endParaRPr lang="en-US" dirty="0"/>
          </a:p>
          <a:p>
            <a:r>
              <a:rPr lang="en-CA" dirty="0"/>
              <a:t>Standards might be one of the only industries where plagiarism isn’t just accepted…its heavily encouraged because it advances the greater good.</a:t>
            </a:r>
          </a:p>
          <a:p>
            <a:endParaRPr lang="en-CA" dirty="0"/>
          </a:p>
          <a:p>
            <a:r>
              <a:rPr lang="en-CA" dirty="0"/>
              <a:t>This is why this is the approach we are recommending to jurisdictional governance bodies and working groups to employ for forthcoming FHIR content. We understand that this is going to take some trust and assurance that the baseline profiles are ready for trial use, changes will be controlled, and that there will be mechanisms for implementors to surface true blockers to their ability to fully re-profile. </a:t>
            </a:r>
          </a:p>
          <a:p>
            <a:endParaRPr lang="en-CA" dirty="0"/>
          </a:p>
          <a:p>
            <a:r>
              <a:rPr lang="en-CA" dirty="0"/>
              <a:t>We’re asking early adopters to begin trialing this approach against their own use cases and to surface areas they get hung up on through the simplifier issue log. To be clear…we’re not asking for this to be in production implementations right off the bat- but we do need early testers to try this out to catch blind spots and advance the maturity level of the content so production systems can eventually begin using this.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6D604A-1B69-4073-9233-94A2A1EA5554}"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7502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(45 seconds )You can begin re-profiling to test out this approach – but we are just finishing up some light housekeeping on the profiles this month – so there may be a few constraints you might see relaxed in the next two weeks that are actions that arose out of our due diligence process that Mike will speak to. </a:t>
            </a:r>
          </a:p>
          <a:p>
            <a:endParaRPr lang="en-US" dirty="0"/>
          </a:p>
          <a:p>
            <a:r>
              <a:rPr lang="en-US" dirty="0"/>
              <a:t>I wanted to show a few images showing how easy it is to implement this approach. If you’re nervous or haven’t done this before or want to talk about things that are keeping you from re-profiling – reach out to Mike or I at the Ask the speaker session. If it means getting folks to trial this out and advance the standard we will find a way to meet with your team and walk them through this.</a:t>
            </a:r>
          </a:p>
          <a:p>
            <a:endParaRPr lang="en-US" dirty="0"/>
          </a:p>
          <a:p>
            <a:r>
              <a:rPr lang="en-US" dirty="0"/>
              <a:t>Now over to Mike who is going to tell you all the work we’ve done to date to get the profiles to a place you can confidently start using them.</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6D604A-1B69-4073-9233-94A2A1EA5554}"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0464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3</a:t>
            </a:fld>
            <a:endParaRPr lang="en-US"/>
          </a:p>
        </p:txBody>
      </p:sp>
    </p:spTree>
    <p:extLst>
      <p:ext uri="{BB962C8B-B14F-4D97-AF65-F5344CB8AC3E}">
        <p14:creationId xmlns:p14="http://schemas.microsoft.com/office/powerpoint/2010/main" val="14357108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4</a:t>
            </a:fld>
            <a:endParaRPr lang="en-US"/>
          </a:p>
        </p:txBody>
      </p:sp>
    </p:spTree>
    <p:extLst>
      <p:ext uri="{BB962C8B-B14F-4D97-AF65-F5344CB8AC3E}">
        <p14:creationId xmlns:p14="http://schemas.microsoft.com/office/powerpoint/2010/main" val="3591453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5</a:t>
            </a:fld>
            <a:endParaRPr lang="en-US"/>
          </a:p>
        </p:txBody>
      </p:sp>
    </p:spTree>
    <p:extLst>
      <p:ext uri="{BB962C8B-B14F-4D97-AF65-F5344CB8AC3E}">
        <p14:creationId xmlns:p14="http://schemas.microsoft.com/office/powerpoint/2010/main" val="41398309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6</a:t>
            </a:fld>
            <a:endParaRPr lang="en-US"/>
          </a:p>
        </p:txBody>
      </p:sp>
    </p:spTree>
    <p:extLst>
      <p:ext uri="{BB962C8B-B14F-4D97-AF65-F5344CB8AC3E}">
        <p14:creationId xmlns:p14="http://schemas.microsoft.com/office/powerpoint/2010/main" val="4180866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7</a:t>
            </a:fld>
            <a:endParaRPr lang="en-US"/>
          </a:p>
        </p:txBody>
      </p:sp>
    </p:spTree>
    <p:extLst>
      <p:ext uri="{BB962C8B-B14F-4D97-AF65-F5344CB8AC3E}">
        <p14:creationId xmlns:p14="http://schemas.microsoft.com/office/powerpoint/2010/main" val="3261244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7C4D29-E674-463F-BA1D-9D97CF51D90D}" type="slidenum">
              <a:rPr lang="en-CA" smtClean="0"/>
              <a:t>8</a:t>
            </a:fld>
            <a:endParaRPr lang="en-CA"/>
          </a:p>
        </p:txBody>
      </p:sp>
    </p:spTree>
    <p:extLst>
      <p:ext uri="{BB962C8B-B14F-4D97-AF65-F5344CB8AC3E}">
        <p14:creationId xmlns:p14="http://schemas.microsoft.com/office/powerpoint/2010/main" val="3722289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CA" sz="2800" i="1"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3803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636F9-9BF8-ED43-A76B-FC48C9DED2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B236C9-1F77-5E4F-A367-CE5A98A1EF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78906B-15D9-F14D-A5A5-9181A5A08FA5}"/>
              </a:ext>
            </a:extLst>
          </p:cNvPr>
          <p:cNvSpPr>
            <a:spLocks noGrp="1"/>
          </p:cNvSpPr>
          <p:nvPr>
            <p:ph type="dt" sz="half" idx="10"/>
          </p:nvPr>
        </p:nvSpPr>
        <p:spPr/>
        <p:txBody>
          <a:bodyPr/>
          <a:lstStyle/>
          <a:p>
            <a:fld id="{05F9408E-6FC1-2643-BCD9-29798596B285}" type="datetimeFigureOut">
              <a:rPr lang="en-US" smtClean="0"/>
              <a:t>4/29/2022</a:t>
            </a:fld>
            <a:endParaRPr lang="en-US"/>
          </a:p>
        </p:txBody>
      </p:sp>
      <p:sp>
        <p:nvSpPr>
          <p:cNvPr id="5" name="Footer Placeholder 4">
            <a:extLst>
              <a:ext uri="{FF2B5EF4-FFF2-40B4-BE49-F238E27FC236}">
                <a16:creationId xmlns:a16="http://schemas.microsoft.com/office/drawing/2014/main" id="{6D69D26B-FA45-5548-AC7D-EA937608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03A1F-CA58-BB4A-B07A-075752A415D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192469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DC7D-60CD-A041-B588-5EAF42CCA1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7C332-53D4-B94D-99A2-24F5B68192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527D2-9EC1-574A-8526-C9E5867FFC47}"/>
              </a:ext>
            </a:extLst>
          </p:cNvPr>
          <p:cNvSpPr>
            <a:spLocks noGrp="1"/>
          </p:cNvSpPr>
          <p:nvPr>
            <p:ph type="dt" sz="half" idx="10"/>
          </p:nvPr>
        </p:nvSpPr>
        <p:spPr/>
        <p:txBody>
          <a:bodyPr/>
          <a:lstStyle/>
          <a:p>
            <a:fld id="{05F9408E-6FC1-2643-BCD9-29798596B285}" type="datetimeFigureOut">
              <a:rPr lang="en-US" smtClean="0"/>
              <a:t>4/29/2022</a:t>
            </a:fld>
            <a:endParaRPr lang="en-US"/>
          </a:p>
        </p:txBody>
      </p:sp>
      <p:sp>
        <p:nvSpPr>
          <p:cNvPr id="5" name="Footer Placeholder 4">
            <a:extLst>
              <a:ext uri="{FF2B5EF4-FFF2-40B4-BE49-F238E27FC236}">
                <a16:creationId xmlns:a16="http://schemas.microsoft.com/office/drawing/2014/main" id="{E7EC0466-97CF-E04C-8702-1AC2459CEA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5D229-9868-334B-B0CC-0DCFF78AA0B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16222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493ECD-570F-AC49-887F-8E1686E66C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B85B71-4516-B044-B456-F258063E41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4441E-A401-A842-BE12-441B2DC1697C}"/>
              </a:ext>
            </a:extLst>
          </p:cNvPr>
          <p:cNvSpPr>
            <a:spLocks noGrp="1"/>
          </p:cNvSpPr>
          <p:nvPr>
            <p:ph type="dt" sz="half" idx="10"/>
          </p:nvPr>
        </p:nvSpPr>
        <p:spPr/>
        <p:txBody>
          <a:bodyPr/>
          <a:lstStyle/>
          <a:p>
            <a:fld id="{05F9408E-6FC1-2643-BCD9-29798596B285}" type="datetimeFigureOut">
              <a:rPr lang="en-US" smtClean="0"/>
              <a:t>4/29/2022</a:t>
            </a:fld>
            <a:endParaRPr lang="en-US"/>
          </a:p>
        </p:txBody>
      </p:sp>
      <p:sp>
        <p:nvSpPr>
          <p:cNvPr id="5" name="Footer Placeholder 4">
            <a:extLst>
              <a:ext uri="{FF2B5EF4-FFF2-40B4-BE49-F238E27FC236}">
                <a16:creationId xmlns:a16="http://schemas.microsoft.com/office/drawing/2014/main" id="{14DF1FA9-EC5E-9844-93A6-B45C7B35C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58B43-C496-AB44-8678-53D1449737DE}"/>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510114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CD35-ACF2-C441-91DD-C6D2DAB5FF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C205B7-545B-3A41-8692-BCC9952D6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5E0620-E4EC-5B41-AE6D-2E09AB75309A}"/>
              </a:ext>
            </a:extLst>
          </p:cNvPr>
          <p:cNvSpPr>
            <a:spLocks noGrp="1"/>
          </p:cNvSpPr>
          <p:nvPr>
            <p:ph type="dt" sz="half" idx="10"/>
          </p:nvPr>
        </p:nvSpPr>
        <p:spPr/>
        <p:txBody>
          <a:bodyPr/>
          <a:lstStyle/>
          <a:p>
            <a:fld id="{05F9408E-6FC1-2643-BCD9-29798596B285}" type="datetimeFigureOut">
              <a:rPr lang="en-US" smtClean="0"/>
              <a:t>4/29/2022</a:t>
            </a:fld>
            <a:endParaRPr lang="en-US"/>
          </a:p>
        </p:txBody>
      </p:sp>
      <p:sp>
        <p:nvSpPr>
          <p:cNvPr id="5" name="Footer Placeholder 4">
            <a:extLst>
              <a:ext uri="{FF2B5EF4-FFF2-40B4-BE49-F238E27FC236}">
                <a16:creationId xmlns:a16="http://schemas.microsoft.com/office/drawing/2014/main" id="{AD7FB94F-D843-9541-9D71-20E5670AA0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3C8D00-CE9E-7248-9095-75C309DF5ED7}"/>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057761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BFE9-4175-4543-B2B3-6C82131669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8C1239-DFAE-6F47-8A7A-207DCF018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FFE74F-3521-7A46-B199-CAAF6C664627}"/>
              </a:ext>
            </a:extLst>
          </p:cNvPr>
          <p:cNvSpPr>
            <a:spLocks noGrp="1"/>
          </p:cNvSpPr>
          <p:nvPr>
            <p:ph type="dt" sz="half" idx="10"/>
          </p:nvPr>
        </p:nvSpPr>
        <p:spPr/>
        <p:txBody>
          <a:bodyPr/>
          <a:lstStyle/>
          <a:p>
            <a:fld id="{05F9408E-6FC1-2643-BCD9-29798596B285}" type="datetimeFigureOut">
              <a:rPr lang="en-US" smtClean="0"/>
              <a:t>4/29/2022</a:t>
            </a:fld>
            <a:endParaRPr lang="en-US"/>
          </a:p>
        </p:txBody>
      </p:sp>
      <p:sp>
        <p:nvSpPr>
          <p:cNvPr id="5" name="Footer Placeholder 4">
            <a:extLst>
              <a:ext uri="{FF2B5EF4-FFF2-40B4-BE49-F238E27FC236}">
                <a16:creationId xmlns:a16="http://schemas.microsoft.com/office/drawing/2014/main" id="{294ADD79-3AA9-A143-BBFF-40D0A6E76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2BCE9-B692-134C-8E40-6C61837F56A0}"/>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103200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E531-2B35-BD43-BB21-ACEA8EBD6D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C89FFC-749A-ED4D-902A-F1CB24815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152F4C-6B56-F746-8F9B-B4A1217EF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19969A-F655-F542-B923-87BEB895B68F}"/>
              </a:ext>
            </a:extLst>
          </p:cNvPr>
          <p:cNvSpPr>
            <a:spLocks noGrp="1"/>
          </p:cNvSpPr>
          <p:nvPr>
            <p:ph type="dt" sz="half" idx="10"/>
          </p:nvPr>
        </p:nvSpPr>
        <p:spPr/>
        <p:txBody>
          <a:bodyPr/>
          <a:lstStyle/>
          <a:p>
            <a:fld id="{05F9408E-6FC1-2643-BCD9-29798596B285}" type="datetimeFigureOut">
              <a:rPr lang="en-US" smtClean="0"/>
              <a:t>4/29/2022</a:t>
            </a:fld>
            <a:endParaRPr lang="en-US"/>
          </a:p>
        </p:txBody>
      </p:sp>
      <p:sp>
        <p:nvSpPr>
          <p:cNvPr id="6" name="Footer Placeholder 5">
            <a:extLst>
              <a:ext uri="{FF2B5EF4-FFF2-40B4-BE49-F238E27FC236}">
                <a16:creationId xmlns:a16="http://schemas.microsoft.com/office/drawing/2014/main" id="{E3D9AD3C-85CE-204F-93C4-26602EC1B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6F065-D5A9-644E-851A-A0DB3AA981E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94989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9B2C-A9ED-6D44-8F8E-36AE0A23E1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852D66-568B-9C42-BB25-8207857F96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70626E-8968-464A-A39F-206D744F27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2AE977-E42D-F94B-8728-130DE5EC23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55F13A-31B5-DA46-82D1-8D26780670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14B85C-B4D1-7549-931A-CDD9A1D29155}"/>
              </a:ext>
            </a:extLst>
          </p:cNvPr>
          <p:cNvSpPr>
            <a:spLocks noGrp="1"/>
          </p:cNvSpPr>
          <p:nvPr>
            <p:ph type="dt" sz="half" idx="10"/>
          </p:nvPr>
        </p:nvSpPr>
        <p:spPr/>
        <p:txBody>
          <a:bodyPr/>
          <a:lstStyle/>
          <a:p>
            <a:fld id="{05F9408E-6FC1-2643-BCD9-29798596B285}" type="datetimeFigureOut">
              <a:rPr lang="en-US" smtClean="0"/>
              <a:t>4/29/2022</a:t>
            </a:fld>
            <a:endParaRPr lang="en-US"/>
          </a:p>
        </p:txBody>
      </p:sp>
      <p:sp>
        <p:nvSpPr>
          <p:cNvPr id="8" name="Footer Placeholder 7">
            <a:extLst>
              <a:ext uri="{FF2B5EF4-FFF2-40B4-BE49-F238E27FC236}">
                <a16:creationId xmlns:a16="http://schemas.microsoft.com/office/drawing/2014/main" id="{7C9A35A5-3E86-FD4F-8B91-F945A293E4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1DA69E-85C7-FB44-B123-40A35178656D}"/>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620014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0918-2B52-7E4E-A095-E404856BC5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CA30C7-4D3E-914C-82EF-A35670118E16}"/>
              </a:ext>
            </a:extLst>
          </p:cNvPr>
          <p:cNvSpPr>
            <a:spLocks noGrp="1"/>
          </p:cNvSpPr>
          <p:nvPr>
            <p:ph type="dt" sz="half" idx="10"/>
          </p:nvPr>
        </p:nvSpPr>
        <p:spPr/>
        <p:txBody>
          <a:bodyPr/>
          <a:lstStyle/>
          <a:p>
            <a:fld id="{05F9408E-6FC1-2643-BCD9-29798596B285}" type="datetimeFigureOut">
              <a:rPr lang="en-US" smtClean="0"/>
              <a:t>4/29/2022</a:t>
            </a:fld>
            <a:endParaRPr lang="en-US"/>
          </a:p>
        </p:txBody>
      </p:sp>
      <p:sp>
        <p:nvSpPr>
          <p:cNvPr id="4" name="Footer Placeholder 3">
            <a:extLst>
              <a:ext uri="{FF2B5EF4-FFF2-40B4-BE49-F238E27FC236}">
                <a16:creationId xmlns:a16="http://schemas.microsoft.com/office/drawing/2014/main" id="{A94ABD76-CAB3-814C-9A5B-3B571787EC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D820CB-AC51-6343-B523-CEEB8A573519}"/>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277065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5D7A3F-3ADF-A84C-BE14-118F96BC80C1}"/>
              </a:ext>
            </a:extLst>
          </p:cNvPr>
          <p:cNvSpPr>
            <a:spLocks noGrp="1"/>
          </p:cNvSpPr>
          <p:nvPr>
            <p:ph type="dt" sz="half" idx="10"/>
          </p:nvPr>
        </p:nvSpPr>
        <p:spPr/>
        <p:txBody>
          <a:bodyPr/>
          <a:lstStyle/>
          <a:p>
            <a:fld id="{05F9408E-6FC1-2643-BCD9-29798596B285}" type="datetimeFigureOut">
              <a:rPr lang="en-US" smtClean="0"/>
              <a:t>4/29/2022</a:t>
            </a:fld>
            <a:endParaRPr lang="en-US"/>
          </a:p>
        </p:txBody>
      </p:sp>
      <p:sp>
        <p:nvSpPr>
          <p:cNvPr id="3" name="Footer Placeholder 2">
            <a:extLst>
              <a:ext uri="{FF2B5EF4-FFF2-40B4-BE49-F238E27FC236}">
                <a16:creationId xmlns:a16="http://schemas.microsoft.com/office/drawing/2014/main" id="{9342C8DF-ABC4-9A45-B446-B64D0C6A7C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CF1A58-9CD8-A341-874A-AFFA03EF017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489030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BF083-5EEE-EF42-8D23-9DC26B8ED8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CCEBE3-487D-0B44-994A-68B6E090C4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25295C-5406-5444-A939-76B5AF455D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A301B9-DA5B-8A4A-837C-F6FCE2C51385}"/>
              </a:ext>
            </a:extLst>
          </p:cNvPr>
          <p:cNvSpPr>
            <a:spLocks noGrp="1"/>
          </p:cNvSpPr>
          <p:nvPr>
            <p:ph type="dt" sz="half" idx="10"/>
          </p:nvPr>
        </p:nvSpPr>
        <p:spPr/>
        <p:txBody>
          <a:bodyPr/>
          <a:lstStyle/>
          <a:p>
            <a:fld id="{05F9408E-6FC1-2643-BCD9-29798596B285}" type="datetimeFigureOut">
              <a:rPr lang="en-US" smtClean="0"/>
              <a:t>4/29/2022</a:t>
            </a:fld>
            <a:endParaRPr lang="en-US"/>
          </a:p>
        </p:txBody>
      </p:sp>
      <p:sp>
        <p:nvSpPr>
          <p:cNvPr id="6" name="Footer Placeholder 5">
            <a:extLst>
              <a:ext uri="{FF2B5EF4-FFF2-40B4-BE49-F238E27FC236}">
                <a16:creationId xmlns:a16="http://schemas.microsoft.com/office/drawing/2014/main" id="{757AA1E9-DC31-B748-A416-E78D65147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9704F6-A831-B548-9280-6039D068C69C}"/>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61651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8281F-902C-0948-B603-B06F9C543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206E26-84CB-1545-923A-0640D599D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3140DF-77ED-CE48-A49A-1EAB417F0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E478D8-06A6-2140-AF72-A5BF2F18DA38}"/>
              </a:ext>
            </a:extLst>
          </p:cNvPr>
          <p:cNvSpPr>
            <a:spLocks noGrp="1"/>
          </p:cNvSpPr>
          <p:nvPr>
            <p:ph type="dt" sz="half" idx="10"/>
          </p:nvPr>
        </p:nvSpPr>
        <p:spPr/>
        <p:txBody>
          <a:bodyPr/>
          <a:lstStyle/>
          <a:p>
            <a:fld id="{05F9408E-6FC1-2643-BCD9-29798596B285}" type="datetimeFigureOut">
              <a:rPr lang="en-US" smtClean="0"/>
              <a:t>4/29/2022</a:t>
            </a:fld>
            <a:endParaRPr lang="en-US"/>
          </a:p>
        </p:txBody>
      </p:sp>
      <p:sp>
        <p:nvSpPr>
          <p:cNvPr id="6" name="Footer Placeholder 5">
            <a:extLst>
              <a:ext uri="{FF2B5EF4-FFF2-40B4-BE49-F238E27FC236}">
                <a16:creationId xmlns:a16="http://schemas.microsoft.com/office/drawing/2014/main" id="{AF48C52E-01F3-1C4D-BC0A-3DF7806135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B5A0D-E680-5441-8B61-0EFE3F31C014}"/>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07878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1ACE6-3C8F-5E47-A525-9810C2EF2E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7159B-DD92-DC42-B3D0-094C73008A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643BC3-2EA5-9842-A682-BC9F0B002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9408E-6FC1-2643-BCD9-29798596B285}" type="datetimeFigureOut">
              <a:rPr lang="en-US" smtClean="0"/>
              <a:t>4/29/2022</a:t>
            </a:fld>
            <a:endParaRPr lang="en-US"/>
          </a:p>
        </p:txBody>
      </p:sp>
      <p:sp>
        <p:nvSpPr>
          <p:cNvPr id="5" name="Footer Placeholder 4">
            <a:extLst>
              <a:ext uri="{FF2B5EF4-FFF2-40B4-BE49-F238E27FC236}">
                <a16:creationId xmlns:a16="http://schemas.microsoft.com/office/drawing/2014/main" id="{6059B64F-7BCB-8E4E-A56D-E9C81BD99C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7B59B-D0D4-6F4F-B80A-1441B150D6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7F01B-1A9A-6645-8EC4-DB4740FA0BD7}" type="slidenum">
              <a:rPr lang="en-US" smtClean="0"/>
              <a:t>‹#›</a:t>
            </a:fld>
            <a:endParaRPr lang="en-US"/>
          </a:p>
        </p:txBody>
      </p:sp>
    </p:spTree>
    <p:extLst>
      <p:ext uri="{BB962C8B-B14F-4D97-AF65-F5344CB8AC3E}">
        <p14:creationId xmlns:p14="http://schemas.microsoft.com/office/powerpoint/2010/main" val="567800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infocentral.infoway-inforoute.ca/en/collaboration/wg/fhir-implementations" TargetMode="External"/><Relationship Id="rId2" Type="http://schemas.openxmlformats.org/officeDocument/2006/relationships/hyperlink" Target="http://build.fhir.org/ig/HL7-Canada/ca-baseline/branches/master/index.html" TargetMode="External"/><Relationship Id="rId1" Type="http://schemas.openxmlformats.org/officeDocument/2006/relationships/slideLayout" Target="../slideLayouts/slideLayout2.xml"/><Relationship Id="rId5" Type="http://schemas.openxmlformats.org/officeDocument/2006/relationships/hyperlink" Target="mailto:michael.savage@sunlife.com" TargetMode="External"/><Relationship Id="rId4" Type="http://schemas.openxmlformats.org/officeDocument/2006/relationships/hyperlink" Target="mailto:scook@gevityinc.com"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emf"/><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3340753"/>
          </a:xfrm>
        </p:spPr>
        <p:txBody>
          <a:bodyPr anchor="b">
            <a:normAutofit/>
          </a:bodyPr>
          <a:lstStyle/>
          <a:p>
            <a:pPr algn="l"/>
            <a:r>
              <a:rPr lang="en-US" sz="5400" dirty="0"/>
              <a:t>CA-Baseline</a:t>
            </a:r>
            <a:br>
              <a:rPr lang="en-US" sz="5400" dirty="0"/>
            </a:br>
            <a:r>
              <a:rPr lang="en-US" sz="3600" dirty="0"/>
              <a:t>A Starting Point for Canadian FHIR Implementation Guides</a:t>
            </a:r>
            <a:br>
              <a:rPr lang="en-US" sz="3600" dirty="0"/>
            </a:br>
            <a:br>
              <a:rPr lang="en-US" sz="3600" dirty="0"/>
            </a:br>
            <a:r>
              <a:rPr lang="en-US" sz="3600" dirty="0"/>
              <a:t>Jurisdictional Working Group Endorsement Request</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8536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8130544-9B1F-4189-BE7A-9209617C0DB8}"/>
              </a:ext>
            </a:extLst>
          </p:cNvPr>
          <p:cNvGrpSpPr/>
          <p:nvPr/>
        </p:nvGrpSpPr>
        <p:grpSpPr>
          <a:xfrm>
            <a:off x="5933980" y="2687340"/>
            <a:ext cx="5959405" cy="3725525"/>
            <a:chOff x="6011900" y="1666018"/>
            <a:chExt cx="5959405" cy="3725525"/>
          </a:xfrm>
        </p:grpSpPr>
        <p:sp>
          <p:nvSpPr>
            <p:cNvPr id="18" name="Freeform: Shape 17">
              <a:extLst>
                <a:ext uri="{FF2B5EF4-FFF2-40B4-BE49-F238E27FC236}">
                  <a16:creationId xmlns:a16="http://schemas.microsoft.com/office/drawing/2014/main" id="{CECB96CC-6CB6-4634-9B58-E3CB1C870468}"/>
                </a:ext>
              </a:extLst>
            </p:cNvPr>
            <p:cNvSpPr/>
            <p:nvPr/>
          </p:nvSpPr>
          <p:spPr>
            <a:xfrm>
              <a:off x="9099303"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Technical Lens</a:t>
              </a:r>
            </a:p>
          </p:txBody>
        </p:sp>
        <p:sp>
          <p:nvSpPr>
            <p:cNvPr id="12" name="Freeform: Shape 11">
              <a:extLst>
                <a:ext uri="{FF2B5EF4-FFF2-40B4-BE49-F238E27FC236}">
                  <a16:creationId xmlns:a16="http://schemas.microsoft.com/office/drawing/2014/main" id="{F6A6886B-43D1-4020-8D84-B18426E97E2E}"/>
                </a:ext>
              </a:extLst>
            </p:cNvPr>
            <p:cNvSpPr/>
            <p:nvPr/>
          </p:nvSpPr>
          <p:spPr>
            <a:xfrm>
              <a:off x="6011900"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Business Lens</a:t>
              </a:r>
            </a:p>
          </p:txBody>
        </p:sp>
        <p:sp>
          <p:nvSpPr>
            <p:cNvPr id="13" name="Freeform: Shape 12">
              <a:extLst>
                <a:ext uri="{FF2B5EF4-FFF2-40B4-BE49-F238E27FC236}">
                  <a16:creationId xmlns:a16="http://schemas.microsoft.com/office/drawing/2014/main" id="{F87C863A-EE7F-4419-8D30-8A334F7D490A}"/>
                </a:ext>
              </a:extLst>
            </p:cNvPr>
            <p:cNvSpPr/>
            <p:nvPr/>
          </p:nvSpPr>
          <p:spPr>
            <a:xfrm>
              <a:off x="9344913" y="229491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Achieving front end &amp; backend interoperability across vendors &amp; jurisdictions more feasible</a:t>
              </a:r>
            </a:p>
          </p:txBody>
        </p:sp>
        <p:sp>
          <p:nvSpPr>
            <p:cNvPr id="14" name="Freeform: Shape 13">
              <a:extLst>
                <a:ext uri="{FF2B5EF4-FFF2-40B4-BE49-F238E27FC236}">
                  <a16:creationId xmlns:a16="http://schemas.microsoft.com/office/drawing/2014/main" id="{11F424D3-4354-407E-8785-DD1C543B7177}"/>
                </a:ext>
              </a:extLst>
            </p:cNvPr>
            <p:cNvSpPr/>
            <p:nvPr/>
          </p:nvSpPr>
          <p:spPr>
            <a:xfrm>
              <a:off x="6337551" y="3021538"/>
              <a:ext cx="2220702" cy="559249"/>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Reduced effort/time for jurisdictional resources to generate Implementation Guides</a:t>
              </a:r>
            </a:p>
          </p:txBody>
        </p:sp>
        <p:sp>
          <p:nvSpPr>
            <p:cNvPr id="15" name="Freeform: Shape 14">
              <a:extLst>
                <a:ext uri="{FF2B5EF4-FFF2-40B4-BE49-F238E27FC236}">
                  <a16:creationId xmlns:a16="http://schemas.microsoft.com/office/drawing/2014/main" id="{D02D9AD8-7F1B-42D4-AC8A-E8C109DF0C2D}"/>
                </a:ext>
              </a:extLst>
            </p:cNvPr>
            <p:cNvSpPr/>
            <p:nvPr/>
          </p:nvSpPr>
          <p:spPr>
            <a:xfrm>
              <a:off x="9344915" y="440776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Creation of conformance tools to support testing and compliance</a:t>
              </a:r>
            </a:p>
          </p:txBody>
        </p:sp>
        <p:sp>
          <p:nvSpPr>
            <p:cNvPr id="17" name="Freeform: Shape 16">
              <a:extLst>
                <a:ext uri="{FF2B5EF4-FFF2-40B4-BE49-F238E27FC236}">
                  <a16:creationId xmlns:a16="http://schemas.microsoft.com/office/drawing/2014/main" id="{EF2A7839-7D1E-45B0-AF95-7387A40D6224}"/>
                </a:ext>
              </a:extLst>
            </p:cNvPr>
            <p:cNvSpPr/>
            <p:nvPr/>
          </p:nvSpPr>
          <p:spPr>
            <a:xfrm>
              <a:off x="9344915" y="3662906"/>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Helps alleviate discrepancies between jurisdictional data exchange workflows</a:t>
              </a:r>
            </a:p>
          </p:txBody>
        </p:sp>
        <p:sp>
          <p:nvSpPr>
            <p:cNvPr id="19" name="Freeform: Shape 18">
              <a:extLst>
                <a:ext uri="{FF2B5EF4-FFF2-40B4-BE49-F238E27FC236}">
                  <a16:creationId xmlns:a16="http://schemas.microsoft.com/office/drawing/2014/main" id="{107E60D7-7E61-48A0-B587-A51572709D73}"/>
                </a:ext>
              </a:extLst>
            </p:cNvPr>
            <p:cNvSpPr/>
            <p:nvPr/>
          </p:nvSpPr>
          <p:spPr>
            <a:xfrm>
              <a:off x="6337550" y="2306615"/>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reliability / quality of data &amp; patient safety</a:t>
              </a:r>
            </a:p>
          </p:txBody>
        </p:sp>
        <p:sp>
          <p:nvSpPr>
            <p:cNvPr id="21" name="Freeform: Shape 20">
              <a:extLst>
                <a:ext uri="{FF2B5EF4-FFF2-40B4-BE49-F238E27FC236}">
                  <a16:creationId xmlns:a16="http://schemas.microsoft.com/office/drawing/2014/main" id="{E169BC84-0FC6-4EB4-B508-56BFD07A117F}"/>
                </a:ext>
              </a:extLst>
            </p:cNvPr>
            <p:cNvSpPr/>
            <p:nvPr/>
          </p:nvSpPr>
          <p:spPr>
            <a:xfrm>
              <a:off x="6337552" y="3702740"/>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power &amp; choice in procurement of vendors that support Canadian concepts</a:t>
              </a:r>
            </a:p>
          </p:txBody>
        </p:sp>
        <p:sp>
          <p:nvSpPr>
            <p:cNvPr id="23" name="Freeform: Shape 22">
              <a:extLst>
                <a:ext uri="{FF2B5EF4-FFF2-40B4-BE49-F238E27FC236}">
                  <a16:creationId xmlns:a16="http://schemas.microsoft.com/office/drawing/2014/main" id="{618E2402-C162-4F6B-99B6-F6AA3B520222}"/>
                </a:ext>
              </a:extLst>
            </p:cNvPr>
            <p:cNvSpPr/>
            <p:nvPr/>
          </p:nvSpPr>
          <p:spPr>
            <a:xfrm>
              <a:off x="6337552" y="4402792"/>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business opportunities and partnerships</a:t>
              </a:r>
            </a:p>
          </p:txBody>
        </p:sp>
      </p:grpSp>
      <p:graphicFrame>
        <p:nvGraphicFramePr>
          <p:cNvPr id="7" name="Diagram 6">
            <a:extLst>
              <a:ext uri="{FF2B5EF4-FFF2-40B4-BE49-F238E27FC236}">
                <a16:creationId xmlns:a16="http://schemas.microsoft.com/office/drawing/2014/main" id="{7CF0F737-80ED-4C9F-B091-B70D93E89130}"/>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20F62898-E569-4061-9D78-2BD9A98AD5A8}"/>
              </a:ext>
            </a:extLst>
          </p:cNvPr>
          <p:cNvSpPr txBox="1"/>
          <p:nvPr/>
        </p:nvSpPr>
        <p:spPr>
          <a:xfrm>
            <a:off x="1377981" y="3408508"/>
            <a:ext cx="3065469"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Canadian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Health Information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Standards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Ecosystem</a:t>
            </a:r>
          </a:p>
        </p:txBody>
      </p:sp>
      <p:sp>
        <p:nvSpPr>
          <p:cNvPr id="27" name="Rectangle: Rounded Corners 4">
            <a:extLst>
              <a:ext uri="{FF2B5EF4-FFF2-40B4-BE49-F238E27FC236}">
                <a16:creationId xmlns:a16="http://schemas.microsoft.com/office/drawing/2014/main" id="{E27845CE-9E36-4E98-9586-254CDFACCEFD}"/>
              </a:ext>
            </a:extLst>
          </p:cNvPr>
          <p:cNvSpPr txBox="1"/>
          <p:nvPr/>
        </p:nvSpPr>
        <p:spPr>
          <a:xfrm>
            <a:off x="5688366" y="1738494"/>
            <a:ext cx="5959404"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Incorporation of the Baseline into our Canadian Ecosystem results in the following benefits for jurisdictional stakeholders:</a:t>
            </a:r>
          </a:p>
        </p:txBody>
      </p:sp>
      <p:sp>
        <p:nvSpPr>
          <p:cNvPr id="30" name="Freeform: Shape 29">
            <a:extLst>
              <a:ext uri="{FF2B5EF4-FFF2-40B4-BE49-F238E27FC236}">
                <a16:creationId xmlns:a16="http://schemas.microsoft.com/office/drawing/2014/main" id="{ACE6F3A2-B6F5-4022-B163-382332BA4200}"/>
              </a:ext>
            </a:extLst>
          </p:cNvPr>
          <p:cNvSpPr/>
          <p:nvPr/>
        </p:nvSpPr>
        <p:spPr>
          <a:xfrm>
            <a:off x="9266993" y="3981755"/>
            <a:ext cx="2380775"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Decreased need to customize vendor products for jurisdictional needs</a:t>
            </a:r>
          </a:p>
        </p:txBody>
      </p:sp>
      <p:sp>
        <p:nvSpPr>
          <p:cNvPr id="5" name="Title 4">
            <a:extLst>
              <a:ext uri="{FF2B5EF4-FFF2-40B4-BE49-F238E27FC236}">
                <a16:creationId xmlns:a16="http://schemas.microsoft.com/office/drawing/2014/main" id="{BBCE7DE6-A58C-47DE-AE1C-6D9C3ECC03BD}"/>
              </a:ext>
            </a:extLst>
          </p:cNvPr>
          <p:cNvSpPr>
            <a:spLocks noGrp="1"/>
          </p:cNvSpPr>
          <p:nvPr>
            <p:ph type="title"/>
          </p:nvPr>
        </p:nvSpPr>
        <p:spPr/>
        <p:txBody>
          <a:bodyPr/>
          <a:lstStyle/>
          <a:p>
            <a:r>
              <a:rPr lang="en-US" dirty="0"/>
              <a:t>Benefits – What’s In It For You?</a:t>
            </a:r>
          </a:p>
        </p:txBody>
      </p:sp>
    </p:spTree>
    <p:extLst>
      <p:ext uri="{BB962C8B-B14F-4D97-AF65-F5344CB8AC3E}">
        <p14:creationId xmlns:p14="http://schemas.microsoft.com/office/powerpoint/2010/main" val="162814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AD494E2F-2612-46F7-AC5A-78AD33A25711}"/>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399F59F8-08B5-4FBC-AEB7-C2901F0E5181}"/>
              </a:ext>
            </a:extLst>
          </p:cNvPr>
          <p:cNvSpPr txBox="1"/>
          <p:nvPr/>
        </p:nvSpPr>
        <p:spPr>
          <a:xfrm>
            <a:off x="1593884" y="3278898"/>
            <a:ext cx="2633664" cy="175432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You are part of the diverse Pan-Canadian community that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informs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drives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enforces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FHIR implementations in Canada</a:t>
            </a:r>
          </a:p>
        </p:txBody>
      </p:sp>
      <p:grpSp>
        <p:nvGrpSpPr>
          <p:cNvPr id="12" name="Group 11">
            <a:extLst>
              <a:ext uri="{FF2B5EF4-FFF2-40B4-BE49-F238E27FC236}">
                <a16:creationId xmlns:a16="http://schemas.microsoft.com/office/drawing/2014/main" id="{31D50831-5494-4086-B7D8-67A9A7F8C21D}"/>
              </a:ext>
            </a:extLst>
          </p:cNvPr>
          <p:cNvGrpSpPr/>
          <p:nvPr/>
        </p:nvGrpSpPr>
        <p:grpSpPr>
          <a:xfrm>
            <a:off x="6648920" y="2251801"/>
            <a:ext cx="5087068" cy="4398378"/>
            <a:chOff x="2411" y="252289"/>
            <a:chExt cx="3976113" cy="4234685"/>
          </a:xfrm>
        </p:grpSpPr>
        <p:sp>
          <p:nvSpPr>
            <p:cNvPr id="13" name="Rectangle: Rounded Corners 12">
              <a:extLst>
                <a:ext uri="{FF2B5EF4-FFF2-40B4-BE49-F238E27FC236}">
                  <a16:creationId xmlns:a16="http://schemas.microsoft.com/office/drawing/2014/main" id="{95811796-9168-4E93-9E51-E4AB0B465288}"/>
                </a:ext>
              </a:extLst>
            </p:cNvPr>
            <p:cNvSpPr/>
            <p:nvPr/>
          </p:nvSpPr>
          <p:spPr>
            <a:xfrm>
              <a:off x="2411" y="252289"/>
              <a:ext cx="3976113" cy="4234685"/>
            </a:xfrm>
            <a:prstGeom prst="roundRect">
              <a:avLst>
                <a:gd name="adj" fmla="val 10000"/>
              </a:avLst>
            </a:prstGeom>
            <a:solidFill>
              <a:srgbClr val="C00000">
                <a:alpha val="40000"/>
              </a:srgbClr>
            </a:solidFill>
            <a:ln>
              <a:solidFill>
                <a:schemeClr val="tx1">
                  <a:lumMod val="50000"/>
                  <a:lumOff val="50000"/>
                </a:schemeClr>
              </a:solidFill>
            </a:ln>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4" name="Rectangle: Rounded Corners 4">
              <a:extLst>
                <a:ext uri="{FF2B5EF4-FFF2-40B4-BE49-F238E27FC236}">
                  <a16:creationId xmlns:a16="http://schemas.microsoft.com/office/drawing/2014/main" id="{D9AB9FA3-1871-4059-B724-5B1F13A78C0F}"/>
                </a:ext>
              </a:extLst>
            </p:cNvPr>
            <p:cNvSpPr txBox="1"/>
            <p:nvPr/>
          </p:nvSpPr>
          <p:spPr>
            <a:xfrm>
              <a:off x="2412" y="252289"/>
              <a:ext cx="3976112" cy="6296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Statement of Endorsement:</a:t>
              </a:r>
            </a:p>
          </p:txBody>
        </p:sp>
      </p:grpSp>
      <p:grpSp>
        <p:nvGrpSpPr>
          <p:cNvPr id="15" name="Group 14">
            <a:extLst>
              <a:ext uri="{FF2B5EF4-FFF2-40B4-BE49-F238E27FC236}">
                <a16:creationId xmlns:a16="http://schemas.microsoft.com/office/drawing/2014/main" id="{29621BC0-6BF9-46D7-B483-5AA50302B9E2}"/>
              </a:ext>
            </a:extLst>
          </p:cNvPr>
          <p:cNvGrpSpPr/>
          <p:nvPr/>
        </p:nvGrpSpPr>
        <p:grpSpPr>
          <a:xfrm>
            <a:off x="6882860" y="2950302"/>
            <a:ext cx="4576052" cy="671767"/>
            <a:chOff x="234471" y="1346941"/>
            <a:chExt cx="1856469" cy="519080"/>
          </a:xfrm>
          <a:solidFill>
            <a:srgbClr val="C00000"/>
          </a:solidFill>
        </p:grpSpPr>
        <p:sp>
          <p:nvSpPr>
            <p:cNvPr id="16" name="Rectangle: Rounded Corners 15">
              <a:extLst>
                <a:ext uri="{FF2B5EF4-FFF2-40B4-BE49-F238E27FC236}">
                  <a16:creationId xmlns:a16="http://schemas.microsoft.com/office/drawing/2014/main" id="{383C474A-1D64-4E98-9B80-9DB740DC34A9}"/>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7" name="Rectangle: Rounded Corners 4">
              <a:extLst>
                <a:ext uri="{FF2B5EF4-FFF2-40B4-BE49-F238E27FC236}">
                  <a16:creationId xmlns:a16="http://schemas.microsoft.com/office/drawing/2014/main" id="{84753170-0DE6-4F00-A920-5C9FB7588A8D}"/>
                </a:ext>
              </a:extLst>
            </p:cNvPr>
            <p:cNvSpPr txBox="1"/>
            <p:nvPr/>
          </p:nvSpPr>
          <p:spPr>
            <a:xfrm>
              <a:off x="249674" y="1362144"/>
              <a:ext cx="1826063"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agree with the vision and benefits of the CA Baseline</a:t>
              </a:r>
            </a:p>
          </p:txBody>
        </p:sp>
      </p:grpSp>
      <p:grpSp>
        <p:nvGrpSpPr>
          <p:cNvPr id="19" name="Group 18">
            <a:extLst>
              <a:ext uri="{FF2B5EF4-FFF2-40B4-BE49-F238E27FC236}">
                <a16:creationId xmlns:a16="http://schemas.microsoft.com/office/drawing/2014/main" id="{263A6CAC-0B81-4DB6-A8C2-F391CD68D70F}"/>
              </a:ext>
            </a:extLst>
          </p:cNvPr>
          <p:cNvGrpSpPr/>
          <p:nvPr/>
        </p:nvGrpSpPr>
        <p:grpSpPr>
          <a:xfrm>
            <a:off x="6874656" y="3681877"/>
            <a:ext cx="4570344" cy="789085"/>
            <a:chOff x="234471" y="1346941"/>
            <a:chExt cx="1856469" cy="519080"/>
          </a:xfrm>
          <a:solidFill>
            <a:srgbClr val="C00000"/>
          </a:solidFill>
        </p:grpSpPr>
        <p:sp>
          <p:nvSpPr>
            <p:cNvPr id="20" name="Rectangle: Rounded Corners 19">
              <a:extLst>
                <a:ext uri="{FF2B5EF4-FFF2-40B4-BE49-F238E27FC236}">
                  <a16:creationId xmlns:a16="http://schemas.microsoft.com/office/drawing/2014/main" id="{FD8032B1-9390-409A-8179-4E09BD37668B}"/>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1" name="Rectangle: Rounded Corners 4">
              <a:extLst>
                <a:ext uri="{FF2B5EF4-FFF2-40B4-BE49-F238E27FC236}">
                  <a16:creationId xmlns:a16="http://schemas.microsoft.com/office/drawing/2014/main" id="{74E377B5-03B2-4BBC-809F-4B4920CCAD81}"/>
                </a:ext>
              </a:extLst>
            </p:cNvPr>
            <p:cNvSpPr txBox="1"/>
            <p:nvPr/>
          </p:nvSpPr>
          <p:spPr>
            <a:xfrm>
              <a:off x="253025" y="1362144"/>
              <a:ext cx="1822711"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require </a:t>
              </a:r>
              <a:r>
                <a:rPr kumimoji="0" lang="en-US" sz="14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 authors under our purview to use the CA Baseline as a starting point for their profiles</a:t>
              </a:r>
            </a:p>
          </p:txBody>
        </p:sp>
      </p:grpSp>
      <p:grpSp>
        <p:nvGrpSpPr>
          <p:cNvPr id="22" name="Group 21">
            <a:extLst>
              <a:ext uri="{FF2B5EF4-FFF2-40B4-BE49-F238E27FC236}">
                <a16:creationId xmlns:a16="http://schemas.microsoft.com/office/drawing/2014/main" id="{7FF5A8C9-E3C3-4249-A97D-00017CCD6311}"/>
              </a:ext>
            </a:extLst>
          </p:cNvPr>
          <p:cNvGrpSpPr/>
          <p:nvPr/>
        </p:nvGrpSpPr>
        <p:grpSpPr>
          <a:xfrm>
            <a:off x="6869528" y="4518882"/>
            <a:ext cx="4570344" cy="701757"/>
            <a:chOff x="234471" y="1346941"/>
            <a:chExt cx="1856469" cy="359646"/>
          </a:xfrm>
          <a:solidFill>
            <a:srgbClr val="C00000"/>
          </a:solidFill>
        </p:grpSpPr>
        <p:sp>
          <p:nvSpPr>
            <p:cNvPr id="23" name="Rectangle: Rounded Corners 22">
              <a:extLst>
                <a:ext uri="{FF2B5EF4-FFF2-40B4-BE49-F238E27FC236}">
                  <a16:creationId xmlns:a16="http://schemas.microsoft.com/office/drawing/2014/main" id="{614DDA2D-28BF-4A8D-939E-3FFB3ABE48D7}"/>
                </a:ext>
              </a:extLst>
            </p:cNvPr>
            <p:cNvSpPr/>
            <p:nvPr/>
          </p:nvSpPr>
          <p:spPr>
            <a:xfrm>
              <a:off x="234471" y="1346941"/>
              <a:ext cx="1856469" cy="359646"/>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Rectangle: Rounded Corners 4">
              <a:extLst>
                <a:ext uri="{FF2B5EF4-FFF2-40B4-BE49-F238E27FC236}">
                  <a16:creationId xmlns:a16="http://schemas.microsoft.com/office/drawing/2014/main" id="{DA9D5BA7-66AF-4C3A-9D6F-1DB269DA2B0C}"/>
                </a:ext>
              </a:extLst>
            </p:cNvPr>
            <p:cNvSpPr txBox="1"/>
            <p:nvPr/>
          </p:nvSpPr>
          <p:spPr>
            <a:xfrm>
              <a:off x="236554" y="1362144"/>
              <a:ext cx="1839183" cy="34444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promote awareness of &amp; participate in the refinement of the CA Baseline</a:t>
              </a:r>
            </a:p>
          </p:txBody>
        </p:sp>
      </p:grpSp>
      <p:grpSp>
        <p:nvGrpSpPr>
          <p:cNvPr id="26" name="Group 25">
            <a:extLst>
              <a:ext uri="{FF2B5EF4-FFF2-40B4-BE49-F238E27FC236}">
                <a16:creationId xmlns:a16="http://schemas.microsoft.com/office/drawing/2014/main" id="{265D035B-9A90-4907-A575-F4C7C63164BB}"/>
              </a:ext>
            </a:extLst>
          </p:cNvPr>
          <p:cNvGrpSpPr/>
          <p:nvPr/>
        </p:nvGrpSpPr>
        <p:grpSpPr>
          <a:xfrm>
            <a:off x="6869528" y="5314510"/>
            <a:ext cx="4570344" cy="769549"/>
            <a:chOff x="234471" y="1346941"/>
            <a:chExt cx="1856469" cy="394389"/>
          </a:xfrm>
          <a:solidFill>
            <a:schemeClr val="tx1">
              <a:lumMod val="50000"/>
              <a:lumOff val="50000"/>
            </a:schemeClr>
          </a:solidFill>
        </p:grpSpPr>
        <p:sp>
          <p:nvSpPr>
            <p:cNvPr id="27" name="Rectangle: Rounded Corners 26">
              <a:extLst>
                <a:ext uri="{FF2B5EF4-FFF2-40B4-BE49-F238E27FC236}">
                  <a16:creationId xmlns:a16="http://schemas.microsoft.com/office/drawing/2014/main" id="{72636720-BF04-4515-AA6B-6C9E258B843B}"/>
                </a:ext>
              </a:extLst>
            </p:cNvPr>
            <p:cNvSpPr/>
            <p:nvPr/>
          </p:nvSpPr>
          <p:spPr>
            <a:xfrm>
              <a:off x="234471" y="1346941"/>
              <a:ext cx="1856469" cy="394389"/>
            </a:xfrm>
            <a:prstGeom prst="roundRect">
              <a:avLst>
                <a:gd name="adj" fmla="val 10000"/>
              </a:avLst>
            </a:prstGeom>
            <a:solidFill>
              <a:srgbClr val="C00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316BADF9-C507-4455-9924-F2A675216AFA}"/>
                </a:ext>
              </a:extLst>
            </p:cNvPr>
            <p:cNvSpPr txBox="1"/>
            <p:nvPr/>
          </p:nvSpPr>
          <p:spPr>
            <a:xfrm>
              <a:off x="239886" y="1363962"/>
              <a:ext cx="1826063" cy="365524"/>
            </a:xfrm>
            <a:prstGeom prst="rect">
              <a:avLst/>
            </a:prstGeom>
            <a:solidFill>
              <a:srgbClr val="C00000"/>
            </a:solid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will contribute to the creation of a shared governance model for this work, that is co-owned across jurisdictions and chaired by a Pan-Canadian body</a:t>
              </a:r>
            </a:p>
          </p:txBody>
        </p:sp>
      </p:grpSp>
      <p:sp>
        <p:nvSpPr>
          <p:cNvPr id="29" name="Rectangle: Rounded Corners 4">
            <a:extLst>
              <a:ext uri="{FF2B5EF4-FFF2-40B4-BE49-F238E27FC236}">
                <a16:creationId xmlns:a16="http://schemas.microsoft.com/office/drawing/2014/main" id="{6498FD0D-B3D5-4A24-9475-A617C9C86CCE}"/>
              </a:ext>
            </a:extLst>
          </p:cNvPr>
          <p:cNvSpPr txBox="1"/>
          <p:nvPr/>
        </p:nvSpPr>
        <p:spPr>
          <a:xfrm>
            <a:off x="6595016" y="1470736"/>
            <a:ext cx="5087067"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We are asking </a:t>
            </a:r>
            <a:r>
              <a:rPr lang="en-US" sz="2000" dirty="0">
                <a:solidFill>
                  <a:prstClr val="black">
                    <a:hueOff val="0"/>
                    <a:satOff val="0"/>
                    <a:lumOff val="0"/>
                    <a:alphaOff val="0"/>
                  </a:prstClr>
                </a:solidFill>
                <a:latin typeface="Calibri" panose="020F0502020204030204"/>
              </a:rPr>
              <a:t>you </a:t>
            </a: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to endorse the CA Baseline. </a:t>
            </a:r>
          </a:p>
        </p:txBody>
      </p:sp>
      <p:sp>
        <p:nvSpPr>
          <p:cNvPr id="5" name="Title 4">
            <a:extLst>
              <a:ext uri="{FF2B5EF4-FFF2-40B4-BE49-F238E27FC236}">
                <a16:creationId xmlns:a16="http://schemas.microsoft.com/office/drawing/2014/main" id="{0918B153-490B-44B6-905A-7455F0CE4B94}"/>
              </a:ext>
            </a:extLst>
          </p:cNvPr>
          <p:cNvSpPr>
            <a:spLocks noGrp="1"/>
          </p:cNvSpPr>
          <p:nvPr>
            <p:ph type="title"/>
          </p:nvPr>
        </p:nvSpPr>
        <p:spPr/>
        <p:txBody>
          <a:bodyPr/>
          <a:lstStyle/>
          <a:p>
            <a:r>
              <a:rPr lang="en-US" dirty="0"/>
              <a:t>What’s Our Ask of You?</a:t>
            </a:r>
          </a:p>
        </p:txBody>
      </p:sp>
    </p:spTree>
    <p:extLst>
      <p:ext uri="{BB962C8B-B14F-4D97-AF65-F5344CB8AC3E}">
        <p14:creationId xmlns:p14="http://schemas.microsoft.com/office/powerpoint/2010/main" val="26563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E0343-8471-4326-B872-B7F31DF5A584}"/>
              </a:ext>
            </a:extLst>
          </p:cNvPr>
          <p:cNvSpPr>
            <a:spLocks noGrp="1"/>
          </p:cNvSpPr>
          <p:nvPr>
            <p:ph type="title"/>
          </p:nvPr>
        </p:nvSpPr>
        <p:spPr/>
        <p:txBody>
          <a:bodyPr/>
          <a:lstStyle/>
          <a:p>
            <a:r>
              <a:rPr lang="en-US" dirty="0"/>
              <a:t>How Has It Been Vetted for Canadian Use?</a:t>
            </a:r>
            <a:endParaRPr lang="en-CA" dirty="0"/>
          </a:p>
        </p:txBody>
      </p:sp>
      <p:sp>
        <p:nvSpPr>
          <p:cNvPr id="3" name="Content Placeholder 2">
            <a:extLst>
              <a:ext uri="{FF2B5EF4-FFF2-40B4-BE49-F238E27FC236}">
                <a16:creationId xmlns:a16="http://schemas.microsoft.com/office/drawing/2014/main" id="{F29E2F90-B6A8-4A8B-85E2-7EB0BBF3C4FD}"/>
              </a:ext>
            </a:extLst>
          </p:cNvPr>
          <p:cNvSpPr>
            <a:spLocks noGrp="1"/>
          </p:cNvSpPr>
          <p:nvPr>
            <p:ph idx="1"/>
          </p:nvPr>
        </p:nvSpPr>
        <p:spPr/>
        <p:txBody>
          <a:bodyPr>
            <a:normAutofit lnSpcReduction="10000"/>
          </a:bodyPr>
          <a:lstStyle/>
          <a:p>
            <a:pPr marL="0" indent="0">
              <a:buNone/>
            </a:pPr>
            <a:r>
              <a:rPr lang="en-US" dirty="0"/>
              <a:t>Due Diligence Reviews Conducted On:</a:t>
            </a:r>
          </a:p>
          <a:p>
            <a:pPr marL="514350" indent="-514350">
              <a:buFont typeface="+mj-lt"/>
              <a:buAutoNum type="arabicPeriod"/>
            </a:pPr>
            <a:r>
              <a:rPr lang="en-US" dirty="0"/>
              <a:t>Ontario </a:t>
            </a:r>
            <a:r>
              <a:rPr lang="en-US" dirty="0" err="1"/>
              <a:t>eReferral</a:t>
            </a:r>
            <a:r>
              <a:rPr lang="en-US" dirty="0"/>
              <a:t> Specification</a:t>
            </a:r>
          </a:p>
          <a:p>
            <a:pPr marL="514350" indent="-514350">
              <a:buFont typeface="+mj-lt"/>
              <a:buAutoNum type="arabicPeriod"/>
            </a:pPr>
            <a:r>
              <a:rPr lang="en-US" dirty="0"/>
              <a:t>International Patient Summary</a:t>
            </a:r>
          </a:p>
          <a:p>
            <a:pPr marL="514350" indent="-514350">
              <a:buFont typeface="+mj-lt"/>
              <a:buAutoNum type="arabicPeriod"/>
            </a:pPr>
            <a:r>
              <a:rPr lang="en-US" dirty="0"/>
              <a:t>PHI Access</a:t>
            </a:r>
          </a:p>
          <a:p>
            <a:pPr marL="514350" indent="-514350">
              <a:buFont typeface="+mj-lt"/>
              <a:buAutoNum type="arabicPeriod"/>
            </a:pPr>
            <a:r>
              <a:rPr lang="en-CA" dirty="0"/>
              <a:t>Ontario DHIR Specification</a:t>
            </a:r>
          </a:p>
          <a:p>
            <a:pPr marL="514350" indent="-514350">
              <a:buFont typeface="+mj-lt"/>
              <a:buAutoNum type="arabicPeriod"/>
            </a:pPr>
            <a:r>
              <a:rPr lang="en-CA" dirty="0"/>
              <a:t>Ontario Provincial Provider Registry Specification</a:t>
            </a:r>
          </a:p>
          <a:p>
            <a:pPr marL="514350" indent="-514350">
              <a:buFont typeface="+mj-lt"/>
              <a:buAutoNum type="arabicPeriod"/>
            </a:pPr>
            <a:r>
              <a:rPr lang="en-CA" dirty="0"/>
              <a:t>Ontario Provincial Client Registry Specification</a:t>
            </a:r>
          </a:p>
          <a:p>
            <a:pPr marL="514350" indent="-514350">
              <a:buFont typeface="+mj-lt"/>
              <a:buAutoNum type="arabicPeriod"/>
            </a:pPr>
            <a:r>
              <a:rPr lang="en-CA" dirty="0" err="1"/>
              <a:t>PrescribeIT</a:t>
            </a:r>
            <a:r>
              <a:rPr lang="en-CA" dirty="0"/>
              <a:t> Specification</a:t>
            </a:r>
          </a:p>
          <a:p>
            <a:pPr marL="514350" indent="-514350">
              <a:buFont typeface="+mj-lt"/>
              <a:buAutoNum type="arabicPeriod"/>
            </a:pPr>
            <a:r>
              <a:rPr lang="en-CA" dirty="0"/>
              <a:t>Ontario Lab Information System Specification</a:t>
            </a:r>
          </a:p>
          <a:p>
            <a:pPr marL="514350" indent="-514350">
              <a:buFont typeface="+mj-lt"/>
              <a:buAutoNum type="arabicPeriod"/>
            </a:pPr>
            <a:endParaRPr lang="en-CA" dirty="0"/>
          </a:p>
        </p:txBody>
      </p:sp>
    </p:spTree>
    <p:extLst>
      <p:ext uri="{BB962C8B-B14F-4D97-AF65-F5344CB8AC3E}">
        <p14:creationId xmlns:p14="http://schemas.microsoft.com/office/powerpoint/2010/main" val="2148047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AEAEA-54A2-413F-A090-62BA121070E9}"/>
              </a:ext>
            </a:extLst>
          </p:cNvPr>
          <p:cNvSpPr>
            <a:spLocks noGrp="1"/>
          </p:cNvSpPr>
          <p:nvPr>
            <p:ph type="title"/>
          </p:nvPr>
        </p:nvSpPr>
        <p:spPr/>
        <p:txBody>
          <a:bodyPr/>
          <a:lstStyle/>
          <a:p>
            <a:r>
              <a:rPr lang="en-US" dirty="0"/>
              <a:t>Who is Using It?</a:t>
            </a:r>
            <a:endParaRPr lang="en-CA" dirty="0"/>
          </a:p>
        </p:txBody>
      </p:sp>
      <p:graphicFrame>
        <p:nvGraphicFramePr>
          <p:cNvPr id="4" name="Content Placeholder 3">
            <a:extLst>
              <a:ext uri="{FF2B5EF4-FFF2-40B4-BE49-F238E27FC236}">
                <a16:creationId xmlns:a16="http://schemas.microsoft.com/office/drawing/2014/main" id="{4042A551-A0CF-434E-AE43-51A797910B05}"/>
              </a:ext>
            </a:extLst>
          </p:cNvPr>
          <p:cNvGraphicFramePr>
            <a:graphicFrameLocks noGrp="1"/>
          </p:cNvGraphicFramePr>
          <p:nvPr>
            <p:ph idx="1"/>
            <p:extLst>
              <p:ext uri="{D42A27DB-BD31-4B8C-83A1-F6EECF244321}">
                <p14:modId xmlns:p14="http://schemas.microsoft.com/office/powerpoint/2010/main" val="176685965"/>
              </p:ext>
            </p:extLst>
          </p:nvPr>
        </p:nvGraphicFramePr>
        <p:xfrm>
          <a:off x="838200" y="2311762"/>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Rounded Corners 4">
            <a:extLst>
              <a:ext uri="{FF2B5EF4-FFF2-40B4-BE49-F238E27FC236}">
                <a16:creationId xmlns:a16="http://schemas.microsoft.com/office/drawing/2014/main" id="{C74ADAB2-7C1B-4C4B-B510-2CE6849F144C}"/>
              </a:ext>
            </a:extLst>
          </p:cNvPr>
          <p:cNvSpPr txBox="1"/>
          <p:nvPr/>
        </p:nvSpPr>
        <p:spPr>
          <a:xfrm>
            <a:off x="2755427" y="1540185"/>
            <a:ext cx="6681146"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40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Projects and Guides already using the CA Baseline:</a:t>
            </a:r>
          </a:p>
        </p:txBody>
      </p:sp>
    </p:spTree>
    <p:extLst>
      <p:ext uri="{BB962C8B-B14F-4D97-AF65-F5344CB8AC3E}">
        <p14:creationId xmlns:p14="http://schemas.microsoft.com/office/powerpoint/2010/main" val="2288596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728B3CFD-962C-4321-9480-BB0D3C4AE854}"/>
              </a:ext>
            </a:extLst>
          </p:cNvPr>
          <p:cNvSpPr txBox="1"/>
          <p:nvPr/>
        </p:nvSpPr>
        <p:spPr>
          <a:xfrm>
            <a:off x="552025" y="1353011"/>
            <a:ext cx="11323401" cy="480131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Immediate Next Steps: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Your group provides the attached CA Baseline materials with subcommittee/ technical team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Gain confirmation that your group endorses the CA Baseline and will support the asks identified in this proposal</a:t>
            </a:r>
          </a:p>
          <a:p>
            <a:pPr marL="342900" indent="-342900">
              <a:buFont typeface="Arial" panose="020B0604020202020204" pitchFamily="34" charset="0"/>
              <a:buChar char="•"/>
              <a:defRPr/>
            </a:pPr>
            <a:r>
              <a:rPr lang="en-US" dirty="0"/>
              <a:t>Post endorsement statement on your Jurisdictional standards site (see Alignment Package)</a:t>
            </a:r>
          </a:p>
          <a:p>
            <a:pPr marL="342900" indent="-342900">
              <a:buFont typeface="Arial" panose="020B0604020202020204" pitchFamily="34" charset="0"/>
              <a:buChar char="•"/>
              <a:defRPr/>
            </a:pPr>
            <a:r>
              <a:rPr lang="en-US" dirty="0"/>
              <a:t>Include an alignment statement in jurisdictional implementation guides (see Alignment Package)</a:t>
            </a: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CA Baseline workstream will collect additional endorsements from the other stakeholders identified in the presentation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After Endorsements Collected: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Jurisdictional operational working group endorsements input into proposal for Federal Strategic Level organizations (e.g., Canada Institute for Health Information, Canada Health Infoway, etc.) to ask for:</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Support in the establishment of a formal governance model that is co-owned by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jurisdictions and chaired by a Pan-Canadian body, to ensure the CA Baseline is adopted and maintained unilaterally</a:t>
            </a: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Harmonization between the CA Baseline and strategic initiatives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Acceptance of the CA Baseline as a foundation for a future more prescriptive / constraining specification (Core)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Tooling to support conformance testing and adherence to the CA Baseline Profiles (profile validators, sandbox environment, etc.)</a:t>
            </a:r>
          </a:p>
        </p:txBody>
      </p:sp>
      <p:sp>
        <p:nvSpPr>
          <p:cNvPr id="4" name="Title 3">
            <a:extLst>
              <a:ext uri="{FF2B5EF4-FFF2-40B4-BE49-F238E27FC236}">
                <a16:creationId xmlns:a16="http://schemas.microsoft.com/office/drawing/2014/main" id="{E8601CEF-0504-4F27-A45B-E2CE6EAED108}"/>
              </a:ext>
            </a:extLst>
          </p:cNvPr>
          <p:cNvSpPr>
            <a:spLocks noGrp="1"/>
          </p:cNvSpPr>
          <p:nvPr>
            <p:ph type="title"/>
          </p:nvPr>
        </p:nvSpPr>
        <p:spPr/>
        <p:txBody>
          <a:bodyPr/>
          <a:lstStyle/>
          <a:p>
            <a:r>
              <a:rPr lang="en-US" dirty="0"/>
              <a:t>What’s Next?</a:t>
            </a:r>
          </a:p>
        </p:txBody>
      </p:sp>
    </p:spTree>
    <p:extLst>
      <p:ext uri="{BB962C8B-B14F-4D97-AF65-F5344CB8AC3E}">
        <p14:creationId xmlns:p14="http://schemas.microsoft.com/office/powerpoint/2010/main" val="4241975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B0DA-882E-4E79-AA37-16659B9200F2}"/>
              </a:ext>
            </a:extLst>
          </p:cNvPr>
          <p:cNvSpPr>
            <a:spLocks noGrp="1"/>
          </p:cNvSpPr>
          <p:nvPr>
            <p:ph type="title"/>
          </p:nvPr>
        </p:nvSpPr>
        <p:spPr/>
        <p:txBody>
          <a:bodyPr/>
          <a:lstStyle/>
          <a:p>
            <a:r>
              <a:rPr lang="en-US" dirty="0"/>
              <a:t>For Authors and Implementers</a:t>
            </a:r>
          </a:p>
        </p:txBody>
      </p:sp>
      <p:sp>
        <p:nvSpPr>
          <p:cNvPr id="3" name="Content Placeholder 2">
            <a:extLst>
              <a:ext uri="{FF2B5EF4-FFF2-40B4-BE49-F238E27FC236}">
                <a16:creationId xmlns:a16="http://schemas.microsoft.com/office/drawing/2014/main" id="{D12BD77B-26F6-41E9-A8FE-E057C05C7A61}"/>
              </a:ext>
            </a:extLst>
          </p:cNvPr>
          <p:cNvSpPr>
            <a:spLocks noGrp="1"/>
          </p:cNvSpPr>
          <p:nvPr>
            <p:ph idx="1"/>
          </p:nvPr>
        </p:nvSpPr>
        <p:spPr/>
        <p:txBody>
          <a:bodyPr>
            <a:normAutofit/>
          </a:bodyPr>
          <a:lstStyle/>
          <a:p>
            <a:r>
              <a:rPr lang="en-US" dirty="0"/>
              <a:t>CA Baseline </a:t>
            </a:r>
            <a:r>
              <a:rPr lang="en-US" dirty="0" err="1"/>
              <a:t>iGuide</a:t>
            </a:r>
            <a:r>
              <a:rPr lang="en-US" dirty="0"/>
              <a:t>: </a:t>
            </a:r>
            <a:r>
              <a:rPr lang="en-US" dirty="0">
                <a:hlinkClick r:id="rId2"/>
              </a:rPr>
              <a:t>http://build.fhir.org/ig/HL7-Canada/ca-baseline/branches/master/index.html</a:t>
            </a:r>
            <a:r>
              <a:rPr lang="en-US" dirty="0"/>
              <a:t> </a:t>
            </a:r>
          </a:p>
          <a:p>
            <a:r>
              <a:rPr lang="en-US" dirty="0"/>
              <a:t>FHIR Implementers Community on </a:t>
            </a:r>
            <a:r>
              <a:rPr lang="en-US" dirty="0" err="1"/>
              <a:t>InfoCentral</a:t>
            </a:r>
            <a:r>
              <a:rPr lang="en-US" dirty="0"/>
              <a:t>: </a:t>
            </a:r>
            <a:r>
              <a:rPr lang="en-US" dirty="0">
                <a:hlinkClick r:id="rId3"/>
              </a:rPr>
              <a:t>https://infocentral.infoway-inforoute.ca/en/collaboration/wg/fhir-implementations</a:t>
            </a:r>
            <a:r>
              <a:rPr lang="en-US" dirty="0"/>
              <a:t> </a:t>
            </a:r>
          </a:p>
          <a:p>
            <a:r>
              <a:rPr lang="en-US" dirty="0"/>
              <a:t>Contact Info for CA Baseline Co-Leads:</a:t>
            </a:r>
          </a:p>
          <a:p>
            <a:pPr lvl="1"/>
            <a:r>
              <a:rPr lang="en-US" dirty="0"/>
              <a:t>Sheridan Cook: </a:t>
            </a:r>
            <a:r>
              <a:rPr lang="en-US" dirty="0">
                <a:hlinkClick r:id="rId4"/>
              </a:rPr>
              <a:t>sheridan.cook@accenture.com</a:t>
            </a:r>
            <a:endParaRPr lang="en-US" dirty="0"/>
          </a:p>
          <a:p>
            <a:pPr lvl="1"/>
            <a:r>
              <a:rPr lang="en-US" dirty="0"/>
              <a:t>Mike Savage: </a:t>
            </a:r>
            <a:r>
              <a:rPr lang="en-US" dirty="0">
                <a:hlinkClick r:id="rId5"/>
              </a:rPr>
              <a:t>michael.savage@sunlife.com</a:t>
            </a:r>
            <a:r>
              <a:rPr lang="en-US" dirty="0"/>
              <a:t>  </a:t>
            </a:r>
          </a:p>
          <a:p>
            <a:pPr lvl="1"/>
            <a:r>
              <a:rPr lang="en-US" dirty="0"/>
              <a:t>HL7Canada@infoway-inforoute.ca</a:t>
            </a:r>
          </a:p>
          <a:p>
            <a:endParaRPr lang="en-US" dirty="0"/>
          </a:p>
        </p:txBody>
      </p:sp>
    </p:spTree>
    <p:extLst>
      <p:ext uri="{BB962C8B-B14F-4D97-AF65-F5344CB8AC3E}">
        <p14:creationId xmlns:p14="http://schemas.microsoft.com/office/powerpoint/2010/main" val="2171585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3340753"/>
          </a:xfrm>
        </p:spPr>
        <p:txBody>
          <a:bodyPr anchor="b">
            <a:normAutofit/>
          </a:bodyPr>
          <a:lstStyle/>
          <a:p>
            <a:pPr algn="l"/>
            <a:r>
              <a:rPr lang="en-US" sz="5400" dirty="0"/>
              <a:t>CA-Baseline</a:t>
            </a:r>
            <a:br>
              <a:rPr lang="en-US" sz="5400" dirty="0"/>
            </a:br>
            <a:r>
              <a:rPr lang="en-US" sz="3600" dirty="0"/>
              <a:t>A Starting Point for Canadian FHIR Implementation Guides</a:t>
            </a:r>
            <a:br>
              <a:rPr lang="en-US" sz="3600" dirty="0"/>
            </a:br>
            <a:br>
              <a:rPr lang="en-US" sz="3600" dirty="0"/>
            </a:br>
            <a:r>
              <a:rPr lang="en-US" sz="3600" dirty="0"/>
              <a:t>Alignment Package</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951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A61B5-4B00-406F-8D13-F4B0AE2BA214}"/>
              </a:ext>
            </a:extLst>
          </p:cNvPr>
          <p:cNvSpPr>
            <a:spLocks noGrp="1"/>
          </p:cNvSpPr>
          <p:nvPr>
            <p:ph type="title"/>
          </p:nvPr>
        </p:nvSpPr>
        <p:spPr/>
        <p:txBody>
          <a:bodyPr/>
          <a:lstStyle/>
          <a:p>
            <a:r>
              <a:rPr lang="en-US" dirty="0"/>
              <a:t>What does the Alignment Package Include?</a:t>
            </a:r>
            <a:endParaRPr lang="en-CA" dirty="0"/>
          </a:p>
        </p:txBody>
      </p:sp>
      <p:sp>
        <p:nvSpPr>
          <p:cNvPr id="3" name="Content Placeholder 2">
            <a:extLst>
              <a:ext uri="{FF2B5EF4-FFF2-40B4-BE49-F238E27FC236}">
                <a16:creationId xmlns:a16="http://schemas.microsoft.com/office/drawing/2014/main" id="{8F446A1D-F963-4593-BC4E-575CA9DD7262}"/>
              </a:ext>
            </a:extLst>
          </p:cNvPr>
          <p:cNvSpPr>
            <a:spLocks noGrp="1"/>
          </p:cNvSpPr>
          <p:nvPr>
            <p:ph idx="1"/>
          </p:nvPr>
        </p:nvSpPr>
        <p:spPr/>
        <p:txBody>
          <a:bodyPr/>
          <a:lstStyle/>
          <a:p>
            <a:r>
              <a:rPr lang="en-US" dirty="0"/>
              <a:t>Endorsement Statement Boilerplate Language </a:t>
            </a:r>
          </a:p>
          <a:p>
            <a:r>
              <a:rPr lang="en-US" dirty="0"/>
              <a:t>Alignment Statement Boilerplate Language </a:t>
            </a:r>
          </a:p>
          <a:p>
            <a:r>
              <a:rPr lang="en-US" dirty="0"/>
              <a:t>Description of Alignment Options</a:t>
            </a:r>
          </a:p>
          <a:p>
            <a:r>
              <a:rPr lang="en-US" dirty="0"/>
              <a:t>Technical Instructions to Incorporate Alignment Options into your standards</a:t>
            </a:r>
            <a:endParaRPr lang="en-CA" dirty="0"/>
          </a:p>
        </p:txBody>
      </p:sp>
    </p:spTree>
    <p:extLst>
      <p:ext uri="{BB962C8B-B14F-4D97-AF65-F5344CB8AC3E}">
        <p14:creationId xmlns:p14="http://schemas.microsoft.com/office/powerpoint/2010/main" val="438552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A7FA9-1E7E-4A42-BF05-3AAE4F2BA49F}"/>
              </a:ext>
            </a:extLst>
          </p:cNvPr>
          <p:cNvSpPr>
            <a:spLocks noGrp="1"/>
          </p:cNvSpPr>
          <p:nvPr>
            <p:ph type="title"/>
          </p:nvPr>
        </p:nvSpPr>
        <p:spPr>
          <a:xfrm>
            <a:off x="838200" y="365125"/>
            <a:ext cx="10515600" cy="1075055"/>
          </a:xfrm>
        </p:spPr>
        <p:txBody>
          <a:bodyPr>
            <a:noAutofit/>
          </a:bodyPr>
          <a:lstStyle/>
          <a:p>
            <a:r>
              <a:rPr lang="en-US" dirty="0"/>
              <a:t>Endorsement Statement Boilerplate Language</a:t>
            </a:r>
            <a:endParaRPr lang="en-CA" dirty="0"/>
          </a:p>
        </p:txBody>
      </p:sp>
      <p:sp>
        <p:nvSpPr>
          <p:cNvPr id="3" name="Content Placeholder 2">
            <a:extLst>
              <a:ext uri="{FF2B5EF4-FFF2-40B4-BE49-F238E27FC236}">
                <a16:creationId xmlns:a16="http://schemas.microsoft.com/office/drawing/2014/main" id="{9FE61670-934C-4C31-9929-F308B45716CA}"/>
              </a:ext>
            </a:extLst>
          </p:cNvPr>
          <p:cNvSpPr>
            <a:spLocks noGrp="1"/>
          </p:cNvSpPr>
          <p:nvPr>
            <p:ph idx="1"/>
          </p:nvPr>
        </p:nvSpPr>
        <p:spPr>
          <a:xfrm>
            <a:off x="838200" y="1539240"/>
            <a:ext cx="10515600" cy="4736783"/>
          </a:xfrm>
        </p:spPr>
        <p:txBody>
          <a:bodyPr>
            <a:normAutofit fontScale="92500" lnSpcReduction="20000"/>
          </a:bodyPr>
          <a:lstStyle/>
          <a:p>
            <a:pPr marL="0" indent="0">
              <a:buNone/>
            </a:pPr>
            <a:r>
              <a:rPr lang="en-US" dirty="0"/>
              <a:t>Please consider the following ‘boiler-plate’ wording when referencing your Jurisdiction’s  / your FHIR Implementation Guides’ alignment to the FHIR Canadian Baseline Profiles:</a:t>
            </a:r>
          </a:p>
          <a:p>
            <a:pPr marL="0" indent="0">
              <a:buNone/>
            </a:pPr>
            <a:endParaRPr lang="en-US" dirty="0"/>
          </a:p>
          <a:p>
            <a:pPr marL="0" indent="0">
              <a:buNone/>
            </a:pPr>
            <a:r>
              <a:rPr lang="en-CA" b="1" dirty="0"/>
              <a:t>General Statement on Jurisdiction’s Standards Website</a:t>
            </a:r>
            <a:br>
              <a:rPr lang="en-CA" dirty="0"/>
            </a:br>
            <a:br>
              <a:rPr lang="en-CA" dirty="0"/>
            </a:br>
            <a:r>
              <a:rPr lang="en-CA" dirty="0"/>
              <a:t>“Our Digital Health Standards and their constituent FHIR Implementation Guides are based on the FHIR Canadian Baseline Profiles, in order to reduce variations in data exchange standard use across jurisdictions and use cases. For more information on the FHIR Canadian Baseline Profiles, please refer to the Specification here [link]. To participate in the ongoing maturity of the Profiles and to provide feedback, please visit the </a:t>
            </a:r>
            <a:r>
              <a:rPr lang="en-CA" dirty="0" err="1"/>
              <a:t>InfoCentral</a:t>
            </a:r>
            <a:r>
              <a:rPr lang="en-CA" dirty="0"/>
              <a:t> Working Group here [link].”</a:t>
            </a:r>
            <a:br>
              <a:rPr lang="en-CA" dirty="0"/>
            </a:br>
            <a:endParaRPr lang="en-CA" dirty="0"/>
          </a:p>
        </p:txBody>
      </p:sp>
    </p:spTree>
    <p:extLst>
      <p:ext uri="{BB962C8B-B14F-4D97-AF65-F5344CB8AC3E}">
        <p14:creationId xmlns:p14="http://schemas.microsoft.com/office/powerpoint/2010/main" val="28153669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A7FA9-1E7E-4A42-BF05-3AAE4F2BA49F}"/>
              </a:ext>
            </a:extLst>
          </p:cNvPr>
          <p:cNvSpPr>
            <a:spLocks noGrp="1"/>
          </p:cNvSpPr>
          <p:nvPr>
            <p:ph type="title"/>
          </p:nvPr>
        </p:nvSpPr>
        <p:spPr>
          <a:xfrm>
            <a:off x="838200" y="365125"/>
            <a:ext cx="10515600" cy="1075055"/>
          </a:xfrm>
        </p:spPr>
        <p:txBody>
          <a:bodyPr>
            <a:normAutofit/>
          </a:bodyPr>
          <a:lstStyle/>
          <a:p>
            <a:r>
              <a:rPr lang="en-US" dirty="0"/>
              <a:t>Alignment Statement Boilerplate Language</a:t>
            </a:r>
            <a:endParaRPr lang="en-CA" dirty="0"/>
          </a:p>
        </p:txBody>
      </p:sp>
      <p:sp>
        <p:nvSpPr>
          <p:cNvPr id="3" name="Content Placeholder 2">
            <a:extLst>
              <a:ext uri="{FF2B5EF4-FFF2-40B4-BE49-F238E27FC236}">
                <a16:creationId xmlns:a16="http://schemas.microsoft.com/office/drawing/2014/main" id="{9FE61670-934C-4C31-9929-F308B45716CA}"/>
              </a:ext>
            </a:extLst>
          </p:cNvPr>
          <p:cNvSpPr>
            <a:spLocks noGrp="1"/>
          </p:cNvSpPr>
          <p:nvPr>
            <p:ph idx="1"/>
          </p:nvPr>
        </p:nvSpPr>
        <p:spPr>
          <a:xfrm>
            <a:off x="838200" y="1440180"/>
            <a:ext cx="10515600" cy="4736783"/>
          </a:xfrm>
        </p:spPr>
        <p:txBody>
          <a:bodyPr>
            <a:normAutofit fontScale="62500" lnSpcReduction="20000"/>
          </a:bodyPr>
          <a:lstStyle/>
          <a:p>
            <a:pPr marL="0" indent="0">
              <a:buNone/>
            </a:pPr>
            <a:r>
              <a:rPr lang="en-US" dirty="0"/>
              <a:t>Please consider the following ‘boiler-plate’ wording when referencing your Jurisdiction’s  / your FHIR Implementation Guides’ alignment to the FHIR Canadian Baseline Profiles:</a:t>
            </a:r>
          </a:p>
          <a:p>
            <a:pPr marL="0" indent="0">
              <a:buNone/>
            </a:pPr>
            <a:br>
              <a:rPr lang="en-CA" dirty="0"/>
            </a:br>
            <a:r>
              <a:rPr lang="en-CA" b="1" dirty="0"/>
              <a:t>Specific Jurisdictional FHIR Implementation Guide Intro Section</a:t>
            </a:r>
            <a:br>
              <a:rPr lang="en-CA" dirty="0"/>
            </a:br>
            <a:br>
              <a:rPr lang="en-CA" dirty="0"/>
            </a:br>
            <a:r>
              <a:rPr lang="en-CA" dirty="0"/>
              <a:t>“The FHIR Profiles defined in the [insert jurisdictional standard], [optional: with the exception of _____] are aligned to the FHIR Canadian Baseline Profiles, version [insert version]. </a:t>
            </a:r>
            <a:r>
              <a:rPr lang="en-US" dirty="0"/>
              <a:t>The FHIR Canadian Baseline profiles have been developed to help improve interoperability among healthcare IT solutions across Canada. </a:t>
            </a:r>
          </a:p>
          <a:p>
            <a:pPr marL="0" indent="0">
              <a:buNone/>
            </a:pPr>
            <a:r>
              <a:rPr lang="en-US" dirty="0"/>
              <a:t>This [jurisdictional standard] makes use of the CA Baseline in the following ways </a:t>
            </a:r>
            <a:r>
              <a:rPr lang="en-US" dirty="0">
                <a:highlight>
                  <a:srgbClr val="FFFF00"/>
                </a:highlight>
              </a:rPr>
              <a:t>[choose from the list below]</a:t>
            </a:r>
          </a:p>
          <a:p>
            <a:pPr>
              <a:lnSpc>
                <a:spcPct val="120000"/>
              </a:lnSpc>
              <a:spcBef>
                <a:spcPts val="0"/>
              </a:spcBef>
            </a:pPr>
            <a:r>
              <a:rPr lang="en-US" dirty="0"/>
              <a:t>informally aligns to the constraints of the CA Baseline profiles</a:t>
            </a:r>
          </a:p>
          <a:p>
            <a:pPr>
              <a:lnSpc>
                <a:spcPct val="120000"/>
              </a:lnSpc>
              <a:spcBef>
                <a:spcPts val="0"/>
              </a:spcBef>
            </a:pPr>
            <a:r>
              <a:rPr lang="en-US" dirty="0"/>
              <a:t>claims a dependency on CA Baseline Implementation Guide to make use of its artefacts (e.g., extensions, value sets, </a:t>
            </a:r>
            <a:r>
              <a:rPr lang="en-US" dirty="0" err="1"/>
              <a:t>etc</a:t>
            </a:r>
            <a:r>
              <a:rPr lang="en-US" dirty="0"/>
              <a:t>),  </a:t>
            </a:r>
          </a:p>
          <a:p>
            <a:pPr>
              <a:lnSpc>
                <a:spcPct val="120000"/>
              </a:lnSpc>
              <a:spcBef>
                <a:spcPts val="0"/>
              </a:spcBef>
            </a:pPr>
            <a:r>
              <a:rPr lang="en-US" dirty="0"/>
              <a:t>declares conformance to the CA Baseline through the validation of examples against the CA Baseline constraints</a:t>
            </a:r>
          </a:p>
          <a:p>
            <a:pPr>
              <a:lnSpc>
                <a:spcPct val="120000"/>
              </a:lnSpc>
              <a:spcBef>
                <a:spcPts val="0"/>
              </a:spcBef>
            </a:pPr>
            <a:r>
              <a:rPr lang="en-US" dirty="0"/>
              <a:t>uses the CA Baseline as the </a:t>
            </a:r>
            <a:r>
              <a:rPr lang="en-US" dirty="0" err="1"/>
              <a:t>BaseDefinition</a:t>
            </a:r>
            <a:r>
              <a:rPr lang="en-US" dirty="0"/>
              <a:t> for the following profiles [insert here], </a:t>
            </a:r>
          </a:p>
          <a:p>
            <a:pPr>
              <a:lnSpc>
                <a:spcPct val="120000"/>
              </a:lnSpc>
              <a:spcBef>
                <a:spcPts val="0"/>
              </a:spcBef>
            </a:pPr>
            <a:r>
              <a:rPr lang="en-US" dirty="0"/>
              <a:t>[Other: please describe]</a:t>
            </a:r>
          </a:p>
          <a:p>
            <a:pPr marL="0" indent="0">
              <a:buNone/>
            </a:pPr>
            <a:r>
              <a:rPr lang="en-CA" dirty="0"/>
              <a:t>To learn more about the Baseline and its benefits, or to contribute to advancing the maturity of the FHIR Canadian Baseline Profiles, please visit Canada Health Infoway’s </a:t>
            </a:r>
            <a:r>
              <a:rPr lang="en-CA" dirty="0" err="1"/>
              <a:t>InfoCentral</a:t>
            </a:r>
            <a:r>
              <a:rPr lang="en-CA" dirty="0"/>
              <a:t> Working Group here [link].”</a:t>
            </a:r>
            <a:endParaRPr lang="en-US" dirty="0"/>
          </a:p>
        </p:txBody>
      </p:sp>
    </p:spTree>
    <p:extLst>
      <p:ext uri="{BB962C8B-B14F-4D97-AF65-F5344CB8AC3E}">
        <p14:creationId xmlns:p14="http://schemas.microsoft.com/office/powerpoint/2010/main" val="3373974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838200" y="126165"/>
            <a:ext cx="10515600" cy="1325563"/>
          </a:xfrm>
        </p:spPr>
        <p:txBody>
          <a:bodyPr/>
          <a:lstStyle/>
          <a:p>
            <a:r>
              <a:rPr lang="en-US" dirty="0"/>
              <a:t>Who Are We?</a:t>
            </a:r>
          </a:p>
        </p:txBody>
      </p:sp>
      <p:graphicFrame>
        <p:nvGraphicFramePr>
          <p:cNvPr id="3" name="Diagram 2">
            <a:extLst>
              <a:ext uri="{FF2B5EF4-FFF2-40B4-BE49-F238E27FC236}">
                <a16:creationId xmlns:a16="http://schemas.microsoft.com/office/drawing/2014/main" id="{702DB229-B72E-48C5-B025-F5942A32F6DD}"/>
              </a:ext>
            </a:extLst>
          </p:cNvPr>
          <p:cNvGraphicFramePr/>
          <p:nvPr>
            <p:extLst>
              <p:ext uri="{D42A27DB-BD31-4B8C-83A1-F6EECF244321}">
                <p14:modId xmlns:p14="http://schemas.microsoft.com/office/powerpoint/2010/main" val="687944902"/>
              </p:ext>
            </p:extLst>
          </p:nvPr>
        </p:nvGraphicFramePr>
        <p:xfrm>
          <a:off x="388064" y="1313168"/>
          <a:ext cx="8651763"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peech Bubble: Rectangle 3">
            <a:extLst>
              <a:ext uri="{FF2B5EF4-FFF2-40B4-BE49-F238E27FC236}">
                <a16:creationId xmlns:a16="http://schemas.microsoft.com/office/drawing/2014/main" id="{5ADF1276-866E-44CE-9AFB-20DB52E42346}"/>
              </a:ext>
            </a:extLst>
          </p:cNvPr>
          <p:cNvSpPr/>
          <p:nvPr/>
        </p:nvSpPr>
        <p:spPr>
          <a:xfrm>
            <a:off x="9262753" y="1698170"/>
            <a:ext cx="2636804" cy="4517803"/>
          </a:xfrm>
          <a:prstGeom prst="wedgeRectCallout">
            <a:avLst>
              <a:gd name="adj1" fmla="val -142887"/>
              <a:gd name="adj2" fmla="val -2115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~250 members to date</a:t>
            </a:r>
          </a:p>
          <a:p>
            <a:pPr algn="ctr"/>
            <a:endParaRPr lang="en-US" dirty="0"/>
          </a:p>
          <a:p>
            <a:pPr algn="ctr"/>
            <a:r>
              <a:rPr lang="en-US" dirty="0"/>
              <a:t>~100 distinct organizations from across the country</a:t>
            </a:r>
          </a:p>
          <a:p>
            <a:pPr algn="ctr"/>
            <a:endParaRPr lang="en-US" dirty="0"/>
          </a:p>
          <a:p>
            <a:pPr algn="ctr"/>
            <a:r>
              <a:rPr lang="en-US" dirty="0"/>
              <a:t>Representation across primarily Ontario, Alberta, Saskatchewan, British Columbia, Quebec, New Brunswick, Newfoundland, as well as Pan-Canadian groups</a:t>
            </a:r>
          </a:p>
          <a:p>
            <a:pPr algn="ctr"/>
            <a:endParaRPr lang="en-US" dirty="0"/>
          </a:p>
        </p:txBody>
      </p:sp>
    </p:spTree>
    <p:extLst>
      <p:ext uri="{BB962C8B-B14F-4D97-AF65-F5344CB8AC3E}">
        <p14:creationId xmlns:p14="http://schemas.microsoft.com/office/powerpoint/2010/main" val="21895299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404C1FDC-281F-43CF-A762-3B96E314538E}"/>
              </a:ext>
            </a:extLst>
          </p:cNvPr>
          <p:cNvSpPr txBox="1">
            <a:spLocks/>
          </p:cNvSpPr>
          <p:nvPr/>
        </p:nvSpPr>
        <p:spPr>
          <a:xfrm>
            <a:off x="655320" y="-2292"/>
            <a:ext cx="12192000" cy="1325563"/>
          </a:xfrm>
          <a:prstGeom prst="rect">
            <a:avLst/>
          </a:prstGeom>
        </p:spPr>
        <p:txBody>
          <a:bodyPr vert="horz" lIns="91440" tIns="45720" rIns="91440" bIns="45720" rtlCol="0" anchor="ctr">
            <a:normAutofit/>
          </a:bodyPr>
          <a:lstStyle>
            <a:lvl1pPr>
              <a:lnSpc>
                <a:spcPct val="90000"/>
              </a:lnSpc>
              <a:spcBef>
                <a:spcPct val="0"/>
              </a:spcBef>
              <a:buNone/>
              <a:defRPr sz="4400">
                <a:latin typeface="+mj-lt"/>
                <a:ea typeface="+mj-ea"/>
                <a:cs typeface="+mj-cs"/>
              </a:defRPr>
            </a:lvl1pPr>
          </a:lstStyle>
          <a:p>
            <a:r>
              <a:rPr lang="en-US" dirty="0"/>
              <a:t>What are the Options for Adopting the Canadian FHIR Baseline Profiles?</a:t>
            </a:r>
          </a:p>
        </p:txBody>
      </p:sp>
      <p:sp>
        <p:nvSpPr>
          <p:cNvPr id="13" name="Content Placeholder 2">
            <a:extLst>
              <a:ext uri="{FF2B5EF4-FFF2-40B4-BE49-F238E27FC236}">
                <a16:creationId xmlns:a16="http://schemas.microsoft.com/office/drawing/2014/main" id="{1E217453-2E9D-4430-81C5-1E301579AAE8}"/>
              </a:ext>
            </a:extLst>
          </p:cNvPr>
          <p:cNvSpPr txBox="1">
            <a:spLocks/>
          </p:cNvSpPr>
          <p:nvPr/>
        </p:nvSpPr>
        <p:spPr>
          <a:xfrm>
            <a:off x="655320" y="1560449"/>
            <a:ext cx="5745480" cy="4240911"/>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End Goal: </a:t>
            </a:r>
            <a:r>
              <a:rPr kumimoji="0" lang="en-US" sz="2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Pan-Canadian Collaborative enforcement of CA Baseline profiles as the starting point for prospective Canadian FHIR profiles, while offering alternative mechanisms for showing harmonization for previously published guides &amp; profiles where re-profiling isn’t appropriate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This adoption approach is heavily impacted by profile maturity &amp; stability</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FHIR offers a variety of mechanisms that can be used </a:t>
            </a:r>
            <a:r>
              <a:rPr kumimoji="0" lang="en-US" sz="2400" b="0" i="0" u="sng"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in meantime </a:t>
            </a:r>
            <a:r>
              <a:rPr kumimoji="0" lang="en-US" sz="2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to assist early implementors in alignment and testing against the CA Baseline Profiles </a:t>
            </a:r>
          </a:p>
        </p:txBody>
      </p:sp>
      <p:graphicFrame>
        <p:nvGraphicFramePr>
          <p:cNvPr id="4" name="Diagram 3">
            <a:extLst>
              <a:ext uri="{FF2B5EF4-FFF2-40B4-BE49-F238E27FC236}">
                <a16:creationId xmlns:a16="http://schemas.microsoft.com/office/drawing/2014/main" id="{DDD63890-BED0-41A0-B9CB-7D39E1EDD65F}"/>
              </a:ext>
            </a:extLst>
          </p:cNvPr>
          <p:cNvGraphicFramePr/>
          <p:nvPr/>
        </p:nvGraphicFramePr>
        <p:xfrm>
          <a:off x="5694680" y="1560449"/>
          <a:ext cx="7117080" cy="39691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4A8D2702-5E96-4B49-BB3D-27DB1FAEA6F7}"/>
              </a:ext>
            </a:extLst>
          </p:cNvPr>
          <p:cNvSpPr txBox="1"/>
          <p:nvPr/>
        </p:nvSpPr>
        <p:spPr>
          <a:xfrm>
            <a:off x="11287760" y="3360369"/>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Stable</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068F5D4E-3ADE-4E7D-BA7A-2D481D630995}"/>
              </a:ext>
            </a:extLst>
          </p:cNvPr>
          <p:cNvSpPr txBox="1"/>
          <p:nvPr/>
        </p:nvSpPr>
        <p:spPr>
          <a:xfrm>
            <a:off x="8920480" y="5548868"/>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Rigid</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519C893-851A-47E2-B2AF-C18B4EBDB7BB}"/>
              </a:ext>
            </a:extLst>
          </p:cNvPr>
          <p:cNvSpPr txBox="1"/>
          <p:nvPr/>
        </p:nvSpPr>
        <p:spPr>
          <a:xfrm>
            <a:off x="8851900" y="1278633"/>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Flexible</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441CA724-B590-41B9-8175-0F6F19605192}"/>
              </a:ext>
            </a:extLst>
          </p:cNvPr>
          <p:cNvSpPr txBox="1"/>
          <p:nvPr/>
        </p:nvSpPr>
        <p:spPr>
          <a:xfrm>
            <a:off x="6300470" y="3353193"/>
            <a:ext cx="10337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Dynamic</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423360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a:extLst>
              <a:ext uri="{FF2B5EF4-FFF2-40B4-BE49-F238E27FC236}">
                <a16:creationId xmlns:a16="http://schemas.microsoft.com/office/drawing/2014/main" id="{A1E54CA1-5FB5-4ABE-B44F-731A147D2313}"/>
              </a:ext>
            </a:extLst>
          </p:cNvPr>
          <p:cNvGraphicFramePr/>
          <p:nvPr/>
        </p:nvGraphicFramePr>
        <p:xfrm>
          <a:off x="5694680" y="1560449"/>
          <a:ext cx="7117080" cy="39691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itle 1">
            <a:extLst>
              <a:ext uri="{FF2B5EF4-FFF2-40B4-BE49-F238E27FC236}">
                <a16:creationId xmlns:a16="http://schemas.microsoft.com/office/drawing/2014/main" id="{404C1FDC-281F-43CF-A762-3B96E314538E}"/>
              </a:ext>
            </a:extLst>
          </p:cNvPr>
          <p:cNvSpPr txBox="1">
            <a:spLocks/>
          </p:cNvSpPr>
          <p:nvPr/>
        </p:nvSpPr>
        <p:spPr>
          <a:xfrm>
            <a:off x="591185" y="2815"/>
            <a:ext cx="12192000" cy="1325563"/>
          </a:xfrm>
          <a:prstGeom prst="rect">
            <a:avLst/>
          </a:prstGeom>
        </p:spPr>
        <p:txBody>
          <a:bodyPr vert="horz" lIns="91440" tIns="45720" rIns="91440" bIns="45720" rtlCol="0" anchor="ctr">
            <a:normAutofit/>
          </a:bodyPr>
          <a:lstStyle>
            <a:defPPr>
              <a:defRPr lang="en-US"/>
            </a:defPPr>
            <a:lvl1pPr>
              <a:lnSpc>
                <a:spcPct val="90000"/>
              </a:lnSpc>
              <a:spcBef>
                <a:spcPct val="0"/>
              </a:spcBef>
              <a:buNone/>
              <a:defRPr sz="4400">
                <a:latin typeface="+mj-lt"/>
                <a:ea typeface="+mj-ea"/>
                <a:cs typeface="+mj-cs"/>
              </a:defRPr>
            </a:lvl1pPr>
          </a:lstStyle>
          <a:p>
            <a:r>
              <a:rPr lang="en-US" dirty="0"/>
              <a:t>What are the Approaches to Adopt the Canadian FHIR Baseline Profiles?</a:t>
            </a:r>
          </a:p>
        </p:txBody>
      </p:sp>
      <p:sp>
        <p:nvSpPr>
          <p:cNvPr id="13" name="Content Placeholder 2">
            <a:extLst>
              <a:ext uri="{FF2B5EF4-FFF2-40B4-BE49-F238E27FC236}">
                <a16:creationId xmlns:a16="http://schemas.microsoft.com/office/drawing/2014/main" id="{1E217453-2E9D-4430-81C5-1E301579AAE8}"/>
              </a:ext>
            </a:extLst>
          </p:cNvPr>
          <p:cNvSpPr txBox="1">
            <a:spLocks/>
          </p:cNvSpPr>
          <p:nvPr/>
        </p:nvSpPr>
        <p:spPr>
          <a:xfrm>
            <a:off x="655320" y="1560449"/>
            <a:ext cx="5645150" cy="179992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7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Informal Alignment Approach</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7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What is it: </a:t>
            </a: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Reviewing the StructureDefinition of the CA Baseline CI Build profile, inputting its constraints manually into your profile, and surfacing any constraints that need to be relaxed to CA Baseline issue log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14" name="TextBox 13">
            <a:extLst>
              <a:ext uri="{FF2B5EF4-FFF2-40B4-BE49-F238E27FC236}">
                <a16:creationId xmlns:a16="http://schemas.microsoft.com/office/drawing/2014/main" id="{6E497D54-7160-484D-9AF3-D9E0B3A382FD}"/>
              </a:ext>
            </a:extLst>
          </p:cNvPr>
          <p:cNvSpPr txBox="1"/>
          <p:nvPr/>
        </p:nvSpPr>
        <p:spPr>
          <a:xfrm>
            <a:off x="11287760" y="3360369"/>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Stable</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C855D0A4-450D-41C9-B0FB-36BCF22F6C50}"/>
              </a:ext>
            </a:extLst>
          </p:cNvPr>
          <p:cNvSpPr txBox="1"/>
          <p:nvPr/>
        </p:nvSpPr>
        <p:spPr>
          <a:xfrm>
            <a:off x="8920480" y="5548868"/>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Rigid</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B3409930-A0A3-4984-8C82-26B57E177924}"/>
              </a:ext>
            </a:extLst>
          </p:cNvPr>
          <p:cNvSpPr txBox="1"/>
          <p:nvPr/>
        </p:nvSpPr>
        <p:spPr>
          <a:xfrm>
            <a:off x="8851900" y="1278633"/>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Flexible</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2A5B2357-B643-47F5-B45D-050AAB237722}"/>
              </a:ext>
            </a:extLst>
          </p:cNvPr>
          <p:cNvSpPr txBox="1"/>
          <p:nvPr/>
        </p:nvSpPr>
        <p:spPr>
          <a:xfrm>
            <a:off x="6300470" y="3353193"/>
            <a:ext cx="10337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Dynamic</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Content Placeholder 2">
            <a:extLst>
              <a:ext uri="{FF2B5EF4-FFF2-40B4-BE49-F238E27FC236}">
                <a16:creationId xmlns:a16="http://schemas.microsoft.com/office/drawing/2014/main" id="{4394FBC9-9ACD-4253-9442-63CB5F5AA416}"/>
              </a:ext>
            </a:extLst>
          </p:cNvPr>
          <p:cNvSpPr txBox="1">
            <a:spLocks/>
          </p:cNvSpPr>
          <p:nvPr/>
        </p:nvSpPr>
        <p:spPr>
          <a:xfrm>
            <a:off x="591185" y="3247039"/>
            <a:ext cx="2065655" cy="1626058"/>
          </a:xfrm>
          <a:prstGeom prst="rect">
            <a:avLst/>
          </a:prstGeom>
        </p:spPr>
        <p:txBody>
          <a:bodyPr vert="horz" lIns="91440" tIns="45720" rIns="91440" bIns="45720" rtlCol="0">
            <a:normAutofit fontScale="6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Pros: </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2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Ensures harmonization </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2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Flexibility for those falling outside of the 80/20 rule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20" name="Content Placeholder 2">
            <a:extLst>
              <a:ext uri="{FF2B5EF4-FFF2-40B4-BE49-F238E27FC236}">
                <a16:creationId xmlns:a16="http://schemas.microsoft.com/office/drawing/2014/main" id="{E4934F0A-B040-4C02-8279-5A789E923172}"/>
              </a:ext>
            </a:extLst>
          </p:cNvPr>
          <p:cNvSpPr txBox="1">
            <a:spLocks/>
          </p:cNvSpPr>
          <p:nvPr/>
        </p:nvSpPr>
        <p:spPr>
          <a:xfrm>
            <a:off x="591185" y="4851206"/>
            <a:ext cx="6651652" cy="996042"/>
          </a:xfrm>
          <a:prstGeom prst="rect">
            <a:avLst/>
          </a:prstGeom>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7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When should I use this approach?</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Early production implementors using CA Baseline before maturity level 2</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When performing DDR against your existing specification</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Profiles where re-profiling is expected</a:t>
            </a:r>
          </a:p>
        </p:txBody>
      </p:sp>
      <p:sp>
        <p:nvSpPr>
          <p:cNvPr id="21" name="Content Placeholder 2">
            <a:extLst>
              <a:ext uri="{FF2B5EF4-FFF2-40B4-BE49-F238E27FC236}">
                <a16:creationId xmlns:a16="http://schemas.microsoft.com/office/drawing/2014/main" id="{073F0250-1102-4321-9413-ECAA4C0940B8}"/>
              </a:ext>
            </a:extLst>
          </p:cNvPr>
          <p:cNvSpPr txBox="1">
            <a:spLocks/>
          </p:cNvSpPr>
          <p:nvPr/>
        </p:nvSpPr>
        <p:spPr>
          <a:xfrm>
            <a:off x="2881249" y="3179428"/>
            <a:ext cx="2536572" cy="162605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Cons: </a:t>
            </a:r>
          </a:p>
          <a:p>
            <a:pPr marL="342900" marR="0" lvl="0" indent="-342900" algn="l" defTabSz="914400" rtl="0" eaLnBrk="1" fontAlgn="auto" latinLnBrk="0" hangingPunct="1">
              <a:lnSpc>
                <a:spcPct val="70000"/>
              </a:lnSpc>
              <a:spcBef>
                <a:spcPts val="1000"/>
              </a:spcBef>
              <a:spcAft>
                <a:spcPts val="0"/>
              </a:spcAft>
              <a:buClrTx/>
              <a:buSzTx/>
              <a:buFontTx/>
              <a:buChar char="-"/>
              <a:tabLst/>
              <a:defRPr/>
            </a:pPr>
            <a:r>
              <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Effort intensive: No easy way to computably compare </a:t>
            </a:r>
          </a:p>
          <a:p>
            <a:pPr marL="342900" marR="0" lvl="0" indent="-342900" algn="l" defTabSz="914400" rtl="0" eaLnBrk="1" fontAlgn="auto" latinLnBrk="0" hangingPunct="1">
              <a:lnSpc>
                <a:spcPct val="70000"/>
              </a:lnSpc>
              <a:spcBef>
                <a:spcPts val="1000"/>
              </a:spcBef>
              <a:spcAft>
                <a:spcPts val="0"/>
              </a:spcAft>
              <a:buClrTx/>
              <a:buSzTx/>
              <a:buFontTx/>
              <a:buChar char="-"/>
              <a:tabLst/>
              <a:defRPr/>
            </a:pPr>
            <a:r>
              <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Lack of transparency</a:t>
            </a:r>
          </a:p>
          <a:p>
            <a:pPr marL="342900" marR="0" lvl="0" indent="-342900" algn="l" defTabSz="914400" rtl="0" eaLnBrk="1" fontAlgn="auto" latinLnBrk="0" hangingPunct="1">
              <a:lnSpc>
                <a:spcPct val="70000"/>
              </a:lnSpc>
              <a:spcBef>
                <a:spcPts val="1000"/>
              </a:spcBef>
              <a:spcAft>
                <a:spcPts val="0"/>
              </a:spcAft>
              <a:buClrTx/>
              <a:buSzTx/>
              <a:buFontTx/>
              <a:buChar char="-"/>
              <a:tabLst/>
              <a:defRPr/>
            </a:pPr>
            <a:r>
              <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Complex profiling (slices, invariants, etc.) can be misunderstood</a:t>
            </a:r>
          </a:p>
        </p:txBody>
      </p:sp>
    </p:spTree>
    <p:extLst>
      <p:ext uri="{BB962C8B-B14F-4D97-AF65-F5344CB8AC3E}">
        <p14:creationId xmlns:p14="http://schemas.microsoft.com/office/powerpoint/2010/main" val="38141854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a:extLst>
              <a:ext uri="{FF2B5EF4-FFF2-40B4-BE49-F238E27FC236}">
                <a16:creationId xmlns:a16="http://schemas.microsoft.com/office/drawing/2014/main" id="{A1E54CA1-5FB5-4ABE-B44F-731A147D2313}"/>
              </a:ext>
            </a:extLst>
          </p:cNvPr>
          <p:cNvGraphicFramePr/>
          <p:nvPr/>
        </p:nvGraphicFramePr>
        <p:xfrm>
          <a:off x="5694680" y="1560449"/>
          <a:ext cx="7117080" cy="39691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itle 1">
            <a:extLst>
              <a:ext uri="{FF2B5EF4-FFF2-40B4-BE49-F238E27FC236}">
                <a16:creationId xmlns:a16="http://schemas.microsoft.com/office/drawing/2014/main" id="{404C1FDC-281F-43CF-A762-3B96E314538E}"/>
              </a:ext>
            </a:extLst>
          </p:cNvPr>
          <p:cNvSpPr txBox="1">
            <a:spLocks/>
          </p:cNvSpPr>
          <p:nvPr/>
        </p:nvSpPr>
        <p:spPr>
          <a:xfrm>
            <a:off x="591184" y="2283"/>
            <a:ext cx="12192000" cy="1325563"/>
          </a:xfrm>
          <a:prstGeom prst="rect">
            <a:avLst/>
          </a:prstGeom>
        </p:spPr>
        <p:txBody>
          <a:bodyPr vert="horz" lIns="91440" tIns="45720" rIns="91440" bIns="45720" rtlCol="0" anchor="ctr">
            <a:normAutofit/>
          </a:bodyPr>
          <a:lstStyle>
            <a:defPPr>
              <a:defRPr lang="en-US"/>
            </a:defPPr>
            <a:lvl1pPr>
              <a:lnSpc>
                <a:spcPct val="90000"/>
              </a:lnSpc>
              <a:spcBef>
                <a:spcPct val="0"/>
              </a:spcBef>
              <a:buNone/>
              <a:defRPr sz="4400">
                <a:latin typeface="+mj-lt"/>
                <a:ea typeface="+mj-ea"/>
                <a:cs typeface="+mj-cs"/>
              </a:defRPr>
            </a:lvl1pPr>
          </a:lstStyle>
          <a:p>
            <a:r>
              <a:rPr lang="en-US" dirty="0"/>
              <a:t>What are the Approaches to Adopt the Canadian FHIR Baseline Profiles?</a:t>
            </a:r>
          </a:p>
        </p:txBody>
      </p:sp>
      <p:sp>
        <p:nvSpPr>
          <p:cNvPr id="14" name="TextBox 13">
            <a:extLst>
              <a:ext uri="{FF2B5EF4-FFF2-40B4-BE49-F238E27FC236}">
                <a16:creationId xmlns:a16="http://schemas.microsoft.com/office/drawing/2014/main" id="{6E497D54-7160-484D-9AF3-D9E0B3A382FD}"/>
              </a:ext>
            </a:extLst>
          </p:cNvPr>
          <p:cNvSpPr txBox="1"/>
          <p:nvPr/>
        </p:nvSpPr>
        <p:spPr>
          <a:xfrm>
            <a:off x="11287760" y="3360369"/>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Stable</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C855D0A4-450D-41C9-B0FB-36BCF22F6C50}"/>
              </a:ext>
            </a:extLst>
          </p:cNvPr>
          <p:cNvSpPr txBox="1"/>
          <p:nvPr/>
        </p:nvSpPr>
        <p:spPr>
          <a:xfrm>
            <a:off x="8920480" y="5548868"/>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Rigid</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B3409930-A0A3-4984-8C82-26B57E177924}"/>
              </a:ext>
            </a:extLst>
          </p:cNvPr>
          <p:cNvSpPr txBox="1"/>
          <p:nvPr/>
        </p:nvSpPr>
        <p:spPr>
          <a:xfrm>
            <a:off x="8851900" y="1278633"/>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Flexible</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2A5B2357-B643-47F5-B45D-050AAB237722}"/>
              </a:ext>
            </a:extLst>
          </p:cNvPr>
          <p:cNvSpPr txBox="1"/>
          <p:nvPr/>
        </p:nvSpPr>
        <p:spPr>
          <a:xfrm>
            <a:off x="6300470" y="3353193"/>
            <a:ext cx="10337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Dynamic</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Content Placeholder 2">
            <a:extLst>
              <a:ext uri="{FF2B5EF4-FFF2-40B4-BE49-F238E27FC236}">
                <a16:creationId xmlns:a16="http://schemas.microsoft.com/office/drawing/2014/main" id="{4394FBC9-9ACD-4253-9442-63CB5F5AA416}"/>
              </a:ext>
            </a:extLst>
          </p:cNvPr>
          <p:cNvSpPr txBox="1">
            <a:spLocks/>
          </p:cNvSpPr>
          <p:nvPr/>
        </p:nvSpPr>
        <p:spPr>
          <a:xfrm>
            <a:off x="591185" y="3114959"/>
            <a:ext cx="2065655" cy="162605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Pros: </a:t>
            </a:r>
          </a:p>
          <a:p>
            <a:pPr marL="342900" marR="0" lvl="0" indent="-342900" algn="l" defTabSz="914400" rtl="0" eaLnBrk="1" fontAlgn="auto" latinLnBrk="0" hangingPunct="1">
              <a:lnSpc>
                <a:spcPct val="70000"/>
              </a:lnSpc>
              <a:spcBef>
                <a:spcPts val="1000"/>
              </a:spcBef>
              <a:spcAft>
                <a:spcPts val="0"/>
              </a:spcAft>
              <a:buClrTx/>
              <a:buSzTx/>
              <a:buFontTx/>
              <a:buChar char="-"/>
              <a:tabLst/>
              <a:defRPr/>
            </a:pP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Lightweight, performed at testing</a:t>
            </a:r>
          </a:p>
          <a:p>
            <a:pPr marL="342900" marR="0" lvl="0" indent="-342900" algn="l" defTabSz="914400" rtl="0" eaLnBrk="1" fontAlgn="auto" latinLnBrk="0" hangingPunct="1">
              <a:lnSpc>
                <a:spcPct val="70000"/>
              </a:lnSpc>
              <a:spcBef>
                <a:spcPts val="1000"/>
              </a:spcBef>
              <a:spcAft>
                <a:spcPts val="0"/>
              </a:spcAft>
              <a:buClrTx/>
              <a:buSzTx/>
              <a:buFontTx/>
              <a:buChar char="-"/>
              <a:tabLst/>
              <a:defRPr/>
            </a:pP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Can be performed on historical specifications</a:t>
            </a:r>
          </a:p>
          <a:p>
            <a:pPr marL="342900" marR="0" lvl="0" indent="-342900" algn="l" defTabSz="914400" rtl="0" eaLnBrk="1" fontAlgn="auto" latinLnBrk="0" hangingPunct="1">
              <a:lnSpc>
                <a:spcPct val="70000"/>
              </a:lnSpc>
              <a:spcBef>
                <a:spcPts val="1000"/>
              </a:spcBef>
              <a:spcAft>
                <a:spcPts val="0"/>
              </a:spcAft>
              <a:buClrTx/>
              <a:buSzTx/>
              <a:buFontTx/>
              <a:buChar char="-"/>
              <a:tabLst/>
              <a:defRPr/>
            </a:pP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Can validate against multiple profiles at once</a:t>
            </a:r>
          </a:p>
        </p:txBody>
      </p:sp>
      <p:sp>
        <p:nvSpPr>
          <p:cNvPr id="20" name="Content Placeholder 2">
            <a:extLst>
              <a:ext uri="{FF2B5EF4-FFF2-40B4-BE49-F238E27FC236}">
                <a16:creationId xmlns:a16="http://schemas.microsoft.com/office/drawing/2014/main" id="{E4934F0A-B040-4C02-8279-5A789E923172}"/>
              </a:ext>
            </a:extLst>
          </p:cNvPr>
          <p:cNvSpPr txBox="1">
            <a:spLocks/>
          </p:cNvSpPr>
          <p:nvPr/>
        </p:nvSpPr>
        <p:spPr>
          <a:xfrm>
            <a:off x="591184" y="4851206"/>
            <a:ext cx="6485255" cy="996042"/>
          </a:xfrm>
          <a:prstGeom prst="rect">
            <a:avLst/>
          </a:prstGeom>
        </p:spPr>
        <p:txBody>
          <a:bodyPr vert="horz" lIns="91440" tIns="45720" rIns="91440" bIns="45720" rtlCol="0">
            <a:normAutofit fontScale="850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7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When should I use this approach?</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Validating non-MS constraints against existing specifications</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Connectathon testing </a:t>
            </a:r>
          </a:p>
        </p:txBody>
      </p:sp>
      <p:sp>
        <p:nvSpPr>
          <p:cNvPr id="21" name="Content Placeholder 2">
            <a:extLst>
              <a:ext uri="{FF2B5EF4-FFF2-40B4-BE49-F238E27FC236}">
                <a16:creationId xmlns:a16="http://schemas.microsoft.com/office/drawing/2014/main" id="{073F0250-1102-4321-9413-ECAA4C0940B8}"/>
              </a:ext>
            </a:extLst>
          </p:cNvPr>
          <p:cNvSpPr txBox="1">
            <a:spLocks/>
          </p:cNvSpPr>
          <p:nvPr/>
        </p:nvSpPr>
        <p:spPr>
          <a:xfrm>
            <a:off x="2881249" y="3047348"/>
            <a:ext cx="2065655" cy="162605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Cons: </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Doesn’t validate against Must Support</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Requires profile to be resolvable locally or canonically</a:t>
            </a:r>
          </a:p>
        </p:txBody>
      </p:sp>
      <p:sp>
        <p:nvSpPr>
          <p:cNvPr id="18" name="Content Placeholder 2">
            <a:extLst>
              <a:ext uri="{FF2B5EF4-FFF2-40B4-BE49-F238E27FC236}">
                <a16:creationId xmlns:a16="http://schemas.microsoft.com/office/drawing/2014/main" id="{C663BB5A-89C0-4163-BDE5-9C8F436AF8F6}"/>
              </a:ext>
            </a:extLst>
          </p:cNvPr>
          <p:cNvSpPr txBox="1">
            <a:spLocks/>
          </p:cNvSpPr>
          <p:nvPr/>
        </p:nvSpPr>
        <p:spPr>
          <a:xfrm>
            <a:off x="655320" y="1560449"/>
            <a:ext cx="5645150" cy="144432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7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Instance Validation Approach</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7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What is it: </a:t>
            </a: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Adding CA Baseline Profile to </a:t>
            </a:r>
            <a:r>
              <a:rPr kumimoji="0" lang="en-US" sz="1700" b="0"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mn-cs"/>
              </a:rPr>
              <a:t>meta.profile</a:t>
            </a: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 element in example messages, running through validator (e.g., FHIR Validator, Simplifier validation button, etc.)</a:t>
            </a:r>
          </a:p>
        </p:txBody>
      </p:sp>
    </p:spTree>
    <p:extLst>
      <p:ext uri="{BB962C8B-B14F-4D97-AF65-F5344CB8AC3E}">
        <p14:creationId xmlns:p14="http://schemas.microsoft.com/office/powerpoint/2010/main" val="32801634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a:extLst>
              <a:ext uri="{FF2B5EF4-FFF2-40B4-BE49-F238E27FC236}">
                <a16:creationId xmlns:a16="http://schemas.microsoft.com/office/drawing/2014/main" id="{A1E54CA1-5FB5-4ABE-B44F-731A147D2313}"/>
              </a:ext>
            </a:extLst>
          </p:cNvPr>
          <p:cNvGraphicFramePr/>
          <p:nvPr/>
        </p:nvGraphicFramePr>
        <p:xfrm>
          <a:off x="5694680" y="1560449"/>
          <a:ext cx="7117080" cy="39691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itle 1">
            <a:extLst>
              <a:ext uri="{FF2B5EF4-FFF2-40B4-BE49-F238E27FC236}">
                <a16:creationId xmlns:a16="http://schemas.microsoft.com/office/drawing/2014/main" id="{404C1FDC-281F-43CF-A762-3B96E314538E}"/>
              </a:ext>
            </a:extLst>
          </p:cNvPr>
          <p:cNvSpPr txBox="1">
            <a:spLocks/>
          </p:cNvSpPr>
          <p:nvPr/>
        </p:nvSpPr>
        <p:spPr>
          <a:xfrm>
            <a:off x="591184" y="-3286"/>
            <a:ext cx="12192000" cy="1325563"/>
          </a:xfrm>
          <a:prstGeom prst="rect">
            <a:avLst/>
          </a:prstGeom>
        </p:spPr>
        <p:txBody>
          <a:bodyPr vert="horz" lIns="91440" tIns="45720" rIns="91440" bIns="45720" rtlCol="0" anchor="ctr">
            <a:normAutofit/>
          </a:bodyPr>
          <a:lstStyle>
            <a:defPPr>
              <a:defRPr lang="en-US"/>
            </a:defPPr>
            <a:lvl1pPr>
              <a:lnSpc>
                <a:spcPct val="90000"/>
              </a:lnSpc>
              <a:spcBef>
                <a:spcPct val="0"/>
              </a:spcBef>
              <a:buNone/>
              <a:defRPr sz="4400">
                <a:latin typeface="+mj-lt"/>
                <a:ea typeface="+mj-ea"/>
                <a:cs typeface="+mj-cs"/>
              </a:defRPr>
            </a:lvl1pPr>
          </a:lstStyle>
          <a:p>
            <a:r>
              <a:rPr lang="en-US" dirty="0"/>
              <a:t>What are the Approaches to Adopt the Canadian FHIR Baseline Profiles?</a:t>
            </a:r>
          </a:p>
        </p:txBody>
      </p:sp>
      <p:sp>
        <p:nvSpPr>
          <p:cNvPr id="14" name="TextBox 13">
            <a:extLst>
              <a:ext uri="{FF2B5EF4-FFF2-40B4-BE49-F238E27FC236}">
                <a16:creationId xmlns:a16="http://schemas.microsoft.com/office/drawing/2014/main" id="{6E497D54-7160-484D-9AF3-D9E0B3A382FD}"/>
              </a:ext>
            </a:extLst>
          </p:cNvPr>
          <p:cNvSpPr txBox="1"/>
          <p:nvPr/>
        </p:nvSpPr>
        <p:spPr>
          <a:xfrm>
            <a:off x="11287760" y="3360369"/>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Stable</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C855D0A4-450D-41C9-B0FB-36BCF22F6C50}"/>
              </a:ext>
            </a:extLst>
          </p:cNvPr>
          <p:cNvSpPr txBox="1"/>
          <p:nvPr/>
        </p:nvSpPr>
        <p:spPr>
          <a:xfrm>
            <a:off x="8920480" y="5548868"/>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Rigid</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B3409930-A0A3-4984-8C82-26B57E177924}"/>
              </a:ext>
            </a:extLst>
          </p:cNvPr>
          <p:cNvSpPr txBox="1"/>
          <p:nvPr/>
        </p:nvSpPr>
        <p:spPr>
          <a:xfrm>
            <a:off x="8851900" y="1278633"/>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Flexible</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2A5B2357-B643-47F5-B45D-050AAB237722}"/>
              </a:ext>
            </a:extLst>
          </p:cNvPr>
          <p:cNvSpPr txBox="1"/>
          <p:nvPr/>
        </p:nvSpPr>
        <p:spPr>
          <a:xfrm>
            <a:off x="6300470" y="3353193"/>
            <a:ext cx="10337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Dynamic</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Content Placeholder 2">
            <a:extLst>
              <a:ext uri="{FF2B5EF4-FFF2-40B4-BE49-F238E27FC236}">
                <a16:creationId xmlns:a16="http://schemas.microsoft.com/office/drawing/2014/main" id="{4394FBC9-9ACD-4253-9442-63CB5F5AA416}"/>
              </a:ext>
            </a:extLst>
          </p:cNvPr>
          <p:cNvSpPr txBox="1">
            <a:spLocks/>
          </p:cNvSpPr>
          <p:nvPr/>
        </p:nvSpPr>
        <p:spPr>
          <a:xfrm>
            <a:off x="591184" y="3114959"/>
            <a:ext cx="2152016" cy="162605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Pros: </a:t>
            </a:r>
          </a:p>
          <a:p>
            <a:pPr marL="342900" marR="0" lvl="0" indent="-342900" algn="l" defTabSz="914400" rtl="0" eaLnBrk="1" fontAlgn="auto" latinLnBrk="0" hangingPunct="1">
              <a:lnSpc>
                <a:spcPct val="70000"/>
              </a:lnSpc>
              <a:spcBef>
                <a:spcPts val="1000"/>
              </a:spcBef>
              <a:spcAft>
                <a:spcPts val="0"/>
              </a:spcAft>
              <a:buClrTx/>
              <a:buSzTx/>
              <a:buFontTx/>
              <a:buChar char="-"/>
              <a:tabLst/>
              <a:defRPr/>
            </a:pPr>
            <a:r>
              <a:rPr kumimoji="0" lang="en-US"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Allows pointing to external constraints without duplicating in your guide</a:t>
            </a:r>
          </a:p>
          <a:p>
            <a:pPr marL="342900" marR="0" lvl="0" indent="-342900" algn="l" defTabSz="914400" rtl="0" eaLnBrk="1" fontAlgn="auto" latinLnBrk="0" hangingPunct="1">
              <a:lnSpc>
                <a:spcPct val="70000"/>
              </a:lnSpc>
              <a:spcBef>
                <a:spcPts val="1000"/>
              </a:spcBef>
              <a:spcAft>
                <a:spcPts val="0"/>
              </a:spcAft>
              <a:buClrTx/>
              <a:buSzTx/>
              <a:buFontTx/>
              <a:buChar char="-"/>
              <a:tabLst/>
              <a:defRPr/>
            </a:pPr>
            <a:r>
              <a:rPr kumimoji="0" lang="en-US"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Packaging allows version specific stability</a:t>
            </a:r>
          </a:p>
        </p:txBody>
      </p:sp>
      <p:sp>
        <p:nvSpPr>
          <p:cNvPr id="20" name="Content Placeholder 2">
            <a:extLst>
              <a:ext uri="{FF2B5EF4-FFF2-40B4-BE49-F238E27FC236}">
                <a16:creationId xmlns:a16="http://schemas.microsoft.com/office/drawing/2014/main" id="{E4934F0A-B040-4C02-8279-5A789E923172}"/>
              </a:ext>
            </a:extLst>
          </p:cNvPr>
          <p:cNvSpPr txBox="1">
            <a:spLocks/>
          </p:cNvSpPr>
          <p:nvPr/>
        </p:nvSpPr>
        <p:spPr>
          <a:xfrm>
            <a:off x="591184" y="4851206"/>
            <a:ext cx="6485255" cy="99604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7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When should I use this approach?</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When reusing national and implementation specific extensions or terminology</a:t>
            </a:r>
          </a:p>
        </p:txBody>
      </p:sp>
      <p:sp>
        <p:nvSpPr>
          <p:cNvPr id="21" name="Content Placeholder 2">
            <a:extLst>
              <a:ext uri="{FF2B5EF4-FFF2-40B4-BE49-F238E27FC236}">
                <a16:creationId xmlns:a16="http://schemas.microsoft.com/office/drawing/2014/main" id="{073F0250-1102-4321-9413-ECAA4C0940B8}"/>
              </a:ext>
            </a:extLst>
          </p:cNvPr>
          <p:cNvSpPr txBox="1">
            <a:spLocks/>
          </p:cNvSpPr>
          <p:nvPr/>
        </p:nvSpPr>
        <p:spPr>
          <a:xfrm>
            <a:off x="2881249" y="3047348"/>
            <a:ext cx="2065655" cy="162605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Cons: </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Requires </a:t>
            </a:r>
            <a:r>
              <a:rPr kumimoji="0" lang="en-US" sz="1300" b="0"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mn-cs"/>
              </a:rPr>
              <a:t>IGuide</a:t>
            </a:r>
            <a:r>
              <a:rPr kumimoji="0" lang="en-US"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 &amp; contents to be resolvable and/or published in a package</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endPar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18" name="Content Placeholder 2">
            <a:extLst>
              <a:ext uri="{FF2B5EF4-FFF2-40B4-BE49-F238E27FC236}">
                <a16:creationId xmlns:a16="http://schemas.microsoft.com/office/drawing/2014/main" id="{C663BB5A-89C0-4163-BDE5-9C8F436AF8F6}"/>
              </a:ext>
            </a:extLst>
          </p:cNvPr>
          <p:cNvSpPr txBox="1">
            <a:spLocks/>
          </p:cNvSpPr>
          <p:nvPr/>
        </p:nvSpPr>
        <p:spPr>
          <a:xfrm>
            <a:off x="655320" y="1560449"/>
            <a:ext cx="5645150" cy="139766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7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Implementation Guide Dependencies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7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What is it: </a:t>
            </a: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Adding CA Baseline Guide into </a:t>
            </a:r>
            <a:r>
              <a:rPr kumimoji="0" lang="en-US" sz="1700" b="0"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mn-cs"/>
              </a:rPr>
              <a:t>ImplementationGuide.dependsOn</a:t>
            </a: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 to allow your guide to point to CA Baseline profiles, terminology, extensions, etc. </a:t>
            </a:r>
          </a:p>
        </p:txBody>
      </p:sp>
    </p:spTree>
    <p:extLst>
      <p:ext uri="{BB962C8B-B14F-4D97-AF65-F5344CB8AC3E}">
        <p14:creationId xmlns:p14="http://schemas.microsoft.com/office/powerpoint/2010/main" val="33407111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1E217453-2E9D-4430-81C5-1E301579AAE8}"/>
              </a:ext>
            </a:extLst>
          </p:cNvPr>
          <p:cNvSpPr txBox="1">
            <a:spLocks/>
          </p:cNvSpPr>
          <p:nvPr/>
        </p:nvSpPr>
        <p:spPr>
          <a:xfrm>
            <a:off x="6059156" y="1391697"/>
            <a:ext cx="5480962" cy="12549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CA Baseline will release package after reaching Maturity Level 1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Added in </a:t>
            </a:r>
            <a:r>
              <a:rPr kumimoji="0" lang="en-US" sz="1700" b="0"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mn-cs"/>
              </a:rPr>
              <a:t>ImplementationGuide</a:t>
            </a: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 resource directly, or through Simplifier </a:t>
            </a:r>
          </a:p>
        </p:txBody>
      </p:sp>
      <p:pic>
        <p:nvPicPr>
          <p:cNvPr id="3" name="Picture 2">
            <a:extLst>
              <a:ext uri="{FF2B5EF4-FFF2-40B4-BE49-F238E27FC236}">
                <a16:creationId xmlns:a16="http://schemas.microsoft.com/office/drawing/2014/main" id="{5E934EFF-0F8C-458E-B613-61A10BA4B87A}"/>
              </a:ext>
            </a:extLst>
          </p:cNvPr>
          <p:cNvPicPr>
            <a:picLocks noChangeAspect="1"/>
          </p:cNvPicPr>
          <p:nvPr/>
        </p:nvPicPr>
        <p:blipFill>
          <a:blip r:embed="rId3"/>
          <a:stretch>
            <a:fillRect/>
          </a:stretch>
        </p:blipFill>
        <p:spPr>
          <a:xfrm>
            <a:off x="230503" y="1329805"/>
            <a:ext cx="5480962" cy="3003567"/>
          </a:xfrm>
          <a:prstGeom prst="rect">
            <a:avLst/>
          </a:prstGeom>
        </p:spPr>
      </p:pic>
      <p:pic>
        <p:nvPicPr>
          <p:cNvPr id="4" name="Picture 3">
            <a:extLst>
              <a:ext uri="{FF2B5EF4-FFF2-40B4-BE49-F238E27FC236}">
                <a16:creationId xmlns:a16="http://schemas.microsoft.com/office/drawing/2014/main" id="{CE1E6244-635A-4AE0-956D-264560139107}"/>
              </a:ext>
            </a:extLst>
          </p:cNvPr>
          <p:cNvPicPr>
            <a:picLocks noChangeAspect="1"/>
          </p:cNvPicPr>
          <p:nvPr/>
        </p:nvPicPr>
        <p:blipFill>
          <a:blip r:embed="rId4"/>
          <a:stretch>
            <a:fillRect/>
          </a:stretch>
        </p:blipFill>
        <p:spPr>
          <a:xfrm>
            <a:off x="6059156" y="2926176"/>
            <a:ext cx="5228863" cy="2759758"/>
          </a:xfrm>
          <a:prstGeom prst="rect">
            <a:avLst/>
          </a:prstGeom>
          <a:ln>
            <a:solidFill>
              <a:schemeClr val="tx1"/>
            </a:solidFill>
          </a:ln>
        </p:spPr>
      </p:pic>
      <p:sp>
        <p:nvSpPr>
          <p:cNvPr id="10" name="TextBox 9">
            <a:extLst>
              <a:ext uri="{FF2B5EF4-FFF2-40B4-BE49-F238E27FC236}">
                <a16:creationId xmlns:a16="http://schemas.microsoft.com/office/drawing/2014/main" id="{C1A27EC8-9A4F-40E4-AAF4-F4D04A2AC298}"/>
              </a:ext>
            </a:extLst>
          </p:cNvPr>
          <p:cNvSpPr txBox="1"/>
          <p:nvPr/>
        </p:nvSpPr>
        <p:spPr>
          <a:xfrm>
            <a:off x="6203598" y="5685934"/>
            <a:ext cx="5418464" cy="27949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https://docs.fire.ly/projects/Simplifier/simplifierPackages.html#add-dependencies</a:t>
            </a:r>
          </a:p>
        </p:txBody>
      </p:sp>
      <p:sp>
        <p:nvSpPr>
          <p:cNvPr id="7" name="Title 1">
            <a:extLst>
              <a:ext uri="{FF2B5EF4-FFF2-40B4-BE49-F238E27FC236}">
                <a16:creationId xmlns:a16="http://schemas.microsoft.com/office/drawing/2014/main" id="{70993F93-38D9-44C6-A6C7-EC663BCA6FD5}"/>
              </a:ext>
            </a:extLst>
          </p:cNvPr>
          <p:cNvSpPr txBox="1">
            <a:spLocks/>
          </p:cNvSpPr>
          <p:nvPr/>
        </p:nvSpPr>
        <p:spPr>
          <a:xfrm>
            <a:off x="591184" y="-6710"/>
            <a:ext cx="12192000" cy="1325563"/>
          </a:xfrm>
          <a:prstGeom prst="rect">
            <a:avLst/>
          </a:prstGeom>
        </p:spPr>
        <p:txBody>
          <a:bodyPr vert="horz" lIns="91440" tIns="45720" rIns="91440" bIns="45720" rtlCol="0" anchor="ctr">
            <a:normAutofit/>
          </a:bodyPr>
          <a:lstStyle>
            <a:defPPr>
              <a:defRPr lang="en-US"/>
            </a:defPPr>
            <a:lvl1pPr>
              <a:lnSpc>
                <a:spcPct val="90000"/>
              </a:lnSpc>
              <a:spcBef>
                <a:spcPct val="0"/>
              </a:spcBef>
              <a:buNone/>
              <a:defRPr sz="4400">
                <a:latin typeface="+mj-lt"/>
                <a:ea typeface="+mj-ea"/>
                <a:cs typeface="+mj-cs"/>
              </a:defRPr>
            </a:lvl1pPr>
          </a:lstStyle>
          <a:p>
            <a:r>
              <a:rPr lang="en-US" dirty="0"/>
              <a:t>What are the Approaches to Adopt the Canadian FHIR Baseline Profiles?</a:t>
            </a:r>
          </a:p>
        </p:txBody>
      </p:sp>
    </p:spTree>
    <p:extLst>
      <p:ext uri="{BB962C8B-B14F-4D97-AF65-F5344CB8AC3E}">
        <p14:creationId xmlns:p14="http://schemas.microsoft.com/office/powerpoint/2010/main" val="25734599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a:extLst>
              <a:ext uri="{FF2B5EF4-FFF2-40B4-BE49-F238E27FC236}">
                <a16:creationId xmlns:a16="http://schemas.microsoft.com/office/drawing/2014/main" id="{A1E54CA1-5FB5-4ABE-B44F-731A147D2313}"/>
              </a:ext>
            </a:extLst>
          </p:cNvPr>
          <p:cNvGraphicFramePr/>
          <p:nvPr/>
        </p:nvGraphicFramePr>
        <p:xfrm>
          <a:off x="5694680" y="1560449"/>
          <a:ext cx="7117080" cy="39691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itle 1">
            <a:extLst>
              <a:ext uri="{FF2B5EF4-FFF2-40B4-BE49-F238E27FC236}">
                <a16:creationId xmlns:a16="http://schemas.microsoft.com/office/drawing/2014/main" id="{404C1FDC-281F-43CF-A762-3B96E314538E}"/>
              </a:ext>
            </a:extLst>
          </p:cNvPr>
          <p:cNvSpPr txBox="1">
            <a:spLocks/>
          </p:cNvSpPr>
          <p:nvPr/>
        </p:nvSpPr>
        <p:spPr>
          <a:xfrm>
            <a:off x="591184" y="-6710"/>
            <a:ext cx="12192000" cy="1325563"/>
          </a:xfrm>
          <a:prstGeom prst="rect">
            <a:avLst/>
          </a:prstGeom>
        </p:spPr>
        <p:txBody>
          <a:bodyPr vert="horz" lIns="91440" tIns="45720" rIns="91440" bIns="45720" rtlCol="0" anchor="ctr">
            <a:normAutofit/>
          </a:bodyPr>
          <a:lstStyle>
            <a:defPPr>
              <a:defRPr lang="en-US"/>
            </a:defPPr>
            <a:lvl1pPr>
              <a:lnSpc>
                <a:spcPct val="90000"/>
              </a:lnSpc>
              <a:spcBef>
                <a:spcPct val="0"/>
              </a:spcBef>
              <a:buNone/>
              <a:defRPr sz="4400">
                <a:latin typeface="+mj-lt"/>
                <a:ea typeface="+mj-ea"/>
                <a:cs typeface="+mj-cs"/>
              </a:defRPr>
            </a:lvl1pPr>
          </a:lstStyle>
          <a:p>
            <a:r>
              <a:rPr lang="en-US" dirty="0"/>
              <a:t>What are the Approaches to Adopt the Canadian FHIR Baseline Profiles?</a:t>
            </a:r>
          </a:p>
        </p:txBody>
      </p:sp>
      <p:sp>
        <p:nvSpPr>
          <p:cNvPr id="14" name="TextBox 13">
            <a:extLst>
              <a:ext uri="{FF2B5EF4-FFF2-40B4-BE49-F238E27FC236}">
                <a16:creationId xmlns:a16="http://schemas.microsoft.com/office/drawing/2014/main" id="{6E497D54-7160-484D-9AF3-D9E0B3A382FD}"/>
              </a:ext>
            </a:extLst>
          </p:cNvPr>
          <p:cNvSpPr txBox="1"/>
          <p:nvPr/>
        </p:nvSpPr>
        <p:spPr>
          <a:xfrm>
            <a:off x="11287760" y="3360369"/>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Stable</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C855D0A4-450D-41C9-B0FB-36BCF22F6C50}"/>
              </a:ext>
            </a:extLst>
          </p:cNvPr>
          <p:cNvSpPr txBox="1"/>
          <p:nvPr/>
        </p:nvSpPr>
        <p:spPr>
          <a:xfrm>
            <a:off x="8920480" y="5548868"/>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Rigid</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B3409930-A0A3-4984-8C82-26B57E177924}"/>
              </a:ext>
            </a:extLst>
          </p:cNvPr>
          <p:cNvSpPr txBox="1"/>
          <p:nvPr/>
        </p:nvSpPr>
        <p:spPr>
          <a:xfrm>
            <a:off x="8851900" y="1278633"/>
            <a:ext cx="9448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Flexible</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2A5B2357-B643-47F5-B45D-050AAB237722}"/>
              </a:ext>
            </a:extLst>
          </p:cNvPr>
          <p:cNvSpPr txBox="1"/>
          <p:nvPr/>
        </p:nvSpPr>
        <p:spPr>
          <a:xfrm>
            <a:off x="6300470" y="3353193"/>
            <a:ext cx="10337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Dynamic</a:t>
            </a:r>
            <a:endPar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Content Placeholder 2">
            <a:extLst>
              <a:ext uri="{FF2B5EF4-FFF2-40B4-BE49-F238E27FC236}">
                <a16:creationId xmlns:a16="http://schemas.microsoft.com/office/drawing/2014/main" id="{4394FBC9-9ACD-4253-9442-63CB5F5AA416}"/>
              </a:ext>
            </a:extLst>
          </p:cNvPr>
          <p:cNvSpPr txBox="1">
            <a:spLocks/>
          </p:cNvSpPr>
          <p:nvPr/>
        </p:nvSpPr>
        <p:spPr>
          <a:xfrm>
            <a:off x="591184" y="3114959"/>
            <a:ext cx="2065655" cy="162605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Pros: </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Efficient: Carry over constraints and only apply effort profiling the new </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Guarantees alignment</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Fastest way to prove conformance</a:t>
            </a:r>
            <a:endPar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20" name="Content Placeholder 2">
            <a:extLst>
              <a:ext uri="{FF2B5EF4-FFF2-40B4-BE49-F238E27FC236}">
                <a16:creationId xmlns:a16="http://schemas.microsoft.com/office/drawing/2014/main" id="{E4934F0A-B040-4C02-8279-5A789E923172}"/>
              </a:ext>
            </a:extLst>
          </p:cNvPr>
          <p:cNvSpPr txBox="1">
            <a:spLocks/>
          </p:cNvSpPr>
          <p:nvPr/>
        </p:nvSpPr>
        <p:spPr>
          <a:xfrm>
            <a:off x="591184" y="4851206"/>
            <a:ext cx="6485255" cy="996042"/>
          </a:xfrm>
          <a:prstGeom prst="rect">
            <a:avLst/>
          </a:prstGeom>
        </p:spPr>
        <p:txBody>
          <a:bodyPr vert="horz" lIns="91440" tIns="45720" rIns="91440" bIns="45720" rtlCol="0">
            <a:normAutofit fontScale="6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7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When should I use this approach?</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Connectathon testing</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Specification maturity level validation</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Profiles that are direct implementations that are not expecting to re-profile further</a:t>
            </a:r>
          </a:p>
        </p:txBody>
      </p:sp>
      <p:sp>
        <p:nvSpPr>
          <p:cNvPr id="21" name="Content Placeholder 2">
            <a:extLst>
              <a:ext uri="{FF2B5EF4-FFF2-40B4-BE49-F238E27FC236}">
                <a16:creationId xmlns:a16="http://schemas.microsoft.com/office/drawing/2014/main" id="{073F0250-1102-4321-9413-ECAA4C0940B8}"/>
              </a:ext>
            </a:extLst>
          </p:cNvPr>
          <p:cNvSpPr txBox="1">
            <a:spLocks/>
          </p:cNvSpPr>
          <p:nvPr/>
        </p:nvSpPr>
        <p:spPr>
          <a:xfrm>
            <a:off x="2881249" y="3047348"/>
            <a:ext cx="2325751" cy="162605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Cons: </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Requires stability of parent profile to use in production</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Re-work if you decide to switch back</a:t>
            </a:r>
          </a:p>
          <a:p>
            <a:pPr marL="342900" marR="0" lvl="0" indent="-342900" algn="l" defTabSz="914400" rtl="0" eaLnBrk="1" fontAlgn="auto" latinLnBrk="0" hangingPunct="1">
              <a:lnSpc>
                <a:spcPct val="90000"/>
              </a:lnSpc>
              <a:spcBef>
                <a:spcPts val="1000"/>
              </a:spcBef>
              <a:spcAft>
                <a:spcPts val="0"/>
              </a:spcAft>
              <a:buClrTx/>
              <a:buSzTx/>
              <a:buFontTx/>
              <a:buChar char="-"/>
              <a:tabLst/>
              <a:defRPr/>
            </a:pPr>
            <a:r>
              <a:rPr kumimoji="0" lang="en-US" sz="1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Challenges viewing delta (depending on tools used)</a:t>
            </a:r>
            <a:endPar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p:txBody>
      </p:sp>
      <p:sp>
        <p:nvSpPr>
          <p:cNvPr id="18" name="Content Placeholder 2">
            <a:extLst>
              <a:ext uri="{FF2B5EF4-FFF2-40B4-BE49-F238E27FC236}">
                <a16:creationId xmlns:a16="http://schemas.microsoft.com/office/drawing/2014/main" id="{C663BB5A-89C0-4163-BDE5-9C8F436AF8F6}"/>
              </a:ext>
            </a:extLst>
          </p:cNvPr>
          <p:cNvSpPr txBox="1">
            <a:spLocks/>
          </p:cNvSpPr>
          <p:nvPr/>
        </p:nvSpPr>
        <p:spPr>
          <a:xfrm>
            <a:off x="655320" y="1560449"/>
            <a:ext cx="5645150" cy="139766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7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Re-Profiling</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7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What is it: </a:t>
            </a: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Adding CA Baseline profile into </a:t>
            </a:r>
            <a:r>
              <a:rPr kumimoji="0" lang="en-US" sz="1700" b="0"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mn-cs"/>
              </a:rPr>
              <a:t>StructureDefinition.basedOn</a:t>
            </a:r>
            <a:r>
              <a:rPr kumimoji="0" lang="en-US" sz="17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 to allow your profile to inherit constraints directly from CA Baseline w/o needing to include in differential</a:t>
            </a:r>
          </a:p>
        </p:txBody>
      </p:sp>
    </p:spTree>
    <p:extLst>
      <p:ext uri="{BB962C8B-B14F-4D97-AF65-F5344CB8AC3E}">
        <p14:creationId xmlns:p14="http://schemas.microsoft.com/office/powerpoint/2010/main" val="1877310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20E4DC3-E2D4-44A3-9DF4-D530647A460D}"/>
              </a:ext>
            </a:extLst>
          </p:cNvPr>
          <p:cNvPicPr>
            <a:picLocks noChangeAspect="1"/>
          </p:cNvPicPr>
          <p:nvPr/>
        </p:nvPicPr>
        <p:blipFill>
          <a:blip r:embed="rId3"/>
          <a:stretch>
            <a:fillRect/>
          </a:stretch>
        </p:blipFill>
        <p:spPr>
          <a:xfrm>
            <a:off x="6736969" y="1336929"/>
            <a:ext cx="4448175" cy="4286250"/>
          </a:xfrm>
          <a:prstGeom prst="rect">
            <a:avLst/>
          </a:prstGeom>
          <a:ln>
            <a:solidFill>
              <a:schemeClr val="tx1"/>
            </a:solidFill>
          </a:ln>
        </p:spPr>
      </p:pic>
      <p:sp>
        <p:nvSpPr>
          <p:cNvPr id="10" name="Content Placeholder 2">
            <a:extLst>
              <a:ext uri="{FF2B5EF4-FFF2-40B4-BE49-F238E27FC236}">
                <a16:creationId xmlns:a16="http://schemas.microsoft.com/office/drawing/2014/main" id="{5DCE1D2D-06CD-47D5-BA12-6DF0FDC5285C}"/>
              </a:ext>
            </a:extLst>
          </p:cNvPr>
          <p:cNvSpPr txBox="1">
            <a:spLocks/>
          </p:cNvSpPr>
          <p:nvPr/>
        </p:nvSpPr>
        <p:spPr>
          <a:xfrm>
            <a:off x="484632" y="1467897"/>
            <a:ext cx="5480962" cy="125498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Profiles available to test any time, but more stable to begin re-profiling starting after CA Baseline Maturity Level 1</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Added directly into StructureDefinition </a:t>
            </a:r>
          </a:p>
        </p:txBody>
      </p:sp>
      <p:pic>
        <p:nvPicPr>
          <p:cNvPr id="3" name="Picture 2">
            <a:extLst>
              <a:ext uri="{FF2B5EF4-FFF2-40B4-BE49-F238E27FC236}">
                <a16:creationId xmlns:a16="http://schemas.microsoft.com/office/drawing/2014/main" id="{F1218B09-9EF8-480B-BD1A-E3C965A47DD9}"/>
              </a:ext>
            </a:extLst>
          </p:cNvPr>
          <p:cNvPicPr>
            <a:picLocks noChangeAspect="1"/>
          </p:cNvPicPr>
          <p:nvPr/>
        </p:nvPicPr>
        <p:blipFill>
          <a:blip r:embed="rId4"/>
          <a:stretch>
            <a:fillRect/>
          </a:stretch>
        </p:blipFill>
        <p:spPr>
          <a:xfrm>
            <a:off x="624840" y="3467646"/>
            <a:ext cx="5419117" cy="2155533"/>
          </a:xfrm>
          <a:prstGeom prst="rect">
            <a:avLst/>
          </a:prstGeom>
        </p:spPr>
      </p:pic>
      <p:sp>
        <p:nvSpPr>
          <p:cNvPr id="6" name="Title 1">
            <a:extLst>
              <a:ext uri="{FF2B5EF4-FFF2-40B4-BE49-F238E27FC236}">
                <a16:creationId xmlns:a16="http://schemas.microsoft.com/office/drawing/2014/main" id="{D764EABF-CBA2-4D8E-843B-7A705A327455}"/>
              </a:ext>
            </a:extLst>
          </p:cNvPr>
          <p:cNvSpPr txBox="1">
            <a:spLocks/>
          </p:cNvSpPr>
          <p:nvPr/>
        </p:nvSpPr>
        <p:spPr>
          <a:xfrm>
            <a:off x="591184" y="-6710"/>
            <a:ext cx="12192000" cy="1325563"/>
          </a:xfrm>
          <a:prstGeom prst="rect">
            <a:avLst/>
          </a:prstGeom>
        </p:spPr>
        <p:txBody>
          <a:bodyPr vert="horz" lIns="91440" tIns="45720" rIns="91440" bIns="45720" rtlCol="0" anchor="ctr">
            <a:normAutofit/>
          </a:bodyPr>
          <a:lstStyle>
            <a:defPPr>
              <a:defRPr lang="en-US"/>
            </a:defPPr>
            <a:lvl1pPr>
              <a:lnSpc>
                <a:spcPct val="90000"/>
              </a:lnSpc>
              <a:spcBef>
                <a:spcPct val="0"/>
              </a:spcBef>
              <a:buNone/>
              <a:defRPr sz="4400">
                <a:latin typeface="+mj-lt"/>
                <a:ea typeface="+mj-ea"/>
                <a:cs typeface="+mj-cs"/>
              </a:defRPr>
            </a:lvl1pPr>
          </a:lstStyle>
          <a:p>
            <a:r>
              <a:rPr lang="en-US" dirty="0"/>
              <a:t>What are the Approaches to Adopt the Canadian FHIR Baseline Profiles?</a:t>
            </a:r>
          </a:p>
        </p:txBody>
      </p:sp>
    </p:spTree>
    <p:extLst>
      <p:ext uri="{BB962C8B-B14F-4D97-AF65-F5344CB8AC3E}">
        <p14:creationId xmlns:p14="http://schemas.microsoft.com/office/powerpoint/2010/main" val="2773847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BF52B1A-1C6E-4205-AE37-26CD350D29FC}"/>
              </a:ext>
            </a:extLst>
          </p:cNvPr>
          <p:cNvGraphicFramePr>
            <a:graphicFrameLocks noGrp="1"/>
          </p:cNvGraphicFramePr>
          <p:nvPr>
            <p:ph idx="1"/>
            <p:extLst>
              <p:ext uri="{D42A27DB-BD31-4B8C-83A1-F6EECF244321}">
                <p14:modId xmlns:p14="http://schemas.microsoft.com/office/powerpoint/2010/main" val="717486670"/>
              </p:ext>
            </p:extLst>
          </p:nvPr>
        </p:nvGraphicFramePr>
        <p:xfrm>
          <a:off x="670931" y="1683834"/>
          <a:ext cx="10850137" cy="4571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a:extLst>
              <a:ext uri="{FF2B5EF4-FFF2-40B4-BE49-F238E27FC236}">
                <a16:creationId xmlns:a16="http://schemas.microsoft.com/office/drawing/2014/main" id="{8AED22FC-CA33-4B52-AC59-29F3C01597C5}"/>
              </a:ext>
            </a:extLst>
          </p:cNvPr>
          <p:cNvSpPr>
            <a:spLocks noGrp="1"/>
          </p:cNvSpPr>
          <p:nvPr>
            <p:ph type="title"/>
          </p:nvPr>
        </p:nvSpPr>
        <p:spPr>
          <a:xfrm>
            <a:off x="838199" y="178306"/>
            <a:ext cx="10515600" cy="1325563"/>
          </a:xfrm>
        </p:spPr>
        <p:txBody>
          <a:bodyPr/>
          <a:lstStyle/>
          <a:p>
            <a:r>
              <a:rPr lang="en-US" dirty="0"/>
              <a:t>The Canadian FHIR Baseline Working Group</a:t>
            </a:r>
          </a:p>
        </p:txBody>
      </p:sp>
    </p:spTree>
    <p:extLst>
      <p:ext uri="{BB962C8B-B14F-4D97-AF65-F5344CB8AC3E}">
        <p14:creationId xmlns:p14="http://schemas.microsoft.com/office/powerpoint/2010/main" val="1792792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113D-4A2F-4CF4-8CF9-D7D5ED93C264}"/>
              </a:ext>
            </a:extLst>
          </p:cNvPr>
          <p:cNvSpPr>
            <a:spLocks noGrp="1"/>
          </p:cNvSpPr>
          <p:nvPr>
            <p:ph type="title"/>
          </p:nvPr>
        </p:nvSpPr>
        <p:spPr/>
        <p:txBody>
          <a:bodyPr/>
          <a:lstStyle/>
          <a:p>
            <a:r>
              <a:rPr lang="en-US" dirty="0"/>
              <a:t>Who Participates?</a:t>
            </a:r>
          </a:p>
        </p:txBody>
      </p:sp>
      <p:pic>
        <p:nvPicPr>
          <p:cNvPr id="5" name="Picture 4">
            <a:extLst>
              <a:ext uri="{FF2B5EF4-FFF2-40B4-BE49-F238E27FC236}">
                <a16:creationId xmlns:a16="http://schemas.microsoft.com/office/drawing/2014/main" id="{2809A68B-58B9-4908-A5D5-67A7FDFD0E2A}"/>
              </a:ext>
            </a:extLst>
          </p:cNvPr>
          <p:cNvPicPr>
            <a:picLocks noChangeAspect="1"/>
          </p:cNvPicPr>
          <p:nvPr/>
        </p:nvPicPr>
        <p:blipFill>
          <a:blip r:embed="rId3"/>
          <a:stretch>
            <a:fillRect/>
          </a:stretch>
        </p:blipFill>
        <p:spPr>
          <a:xfrm>
            <a:off x="550104" y="1852673"/>
            <a:ext cx="2003215" cy="983849"/>
          </a:xfrm>
          <a:prstGeom prst="rect">
            <a:avLst/>
          </a:prstGeom>
        </p:spPr>
      </p:pic>
      <p:pic>
        <p:nvPicPr>
          <p:cNvPr id="13" name="Picture 12">
            <a:extLst>
              <a:ext uri="{FF2B5EF4-FFF2-40B4-BE49-F238E27FC236}">
                <a16:creationId xmlns:a16="http://schemas.microsoft.com/office/drawing/2014/main" id="{3FD6FA04-2985-4B00-AF17-941381D97B46}"/>
              </a:ext>
            </a:extLst>
          </p:cNvPr>
          <p:cNvPicPr>
            <a:picLocks noChangeAspect="1"/>
          </p:cNvPicPr>
          <p:nvPr/>
        </p:nvPicPr>
        <p:blipFill>
          <a:blip r:embed="rId4"/>
          <a:stretch>
            <a:fillRect/>
          </a:stretch>
        </p:blipFill>
        <p:spPr>
          <a:xfrm>
            <a:off x="3824048" y="3301281"/>
            <a:ext cx="1753238" cy="832788"/>
          </a:xfrm>
          <a:prstGeom prst="rect">
            <a:avLst/>
          </a:prstGeom>
        </p:spPr>
      </p:pic>
      <p:pic>
        <p:nvPicPr>
          <p:cNvPr id="15" name="Picture 14">
            <a:extLst>
              <a:ext uri="{FF2B5EF4-FFF2-40B4-BE49-F238E27FC236}">
                <a16:creationId xmlns:a16="http://schemas.microsoft.com/office/drawing/2014/main" id="{1C307A67-B074-47B8-8341-64077072C3AF}"/>
              </a:ext>
            </a:extLst>
          </p:cNvPr>
          <p:cNvPicPr>
            <a:picLocks noChangeAspect="1"/>
          </p:cNvPicPr>
          <p:nvPr/>
        </p:nvPicPr>
        <p:blipFill>
          <a:blip r:embed="rId5"/>
          <a:stretch>
            <a:fillRect/>
          </a:stretch>
        </p:blipFill>
        <p:spPr>
          <a:xfrm>
            <a:off x="2959508" y="2075521"/>
            <a:ext cx="4079989" cy="761001"/>
          </a:xfrm>
          <a:prstGeom prst="rect">
            <a:avLst/>
          </a:prstGeom>
        </p:spPr>
      </p:pic>
      <p:pic>
        <p:nvPicPr>
          <p:cNvPr id="26" name="Picture 25">
            <a:extLst>
              <a:ext uri="{FF2B5EF4-FFF2-40B4-BE49-F238E27FC236}">
                <a16:creationId xmlns:a16="http://schemas.microsoft.com/office/drawing/2014/main" id="{8D2D09A9-308B-4903-9BBB-5AF714E165A0}"/>
              </a:ext>
            </a:extLst>
          </p:cNvPr>
          <p:cNvPicPr>
            <a:picLocks noChangeAspect="1"/>
          </p:cNvPicPr>
          <p:nvPr/>
        </p:nvPicPr>
        <p:blipFill>
          <a:blip r:embed="rId6"/>
          <a:stretch>
            <a:fillRect/>
          </a:stretch>
        </p:blipFill>
        <p:spPr>
          <a:xfrm>
            <a:off x="5972333" y="3325465"/>
            <a:ext cx="2435373" cy="975056"/>
          </a:xfrm>
          <a:prstGeom prst="rect">
            <a:avLst/>
          </a:prstGeom>
        </p:spPr>
      </p:pic>
      <p:pic>
        <p:nvPicPr>
          <p:cNvPr id="28" name="Picture 27">
            <a:extLst>
              <a:ext uri="{FF2B5EF4-FFF2-40B4-BE49-F238E27FC236}">
                <a16:creationId xmlns:a16="http://schemas.microsoft.com/office/drawing/2014/main" id="{6383338E-9A40-4126-AAE9-69DE6204472D}"/>
              </a:ext>
            </a:extLst>
          </p:cNvPr>
          <p:cNvPicPr>
            <a:picLocks noChangeAspect="1"/>
          </p:cNvPicPr>
          <p:nvPr/>
        </p:nvPicPr>
        <p:blipFill>
          <a:blip r:embed="rId7"/>
          <a:stretch>
            <a:fillRect/>
          </a:stretch>
        </p:blipFill>
        <p:spPr>
          <a:xfrm>
            <a:off x="1441563" y="4455013"/>
            <a:ext cx="2507841" cy="595006"/>
          </a:xfrm>
          <a:prstGeom prst="rect">
            <a:avLst/>
          </a:prstGeom>
        </p:spPr>
      </p:pic>
      <p:pic>
        <p:nvPicPr>
          <p:cNvPr id="8" name="Picture 7">
            <a:extLst>
              <a:ext uri="{FF2B5EF4-FFF2-40B4-BE49-F238E27FC236}">
                <a16:creationId xmlns:a16="http://schemas.microsoft.com/office/drawing/2014/main" id="{F487E842-EE3C-4CBD-A4DC-3DE8A07BA83C}"/>
              </a:ext>
            </a:extLst>
          </p:cNvPr>
          <p:cNvPicPr>
            <a:picLocks noChangeAspect="1"/>
          </p:cNvPicPr>
          <p:nvPr/>
        </p:nvPicPr>
        <p:blipFill>
          <a:blip r:embed="rId8"/>
          <a:stretch>
            <a:fillRect/>
          </a:stretch>
        </p:blipFill>
        <p:spPr>
          <a:xfrm>
            <a:off x="8802753" y="3341171"/>
            <a:ext cx="1915079" cy="808097"/>
          </a:xfrm>
          <a:prstGeom prst="rect">
            <a:avLst/>
          </a:prstGeom>
        </p:spPr>
      </p:pic>
      <p:pic>
        <p:nvPicPr>
          <p:cNvPr id="16" name="Picture 15">
            <a:extLst>
              <a:ext uri="{FF2B5EF4-FFF2-40B4-BE49-F238E27FC236}">
                <a16:creationId xmlns:a16="http://schemas.microsoft.com/office/drawing/2014/main" id="{DF9D974A-5A4A-470C-9813-16788AC34720}"/>
              </a:ext>
            </a:extLst>
          </p:cNvPr>
          <p:cNvPicPr>
            <a:picLocks noChangeAspect="1"/>
          </p:cNvPicPr>
          <p:nvPr/>
        </p:nvPicPr>
        <p:blipFill>
          <a:blip r:embed="rId9"/>
          <a:stretch>
            <a:fillRect/>
          </a:stretch>
        </p:blipFill>
        <p:spPr>
          <a:xfrm>
            <a:off x="5972333" y="4598829"/>
            <a:ext cx="1796004" cy="904703"/>
          </a:xfrm>
          <a:prstGeom prst="rect">
            <a:avLst/>
          </a:prstGeom>
        </p:spPr>
      </p:pic>
      <p:pic>
        <p:nvPicPr>
          <p:cNvPr id="4" name="Picture 3">
            <a:extLst>
              <a:ext uri="{FF2B5EF4-FFF2-40B4-BE49-F238E27FC236}">
                <a16:creationId xmlns:a16="http://schemas.microsoft.com/office/drawing/2014/main" id="{DB56F21E-577D-41C1-8AA1-99E2F39AD055}"/>
              </a:ext>
            </a:extLst>
          </p:cNvPr>
          <p:cNvPicPr>
            <a:picLocks noChangeAspect="1"/>
          </p:cNvPicPr>
          <p:nvPr/>
        </p:nvPicPr>
        <p:blipFill rotWithShape="1">
          <a:blip r:embed="rId10"/>
          <a:srcRect r="57794"/>
          <a:stretch/>
        </p:blipFill>
        <p:spPr>
          <a:xfrm>
            <a:off x="838200" y="3135379"/>
            <a:ext cx="2507841" cy="1060704"/>
          </a:xfrm>
          <a:prstGeom prst="rect">
            <a:avLst/>
          </a:prstGeom>
        </p:spPr>
      </p:pic>
      <p:pic>
        <p:nvPicPr>
          <p:cNvPr id="3" name="Picture 2">
            <a:extLst>
              <a:ext uri="{FF2B5EF4-FFF2-40B4-BE49-F238E27FC236}">
                <a16:creationId xmlns:a16="http://schemas.microsoft.com/office/drawing/2014/main" id="{2C86316C-479F-498B-8F68-0764589D7F7C}"/>
              </a:ext>
            </a:extLst>
          </p:cNvPr>
          <p:cNvPicPr>
            <a:picLocks noChangeAspect="1"/>
          </p:cNvPicPr>
          <p:nvPr/>
        </p:nvPicPr>
        <p:blipFill>
          <a:blip r:embed="rId11"/>
          <a:stretch>
            <a:fillRect/>
          </a:stretch>
        </p:blipFill>
        <p:spPr>
          <a:xfrm>
            <a:off x="9376264" y="1545167"/>
            <a:ext cx="1796004" cy="1796004"/>
          </a:xfrm>
          <a:prstGeom prst="rect">
            <a:avLst/>
          </a:prstGeom>
        </p:spPr>
      </p:pic>
      <p:pic>
        <p:nvPicPr>
          <p:cNvPr id="6" name="Picture 5">
            <a:extLst>
              <a:ext uri="{FF2B5EF4-FFF2-40B4-BE49-F238E27FC236}">
                <a16:creationId xmlns:a16="http://schemas.microsoft.com/office/drawing/2014/main" id="{39D32052-6F42-48E7-A269-A844E362E014}"/>
              </a:ext>
            </a:extLst>
          </p:cNvPr>
          <p:cNvPicPr>
            <a:picLocks noChangeAspect="1"/>
          </p:cNvPicPr>
          <p:nvPr/>
        </p:nvPicPr>
        <p:blipFill>
          <a:blip r:embed="rId12"/>
          <a:stretch>
            <a:fillRect/>
          </a:stretch>
        </p:blipFill>
        <p:spPr>
          <a:xfrm>
            <a:off x="7385113" y="1620402"/>
            <a:ext cx="1645534" cy="1645534"/>
          </a:xfrm>
          <a:prstGeom prst="rect">
            <a:avLst/>
          </a:prstGeom>
        </p:spPr>
      </p:pic>
      <p:pic>
        <p:nvPicPr>
          <p:cNvPr id="7" name="Picture 6">
            <a:extLst>
              <a:ext uri="{FF2B5EF4-FFF2-40B4-BE49-F238E27FC236}">
                <a16:creationId xmlns:a16="http://schemas.microsoft.com/office/drawing/2014/main" id="{DE6D9A49-A1FF-48EA-813E-1F57C99F3BB0}"/>
              </a:ext>
            </a:extLst>
          </p:cNvPr>
          <p:cNvPicPr>
            <a:picLocks noChangeAspect="1"/>
          </p:cNvPicPr>
          <p:nvPr/>
        </p:nvPicPr>
        <p:blipFill rotWithShape="1">
          <a:blip r:embed="rId13"/>
          <a:srcRect t="31971" b="28082"/>
          <a:stretch/>
        </p:blipFill>
        <p:spPr>
          <a:xfrm>
            <a:off x="8207880" y="4611153"/>
            <a:ext cx="1905000" cy="761001"/>
          </a:xfrm>
          <a:prstGeom prst="rect">
            <a:avLst/>
          </a:prstGeom>
        </p:spPr>
      </p:pic>
      <p:pic>
        <p:nvPicPr>
          <p:cNvPr id="9" name="Picture 8">
            <a:extLst>
              <a:ext uri="{FF2B5EF4-FFF2-40B4-BE49-F238E27FC236}">
                <a16:creationId xmlns:a16="http://schemas.microsoft.com/office/drawing/2014/main" id="{A34F5836-52F6-4E17-84DE-C71C3C92BF4F}"/>
              </a:ext>
            </a:extLst>
          </p:cNvPr>
          <p:cNvPicPr>
            <a:picLocks noChangeAspect="1"/>
          </p:cNvPicPr>
          <p:nvPr/>
        </p:nvPicPr>
        <p:blipFill>
          <a:blip r:embed="rId14"/>
          <a:stretch>
            <a:fillRect/>
          </a:stretch>
        </p:blipFill>
        <p:spPr>
          <a:xfrm>
            <a:off x="4356564" y="4149268"/>
            <a:ext cx="1285875" cy="1600200"/>
          </a:xfrm>
          <a:prstGeom prst="rect">
            <a:avLst/>
          </a:prstGeom>
        </p:spPr>
      </p:pic>
      <p:sp>
        <p:nvSpPr>
          <p:cNvPr id="10" name="TextBox 9">
            <a:extLst>
              <a:ext uri="{FF2B5EF4-FFF2-40B4-BE49-F238E27FC236}">
                <a16:creationId xmlns:a16="http://schemas.microsoft.com/office/drawing/2014/main" id="{FA1C4B2D-2FA6-4CBE-8E57-7A51AAD159C7}"/>
              </a:ext>
            </a:extLst>
          </p:cNvPr>
          <p:cNvSpPr txBox="1"/>
          <p:nvPr/>
        </p:nvSpPr>
        <p:spPr>
          <a:xfrm>
            <a:off x="5069809" y="5179892"/>
            <a:ext cx="1365505" cy="584775"/>
          </a:xfrm>
          <a:prstGeom prst="rect">
            <a:avLst/>
          </a:prstGeom>
          <a:noFill/>
        </p:spPr>
        <p:txBody>
          <a:bodyPr wrap="square" rtlCol="0">
            <a:spAutoFit/>
          </a:bodyPr>
          <a:lstStyle/>
          <a:p>
            <a:r>
              <a:rPr lang="en-US" sz="1600" dirty="0">
                <a:solidFill>
                  <a:srgbClr val="060683"/>
                </a:solidFill>
                <a:latin typeface="Agency FB" panose="020B0503020202020204" pitchFamily="34" charset="0"/>
              </a:rPr>
              <a:t>Argentix Informatics</a:t>
            </a:r>
          </a:p>
        </p:txBody>
      </p:sp>
    </p:spTree>
    <p:extLst>
      <p:ext uri="{BB962C8B-B14F-4D97-AF65-F5344CB8AC3E}">
        <p14:creationId xmlns:p14="http://schemas.microsoft.com/office/powerpoint/2010/main" val="621559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79513" y="93296"/>
            <a:ext cx="12032974" cy="1325563"/>
          </a:xfrm>
        </p:spPr>
        <p:txBody>
          <a:bodyPr>
            <a:normAutofit/>
          </a:bodyPr>
          <a:lstStyle/>
          <a:p>
            <a:pPr algn="ctr"/>
            <a:r>
              <a:rPr lang="en-US" sz="4000" dirty="0"/>
              <a:t>What are the Limitations of the FHIR Base Specification?</a:t>
            </a:r>
          </a:p>
        </p:txBody>
      </p:sp>
      <p:sp>
        <p:nvSpPr>
          <p:cNvPr id="5" name="TextBox 4">
            <a:extLst>
              <a:ext uri="{FF2B5EF4-FFF2-40B4-BE49-F238E27FC236}">
                <a16:creationId xmlns:a16="http://schemas.microsoft.com/office/drawing/2014/main" id="{D4CD829B-3063-4341-A772-44027B50C45B}"/>
              </a:ext>
            </a:extLst>
          </p:cNvPr>
          <p:cNvSpPr txBox="1"/>
          <p:nvPr/>
        </p:nvSpPr>
        <p:spPr>
          <a:xfrm>
            <a:off x="452409" y="1442816"/>
            <a:ext cx="2558906" cy="5078313"/>
          </a:xfrm>
          <a:prstGeom prst="rect">
            <a:avLst/>
          </a:prstGeom>
          <a:noFill/>
        </p:spPr>
        <p:txBody>
          <a:bodyPr wrap="square" rtlCol="0">
            <a:spAutoFit/>
          </a:bodyPr>
          <a:lstStyle/>
          <a:p>
            <a:r>
              <a:rPr lang="en-CA" dirty="0"/>
              <a:t>FHIR Base Specification = “building blocks”, whose defined data elements are expected to be encountered in 80% of systems around the world</a:t>
            </a:r>
          </a:p>
          <a:p>
            <a:endParaRPr lang="en-CA" dirty="0"/>
          </a:p>
          <a:p>
            <a:r>
              <a:rPr lang="en-CA" dirty="0"/>
              <a:t>FHIR Base Specification intentionally avoids region-specific code systems &amp; business rules (based on policy)</a:t>
            </a:r>
          </a:p>
          <a:p>
            <a:endParaRPr lang="en-CA" dirty="0"/>
          </a:p>
          <a:p>
            <a:r>
              <a:rPr lang="en-CA" dirty="0"/>
              <a:t>Expects implementations to constrain and extend the building blocks to meet their specific needs</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5"/>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22" name="Flowchart: Connector 21">
            <a:extLst>
              <a:ext uri="{FF2B5EF4-FFF2-40B4-BE49-F238E27FC236}">
                <a16:creationId xmlns:a16="http://schemas.microsoft.com/office/drawing/2014/main" id="{AE2669D9-A8FC-4870-A9EE-3E9F34BBB57F}"/>
              </a:ext>
            </a:extLst>
          </p:cNvPr>
          <p:cNvSpPr/>
          <p:nvPr/>
        </p:nvSpPr>
        <p:spPr>
          <a:xfrm>
            <a:off x="6366084" y="437876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0727301C-0232-4EEC-B28B-EEE77992FBB5}"/>
              </a:ext>
            </a:extLst>
          </p:cNvPr>
          <p:cNvSpPr/>
          <p:nvPr/>
        </p:nvSpPr>
        <p:spPr>
          <a:xfrm>
            <a:off x="6678108" y="5385802"/>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4" name="Flowchart: Connector 23">
            <a:extLst>
              <a:ext uri="{FF2B5EF4-FFF2-40B4-BE49-F238E27FC236}">
                <a16:creationId xmlns:a16="http://schemas.microsoft.com/office/drawing/2014/main" id="{C1111D77-7F2A-4589-A4EC-430E0A2A4437}"/>
              </a:ext>
            </a:extLst>
          </p:cNvPr>
          <p:cNvSpPr/>
          <p:nvPr/>
        </p:nvSpPr>
        <p:spPr>
          <a:xfrm>
            <a:off x="7377165" y="4531807"/>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5" name="Flowchart: Connector 24">
            <a:extLst>
              <a:ext uri="{FF2B5EF4-FFF2-40B4-BE49-F238E27FC236}">
                <a16:creationId xmlns:a16="http://schemas.microsoft.com/office/drawing/2014/main" id="{331F8892-600A-420F-B5EF-E1858A969B46}"/>
              </a:ext>
            </a:extLst>
          </p:cNvPr>
          <p:cNvSpPr/>
          <p:nvPr/>
        </p:nvSpPr>
        <p:spPr>
          <a:xfrm>
            <a:off x="7469344" y="496544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6" name="Flowchart: Connector 25">
            <a:extLst>
              <a:ext uri="{FF2B5EF4-FFF2-40B4-BE49-F238E27FC236}">
                <a16:creationId xmlns:a16="http://schemas.microsoft.com/office/drawing/2014/main" id="{4BBFE2B5-B190-4039-BC94-F4C35976818E}"/>
              </a:ext>
            </a:extLst>
          </p:cNvPr>
          <p:cNvSpPr/>
          <p:nvPr/>
        </p:nvSpPr>
        <p:spPr>
          <a:xfrm>
            <a:off x="5143641" y="5233402"/>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7" name="Flowchart: Connector 26">
            <a:extLst>
              <a:ext uri="{FF2B5EF4-FFF2-40B4-BE49-F238E27FC236}">
                <a16:creationId xmlns:a16="http://schemas.microsoft.com/office/drawing/2014/main" id="{CD04DEC5-A113-4A45-9002-03C69DDD8C68}"/>
              </a:ext>
            </a:extLst>
          </p:cNvPr>
          <p:cNvSpPr/>
          <p:nvPr/>
        </p:nvSpPr>
        <p:spPr>
          <a:xfrm>
            <a:off x="5143641" y="5385802"/>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8" name="Flowchart: Connector 27">
            <a:extLst>
              <a:ext uri="{FF2B5EF4-FFF2-40B4-BE49-F238E27FC236}">
                <a16:creationId xmlns:a16="http://schemas.microsoft.com/office/drawing/2014/main" id="{9BCDE550-9280-45A9-8F05-41EDD85EE6D9}"/>
              </a:ext>
            </a:extLst>
          </p:cNvPr>
          <p:cNvSpPr/>
          <p:nvPr/>
        </p:nvSpPr>
        <p:spPr>
          <a:xfrm>
            <a:off x="5356995" y="5188208"/>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9" name="Flowchart: Connector 28">
            <a:extLst>
              <a:ext uri="{FF2B5EF4-FFF2-40B4-BE49-F238E27FC236}">
                <a16:creationId xmlns:a16="http://schemas.microsoft.com/office/drawing/2014/main" id="{37834CF8-EEC0-412D-9020-54E706571373}"/>
              </a:ext>
            </a:extLst>
          </p:cNvPr>
          <p:cNvSpPr/>
          <p:nvPr/>
        </p:nvSpPr>
        <p:spPr>
          <a:xfrm>
            <a:off x="6525708" y="5690395"/>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0" name="Flowchart: Connector 29">
            <a:extLst>
              <a:ext uri="{FF2B5EF4-FFF2-40B4-BE49-F238E27FC236}">
                <a16:creationId xmlns:a16="http://schemas.microsoft.com/office/drawing/2014/main" id="{95A71816-D2F0-43B6-8F1B-40D724003F28}"/>
              </a:ext>
            </a:extLst>
          </p:cNvPr>
          <p:cNvSpPr/>
          <p:nvPr/>
        </p:nvSpPr>
        <p:spPr>
          <a:xfrm>
            <a:off x="7142702" y="3486324"/>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1" name="TextBox 30">
            <a:extLst>
              <a:ext uri="{FF2B5EF4-FFF2-40B4-BE49-F238E27FC236}">
                <a16:creationId xmlns:a16="http://schemas.microsoft.com/office/drawing/2014/main" id="{454F0D8B-D40E-4485-8D5E-EBDD099BD6D0}"/>
              </a:ext>
            </a:extLst>
          </p:cNvPr>
          <p:cNvSpPr txBox="1"/>
          <p:nvPr/>
        </p:nvSpPr>
        <p:spPr>
          <a:xfrm>
            <a:off x="8286923" y="1763168"/>
            <a:ext cx="2976863" cy="4524315"/>
          </a:xfrm>
          <a:prstGeom prst="rect">
            <a:avLst/>
          </a:prstGeom>
          <a:noFill/>
        </p:spPr>
        <p:txBody>
          <a:bodyPr wrap="square" rtlCol="0">
            <a:spAutoFit/>
          </a:bodyPr>
          <a:lstStyle/>
          <a:p>
            <a:r>
              <a:rPr lang="en-CA" dirty="0"/>
              <a:t>Each implementor builds an Implementation Guides (IG) that uses those blocks to meet their needs</a:t>
            </a:r>
          </a:p>
          <a:p>
            <a:endParaRPr lang="en-CA" dirty="0"/>
          </a:p>
          <a:p>
            <a:r>
              <a:rPr lang="en-CA" dirty="0"/>
              <a:t>Starting from base specification is like starting from scratch each time</a:t>
            </a:r>
          </a:p>
          <a:p>
            <a:endParaRPr lang="en-CA" dirty="0"/>
          </a:p>
          <a:p>
            <a:r>
              <a:rPr lang="en-CA" dirty="0"/>
              <a:t>Lack of alignment between IGs operating in same countries and domains</a:t>
            </a:r>
          </a:p>
          <a:p>
            <a:endParaRPr lang="en-CA" dirty="0"/>
          </a:p>
          <a:p>
            <a:r>
              <a:rPr lang="en-CA" dirty="0"/>
              <a:t>We all need customization, but we aren’t leveraging each other’s efforts</a:t>
            </a:r>
          </a:p>
        </p:txBody>
      </p:sp>
      <p:sp>
        <p:nvSpPr>
          <p:cNvPr id="32" name="Flowchart: Connector 31">
            <a:extLst>
              <a:ext uri="{FF2B5EF4-FFF2-40B4-BE49-F238E27FC236}">
                <a16:creationId xmlns:a16="http://schemas.microsoft.com/office/drawing/2014/main" id="{9C643069-1B10-40CA-B842-760EBE480FDA}"/>
              </a:ext>
            </a:extLst>
          </p:cNvPr>
          <p:cNvSpPr/>
          <p:nvPr/>
        </p:nvSpPr>
        <p:spPr>
          <a:xfrm>
            <a:off x="3321082" y="398197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3" name="Flowchart: Connector 32">
            <a:extLst>
              <a:ext uri="{FF2B5EF4-FFF2-40B4-BE49-F238E27FC236}">
                <a16:creationId xmlns:a16="http://schemas.microsoft.com/office/drawing/2014/main" id="{CA8DB9D0-B69F-48F6-8AAC-6B74360CCFC0}"/>
              </a:ext>
            </a:extLst>
          </p:cNvPr>
          <p:cNvSpPr/>
          <p:nvPr/>
        </p:nvSpPr>
        <p:spPr>
          <a:xfrm>
            <a:off x="3422440" y="525735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972551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643C030-02CA-4096-A93D-EC9A2E7A7D83}"/>
              </a:ext>
            </a:extLst>
          </p:cNvPr>
          <p:cNvSpPr>
            <a:spLocks noGrp="1"/>
          </p:cNvSpPr>
          <p:nvPr>
            <p:ph type="title"/>
          </p:nvPr>
        </p:nvSpPr>
        <p:spPr/>
        <p:txBody>
          <a:bodyPr/>
          <a:lstStyle/>
          <a:p>
            <a:r>
              <a:rPr lang="en-US" dirty="0"/>
              <a:t>What Are We Doing And Why?</a:t>
            </a:r>
          </a:p>
        </p:txBody>
      </p:sp>
      <p:sp>
        <p:nvSpPr>
          <p:cNvPr id="5" name="TextBox 4">
            <a:extLst>
              <a:ext uri="{FF2B5EF4-FFF2-40B4-BE49-F238E27FC236}">
                <a16:creationId xmlns:a16="http://schemas.microsoft.com/office/drawing/2014/main" id="{D4CD829B-3063-4341-A772-44027B50C45B}"/>
              </a:ext>
            </a:extLst>
          </p:cNvPr>
          <p:cNvSpPr txBox="1"/>
          <p:nvPr/>
        </p:nvSpPr>
        <p:spPr>
          <a:xfrm>
            <a:off x="456922" y="1807387"/>
            <a:ext cx="2441468" cy="4247317"/>
          </a:xfrm>
          <a:prstGeom prst="rect">
            <a:avLst/>
          </a:prstGeom>
          <a:noFill/>
        </p:spPr>
        <p:txBody>
          <a:bodyPr wrap="square" rtlCol="0">
            <a:spAutoFit/>
          </a:bodyPr>
          <a:lstStyle/>
          <a:p>
            <a:r>
              <a:rPr lang="en-CA" dirty="0"/>
              <a:t>Realm-specific guidance (i.e. Canadian Baseline)</a:t>
            </a:r>
          </a:p>
          <a:p>
            <a:endParaRPr lang="en-CA" dirty="0"/>
          </a:p>
          <a:p>
            <a:r>
              <a:rPr lang="en-CA" dirty="0"/>
              <a:t>Completed effort upfront to identify the basic constraints and extensions that </a:t>
            </a:r>
            <a:r>
              <a:rPr lang="en-CA" u="sng" dirty="0"/>
              <a:t>any</a:t>
            </a:r>
            <a:r>
              <a:rPr lang="en-CA" dirty="0"/>
              <a:t> FHIR implementation operating in Canada can expect to include</a:t>
            </a:r>
          </a:p>
          <a:p>
            <a:endParaRPr lang="en-CA" dirty="0"/>
          </a:p>
          <a:p>
            <a:r>
              <a:rPr lang="en-CA" dirty="0"/>
              <a:t>Intended as a common starting point, not an out-of-the-box implementation</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6"/>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Flowchart: Connector 8">
            <a:extLst>
              <a:ext uri="{FF2B5EF4-FFF2-40B4-BE49-F238E27FC236}">
                <a16:creationId xmlns:a16="http://schemas.microsoft.com/office/drawing/2014/main" id="{A2D44076-ED4E-433F-816D-46C082D58086}"/>
              </a:ext>
            </a:extLst>
          </p:cNvPr>
          <p:cNvSpPr/>
          <p:nvPr/>
        </p:nvSpPr>
        <p:spPr>
          <a:xfrm>
            <a:off x="5274343" y="3193460"/>
            <a:ext cx="2954216" cy="2758273"/>
          </a:xfrm>
          <a:prstGeom prst="flowChartConnector">
            <a:avLst/>
          </a:prstGeom>
          <a:solidFill>
            <a:srgbClr val="C00000">
              <a:alpha val="3882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Flowchart: Connector 9">
            <a:extLst>
              <a:ext uri="{FF2B5EF4-FFF2-40B4-BE49-F238E27FC236}">
                <a16:creationId xmlns:a16="http://schemas.microsoft.com/office/drawing/2014/main" id="{62DA8551-08ED-4635-B286-9B3484F8AE78}"/>
              </a:ext>
            </a:extLst>
          </p:cNvPr>
          <p:cNvSpPr/>
          <p:nvPr/>
        </p:nvSpPr>
        <p:spPr>
          <a:xfrm>
            <a:off x="4200211" y="4099726"/>
            <a:ext cx="2954216" cy="2758273"/>
          </a:xfrm>
          <a:prstGeom prst="flowChartConnector">
            <a:avLst/>
          </a:prstGeom>
          <a:solidFill>
            <a:srgbClr val="4472C4">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13" name="TextBox 12">
            <a:extLst>
              <a:ext uri="{FF2B5EF4-FFF2-40B4-BE49-F238E27FC236}">
                <a16:creationId xmlns:a16="http://schemas.microsoft.com/office/drawing/2014/main" id="{C8F9FCEB-3CC4-4EC3-AA9F-DB04BEA86553}"/>
              </a:ext>
            </a:extLst>
          </p:cNvPr>
          <p:cNvSpPr txBox="1"/>
          <p:nvPr/>
        </p:nvSpPr>
        <p:spPr>
          <a:xfrm>
            <a:off x="6112191" y="3523318"/>
            <a:ext cx="1644018" cy="830997"/>
          </a:xfrm>
          <a:prstGeom prst="rect">
            <a:avLst/>
          </a:prstGeom>
          <a:noFill/>
        </p:spPr>
        <p:txBody>
          <a:bodyPr wrap="square" rtlCol="0">
            <a:spAutoFit/>
          </a:bodyPr>
          <a:lstStyle/>
          <a:p>
            <a:pPr algn="ctr"/>
            <a:r>
              <a:rPr lang="en-CA" sz="2400" b="1" dirty="0">
                <a:solidFill>
                  <a:schemeClr val="bg1"/>
                </a:solidFill>
              </a:rPr>
              <a:t>Canadian Realm</a:t>
            </a:r>
          </a:p>
        </p:txBody>
      </p:sp>
      <p:sp>
        <p:nvSpPr>
          <p:cNvPr id="14" name="TextBox 13">
            <a:extLst>
              <a:ext uri="{FF2B5EF4-FFF2-40B4-BE49-F238E27FC236}">
                <a16:creationId xmlns:a16="http://schemas.microsoft.com/office/drawing/2014/main" id="{A265E62A-57D5-4AB7-9596-650F6D83618D}"/>
              </a:ext>
            </a:extLst>
          </p:cNvPr>
          <p:cNvSpPr txBox="1"/>
          <p:nvPr/>
        </p:nvSpPr>
        <p:spPr>
          <a:xfrm>
            <a:off x="4267551" y="4868631"/>
            <a:ext cx="1644018" cy="830997"/>
          </a:xfrm>
          <a:prstGeom prst="rect">
            <a:avLst/>
          </a:prstGeom>
          <a:noFill/>
        </p:spPr>
        <p:txBody>
          <a:bodyPr wrap="square" rtlCol="0">
            <a:spAutoFit/>
          </a:bodyPr>
          <a:lstStyle/>
          <a:p>
            <a:pPr algn="ctr"/>
            <a:r>
              <a:rPr lang="en-CA" sz="2400" b="1" dirty="0">
                <a:solidFill>
                  <a:schemeClr val="bg1"/>
                </a:solidFill>
              </a:rPr>
              <a:t>US </a:t>
            </a:r>
          </a:p>
          <a:p>
            <a:pPr algn="ctr"/>
            <a:r>
              <a:rPr lang="en-CA" sz="2400" b="1" dirty="0">
                <a:solidFill>
                  <a:schemeClr val="bg1"/>
                </a:solidFill>
              </a:rPr>
              <a:t>Realm</a:t>
            </a:r>
          </a:p>
        </p:txBody>
      </p:sp>
      <p:sp>
        <p:nvSpPr>
          <p:cNvPr id="15" name="Flowchart: Connector 14">
            <a:extLst>
              <a:ext uri="{FF2B5EF4-FFF2-40B4-BE49-F238E27FC236}">
                <a16:creationId xmlns:a16="http://schemas.microsoft.com/office/drawing/2014/main" id="{6C506334-0A9E-4280-B4E9-0A056782E466}"/>
              </a:ext>
            </a:extLst>
          </p:cNvPr>
          <p:cNvSpPr/>
          <p:nvPr/>
        </p:nvSpPr>
        <p:spPr>
          <a:xfrm>
            <a:off x="6509279" y="4641932"/>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6" name="Flowchart: Connector 15">
            <a:extLst>
              <a:ext uri="{FF2B5EF4-FFF2-40B4-BE49-F238E27FC236}">
                <a16:creationId xmlns:a16="http://schemas.microsoft.com/office/drawing/2014/main" id="{7A64DD8D-4C5B-4EA4-9817-8D3568A5663A}"/>
              </a:ext>
            </a:extLst>
          </p:cNvPr>
          <p:cNvSpPr/>
          <p:nvPr/>
        </p:nvSpPr>
        <p:spPr>
          <a:xfrm>
            <a:off x="6749417" y="5156256"/>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7" name="Flowchart: Connector 16">
            <a:extLst>
              <a:ext uri="{FF2B5EF4-FFF2-40B4-BE49-F238E27FC236}">
                <a16:creationId xmlns:a16="http://schemas.microsoft.com/office/drawing/2014/main" id="{C36F6655-347D-4E08-8FE4-7E87A05A4846}"/>
              </a:ext>
            </a:extLst>
          </p:cNvPr>
          <p:cNvSpPr/>
          <p:nvPr/>
        </p:nvSpPr>
        <p:spPr>
          <a:xfrm>
            <a:off x="7293150" y="4464698"/>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8" name="Flowchart: Connector 17">
            <a:extLst>
              <a:ext uri="{FF2B5EF4-FFF2-40B4-BE49-F238E27FC236}">
                <a16:creationId xmlns:a16="http://schemas.microsoft.com/office/drawing/2014/main" id="{A6096B98-F645-4B87-91CA-4C213D2BE4F2}"/>
              </a:ext>
            </a:extLst>
          </p:cNvPr>
          <p:cNvSpPr/>
          <p:nvPr/>
        </p:nvSpPr>
        <p:spPr>
          <a:xfrm>
            <a:off x="7106909" y="497261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9" name="Flowchart: Connector 18">
            <a:extLst>
              <a:ext uri="{FF2B5EF4-FFF2-40B4-BE49-F238E27FC236}">
                <a16:creationId xmlns:a16="http://schemas.microsoft.com/office/drawing/2014/main" id="{F45CDF2B-5941-47DE-9B9C-32D543F9F63F}"/>
              </a:ext>
            </a:extLst>
          </p:cNvPr>
          <p:cNvSpPr/>
          <p:nvPr/>
        </p:nvSpPr>
        <p:spPr>
          <a:xfrm>
            <a:off x="6597017" y="546084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0" name="Flowchart: Connector 19">
            <a:extLst>
              <a:ext uri="{FF2B5EF4-FFF2-40B4-BE49-F238E27FC236}">
                <a16:creationId xmlns:a16="http://schemas.microsoft.com/office/drawing/2014/main" id="{6954D9C2-533F-4601-AAC8-DB685C74A618}"/>
              </a:ext>
            </a:extLst>
          </p:cNvPr>
          <p:cNvSpPr/>
          <p:nvPr/>
        </p:nvSpPr>
        <p:spPr>
          <a:xfrm>
            <a:off x="6429992" y="446301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1" name="Flowchart: Connector 20">
            <a:extLst>
              <a:ext uri="{FF2B5EF4-FFF2-40B4-BE49-F238E27FC236}">
                <a16:creationId xmlns:a16="http://schemas.microsoft.com/office/drawing/2014/main" id="{2AE5CA8F-90F6-4C11-B896-8F382B1D0B74}"/>
              </a:ext>
            </a:extLst>
          </p:cNvPr>
          <p:cNvSpPr/>
          <p:nvPr/>
        </p:nvSpPr>
        <p:spPr>
          <a:xfrm>
            <a:off x="5593977" y="395237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2" name="Flowchart: Connector 21">
            <a:extLst>
              <a:ext uri="{FF2B5EF4-FFF2-40B4-BE49-F238E27FC236}">
                <a16:creationId xmlns:a16="http://schemas.microsoft.com/office/drawing/2014/main" id="{7BFD1FE1-A5CA-4D46-A0BD-1EB258ACE539}"/>
              </a:ext>
            </a:extLst>
          </p:cNvPr>
          <p:cNvSpPr/>
          <p:nvPr/>
        </p:nvSpPr>
        <p:spPr>
          <a:xfrm>
            <a:off x="5744908" y="3816284"/>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7C6FF2B7-EC96-468F-84C8-3C537CFB3E34}"/>
              </a:ext>
            </a:extLst>
          </p:cNvPr>
          <p:cNvSpPr/>
          <p:nvPr/>
        </p:nvSpPr>
        <p:spPr>
          <a:xfrm>
            <a:off x="5705558" y="3704546"/>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4" name="TextBox 23">
            <a:extLst>
              <a:ext uri="{FF2B5EF4-FFF2-40B4-BE49-F238E27FC236}">
                <a16:creationId xmlns:a16="http://schemas.microsoft.com/office/drawing/2014/main" id="{665D75FE-D358-4E43-9857-E0BE7940871D}"/>
              </a:ext>
            </a:extLst>
          </p:cNvPr>
          <p:cNvSpPr txBox="1"/>
          <p:nvPr/>
        </p:nvSpPr>
        <p:spPr>
          <a:xfrm>
            <a:off x="8599437" y="1807387"/>
            <a:ext cx="3229890" cy="4801314"/>
          </a:xfrm>
          <a:prstGeom prst="rect">
            <a:avLst/>
          </a:prstGeom>
          <a:noFill/>
        </p:spPr>
        <p:txBody>
          <a:bodyPr wrap="square" rtlCol="0">
            <a:spAutoFit/>
          </a:bodyPr>
          <a:lstStyle/>
          <a:p>
            <a:r>
              <a:rPr lang="en-CA" dirty="0"/>
              <a:t>Convened Canadian  implementers and Implementation Guide authors to develop initial draft over 18 month period</a:t>
            </a:r>
          </a:p>
          <a:p>
            <a:endParaRPr lang="en-CA" dirty="0"/>
          </a:p>
          <a:p>
            <a:r>
              <a:rPr lang="en-CA" dirty="0"/>
              <a:t>Due diligence reviews against existing Canadian FHIR Implementation Guides to ensure alignment and appropriate scope maintained</a:t>
            </a:r>
          </a:p>
          <a:p>
            <a:endParaRPr lang="en-CA" dirty="0"/>
          </a:p>
          <a:p>
            <a:r>
              <a:rPr lang="en-US" dirty="0"/>
              <a:t>Ready for the larger community to review &amp; use it (which helps us refine the content to support the breadth of use cases in the Canadian realm)</a:t>
            </a:r>
            <a:endParaRPr lang="en-CA" dirty="0"/>
          </a:p>
        </p:txBody>
      </p:sp>
    </p:spTree>
    <p:extLst>
      <p:ext uri="{BB962C8B-B14F-4D97-AF65-F5344CB8AC3E}">
        <p14:creationId xmlns:p14="http://schemas.microsoft.com/office/powerpoint/2010/main" val="1426302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AA0C8046-D09F-4205-89A6-013C13E0BF0E}"/>
              </a:ext>
            </a:extLst>
          </p:cNvPr>
          <p:cNvGraphicFramePr/>
          <p:nvPr/>
        </p:nvGraphicFramePr>
        <p:xfrm>
          <a:off x="5085568" y="1923728"/>
          <a:ext cx="6402192" cy="429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C8DF9BA2-46E3-477C-BA96-D328E2A6FED8}"/>
              </a:ext>
            </a:extLst>
          </p:cNvPr>
          <p:cNvGrpSpPr/>
          <p:nvPr/>
        </p:nvGrpSpPr>
        <p:grpSpPr>
          <a:xfrm>
            <a:off x="352522" y="2204581"/>
            <a:ext cx="2954216" cy="2758273"/>
            <a:chOff x="199292" y="1451728"/>
            <a:chExt cx="2954216" cy="2758273"/>
          </a:xfrm>
        </p:grpSpPr>
        <p:sp>
          <p:nvSpPr>
            <p:cNvPr id="6" name="Flowchart: Connector 5">
              <a:extLst>
                <a:ext uri="{FF2B5EF4-FFF2-40B4-BE49-F238E27FC236}">
                  <a16:creationId xmlns:a16="http://schemas.microsoft.com/office/drawing/2014/main" id="{7A375D99-4528-4902-A0AA-3AE2D66312D6}"/>
                </a:ext>
              </a:extLst>
            </p:cNvPr>
            <p:cNvSpPr/>
            <p:nvPr/>
          </p:nvSpPr>
          <p:spPr>
            <a:xfrm>
              <a:off x="199292" y="1451728"/>
              <a:ext cx="2954216" cy="2758273"/>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4DEBFB52-5010-4B79-906D-D8C2AF40BABF}"/>
                </a:ext>
              </a:extLst>
            </p:cNvPr>
            <p:cNvSpPr txBox="1"/>
            <p:nvPr/>
          </p:nvSpPr>
          <p:spPr>
            <a:xfrm>
              <a:off x="346686" y="1898946"/>
              <a:ext cx="2659427" cy="1938992"/>
            </a:xfrm>
            <a:prstGeom prst="rect">
              <a:avLst/>
            </a:prstGeom>
            <a:noFill/>
          </p:spPr>
          <p:txBody>
            <a:bodyPr wrap="square" rtlCol="0">
              <a:spAutoFit/>
            </a:bodyPr>
            <a:lstStyle/>
            <a:p>
              <a:pPr algn="ctr"/>
              <a:r>
                <a:rPr lang="en-CA" sz="2400" b="1" dirty="0">
                  <a:solidFill>
                    <a:schemeClr val="bg1"/>
                  </a:solidFill>
                </a:rPr>
                <a:t>Canadian Baseline: </a:t>
              </a:r>
            </a:p>
            <a:p>
              <a:pPr algn="ctr"/>
              <a:r>
                <a:rPr lang="en-CA" sz="2400" dirty="0">
                  <a:solidFill>
                    <a:schemeClr val="bg1"/>
                  </a:solidFill>
                </a:rPr>
                <a:t>27 Profiles </a:t>
              </a:r>
            </a:p>
            <a:p>
              <a:pPr algn="ctr"/>
              <a:r>
                <a:rPr lang="en-CA" dirty="0">
                  <a:solidFill>
                    <a:schemeClr val="bg1"/>
                  </a:solidFill>
                </a:rPr>
                <a:t>(resources from the base specification constrained/extended for Canadian use)</a:t>
              </a:r>
            </a:p>
          </p:txBody>
        </p:sp>
      </p:grpSp>
      <p:sp>
        <p:nvSpPr>
          <p:cNvPr id="9" name="Arrow: Down 8">
            <a:extLst>
              <a:ext uri="{FF2B5EF4-FFF2-40B4-BE49-F238E27FC236}">
                <a16:creationId xmlns:a16="http://schemas.microsoft.com/office/drawing/2014/main" id="{D6653FA8-C105-4E10-8995-1C7E141AAFFB}"/>
              </a:ext>
            </a:extLst>
          </p:cNvPr>
          <p:cNvSpPr/>
          <p:nvPr/>
        </p:nvSpPr>
        <p:spPr>
          <a:xfrm rot="10800000">
            <a:off x="7904968" y="4702867"/>
            <a:ext cx="763392" cy="141026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1400" dirty="0"/>
              <a:t>Start Here</a:t>
            </a:r>
            <a:endParaRPr lang="en-CA" dirty="0"/>
          </a:p>
        </p:txBody>
      </p:sp>
      <p:sp>
        <p:nvSpPr>
          <p:cNvPr id="10" name="Equals 9">
            <a:extLst>
              <a:ext uri="{FF2B5EF4-FFF2-40B4-BE49-F238E27FC236}">
                <a16:creationId xmlns:a16="http://schemas.microsoft.com/office/drawing/2014/main" id="{4357CB51-614E-4B7A-92D6-048688FA77A3}"/>
              </a:ext>
            </a:extLst>
          </p:cNvPr>
          <p:cNvSpPr/>
          <p:nvPr/>
        </p:nvSpPr>
        <p:spPr>
          <a:xfrm>
            <a:off x="3574589" y="3429000"/>
            <a:ext cx="980081" cy="642666"/>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1" name="TextBox 10">
            <a:extLst>
              <a:ext uri="{FF2B5EF4-FFF2-40B4-BE49-F238E27FC236}">
                <a16:creationId xmlns:a16="http://schemas.microsoft.com/office/drawing/2014/main" id="{896B8F8C-4DF9-498E-94D6-C84C9E04CDD4}"/>
              </a:ext>
            </a:extLst>
          </p:cNvPr>
          <p:cNvSpPr txBox="1"/>
          <p:nvPr/>
        </p:nvSpPr>
        <p:spPr>
          <a:xfrm>
            <a:off x="5085568" y="6219604"/>
            <a:ext cx="6951944" cy="646331"/>
          </a:xfrm>
          <a:prstGeom prst="rect">
            <a:avLst/>
          </a:prstGeom>
          <a:noFill/>
        </p:spPr>
        <p:txBody>
          <a:bodyPr wrap="square" rtlCol="0">
            <a:spAutoFit/>
          </a:bodyPr>
          <a:lstStyle/>
          <a:p>
            <a:r>
              <a:rPr lang="en-CA" dirty="0"/>
              <a:t>First step in reducing burdens on </a:t>
            </a:r>
            <a:r>
              <a:rPr lang="en-CA" dirty="0" err="1"/>
              <a:t>IGuide</a:t>
            </a:r>
            <a:r>
              <a:rPr lang="en-CA" dirty="0"/>
              <a:t> authors and unnecessary system customization across jurisdictions and healthcare domains</a:t>
            </a:r>
          </a:p>
        </p:txBody>
      </p:sp>
      <p:sp>
        <p:nvSpPr>
          <p:cNvPr id="12" name="Title 1">
            <a:extLst>
              <a:ext uri="{FF2B5EF4-FFF2-40B4-BE49-F238E27FC236}">
                <a16:creationId xmlns:a16="http://schemas.microsoft.com/office/drawing/2014/main" id="{596F25CF-E865-464F-919D-AB003B0A5C4D}"/>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What Are We Doing And Why?</a:t>
            </a:r>
          </a:p>
        </p:txBody>
      </p:sp>
    </p:spTree>
    <p:extLst>
      <p:ext uri="{BB962C8B-B14F-4D97-AF65-F5344CB8AC3E}">
        <p14:creationId xmlns:p14="http://schemas.microsoft.com/office/powerpoint/2010/main" val="3393716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5F828D-D38A-47B9-8B4D-B476528C5B5B}"/>
              </a:ext>
            </a:extLst>
          </p:cNvPr>
          <p:cNvSpPr>
            <a:spLocks noGrp="1"/>
          </p:cNvSpPr>
          <p:nvPr>
            <p:ph idx="1"/>
          </p:nvPr>
        </p:nvSpPr>
        <p:spPr/>
        <p:txBody>
          <a:bodyPr>
            <a:normAutofit/>
          </a:bodyPr>
          <a:lstStyle/>
          <a:p>
            <a:pPr marL="0" indent="0">
              <a:buNone/>
            </a:pPr>
            <a:r>
              <a:rPr lang="en-US" i="1" dirty="0"/>
              <a:t>The vision for the Canadian FHIR Baseline initiative is a Canadian digital health landscape wherein all implementations of the FHIR standard share a common set of concepts &amp; constraints. This ensures that fundamental health information concepts are defined and expressed consistently across use cases and jurisdictions, increasing data interoperability and making it quicker and more cost effective for FHIR solutions to be implemented. </a:t>
            </a:r>
          </a:p>
        </p:txBody>
      </p:sp>
      <p:sp>
        <p:nvSpPr>
          <p:cNvPr id="5" name="Title 4">
            <a:extLst>
              <a:ext uri="{FF2B5EF4-FFF2-40B4-BE49-F238E27FC236}">
                <a16:creationId xmlns:a16="http://schemas.microsoft.com/office/drawing/2014/main" id="{D5D65ECD-AA3D-44B7-A4C0-4F54C9D7E9BA}"/>
              </a:ext>
            </a:extLst>
          </p:cNvPr>
          <p:cNvSpPr>
            <a:spLocks noGrp="1"/>
          </p:cNvSpPr>
          <p:nvPr>
            <p:ph type="title"/>
          </p:nvPr>
        </p:nvSpPr>
        <p:spPr/>
        <p:txBody>
          <a:bodyPr/>
          <a:lstStyle/>
          <a:p>
            <a:r>
              <a:rPr lang="en-US" dirty="0"/>
              <a:t>What is Our Vision Statement?</a:t>
            </a:r>
          </a:p>
        </p:txBody>
      </p:sp>
    </p:spTree>
    <p:extLst>
      <p:ext uri="{BB962C8B-B14F-4D97-AF65-F5344CB8AC3E}">
        <p14:creationId xmlns:p14="http://schemas.microsoft.com/office/powerpoint/2010/main" val="506811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80F3A626-5747-4845-B41D-B31004372DD5}"/>
              </a:ext>
            </a:extLst>
          </p:cNvPr>
          <p:cNvSpPr/>
          <p:nvPr/>
        </p:nvSpPr>
        <p:spPr>
          <a:xfrm>
            <a:off x="6495900" y="386021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Solution Vendors</a:t>
            </a:r>
          </a:p>
        </p:txBody>
      </p:sp>
      <p:sp>
        <p:nvSpPr>
          <p:cNvPr id="7" name="Rectangle: Rounded Corners 6">
            <a:extLst>
              <a:ext uri="{FF2B5EF4-FFF2-40B4-BE49-F238E27FC236}">
                <a16:creationId xmlns:a16="http://schemas.microsoft.com/office/drawing/2014/main" id="{060144AE-718E-499A-B7FE-2EF28F092717}"/>
              </a:ext>
            </a:extLst>
          </p:cNvPr>
          <p:cNvSpPr/>
          <p:nvPr/>
        </p:nvSpPr>
        <p:spPr>
          <a:xfrm>
            <a:off x="9956200" y="1545174"/>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Standards Organization</a:t>
            </a:r>
          </a:p>
        </p:txBody>
      </p:sp>
      <p:sp>
        <p:nvSpPr>
          <p:cNvPr id="9" name="Rectangle: Rounded Corners 8">
            <a:extLst>
              <a:ext uri="{FF2B5EF4-FFF2-40B4-BE49-F238E27FC236}">
                <a16:creationId xmlns:a16="http://schemas.microsoft.com/office/drawing/2014/main" id="{83012253-C6C2-4EA4-9593-978C52A47822}"/>
              </a:ext>
            </a:extLst>
          </p:cNvPr>
          <p:cNvSpPr/>
          <p:nvPr/>
        </p:nvSpPr>
        <p:spPr>
          <a:xfrm>
            <a:off x="9956200" y="4784798"/>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FHIR </a:t>
            </a:r>
            <a:r>
              <a:rPr kumimoji="0" lang="en-CA" sz="9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 Authors/SMEs</a:t>
            </a:r>
          </a:p>
        </p:txBody>
      </p:sp>
      <p:sp>
        <p:nvSpPr>
          <p:cNvPr id="11" name="Rectangle: Rounded Corners 10">
            <a:extLst>
              <a:ext uri="{FF2B5EF4-FFF2-40B4-BE49-F238E27FC236}">
                <a16:creationId xmlns:a16="http://schemas.microsoft.com/office/drawing/2014/main" id="{A241F9D7-3DFF-43EE-9D95-7BA454142F0A}"/>
              </a:ext>
            </a:extLst>
          </p:cNvPr>
          <p:cNvSpPr/>
          <p:nvPr/>
        </p:nvSpPr>
        <p:spPr>
          <a:xfrm>
            <a:off x="3583220" y="3864502"/>
            <a:ext cx="955719" cy="62731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Health Systems</a:t>
            </a:r>
          </a:p>
        </p:txBody>
      </p:sp>
      <p:sp>
        <p:nvSpPr>
          <p:cNvPr id="12" name="Rectangle: Rounded Corners 11">
            <a:extLst>
              <a:ext uri="{FF2B5EF4-FFF2-40B4-BE49-F238E27FC236}">
                <a16:creationId xmlns:a16="http://schemas.microsoft.com/office/drawing/2014/main" id="{29E468D9-20B3-4D45-B9B8-C26BAE83440B}"/>
              </a:ext>
            </a:extLst>
          </p:cNvPr>
          <p:cNvSpPr/>
          <p:nvPr/>
        </p:nvSpPr>
        <p:spPr>
          <a:xfrm>
            <a:off x="379807" y="3864696"/>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Jurisdictional and Regional (Operational Level)</a:t>
            </a:r>
          </a:p>
        </p:txBody>
      </p:sp>
      <p:sp>
        <p:nvSpPr>
          <p:cNvPr id="13" name="Rectangle: Rounded Corners 12">
            <a:extLst>
              <a:ext uri="{FF2B5EF4-FFF2-40B4-BE49-F238E27FC236}">
                <a16:creationId xmlns:a16="http://schemas.microsoft.com/office/drawing/2014/main" id="{84C15771-2146-4BED-A091-17B89C78B7A7}"/>
              </a:ext>
            </a:extLst>
          </p:cNvPr>
          <p:cNvSpPr/>
          <p:nvPr/>
        </p:nvSpPr>
        <p:spPr>
          <a:xfrm>
            <a:off x="8460288" y="2560366"/>
            <a:ext cx="956483" cy="631610"/>
          </a:xfrm>
          <a:prstGeom prst="roundRect">
            <a:avLst/>
          </a:prstGeom>
          <a:solidFill>
            <a:srgbClr val="C00000"/>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FHIR Community Affiliates</a:t>
            </a:r>
          </a:p>
        </p:txBody>
      </p:sp>
      <p:sp>
        <p:nvSpPr>
          <p:cNvPr id="14" name="Rectangle: Rounded Corners 13">
            <a:extLst>
              <a:ext uri="{FF2B5EF4-FFF2-40B4-BE49-F238E27FC236}">
                <a16:creationId xmlns:a16="http://schemas.microsoft.com/office/drawing/2014/main" id="{EF97D0FB-DE21-454D-84DA-1296A257AC09}"/>
              </a:ext>
            </a:extLst>
          </p:cNvPr>
          <p:cNvSpPr/>
          <p:nvPr/>
        </p:nvSpPr>
        <p:spPr>
          <a:xfrm>
            <a:off x="3582456" y="254479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Clinical Organizations</a:t>
            </a:r>
          </a:p>
        </p:txBody>
      </p:sp>
      <p:sp>
        <p:nvSpPr>
          <p:cNvPr id="15" name="Rectangle: Rounded Corners 14">
            <a:extLst>
              <a:ext uri="{FF2B5EF4-FFF2-40B4-BE49-F238E27FC236}">
                <a16:creationId xmlns:a16="http://schemas.microsoft.com/office/drawing/2014/main" id="{9FF140F3-1D56-419A-AD1A-C17A7A0AA08B}"/>
              </a:ext>
            </a:extLst>
          </p:cNvPr>
          <p:cNvSpPr/>
          <p:nvPr/>
        </p:nvSpPr>
        <p:spPr>
          <a:xfrm>
            <a:off x="379806" y="1545332"/>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Federal, Provincial, Territorial (Strategic Level)</a:t>
            </a:r>
          </a:p>
        </p:txBody>
      </p:sp>
      <p:sp>
        <p:nvSpPr>
          <p:cNvPr id="19" name="TextBox 18">
            <a:extLst>
              <a:ext uri="{FF2B5EF4-FFF2-40B4-BE49-F238E27FC236}">
                <a16:creationId xmlns:a16="http://schemas.microsoft.com/office/drawing/2014/main" id="{3764BEFA-0736-4C64-8A29-32A850DCAD79}"/>
              </a:ext>
            </a:extLst>
          </p:cNvPr>
          <p:cNvSpPr txBox="1"/>
          <p:nvPr/>
        </p:nvSpPr>
        <p:spPr>
          <a:xfrm>
            <a:off x="742212" y="2257066"/>
            <a:ext cx="1868375"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policy and fund initiatives to improve data quality, reporting, and interoperable exchange</a:t>
            </a:r>
          </a:p>
        </p:txBody>
      </p:sp>
      <p:sp>
        <p:nvSpPr>
          <p:cNvPr id="24" name="TextBox 23">
            <a:extLst>
              <a:ext uri="{FF2B5EF4-FFF2-40B4-BE49-F238E27FC236}">
                <a16:creationId xmlns:a16="http://schemas.microsoft.com/office/drawing/2014/main" id="{6D530903-2914-4AAA-A079-5AD1FB397542}"/>
              </a:ext>
            </a:extLst>
          </p:cNvPr>
          <p:cNvSpPr txBox="1"/>
          <p:nvPr/>
        </p:nvSpPr>
        <p:spPr>
          <a:xfrm>
            <a:off x="10464088" y="3191976"/>
            <a:ext cx="1446856" cy="6001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Use and extend standards to write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endPar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CBD4D3A2-CF85-4E4A-B79E-42B8ACD29378}"/>
              </a:ext>
            </a:extLst>
          </p:cNvPr>
          <p:cNvSpPr txBox="1"/>
          <p:nvPr/>
        </p:nvSpPr>
        <p:spPr>
          <a:xfrm>
            <a:off x="2939766" y="5629119"/>
            <a:ext cx="471903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requirements that are operationalized through implementation guides</a:t>
            </a:r>
          </a:p>
        </p:txBody>
      </p:sp>
      <p:cxnSp>
        <p:nvCxnSpPr>
          <p:cNvPr id="44" name="Connector: Elbow 43">
            <a:extLst>
              <a:ext uri="{FF2B5EF4-FFF2-40B4-BE49-F238E27FC236}">
                <a16:creationId xmlns:a16="http://schemas.microsoft.com/office/drawing/2014/main" id="{F8E39FEF-75F3-4776-9E9A-913975AF1F8E}"/>
              </a:ext>
            </a:extLst>
          </p:cNvPr>
          <p:cNvCxnSpPr>
            <a:cxnSpLocks/>
            <a:stCxn id="12" idx="3"/>
            <a:endCxn id="11" idx="1"/>
          </p:cNvCxnSpPr>
          <p:nvPr/>
        </p:nvCxnSpPr>
        <p:spPr>
          <a:xfrm flipV="1">
            <a:off x="1336290" y="4178161"/>
            <a:ext cx="2246930" cy="234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4FCFA751-B5FB-4B97-8270-FB938AAEE52B}"/>
              </a:ext>
            </a:extLst>
          </p:cNvPr>
          <p:cNvSpPr txBox="1"/>
          <p:nvPr/>
        </p:nvSpPr>
        <p:spPr>
          <a:xfrm>
            <a:off x="1253012" y="3598636"/>
            <a:ext cx="2299444"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Enforce and support (fund) the implementation of programs/tools that meet requirements</a:t>
            </a:r>
          </a:p>
        </p:txBody>
      </p:sp>
      <p:sp>
        <p:nvSpPr>
          <p:cNvPr id="60" name="TextBox 59">
            <a:extLst>
              <a:ext uri="{FF2B5EF4-FFF2-40B4-BE49-F238E27FC236}">
                <a16:creationId xmlns:a16="http://schemas.microsoft.com/office/drawing/2014/main" id="{CB06793E-51F1-4E6C-B241-BBE8B52CB2D8}"/>
              </a:ext>
            </a:extLst>
          </p:cNvPr>
          <p:cNvSpPr txBox="1"/>
          <p:nvPr/>
        </p:nvSpPr>
        <p:spPr>
          <a:xfrm>
            <a:off x="4644456" y="4220597"/>
            <a:ext cx="1686032"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Implement tools/changes that meet requirements for program</a:t>
            </a:r>
          </a:p>
        </p:txBody>
      </p:sp>
      <p:sp>
        <p:nvSpPr>
          <p:cNvPr id="72" name="TextBox 71">
            <a:extLst>
              <a:ext uri="{FF2B5EF4-FFF2-40B4-BE49-F238E27FC236}">
                <a16:creationId xmlns:a16="http://schemas.microsoft.com/office/drawing/2014/main" id="{8D1CE5E4-032C-44EE-A350-20F848919B2F}"/>
              </a:ext>
            </a:extLst>
          </p:cNvPr>
          <p:cNvSpPr txBox="1"/>
          <p:nvPr/>
        </p:nvSpPr>
        <p:spPr>
          <a:xfrm>
            <a:off x="6970712" y="1412483"/>
            <a:ext cx="2554991"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Broadly incorporate published standards in the tools/solutions </a:t>
            </a:r>
          </a:p>
        </p:txBody>
      </p:sp>
      <p:cxnSp>
        <p:nvCxnSpPr>
          <p:cNvPr id="29" name="Straight Arrow Connector 28">
            <a:extLst>
              <a:ext uri="{FF2B5EF4-FFF2-40B4-BE49-F238E27FC236}">
                <a16:creationId xmlns:a16="http://schemas.microsoft.com/office/drawing/2014/main" id="{04335D55-BF3D-4171-A804-BCED2FF3861E}"/>
              </a:ext>
            </a:extLst>
          </p:cNvPr>
          <p:cNvCxnSpPr>
            <a:stCxn id="15" idx="2"/>
            <a:endCxn id="12" idx="0"/>
          </p:cNvCxnSpPr>
          <p:nvPr/>
        </p:nvCxnSpPr>
        <p:spPr>
          <a:xfrm>
            <a:off x="858048" y="2176942"/>
            <a:ext cx="1" cy="16877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69E374FF-6F0D-44AA-8FD8-B6A4B6124B76}"/>
              </a:ext>
            </a:extLst>
          </p:cNvPr>
          <p:cNvSpPr txBox="1"/>
          <p:nvPr/>
        </p:nvSpPr>
        <p:spPr>
          <a:xfrm>
            <a:off x="6974143" y="4623088"/>
            <a:ext cx="298205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Utilize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 to inform specific changes/development of tools</a:t>
            </a:r>
          </a:p>
        </p:txBody>
      </p:sp>
      <p:cxnSp>
        <p:nvCxnSpPr>
          <p:cNvPr id="55" name="Connector: Elbow 54">
            <a:extLst>
              <a:ext uri="{FF2B5EF4-FFF2-40B4-BE49-F238E27FC236}">
                <a16:creationId xmlns:a16="http://schemas.microsoft.com/office/drawing/2014/main" id="{3AEBDC1A-0F42-4F53-B0E8-346C4B6FF539}"/>
              </a:ext>
            </a:extLst>
          </p:cNvPr>
          <p:cNvCxnSpPr>
            <a:cxnSpLocks/>
            <a:stCxn id="12" idx="2"/>
            <a:endCxn id="9" idx="2"/>
          </p:cNvCxnSpPr>
          <p:nvPr/>
        </p:nvCxnSpPr>
        <p:spPr>
          <a:xfrm rot="16200000" flipH="1">
            <a:off x="5186194" y="168160"/>
            <a:ext cx="920102" cy="9576393"/>
          </a:xfrm>
          <a:prstGeom prst="bentConnector3">
            <a:avLst>
              <a:gd name="adj1" fmla="val 155821"/>
            </a:avLst>
          </a:prstGeom>
          <a:ln>
            <a:tailEnd type="triangle"/>
          </a:ln>
        </p:spPr>
        <p:style>
          <a:lnRef idx="1">
            <a:schemeClr val="dk1"/>
          </a:lnRef>
          <a:fillRef idx="0">
            <a:schemeClr val="dk1"/>
          </a:fillRef>
          <a:effectRef idx="0">
            <a:schemeClr val="dk1"/>
          </a:effectRef>
          <a:fontRef idx="minor">
            <a:schemeClr val="tx1"/>
          </a:fontRef>
        </p:style>
      </p:cxnSp>
      <p:cxnSp>
        <p:nvCxnSpPr>
          <p:cNvPr id="73" name="Connector: Elbow 72">
            <a:extLst>
              <a:ext uri="{FF2B5EF4-FFF2-40B4-BE49-F238E27FC236}">
                <a16:creationId xmlns:a16="http://schemas.microsoft.com/office/drawing/2014/main" id="{4A0C7CE8-6DF5-4E7A-ADDD-EFB2E988D38C}"/>
              </a:ext>
            </a:extLst>
          </p:cNvPr>
          <p:cNvCxnSpPr>
            <a:cxnSpLocks/>
            <a:stCxn id="11" idx="3"/>
            <a:endCxn id="4" idx="1"/>
          </p:cNvCxnSpPr>
          <p:nvPr/>
        </p:nvCxnSpPr>
        <p:spPr>
          <a:xfrm flipV="1">
            <a:off x="4538939" y="4176015"/>
            <a:ext cx="1956961" cy="214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81" name="Straight Arrow Connector 80">
            <a:extLst>
              <a:ext uri="{FF2B5EF4-FFF2-40B4-BE49-F238E27FC236}">
                <a16:creationId xmlns:a16="http://schemas.microsoft.com/office/drawing/2014/main" id="{905639EC-39A1-4FC9-B781-EE73FF482842}"/>
              </a:ext>
            </a:extLst>
          </p:cNvPr>
          <p:cNvCxnSpPr>
            <a:cxnSpLocks/>
            <a:stCxn id="7" idx="2"/>
            <a:endCxn id="9" idx="0"/>
          </p:cNvCxnSpPr>
          <p:nvPr/>
        </p:nvCxnSpPr>
        <p:spPr>
          <a:xfrm>
            <a:off x="10434442" y="2176784"/>
            <a:ext cx="0" cy="2608014"/>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92" name="TextBox 91">
            <a:extLst>
              <a:ext uri="{FF2B5EF4-FFF2-40B4-BE49-F238E27FC236}">
                <a16:creationId xmlns:a16="http://schemas.microsoft.com/office/drawing/2014/main" id="{2708A4E3-68A3-41E2-B195-AF4DD0FA323F}"/>
              </a:ext>
            </a:extLst>
          </p:cNvPr>
          <p:cNvSpPr txBox="1"/>
          <p:nvPr/>
        </p:nvSpPr>
        <p:spPr>
          <a:xfrm>
            <a:off x="4091844" y="3268855"/>
            <a:ext cx="1792475"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Support health systems in meeting requirements</a:t>
            </a:r>
          </a:p>
        </p:txBody>
      </p:sp>
      <p:sp>
        <p:nvSpPr>
          <p:cNvPr id="93" name="TextBox 92">
            <a:extLst>
              <a:ext uri="{FF2B5EF4-FFF2-40B4-BE49-F238E27FC236}">
                <a16:creationId xmlns:a16="http://schemas.microsoft.com/office/drawing/2014/main" id="{12D04BBF-7A7F-4D9C-BE95-3C72651F88F5}"/>
              </a:ext>
            </a:extLst>
          </p:cNvPr>
          <p:cNvSpPr txBox="1"/>
          <p:nvPr/>
        </p:nvSpPr>
        <p:spPr>
          <a:xfrm>
            <a:off x="7966817" y="3200780"/>
            <a:ext cx="194419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Contribute expertise to the refinement of standard</a:t>
            </a:r>
          </a:p>
        </p:txBody>
      </p:sp>
      <p:cxnSp>
        <p:nvCxnSpPr>
          <p:cNvPr id="102" name="Connector: Elbow 101">
            <a:extLst>
              <a:ext uri="{FF2B5EF4-FFF2-40B4-BE49-F238E27FC236}">
                <a16:creationId xmlns:a16="http://schemas.microsoft.com/office/drawing/2014/main" id="{28960093-4C97-4EA1-986D-4B4796F2F3AF}"/>
              </a:ext>
            </a:extLst>
          </p:cNvPr>
          <p:cNvCxnSpPr>
            <a:cxnSpLocks/>
            <a:stCxn id="4" idx="0"/>
            <a:endCxn id="7" idx="1"/>
          </p:cNvCxnSpPr>
          <p:nvPr/>
        </p:nvCxnSpPr>
        <p:spPr>
          <a:xfrm rot="5400000" flipH="1" flipV="1">
            <a:off x="7465556" y="1369566"/>
            <a:ext cx="1999231"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17" name="Connector: Elbow 116">
            <a:extLst>
              <a:ext uri="{FF2B5EF4-FFF2-40B4-BE49-F238E27FC236}">
                <a16:creationId xmlns:a16="http://schemas.microsoft.com/office/drawing/2014/main" id="{87AA99B3-25B1-419F-A357-3FAD29803680}"/>
              </a:ext>
            </a:extLst>
          </p:cNvPr>
          <p:cNvCxnSpPr>
            <a:cxnSpLocks/>
            <a:stCxn id="4" idx="2"/>
            <a:endCxn id="9" idx="1"/>
          </p:cNvCxnSpPr>
          <p:nvPr/>
        </p:nvCxnSpPr>
        <p:spPr>
          <a:xfrm rot="16200000" flipH="1">
            <a:off x="8160780" y="3305182"/>
            <a:ext cx="608783"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21" name="Straight Arrow Connector 120">
            <a:extLst>
              <a:ext uri="{FF2B5EF4-FFF2-40B4-BE49-F238E27FC236}">
                <a16:creationId xmlns:a16="http://schemas.microsoft.com/office/drawing/2014/main" id="{44159A09-7E36-48A0-AF00-4614FED52C20}"/>
              </a:ext>
            </a:extLst>
          </p:cNvPr>
          <p:cNvCxnSpPr>
            <a:stCxn id="14" idx="2"/>
            <a:endCxn id="11" idx="0"/>
          </p:cNvCxnSpPr>
          <p:nvPr/>
        </p:nvCxnSpPr>
        <p:spPr>
          <a:xfrm>
            <a:off x="4060698" y="3176400"/>
            <a:ext cx="382" cy="6881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3" name="Straight Arrow Connector 122">
            <a:extLst>
              <a:ext uri="{FF2B5EF4-FFF2-40B4-BE49-F238E27FC236}">
                <a16:creationId xmlns:a16="http://schemas.microsoft.com/office/drawing/2014/main" id="{57347F8E-8EFF-4562-95B5-A27D11AFB2DB}"/>
              </a:ext>
            </a:extLst>
          </p:cNvPr>
          <p:cNvCxnSpPr/>
          <p:nvPr/>
        </p:nvCxnSpPr>
        <p:spPr>
          <a:xfrm flipV="1">
            <a:off x="9416771" y="2119078"/>
            <a:ext cx="586784" cy="447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7BF1D938-009F-4DF7-8B4D-00E29A7A98F8}"/>
              </a:ext>
            </a:extLst>
          </p:cNvPr>
          <p:cNvSpPr txBox="1"/>
          <p:nvPr/>
        </p:nvSpPr>
        <p:spPr>
          <a:xfrm>
            <a:off x="1831347" y="6159587"/>
            <a:ext cx="817220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2800" b="1" i="0" u="none" strike="noStrike" kern="1200" cap="none" spc="0" normalizeH="0" baseline="0" noProof="0" dirty="0">
                <a:ln>
                  <a:noFill/>
                </a:ln>
                <a:solidFill>
                  <a:prstClr val="black"/>
                </a:solidFill>
                <a:effectLst/>
                <a:uLnTx/>
                <a:uFillTx/>
                <a:latin typeface="Calibri" panose="020F0502020204030204"/>
                <a:ea typeface="+mn-ea"/>
                <a:cs typeface="+mn-cs"/>
              </a:rPr>
              <a:t>Canadian Health Information Standards Ecosystem</a:t>
            </a:r>
          </a:p>
        </p:txBody>
      </p:sp>
      <p:sp>
        <p:nvSpPr>
          <p:cNvPr id="5" name="Title 4">
            <a:extLst>
              <a:ext uri="{FF2B5EF4-FFF2-40B4-BE49-F238E27FC236}">
                <a16:creationId xmlns:a16="http://schemas.microsoft.com/office/drawing/2014/main" id="{B0B6CCAA-6F7A-49CB-A76C-F1E0B96A5293}"/>
              </a:ext>
            </a:extLst>
          </p:cNvPr>
          <p:cNvSpPr>
            <a:spLocks noGrp="1"/>
          </p:cNvSpPr>
          <p:nvPr>
            <p:ph type="title"/>
          </p:nvPr>
        </p:nvSpPr>
        <p:spPr/>
        <p:txBody>
          <a:bodyPr/>
          <a:lstStyle/>
          <a:p>
            <a:r>
              <a:rPr lang="en-US" dirty="0"/>
              <a:t>Who Are We Targeting And Why?</a:t>
            </a:r>
          </a:p>
        </p:txBody>
      </p:sp>
    </p:spTree>
    <p:extLst>
      <p:ext uri="{BB962C8B-B14F-4D97-AF65-F5344CB8AC3E}">
        <p14:creationId xmlns:p14="http://schemas.microsoft.com/office/powerpoint/2010/main" val="426305363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8705</TotalTime>
  <Words>4088</Words>
  <Application>Microsoft Office PowerPoint</Application>
  <PresentationFormat>Widescreen</PresentationFormat>
  <Paragraphs>400</Paragraphs>
  <Slides>26</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Agency FB</vt:lpstr>
      <vt:lpstr>Arial</vt:lpstr>
      <vt:lpstr>Calibri</vt:lpstr>
      <vt:lpstr>Calibri Light</vt:lpstr>
      <vt:lpstr>Verdana</vt:lpstr>
      <vt:lpstr>1_Office Theme</vt:lpstr>
      <vt:lpstr>CA-Baseline A Starting Point for Canadian FHIR Implementation Guides  Jurisdictional Working Group Endorsement Request</vt:lpstr>
      <vt:lpstr>Who Are We?</vt:lpstr>
      <vt:lpstr>The Canadian FHIR Baseline Working Group</vt:lpstr>
      <vt:lpstr>Who Participates?</vt:lpstr>
      <vt:lpstr>What are the Limitations of the FHIR Base Specification?</vt:lpstr>
      <vt:lpstr>What Are We Doing And Why?</vt:lpstr>
      <vt:lpstr>PowerPoint Presentation</vt:lpstr>
      <vt:lpstr>What is Our Vision Statement?</vt:lpstr>
      <vt:lpstr>Who Are We Targeting And Why?</vt:lpstr>
      <vt:lpstr>Benefits – What’s In It For You?</vt:lpstr>
      <vt:lpstr>What’s Our Ask of You?</vt:lpstr>
      <vt:lpstr>How Has It Been Vetted for Canadian Use?</vt:lpstr>
      <vt:lpstr>Who is Using It?</vt:lpstr>
      <vt:lpstr>What’s Next?</vt:lpstr>
      <vt:lpstr>For Authors and Implementers</vt:lpstr>
      <vt:lpstr>CA-Baseline A Starting Point for Canadian FHIR Implementation Guides  Alignment Package</vt:lpstr>
      <vt:lpstr>What does the Alignment Package Include?</vt:lpstr>
      <vt:lpstr>Endorsement Statement Boilerplate Language</vt:lpstr>
      <vt:lpstr>Alignment Statement Boilerplate Language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A Starting Point for Canadian FHIR Implementation Guides</dc:title>
  <dc:creator>Sheridan Cook</dc:creator>
  <cp:lastModifiedBy>Cook, Sheridan</cp:lastModifiedBy>
  <cp:revision>105</cp:revision>
  <dcterms:created xsi:type="dcterms:W3CDTF">2021-04-30T16:01:50Z</dcterms:created>
  <dcterms:modified xsi:type="dcterms:W3CDTF">2022-04-29T16:38:38Z</dcterms:modified>
</cp:coreProperties>
</file>