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9" r:id="rId2"/>
    <p:sldMasterId id="2147483693" r:id="rId3"/>
  </p:sldMasterIdLst>
  <p:notesMasterIdLst>
    <p:notesMasterId r:id="rId11"/>
  </p:notesMasterIdLst>
  <p:sldIdLst>
    <p:sldId id="2842" r:id="rId4"/>
    <p:sldId id="2875" r:id="rId5"/>
    <p:sldId id="2895" r:id="rId6"/>
    <p:sldId id="2863" r:id="rId7"/>
    <p:sldId id="2897" r:id="rId8"/>
    <p:sldId id="2147374335" r:id="rId9"/>
    <p:sldId id="2147374334" r:id="rId10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cribeIT" id="{331002AE-0CB3-4903-940C-A24E6904E314}">
          <p14:sldIdLst>
            <p14:sldId id="2842"/>
            <p14:sldId id="2875"/>
            <p14:sldId id="2895"/>
            <p14:sldId id="2863"/>
            <p14:sldId id="2897"/>
            <p14:sldId id="2147374335"/>
            <p14:sldId id="214737433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9FD5704-9822-0FD8-F7A7-A663EC454195}" name="Humphrey , Morag" initials="H,M" userId="S::mhumphrey@infoway-inforoute.ca::63d0794c-70a8-49b6-a8db-5720a625390d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yani , Seema" initials="N,S" lastIdx="1" clrIdx="0">
    <p:extLst>
      <p:ext uri="{19B8F6BF-5375-455C-9EA6-DF929625EA0E}">
        <p15:presenceInfo xmlns:p15="http://schemas.microsoft.com/office/powerpoint/2012/main" userId="S::snayani@infoway-inforoute.ca::dfb31376-47b1-44f0-a4b7-a3b3c0768a3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C11E"/>
    <a:srgbClr val="000000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426" autoAdjust="0"/>
    <p:restoredTop sz="95901" autoAdjust="0"/>
  </p:normalViewPr>
  <p:slideViewPr>
    <p:cSldViewPr snapToGrid="0">
      <p:cViewPr varScale="1">
        <p:scale>
          <a:sx n="78" d="100"/>
          <a:sy n="78" d="100"/>
        </p:scale>
        <p:origin x="47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commentAuthors" Target="commentAuthors.xml"/><Relationship Id="rId17" Type="http://schemas.microsoft.com/office/2018/10/relationships/authors" Target="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1727"/>
          </a:xfrm>
          <a:prstGeom prst="rect">
            <a:avLst/>
          </a:prstGeom>
        </p:spPr>
        <p:txBody>
          <a:bodyPr vert="horz" lIns="96649" tIns="48325" rIns="96649" bIns="48325" rtlCol="0"/>
          <a:lstStyle>
            <a:lvl1pPr algn="l">
              <a:defRPr sz="13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1727"/>
          </a:xfrm>
          <a:prstGeom prst="rect">
            <a:avLst/>
          </a:prstGeom>
        </p:spPr>
        <p:txBody>
          <a:bodyPr vert="horz" lIns="96649" tIns="48325" rIns="96649" bIns="48325" rtlCol="0"/>
          <a:lstStyle>
            <a:lvl1pPr algn="r">
              <a:defRPr sz="1300"/>
            </a:lvl1pPr>
          </a:lstStyle>
          <a:p>
            <a:fld id="{5C704928-62D5-4C83-AA6C-E7581CE1895A}" type="datetimeFigureOut">
              <a:rPr lang="en-CA" smtClean="0"/>
              <a:t>2023-11-28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9" tIns="48325" rIns="96649" bIns="48325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49" tIns="48325" rIns="96649" bIns="4832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1726"/>
          </a:xfrm>
          <a:prstGeom prst="rect">
            <a:avLst/>
          </a:prstGeom>
        </p:spPr>
        <p:txBody>
          <a:bodyPr vert="horz" lIns="96649" tIns="48325" rIns="96649" bIns="48325" rtlCol="0" anchor="b"/>
          <a:lstStyle>
            <a:lvl1pPr algn="l">
              <a:defRPr sz="13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1726"/>
          </a:xfrm>
          <a:prstGeom prst="rect">
            <a:avLst/>
          </a:prstGeom>
        </p:spPr>
        <p:txBody>
          <a:bodyPr vert="horz" lIns="96649" tIns="48325" rIns="96649" bIns="48325" rtlCol="0" anchor="b"/>
          <a:lstStyle>
            <a:lvl1pPr algn="r">
              <a:defRPr sz="1300"/>
            </a:lvl1pPr>
          </a:lstStyle>
          <a:p>
            <a:fld id="{040D4843-480C-4E44-B7EC-659529D45831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55027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217" indent="-181217"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0D4843-480C-4E44-B7EC-659529D45831}" type="slidenum">
              <a:rPr lang="en-CA" smtClean="0"/>
              <a:t>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95011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217" indent="-181217"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0D4843-480C-4E44-B7EC-659529D45831}" type="slidenum">
              <a:rPr lang="en-CA" smtClean="0"/>
              <a:t>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057041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217" indent="-181217" defTabSz="966492">
              <a:buFont typeface="Arial" panose="020B0604020202020204" pitchFamily="34" charset="0"/>
              <a:buChar char="•"/>
              <a:defRPr/>
            </a:pPr>
            <a:r>
              <a:rPr lang="en-CA" dirty="0">
                <a:latin typeface="Segoe UI" panose="020B0502040204020203" pitchFamily="34" charset="0"/>
              </a:rPr>
              <a:t>Driver to look at mandatory capturing of Indication for Use in Alberta</a:t>
            </a:r>
          </a:p>
          <a:p>
            <a:pPr marL="181217" indent="-181217" defTabSz="966492">
              <a:buFont typeface="Arial" panose="020B0604020202020204" pitchFamily="34" charset="0"/>
              <a:buChar char="•"/>
              <a:defRPr/>
            </a:pPr>
            <a:r>
              <a:rPr lang="en-CA" dirty="0"/>
              <a:t>Discuss paper vs electronic changes</a:t>
            </a:r>
            <a:endParaRPr lang="en-CA" dirty="0">
              <a:latin typeface="Segoe UI" panose="020B0502040204020203" pitchFamily="34" charset="0"/>
            </a:endParaRPr>
          </a:p>
          <a:p>
            <a:pPr marL="181217" indent="-181217" defTabSz="966492">
              <a:buFont typeface="Arial" panose="020B0604020202020204" pitchFamily="34" charset="0"/>
              <a:buChar char="•"/>
              <a:defRPr/>
            </a:pPr>
            <a:r>
              <a:rPr lang="en-CA" dirty="0">
                <a:latin typeface="Segoe UI" panose="020B0502040204020203" pitchFamily="34" charset="0"/>
              </a:rPr>
              <a:t>If we were to develop functionality, to make Indication mandatory for some medications, want their feedback as it may have implications more broadly than AB; thoughtful in how implement and clinician implications</a:t>
            </a:r>
            <a:endParaRPr lang="en-CA" dirty="0">
              <a:latin typeface="Arial" panose="020B0604020202020204" pitchFamily="34" charset="0"/>
            </a:endParaRP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0D4843-480C-4E44-B7EC-659529D45831}" type="slidenum">
              <a:rPr lang="en-CA" smtClean="0"/>
              <a:t>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071000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217" indent="-181217"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0D4843-480C-4E44-B7EC-659529D45831}" type="slidenum">
              <a:rPr lang="en-CA" smtClean="0"/>
              <a:t>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726443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0D4843-480C-4E44-B7EC-659529D45831}" type="slidenum">
              <a:rPr lang="en-CA" smtClean="0"/>
              <a:t>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47842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3FC39DE-2794-493A-ABE7-5412CE275596}"/>
              </a:ext>
            </a:extLst>
          </p:cNvPr>
          <p:cNvSpPr/>
          <p:nvPr userDrawn="1"/>
        </p:nvSpPr>
        <p:spPr>
          <a:xfrm>
            <a:off x="0" y="1658208"/>
            <a:ext cx="2651760" cy="4617720"/>
          </a:xfrm>
          <a:prstGeom prst="rect">
            <a:avLst/>
          </a:prstGeom>
          <a:solidFill>
            <a:srgbClr val="95C1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8CF407-34FD-4369-882A-A6E52C1190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71214" y="2057400"/>
            <a:ext cx="8577072" cy="796636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3FAAA2-4E5B-4A99-8220-38316BE645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70289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fld id="{39CE38D1-4FCB-41C5-BC53-741E5F52975E}" type="datetime1">
              <a:rPr lang="en-CA" smtClean="0"/>
              <a:pPr/>
              <a:t>2023-11-28</a:t>
            </a:fld>
            <a:endParaRPr lang="en-CA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3463B8-58E5-4F96-A2B1-C375DA2BE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43716" y="6886880"/>
            <a:ext cx="2743200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516D1B-F053-4E4E-90B0-7D97D902F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43200" y="6886880"/>
            <a:ext cx="2743200" cy="219456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r>
              <a:rPr lang="en-CA" dirty="0"/>
              <a:t>Page </a:t>
            </a:r>
            <a:fld id="{CFCBA0E8-EA4A-48AF-9356-990E64D7EAB2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45A812A-8601-48E3-BFDD-5B1C22DFA2D7}"/>
              </a:ext>
            </a:extLst>
          </p:cNvPr>
          <p:cNvSpPr/>
          <p:nvPr userDrawn="1"/>
        </p:nvSpPr>
        <p:spPr>
          <a:xfrm>
            <a:off x="0" y="1150070"/>
            <a:ext cx="2651760" cy="413554"/>
          </a:xfrm>
          <a:prstGeom prst="rect">
            <a:avLst/>
          </a:prstGeom>
          <a:solidFill>
            <a:srgbClr val="B2B2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42C911-069C-44CB-AFD8-AFD3529FF3A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71214" y="2854036"/>
            <a:ext cx="8577072" cy="2660650"/>
          </a:xfrm>
        </p:spPr>
        <p:txBody>
          <a:bodyPr/>
          <a:lstStyle>
            <a:lvl1pPr marL="0" indent="0">
              <a:buFontTx/>
              <a:buNone/>
              <a:defRPr b="1"/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3978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3FC39DE-2794-493A-ABE7-5412CE275596}"/>
              </a:ext>
            </a:extLst>
          </p:cNvPr>
          <p:cNvSpPr/>
          <p:nvPr userDrawn="1"/>
        </p:nvSpPr>
        <p:spPr>
          <a:xfrm>
            <a:off x="0" y="1658210"/>
            <a:ext cx="2651760" cy="4614772"/>
          </a:xfrm>
          <a:prstGeom prst="rect">
            <a:avLst/>
          </a:prstGeom>
          <a:solidFill>
            <a:srgbClr val="95C1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3FAAA2-4E5B-4A99-8220-38316BE645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70289"/>
            <a:ext cx="2743200" cy="365125"/>
          </a:xfrm>
          <a:prstGeom prst="rect">
            <a:avLst/>
          </a:prstGeom>
        </p:spPr>
        <p:txBody>
          <a:bodyPr/>
          <a:lstStyle/>
          <a:p>
            <a:fld id="{2A692560-0921-4AE2-BA86-F96FF85253C3}" type="datetime1">
              <a:rPr lang="en-CA" smtClean="0"/>
              <a:t>2023-11-28</a:t>
            </a:fld>
            <a:endParaRPr lang="en-CA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3463B8-58E5-4F96-A2B1-C375DA2BE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516D1B-F053-4E4E-90B0-7D97D902F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/>
              <a:t>Page </a:t>
            </a:r>
            <a:fld id="{CFCBA0E8-EA4A-48AF-9356-990E64D7EAB2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45A812A-8601-48E3-BFDD-5B1C22DFA2D7}"/>
              </a:ext>
            </a:extLst>
          </p:cNvPr>
          <p:cNvSpPr/>
          <p:nvPr userDrawn="1"/>
        </p:nvSpPr>
        <p:spPr>
          <a:xfrm>
            <a:off x="0" y="1150070"/>
            <a:ext cx="2651760" cy="413554"/>
          </a:xfrm>
          <a:prstGeom prst="rect">
            <a:avLst/>
          </a:prstGeom>
          <a:solidFill>
            <a:srgbClr val="B2B2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40DC3FAC-31E1-4058-B1B8-4DBAB215B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1788" y="2703871"/>
            <a:ext cx="8670924" cy="5550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7286C8-DCE1-41FA-BFB6-FD9F6D95A3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71788" y="3429000"/>
            <a:ext cx="8670925" cy="2554339"/>
          </a:xfr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FontTx/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600"/>
              </a:spcBef>
              <a:spcAft>
                <a:spcPts val="600"/>
              </a:spcAft>
              <a:buFontTx/>
              <a:buNone/>
              <a:defRPr>
                <a:solidFill>
                  <a:schemeClr val="tx1"/>
                </a:solidFill>
              </a:defRPr>
            </a:lvl2pPr>
            <a:lvl3pPr marL="0" indent="0">
              <a:spcBef>
                <a:spcPts val="600"/>
              </a:spcBef>
              <a:spcAft>
                <a:spcPts val="600"/>
              </a:spcAft>
              <a:buFontTx/>
              <a:buNone/>
              <a:defRPr>
                <a:solidFill>
                  <a:schemeClr val="tx1"/>
                </a:solidFill>
              </a:defRPr>
            </a:lvl3pPr>
            <a:lvl4pPr marL="0" indent="0">
              <a:spcBef>
                <a:spcPts val="600"/>
              </a:spcBef>
              <a:spcAft>
                <a:spcPts val="600"/>
              </a:spcAft>
              <a:buFontTx/>
              <a:buNone/>
              <a:defRPr>
                <a:solidFill>
                  <a:schemeClr val="tx1"/>
                </a:solidFill>
              </a:defRPr>
            </a:lvl4pPr>
            <a:lvl5pPr marL="0" indent="0">
              <a:spcBef>
                <a:spcPts val="600"/>
              </a:spcBef>
              <a:spcAft>
                <a:spcPts val="600"/>
              </a:spcAft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10491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/Section Break slide with mod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1645920"/>
            <a:ext cx="2651760" cy="5212080"/>
          </a:xfrm>
          <a:prstGeom prst="rect">
            <a:avLst/>
          </a:prstGeom>
          <a:solidFill>
            <a:srgbClr val="95C1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1150070"/>
            <a:ext cx="2651760" cy="413554"/>
          </a:xfrm>
          <a:prstGeom prst="rect">
            <a:avLst/>
          </a:prstGeom>
          <a:solidFill>
            <a:srgbClr val="B2B2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40460" y="6271634"/>
            <a:ext cx="35443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Page </a:t>
            </a:r>
            <a:fld id="{A125C741-2E8B-4F68-8509-D0B253B72241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©2023 Canada Health Infoway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Confidential: For discussion purposes only</a:t>
            </a:r>
            <a:endParaRPr kumimoji="0" lang="en-CA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678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793873" y="2578955"/>
            <a:ext cx="5907404" cy="155448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defRPr sz="4800" b="1">
                <a:solidFill>
                  <a:srgbClr val="181F2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804848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762000" y="2022764"/>
            <a:ext cx="4318000" cy="1554480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733" b="1">
                <a:solidFill>
                  <a:srgbClr val="181F2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62000" y="4247129"/>
            <a:ext cx="4318000" cy="209983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None/>
              <a:defRPr sz="2133" b="0" i="0">
                <a:solidFill>
                  <a:srgbClr val="181F2D"/>
                </a:solidFill>
                <a:latin typeface="+mn-lt"/>
                <a:ea typeface="Helvetica Neue Light" panose="02000403000000020004" pitchFamily="2" charset="0"/>
              </a:defRPr>
            </a:lvl1pPr>
            <a:lvl2pPr marL="0" indent="114297">
              <a:lnSpc>
                <a:spcPct val="130000"/>
              </a:lnSpc>
              <a:spcBef>
                <a:spcPts val="0"/>
              </a:spcBef>
              <a:buSzTx/>
              <a:buNone/>
              <a:defRPr sz="24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2pPr>
            <a:lvl3pPr marL="0" indent="228594">
              <a:lnSpc>
                <a:spcPct val="130000"/>
              </a:lnSpc>
              <a:spcBef>
                <a:spcPts val="0"/>
              </a:spcBef>
              <a:buSzTx/>
              <a:buNone/>
              <a:defRPr sz="24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3pPr>
            <a:lvl4pPr marL="0" indent="342891">
              <a:lnSpc>
                <a:spcPct val="130000"/>
              </a:lnSpc>
              <a:spcBef>
                <a:spcPts val="0"/>
              </a:spcBef>
              <a:buSzTx/>
              <a:buNone/>
              <a:defRPr sz="24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4pPr>
            <a:lvl5pPr marL="0" indent="457189">
              <a:lnSpc>
                <a:spcPct val="130000"/>
              </a:lnSpc>
              <a:spcBef>
                <a:spcPts val="0"/>
              </a:spcBef>
              <a:buSzTx/>
              <a:buNone/>
              <a:defRPr sz="24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Body Level One…">
            <a:extLst>
              <a:ext uri="{FF2B5EF4-FFF2-40B4-BE49-F238E27FC236}">
                <a16:creationId xmlns:a16="http://schemas.microsoft.com/office/drawing/2014/main" id="{C79EAFE0-671A-4AB5-9421-FBBCE1866F06}"/>
              </a:ext>
            </a:extLst>
          </p:cNvPr>
          <p:cNvSpPr txBox="1">
            <a:spLocks noGrp="1"/>
          </p:cNvSpPr>
          <p:nvPr>
            <p:ph type="body" sz="quarter" idx="10"/>
          </p:nvPr>
        </p:nvSpPr>
        <p:spPr>
          <a:xfrm>
            <a:off x="762000" y="3722031"/>
            <a:ext cx="4318000" cy="59968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buSzTx/>
              <a:buNone/>
              <a:defRPr sz="2400" b="0" i="0">
                <a:solidFill>
                  <a:srgbClr val="181F2D"/>
                </a:solidFill>
                <a:latin typeface="+mn-lt"/>
                <a:ea typeface="Helvetica Neue Light" panose="02000403000000020004" pitchFamily="2" charset="0"/>
              </a:defRPr>
            </a:lvl1pPr>
            <a:lvl2pPr marL="0" indent="114297">
              <a:lnSpc>
                <a:spcPct val="130000"/>
              </a:lnSpc>
              <a:spcBef>
                <a:spcPts val="0"/>
              </a:spcBef>
              <a:buSzTx/>
              <a:buNone/>
              <a:defRPr sz="24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2pPr>
            <a:lvl3pPr marL="0" indent="228594">
              <a:lnSpc>
                <a:spcPct val="130000"/>
              </a:lnSpc>
              <a:spcBef>
                <a:spcPts val="0"/>
              </a:spcBef>
              <a:buSzTx/>
              <a:buNone/>
              <a:defRPr sz="24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3pPr>
            <a:lvl4pPr marL="0" indent="342891">
              <a:lnSpc>
                <a:spcPct val="130000"/>
              </a:lnSpc>
              <a:spcBef>
                <a:spcPts val="0"/>
              </a:spcBef>
              <a:buSzTx/>
              <a:buNone/>
              <a:defRPr sz="24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4pPr>
            <a:lvl5pPr marL="0" indent="457189">
              <a:lnSpc>
                <a:spcPct val="130000"/>
              </a:lnSpc>
              <a:spcBef>
                <a:spcPts val="0"/>
              </a:spcBef>
              <a:buSzTx/>
              <a:buNone/>
              <a:defRPr sz="24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6" name="Picture 5" descr="A red logo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7477F427-F351-1C4E-96C4-5296762E2B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41830" b="42185"/>
          <a:stretch/>
        </p:blipFill>
        <p:spPr>
          <a:xfrm>
            <a:off x="491779" y="653982"/>
            <a:ext cx="3952239" cy="63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3765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itle Text"/>
          <p:cNvSpPr txBox="1">
            <a:spLocks noGrp="1"/>
          </p:cNvSpPr>
          <p:nvPr>
            <p:ph type="title"/>
          </p:nvPr>
        </p:nvSpPr>
        <p:spPr>
          <a:xfrm>
            <a:off x="977900" y="512064"/>
            <a:ext cx="10191545" cy="635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 i="0" u="none" strike="noStrike" cap="none" spc="0" baseline="0" dirty="0">
                <a:ln>
                  <a:noFill/>
                </a:ln>
                <a:solidFill>
                  <a:srgbClr val="181F2D"/>
                </a:solidFill>
                <a:uFillTx/>
                <a:latin typeface="+mj-lt"/>
                <a:ea typeface="+mn-ea"/>
                <a:cs typeface="+mn-cs"/>
                <a:sym typeface="Helvetica Neue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21B22-0792-4CA5-806B-00E245A923B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77899" y="1780032"/>
            <a:ext cx="10191547" cy="4267200"/>
          </a:xfrm>
        </p:spPr>
        <p:txBody>
          <a:bodyPr/>
          <a:lstStyle>
            <a:lvl1pPr>
              <a:defRPr>
                <a:solidFill>
                  <a:srgbClr val="181F2D"/>
                </a:solidFill>
              </a:defRPr>
            </a:lvl1pPr>
            <a:lvl2pPr>
              <a:defRPr>
                <a:solidFill>
                  <a:srgbClr val="181F2D"/>
                </a:solidFill>
              </a:defRPr>
            </a:lvl2pPr>
            <a:lvl3pPr>
              <a:defRPr>
                <a:solidFill>
                  <a:srgbClr val="181F2D"/>
                </a:solidFill>
              </a:defRPr>
            </a:lvl3pPr>
            <a:lvl4pPr>
              <a:defRPr>
                <a:solidFill>
                  <a:srgbClr val="181F2D"/>
                </a:solidFill>
              </a:defRPr>
            </a:lvl4pPr>
            <a:lvl5pPr>
              <a:defRPr>
                <a:solidFill>
                  <a:srgbClr val="181F2D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C172D3A-AAC6-43D9-A879-6CD7A562FA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181F2D"/>
                </a:solidFill>
              </a:defRPr>
            </a:lvl1pPr>
          </a:lstStyle>
          <a:p>
            <a:fld id="{7BCFBF29-39BB-47B7-B83E-9E61FEB2B13F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3E6D9C31-E9F5-477F-9B2D-9E0D4BDC47F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28108" y="6413712"/>
            <a:ext cx="2438400" cy="195072"/>
          </a:xfrm>
        </p:spPr>
        <p:txBody>
          <a:bodyPr/>
          <a:lstStyle/>
          <a:p>
            <a:r>
              <a:rPr lang="en-CA" dirty="0"/>
              <a:t>©2023 Canada Health Infoway</a:t>
            </a:r>
          </a:p>
        </p:txBody>
      </p:sp>
    </p:spTree>
    <p:extLst>
      <p:ext uri="{BB962C8B-B14F-4D97-AF65-F5344CB8AC3E}">
        <p14:creationId xmlns:p14="http://schemas.microsoft.com/office/powerpoint/2010/main" val="2405612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977900" y="512064"/>
            <a:ext cx="10191545" cy="635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solidFill>
                  <a:srgbClr val="181F2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05812C-D12C-4B79-B7B0-47A61E42D3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77899" y="1780032"/>
            <a:ext cx="10191547" cy="426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181F2D"/>
                </a:solidFill>
              </a:defRPr>
            </a:lvl1pPr>
            <a:lvl2pPr marL="317492" indent="0">
              <a:buNone/>
              <a:defRPr sz="2133">
                <a:solidFill>
                  <a:srgbClr val="181F2D"/>
                </a:solidFill>
              </a:defRPr>
            </a:lvl2pPr>
            <a:lvl3pPr marL="634984" indent="0">
              <a:buNone/>
              <a:defRPr sz="1867">
                <a:solidFill>
                  <a:srgbClr val="181F2D"/>
                </a:solidFill>
              </a:defRPr>
            </a:lvl3pPr>
            <a:lvl4pPr marL="952476" indent="0">
              <a:buNone/>
              <a:defRPr sz="1867">
                <a:solidFill>
                  <a:srgbClr val="181F2D"/>
                </a:solidFill>
              </a:defRPr>
            </a:lvl4pPr>
            <a:lvl5pPr marL="1269968" indent="0">
              <a:buNone/>
              <a:defRPr sz="1867">
                <a:solidFill>
                  <a:srgbClr val="181F2D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46F3C5C-961C-4423-B1FF-E32FC83E4A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181F2D"/>
                </a:solidFill>
              </a:defRPr>
            </a:lvl1pPr>
          </a:lstStyle>
          <a:p>
            <a:fld id="{7BCFBF29-39BB-47B7-B83E-9E61FEB2B13F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62BB8D-42D4-4B44-9A76-51373BF95A8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CA" dirty="0"/>
              <a:t>©2023 Canada Health Infoway</a:t>
            </a:r>
          </a:p>
        </p:txBody>
      </p:sp>
    </p:spTree>
    <p:extLst>
      <p:ext uri="{BB962C8B-B14F-4D97-AF65-F5344CB8AC3E}">
        <p14:creationId xmlns:p14="http://schemas.microsoft.com/office/powerpoint/2010/main" val="3636555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s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itle Text"/>
          <p:cNvSpPr txBox="1">
            <a:spLocks noGrp="1"/>
          </p:cNvSpPr>
          <p:nvPr>
            <p:ph type="title"/>
          </p:nvPr>
        </p:nvSpPr>
        <p:spPr>
          <a:xfrm>
            <a:off x="977899" y="512064"/>
            <a:ext cx="10191544" cy="635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solidFill>
                  <a:srgbClr val="181F2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39" name="Body Level One…"/>
          <p:cNvSpPr txBox="1">
            <a:spLocks noGrp="1"/>
          </p:cNvSpPr>
          <p:nvPr>
            <p:ph type="body" idx="1"/>
          </p:nvPr>
        </p:nvSpPr>
        <p:spPr>
          <a:xfrm>
            <a:off x="977900" y="2324635"/>
            <a:ext cx="10191545" cy="3796764"/>
          </a:xfrm>
          <a:prstGeom prst="rect">
            <a:avLst/>
          </a:prstGeom>
        </p:spPr>
        <p:txBody>
          <a:bodyPr anchor="t">
            <a:noAutofit/>
          </a:bodyPr>
          <a:lstStyle>
            <a:lvl1pPr marL="613818" indent="-613818">
              <a:lnSpc>
                <a:spcPct val="130000"/>
              </a:lnSpc>
              <a:spcBef>
                <a:spcPts val="0"/>
              </a:spcBef>
              <a:buClr>
                <a:srgbClr val="E02D3A"/>
              </a:buClr>
              <a:buSzTx/>
              <a:buFont typeface="+mj-lt"/>
              <a:buAutoNum type="arabicPeriod"/>
              <a:defRPr sz="2400">
                <a:solidFill>
                  <a:srgbClr val="181F2D"/>
                </a:solidFill>
                <a:latin typeface="+mn-lt"/>
              </a:defRPr>
            </a:lvl1pPr>
            <a:lvl2pPr marL="912261" indent="-298443">
              <a:lnSpc>
                <a:spcPct val="130000"/>
              </a:lnSpc>
              <a:spcBef>
                <a:spcPts val="0"/>
              </a:spcBef>
              <a:buSzTx/>
              <a:buFont typeface="Arial" panose="020B0604020202020204" pitchFamily="34" charset="0"/>
              <a:buChar char="•"/>
              <a:defRPr sz="2133">
                <a:solidFill>
                  <a:srgbClr val="181F2D"/>
                </a:solidFill>
                <a:latin typeface="+mn-lt"/>
              </a:defRPr>
            </a:lvl2pPr>
            <a:lvl3pPr marL="1219170" indent="-298443" defTabSz="431789">
              <a:lnSpc>
                <a:spcPct val="130000"/>
              </a:lnSpc>
              <a:spcBef>
                <a:spcPts val="0"/>
              </a:spcBef>
              <a:buSzTx/>
              <a:buFont typeface="Arial" panose="020B0604020202020204" pitchFamily="34" charset="0"/>
              <a:buChar char="•"/>
              <a:defRPr sz="1867">
                <a:solidFill>
                  <a:srgbClr val="181F2D"/>
                </a:solidFill>
                <a:latin typeface="+mn-lt"/>
              </a:defRPr>
            </a:lvl3pPr>
            <a:lvl4pPr marL="609585" indent="342891">
              <a:lnSpc>
                <a:spcPct val="130000"/>
              </a:lnSpc>
              <a:spcBef>
                <a:spcPts val="0"/>
              </a:spcBef>
              <a:buSzTx/>
              <a:buNone/>
              <a:defRPr sz="1867">
                <a:solidFill>
                  <a:srgbClr val="000000"/>
                </a:solidFill>
              </a:defRPr>
            </a:lvl4pPr>
            <a:lvl5pPr marL="0" indent="457189">
              <a:lnSpc>
                <a:spcPct val="130000"/>
              </a:lnSpc>
              <a:spcBef>
                <a:spcPts val="0"/>
              </a:spcBef>
              <a:buSzTx/>
              <a:buNone/>
              <a:defRPr sz="1867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BAA267D-646B-42C6-A9CD-6BAFDA8822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77898" y="1780032"/>
            <a:ext cx="10191545" cy="5446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rgbClr val="181F2D"/>
                </a:solidFill>
              </a:defRPr>
            </a:lvl1pPr>
            <a:lvl2pPr marL="317492" indent="0">
              <a:buNone/>
              <a:defRPr/>
            </a:lvl2pPr>
            <a:lvl3pPr marL="634984" indent="0">
              <a:buNone/>
              <a:defRPr/>
            </a:lvl3pPr>
            <a:lvl4pPr marL="952476" indent="0">
              <a:buNone/>
              <a:defRPr/>
            </a:lvl4pPr>
            <a:lvl5pPr marL="1269968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09C97EF-7BD4-4119-94E4-6C783B4D3E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181F2D"/>
                </a:solidFill>
              </a:defRPr>
            </a:lvl1pPr>
          </a:lstStyle>
          <a:p>
            <a:fld id="{7BCFBF29-39BB-47B7-B83E-9E61FEB2B13F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C0289C22-0B97-4A69-B42C-3059CFFEF48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28108" y="6413712"/>
            <a:ext cx="2438400" cy="195072"/>
          </a:xfrm>
        </p:spPr>
        <p:txBody>
          <a:bodyPr/>
          <a:lstStyle/>
          <a:p>
            <a:r>
              <a:rPr lang="en-CA" dirty="0"/>
              <a:t>©2023 Canada Health Infoway</a:t>
            </a:r>
          </a:p>
        </p:txBody>
      </p:sp>
    </p:spTree>
    <p:extLst>
      <p:ext uri="{BB962C8B-B14F-4D97-AF65-F5344CB8AC3E}">
        <p14:creationId xmlns:p14="http://schemas.microsoft.com/office/powerpoint/2010/main" val="364611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Al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itle Text"/>
          <p:cNvSpPr txBox="1">
            <a:spLocks noGrp="1"/>
          </p:cNvSpPr>
          <p:nvPr>
            <p:ph type="title"/>
          </p:nvPr>
        </p:nvSpPr>
        <p:spPr>
          <a:xfrm>
            <a:off x="977899" y="512064"/>
            <a:ext cx="10191547" cy="635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solidFill>
                  <a:srgbClr val="181F2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43F9C-2B95-4EB4-B43D-897CDCBE0DB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77901" y="1778001"/>
            <a:ext cx="4769892" cy="4267200"/>
          </a:xfrm>
        </p:spPr>
        <p:txBody>
          <a:bodyPr/>
          <a:lstStyle>
            <a:lvl1pPr>
              <a:defRPr>
                <a:solidFill>
                  <a:srgbClr val="181F2D"/>
                </a:solidFill>
              </a:defRPr>
            </a:lvl1pPr>
            <a:lvl2pPr>
              <a:defRPr>
                <a:solidFill>
                  <a:srgbClr val="181F2D"/>
                </a:solidFill>
              </a:defRPr>
            </a:lvl2pPr>
            <a:lvl3pPr>
              <a:defRPr>
                <a:solidFill>
                  <a:srgbClr val="181F2D"/>
                </a:solidFill>
              </a:defRPr>
            </a:lvl3pPr>
            <a:lvl4pPr>
              <a:defRPr>
                <a:solidFill>
                  <a:srgbClr val="181F2D"/>
                </a:solidFill>
              </a:defRPr>
            </a:lvl4pPr>
            <a:lvl5pPr>
              <a:defRPr>
                <a:solidFill>
                  <a:srgbClr val="181F2D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9109F0-8496-4318-80EF-A444125651B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073672" y="1778000"/>
            <a:ext cx="4911187" cy="4267200"/>
          </a:xfrm>
        </p:spPr>
        <p:txBody>
          <a:bodyPr/>
          <a:lstStyle>
            <a:lvl1pPr>
              <a:defRPr>
                <a:solidFill>
                  <a:srgbClr val="181F2D"/>
                </a:solidFill>
              </a:defRPr>
            </a:lvl1pPr>
            <a:lvl2pPr>
              <a:defRPr>
                <a:solidFill>
                  <a:srgbClr val="181F2D"/>
                </a:solidFill>
              </a:defRPr>
            </a:lvl2pPr>
            <a:lvl3pPr>
              <a:defRPr>
                <a:solidFill>
                  <a:srgbClr val="181F2D"/>
                </a:solidFill>
              </a:defRPr>
            </a:lvl3pPr>
            <a:lvl4pPr>
              <a:defRPr>
                <a:solidFill>
                  <a:srgbClr val="181F2D"/>
                </a:solidFill>
              </a:defRPr>
            </a:lvl4pPr>
            <a:lvl5pPr>
              <a:defRPr>
                <a:solidFill>
                  <a:srgbClr val="181F2D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A4EBAB-DE80-4B25-951E-84CBE8F63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81F2D"/>
                </a:solidFill>
              </a:defRPr>
            </a:lvl1pPr>
          </a:lstStyle>
          <a:p>
            <a:fld id="{7BCFBF29-39BB-47B7-B83E-9E61FEB2B13F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C67B9066-CAB2-445E-9D55-B312616CD47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28108" y="6413712"/>
            <a:ext cx="2438400" cy="195072"/>
          </a:xfrm>
        </p:spPr>
        <p:txBody>
          <a:bodyPr/>
          <a:lstStyle/>
          <a:p>
            <a:r>
              <a:rPr lang="en-CA" dirty="0"/>
              <a:t>©2023 Canada Health Infoway</a:t>
            </a:r>
          </a:p>
        </p:txBody>
      </p:sp>
    </p:spTree>
    <p:extLst>
      <p:ext uri="{BB962C8B-B14F-4D97-AF65-F5344CB8AC3E}">
        <p14:creationId xmlns:p14="http://schemas.microsoft.com/office/powerpoint/2010/main" val="384293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itle Text"/>
          <p:cNvSpPr txBox="1">
            <a:spLocks noGrp="1"/>
          </p:cNvSpPr>
          <p:nvPr>
            <p:ph type="title"/>
          </p:nvPr>
        </p:nvSpPr>
        <p:spPr>
          <a:xfrm>
            <a:off x="975360" y="512064"/>
            <a:ext cx="10194085" cy="635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solidFill>
                  <a:srgbClr val="181F2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1B8C854-3B3D-42AD-9797-2DCFFFD9D6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181F2D"/>
                </a:solidFill>
              </a:defRPr>
            </a:lvl1pPr>
          </a:lstStyle>
          <a:p>
            <a:fld id="{7BCFBF29-39BB-47B7-B83E-9E61FEB2B13F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55F11B2D-AA48-490D-A860-BA8D8DD2535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28108" y="6413712"/>
            <a:ext cx="2438400" cy="195072"/>
          </a:xfrm>
        </p:spPr>
        <p:txBody>
          <a:bodyPr/>
          <a:lstStyle/>
          <a:p>
            <a:r>
              <a:rPr lang="en-CA" dirty="0"/>
              <a:t>©2023 Canada Health Infoway</a:t>
            </a:r>
          </a:p>
        </p:txBody>
      </p:sp>
    </p:spTree>
    <p:extLst>
      <p:ext uri="{BB962C8B-B14F-4D97-AF65-F5344CB8AC3E}">
        <p14:creationId xmlns:p14="http://schemas.microsoft.com/office/powerpoint/2010/main" val="3370668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FRAM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1B8C854-3B3D-42AD-9797-2DCFFFD9D6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181F2D"/>
                </a:solidFill>
              </a:defRPr>
            </a:lvl1pPr>
          </a:lstStyle>
          <a:p>
            <a:fld id="{7BCFBF29-39BB-47B7-B83E-9E61FEB2B13F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55F11B2D-AA48-490D-A860-BA8D8DD2535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28108" y="6413712"/>
            <a:ext cx="2438400" cy="195072"/>
          </a:xfrm>
        </p:spPr>
        <p:txBody>
          <a:bodyPr/>
          <a:lstStyle/>
          <a:p>
            <a:r>
              <a:rPr lang="en-CA" dirty="0"/>
              <a:t>©2023 Canada Health Infoway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B4A08D6-0C0B-48E2-B98D-F8B8BA612A3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>
                <a:solidFill>
                  <a:srgbClr val="181F2D"/>
                </a:solidFill>
              </a:defRPr>
            </a:lvl1pPr>
          </a:lstStyle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71672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ection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3FC39DE-2794-493A-ABE7-5412CE275596}"/>
              </a:ext>
            </a:extLst>
          </p:cNvPr>
          <p:cNvSpPr/>
          <p:nvPr userDrawn="1"/>
        </p:nvSpPr>
        <p:spPr>
          <a:xfrm>
            <a:off x="0" y="1658209"/>
            <a:ext cx="2651760" cy="4614772"/>
          </a:xfrm>
          <a:prstGeom prst="rect">
            <a:avLst/>
          </a:prstGeom>
          <a:solidFill>
            <a:srgbClr val="95C1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8CF407-34FD-4369-882A-A6E52C1190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54680" y="3686703"/>
            <a:ext cx="8577072" cy="557784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3FAAA2-4E5B-4A99-8220-38316BE645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70289"/>
            <a:ext cx="2743200" cy="365125"/>
          </a:xfrm>
          <a:prstGeom prst="rect">
            <a:avLst/>
          </a:prstGeom>
        </p:spPr>
        <p:txBody>
          <a:bodyPr/>
          <a:lstStyle/>
          <a:p>
            <a:fld id="{8A244C42-940D-4DC5-A0BE-9B5C499D5F05}" type="datetime1">
              <a:rPr lang="en-CA" smtClean="0"/>
              <a:t>2023-11-28</a:t>
            </a:fld>
            <a:endParaRPr lang="en-CA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3463B8-58E5-4F96-A2B1-C375DA2BE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C 2020 Canada Health Infoway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516D1B-F053-4E4E-90B0-7D97D902F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/>
              <a:t>Page </a:t>
            </a:r>
            <a:fld id="{CFCBA0E8-EA4A-48AF-9356-990E64D7EAB2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45A812A-8601-48E3-BFDD-5B1C22DFA2D7}"/>
              </a:ext>
            </a:extLst>
          </p:cNvPr>
          <p:cNvSpPr/>
          <p:nvPr userDrawn="1"/>
        </p:nvSpPr>
        <p:spPr>
          <a:xfrm>
            <a:off x="0" y="1150070"/>
            <a:ext cx="2651760" cy="413554"/>
          </a:xfrm>
          <a:prstGeom prst="rect">
            <a:avLst/>
          </a:prstGeom>
          <a:solidFill>
            <a:srgbClr val="B2B2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40030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ROPP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1B8C854-3B3D-42AD-9797-2DCFFFD9D6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181F2D"/>
                </a:solidFill>
              </a:defRPr>
            </a:lvl1pPr>
          </a:lstStyle>
          <a:p>
            <a:fld id="{7BCFBF29-39BB-47B7-B83E-9E61FEB2B13F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55F11B2D-AA48-490D-A860-BA8D8DD2535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28108" y="6413712"/>
            <a:ext cx="2438400" cy="195072"/>
          </a:xfrm>
        </p:spPr>
        <p:txBody>
          <a:bodyPr/>
          <a:lstStyle/>
          <a:p>
            <a:r>
              <a:rPr lang="en-CA" dirty="0"/>
              <a:t>©2023 Canada Health Infoway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B4A08D6-0C0B-48E2-B98D-F8B8BA612A3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16323" y="0"/>
            <a:ext cx="5075676" cy="6858000"/>
          </a:xfrm>
        </p:spPr>
        <p:txBody>
          <a:bodyPr/>
          <a:lstStyle>
            <a:lvl1pPr>
              <a:defRPr>
                <a:solidFill>
                  <a:srgbClr val="181F2D"/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7" name="Title Text">
            <a:extLst>
              <a:ext uri="{FF2B5EF4-FFF2-40B4-BE49-F238E27FC236}">
                <a16:creationId xmlns:a16="http://schemas.microsoft.com/office/drawing/2014/main" id="{100864CA-6E58-439E-8194-65F1560D42C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0112" y="2330285"/>
            <a:ext cx="6558088" cy="727231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4800" b="1">
                <a:solidFill>
                  <a:srgbClr val="181F2D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" name="Body Level One…">
            <a:extLst>
              <a:ext uri="{FF2B5EF4-FFF2-40B4-BE49-F238E27FC236}">
                <a16:creationId xmlns:a16="http://schemas.microsoft.com/office/drawing/2014/main" id="{13188AC0-C894-4729-AEF7-89DF69E54A4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30112" y="3243257"/>
            <a:ext cx="6558088" cy="163654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buSzTx/>
              <a:buNone/>
              <a:defRPr sz="2400" b="0" i="0">
                <a:solidFill>
                  <a:srgbClr val="181F2D"/>
                </a:solidFill>
                <a:latin typeface="+mn-lt"/>
                <a:ea typeface="Helvetica Neue Light" panose="02000403000000020004" pitchFamily="2" charset="0"/>
              </a:defRPr>
            </a:lvl1pPr>
            <a:lvl2pPr marL="0" indent="114297">
              <a:lnSpc>
                <a:spcPct val="130000"/>
              </a:lnSpc>
              <a:spcBef>
                <a:spcPts val="0"/>
              </a:spcBef>
              <a:buSzTx/>
              <a:buNone/>
              <a:defRPr sz="2400" b="0" i="0">
                <a:solidFill>
                  <a:schemeClr val="tx1"/>
                </a:solidFill>
                <a:latin typeface="+mn-lt"/>
                <a:ea typeface="Helvetica Neue Light" panose="02000403000000020004" pitchFamily="2" charset="0"/>
              </a:defRPr>
            </a:lvl2pPr>
            <a:lvl3pPr marL="0" indent="228594">
              <a:lnSpc>
                <a:spcPct val="130000"/>
              </a:lnSpc>
              <a:spcBef>
                <a:spcPts val="0"/>
              </a:spcBef>
              <a:buSzTx/>
              <a:buNone/>
              <a:defRPr sz="2400" b="0" i="0">
                <a:solidFill>
                  <a:schemeClr val="tx1"/>
                </a:solidFill>
                <a:latin typeface="+mn-lt"/>
                <a:ea typeface="Helvetica Neue Light" panose="02000403000000020004" pitchFamily="2" charset="0"/>
              </a:defRPr>
            </a:lvl3pPr>
            <a:lvl4pPr marL="0" indent="342891">
              <a:lnSpc>
                <a:spcPct val="130000"/>
              </a:lnSpc>
              <a:spcBef>
                <a:spcPts val="0"/>
              </a:spcBef>
              <a:buSzTx/>
              <a:buNone/>
              <a:defRPr sz="2400" b="0" i="0">
                <a:solidFill>
                  <a:schemeClr val="tx1"/>
                </a:solidFill>
                <a:latin typeface="+mn-lt"/>
                <a:ea typeface="Helvetica Neue Light" panose="02000403000000020004" pitchFamily="2" charset="0"/>
              </a:defRPr>
            </a:lvl4pPr>
            <a:lvl5pPr marL="0" indent="457189">
              <a:lnSpc>
                <a:spcPct val="130000"/>
              </a:lnSpc>
              <a:spcBef>
                <a:spcPts val="0"/>
              </a:spcBef>
              <a:buSzTx/>
              <a:buNone/>
              <a:defRPr sz="2400" b="0" i="0">
                <a:solidFill>
                  <a:schemeClr val="tx1"/>
                </a:solidFill>
                <a:latin typeface="+mn-lt"/>
                <a:ea typeface="Helvetica Neue Light" panose="02000403000000020004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0" name="Picture 9" descr="A red logo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889726E0-7DC6-1846-AE6D-FAE9C79DDE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1830" b="42185"/>
          <a:stretch/>
        </p:blipFill>
        <p:spPr>
          <a:xfrm>
            <a:off x="491779" y="653982"/>
            <a:ext cx="3952239" cy="63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662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Thank yo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Text"/>
          <p:cNvSpPr txBox="1">
            <a:spLocks noGrp="1"/>
          </p:cNvSpPr>
          <p:nvPr>
            <p:ph type="title"/>
          </p:nvPr>
        </p:nvSpPr>
        <p:spPr>
          <a:xfrm>
            <a:off x="630112" y="2330285"/>
            <a:ext cx="6558088" cy="727231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4800" b="1">
                <a:solidFill>
                  <a:srgbClr val="181F2D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30112" y="3243257"/>
            <a:ext cx="6558088" cy="163654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buSzTx/>
              <a:buNone/>
              <a:defRPr sz="2400" b="0" i="0">
                <a:solidFill>
                  <a:srgbClr val="181F2D"/>
                </a:solidFill>
                <a:latin typeface="+mn-lt"/>
                <a:ea typeface="Helvetica Neue Light" panose="02000403000000020004" pitchFamily="2" charset="0"/>
              </a:defRPr>
            </a:lvl1pPr>
            <a:lvl2pPr marL="0" indent="114297">
              <a:lnSpc>
                <a:spcPct val="130000"/>
              </a:lnSpc>
              <a:spcBef>
                <a:spcPts val="0"/>
              </a:spcBef>
              <a:buSzTx/>
              <a:buNone/>
              <a:defRPr sz="2400" b="0" i="0">
                <a:solidFill>
                  <a:schemeClr val="tx1"/>
                </a:solidFill>
                <a:latin typeface="+mn-lt"/>
                <a:ea typeface="Helvetica Neue Light" panose="02000403000000020004" pitchFamily="2" charset="0"/>
              </a:defRPr>
            </a:lvl2pPr>
            <a:lvl3pPr marL="0" indent="228594">
              <a:lnSpc>
                <a:spcPct val="130000"/>
              </a:lnSpc>
              <a:spcBef>
                <a:spcPts val="0"/>
              </a:spcBef>
              <a:buSzTx/>
              <a:buNone/>
              <a:defRPr sz="2400" b="0" i="0">
                <a:solidFill>
                  <a:schemeClr val="tx1"/>
                </a:solidFill>
                <a:latin typeface="+mn-lt"/>
                <a:ea typeface="Helvetica Neue Light" panose="02000403000000020004" pitchFamily="2" charset="0"/>
              </a:defRPr>
            </a:lvl3pPr>
            <a:lvl4pPr marL="0" indent="342891">
              <a:lnSpc>
                <a:spcPct val="130000"/>
              </a:lnSpc>
              <a:spcBef>
                <a:spcPts val="0"/>
              </a:spcBef>
              <a:buSzTx/>
              <a:buNone/>
              <a:defRPr sz="2400" b="0" i="0">
                <a:solidFill>
                  <a:schemeClr val="tx1"/>
                </a:solidFill>
                <a:latin typeface="+mn-lt"/>
                <a:ea typeface="Helvetica Neue Light" panose="02000403000000020004" pitchFamily="2" charset="0"/>
              </a:defRPr>
            </a:lvl4pPr>
            <a:lvl5pPr marL="0" indent="457189">
              <a:lnSpc>
                <a:spcPct val="130000"/>
              </a:lnSpc>
              <a:spcBef>
                <a:spcPts val="0"/>
              </a:spcBef>
              <a:buSzTx/>
              <a:buNone/>
              <a:defRPr sz="2400" b="0" i="0">
                <a:solidFill>
                  <a:schemeClr val="tx1"/>
                </a:solidFill>
                <a:latin typeface="+mn-lt"/>
                <a:ea typeface="Helvetica Neue Light" panose="02000403000000020004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171A38-97DD-4F7E-B0FC-095A26BDF8CD}"/>
              </a:ext>
            </a:extLst>
          </p:cNvPr>
          <p:cNvSpPr/>
          <p:nvPr userDrawn="1"/>
        </p:nvSpPr>
        <p:spPr>
          <a:xfrm>
            <a:off x="3672058" y="5196441"/>
            <a:ext cx="3820887" cy="502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CA" sz="1333" b="1" dirty="0">
                <a:solidFill>
                  <a:srgbClr val="181F2D"/>
                </a:solidFill>
              </a:rPr>
              <a:t>Let’s Connect on LinkedIn</a:t>
            </a:r>
          </a:p>
          <a:p>
            <a:pPr algn="l"/>
            <a:r>
              <a:rPr lang="en-CA" sz="1333" b="0" cap="none" dirty="0">
                <a:solidFill>
                  <a:srgbClr val="181F2D"/>
                </a:solidFill>
              </a:rPr>
              <a:t>linkedin.com/company/Canada-health-</a:t>
            </a:r>
            <a:r>
              <a:rPr lang="en-CA" sz="1333" b="0" cap="none" dirty="0" err="1">
                <a:solidFill>
                  <a:srgbClr val="181F2D"/>
                </a:solidFill>
              </a:rPr>
              <a:t>infoway</a:t>
            </a:r>
            <a:r>
              <a:rPr lang="en-CA" sz="1333" b="0" cap="none" dirty="0">
                <a:solidFill>
                  <a:srgbClr val="181F2D"/>
                </a:solidFill>
              </a:rPr>
              <a:t>/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138D203-AF26-46CF-A577-C5AB104B2482}"/>
              </a:ext>
            </a:extLst>
          </p:cNvPr>
          <p:cNvSpPr/>
          <p:nvPr userDrawn="1"/>
        </p:nvSpPr>
        <p:spPr>
          <a:xfrm>
            <a:off x="3672057" y="5997493"/>
            <a:ext cx="2982664" cy="502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CA" sz="1333" b="1" dirty="0">
                <a:solidFill>
                  <a:srgbClr val="181F2D"/>
                </a:solidFill>
              </a:rPr>
              <a:t>Let’s Connect on Twitter</a:t>
            </a:r>
          </a:p>
          <a:p>
            <a:pPr algn="l"/>
            <a:r>
              <a:rPr kumimoji="0" lang="en-CA" sz="1333" b="0" i="0" u="none" strike="noStrike" cap="none" spc="0" normalizeH="0" baseline="0" dirty="0">
                <a:ln>
                  <a:noFill/>
                </a:ln>
                <a:solidFill>
                  <a:srgbClr val="181F2D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@infoway</a:t>
            </a:r>
            <a:endParaRPr lang="en-CA" sz="1333" b="0" cap="none" dirty="0">
              <a:solidFill>
                <a:srgbClr val="181F2D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44F3E43-1555-4380-8581-55C414910EFF}"/>
              </a:ext>
            </a:extLst>
          </p:cNvPr>
          <p:cNvSpPr/>
          <p:nvPr userDrawn="1"/>
        </p:nvSpPr>
        <p:spPr>
          <a:xfrm>
            <a:off x="1138533" y="5191188"/>
            <a:ext cx="2059328" cy="502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1333" b="1" dirty="0">
                <a:solidFill>
                  <a:srgbClr val="181F2D"/>
                </a:solidFill>
              </a:rPr>
              <a:t>Visit OUR WEBSITE</a:t>
            </a:r>
          </a:p>
          <a:p>
            <a:pPr algn="r"/>
            <a:r>
              <a:rPr lang="en-CA" sz="1333" b="0" cap="none" dirty="0">
                <a:solidFill>
                  <a:srgbClr val="181F2D"/>
                </a:solidFill>
              </a:rPr>
              <a:t>infoway-inforoute.ca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05D811F-C4B6-4F8C-B415-49F6EDD14031}"/>
              </a:ext>
            </a:extLst>
          </p:cNvPr>
          <p:cNvSpPr/>
          <p:nvPr userDrawn="1"/>
        </p:nvSpPr>
        <p:spPr>
          <a:xfrm>
            <a:off x="630113" y="6009242"/>
            <a:ext cx="2655961" cy="502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1333" b="1" dirty="0">
                <a:solidFill>
                  <a:srgbClr val="181F2D"/>
                </a:solidFill>
              </a:rPr>
              <a:t>VISIT OUR SURVEY WEBSITE</a:t>
            </a:r>
          </a:p>
          <a:p>
            <a:pPr algn="r"/>
            <a:r>
              <a:rPr lang="en-CA" sz="1333" b="0" cap="none" dirty="0">
                <a:solidFill>
                  <a:srgbClr val="181F2D"/>
                </a:solidFill>
              </a:rPr>
              <a:t>insights.infoway-inforoute.ca/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CB0A8F1-F1B1-4F13-A717-B7BBB3241E4A}"/>
              </a:ext>
            </a:extLst>
          </p:cNvPr>
          <p:cNvCxnSpPr>
            <a:cxnSpLocks/>
          </p:cNvCxnSpPr>
          <p:nvPr userDrawn="1"/>
        </p:nvCxnSpPr>
        <p:spPr>
          <a:xfrm>
            <a:off x="3434959" y="5108684"/>
            <a:ext cx="0" cy="1558005"/>
          </a:xfrm>
          <a:prstGeom prst="line">
            <a:avLst/>
          </a:prstGeom>
          <a:noFill/>
          <a:ln w="19050" cap="flat">
            <a:solidFill>
              <a:srgbClr val="181F2D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2" name="Picture 11" descr="A red logo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7AF5554A-CFEA-9347-870C-38F3A545EB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41830" b="42185"/>
          <a:stretch/>
        </p:blipFill>
        <p:spPr>
          <a:xfrm>
            <a:off x="491779" y="653982"/>
            <a:ext cx="3952239" cy="63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4022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rp logo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d logo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52407C80-0394-1B45-B6CA-84CC785D82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41830" b="42185"/>
          <a:stretch/>
        </p:blipFill>
        <p:spPr>
          <a:xfrm>
            <a:off x="358592" y="1292485"/>
            <a:ext cx="6822665" cy="1094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5747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l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D53F7-8B8C-4A0A-AACF-816287FC0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1216" y="1106424"/>
            <a:ext cx="8577072" cy="5029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1C07E1-282C-4582-9955-926F0648E5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70289"/>
            <a:ext cx="2743200" cy="365125"/>
          </a:xfrm>
          <a:prstGeom prst="rect">
            <a:avLst/>
          </a:prstGeom>
        </p:spPr>
        <p:txBody>
          <a:bodyPr/>
          <a:lstStyle/>
          <a:p>
            <a:fld id="{6A0FA472-C73C-4E6B-95AE-BA1294E9797D}" type="datetime1">
              <a:rPr lang="en-CA" smtClean="0"/>
              <a:t>2023-11-28</a:t>
            </a:fld>
            <a:endParaRPr lang="en-C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9B90CF-B3B7-4304-8AC4-042C8B1C4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96E03D-7679-4D54-9418-74C0A31D6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/>
              <a:t>Page </a:t>
            </a:r>
            <a:fld id="{CFCBA0E8-EA4A-48AF-9356-990E64D7EAB2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03E9C9-C83F-4488-A09B-41455AB316A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871788" y="1662113"/>
            <a:ext cx="8577262" cy="43751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6268A4E-0299-433A-B9CC-66047BF688F0}"/>
              </a:ext>
            </a:extLst>
          </p:cNvPr>
          <p:cNvSpPr/>
          <p:nvPr userDrawn="1"/>
        </p:nvSpPr>
        <p:spPr>
          <a:xfrm>
            <a:off x="0" y="1150070"/>
            <a:ext cx="2651760" cy="413554"/>
          </a:xfrm>
          <a:prstGeom prst="rect">
            <a:avLst/>
          </a:prstGeom>
          <a:solidFill>
            <a:srgbClr val="95C1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682B2F7-5190-4025-A776-B37941BEBE41}"/>
              </a:ext>
            </a:extLst>
          </p:cNvPr>
          <p:cNvSpPr/>
          <p:nvPr userDrawn="1"/>
        </p:nvSpPr>
        <p:spPr>
          <a:xfrm>
            <a:off x="0" y="1623141"/>
            <a:ext cx="2651760" cy="141651"/>
          </a:xfrm>
          <a:prstGeom prst="rect">
            <a:avLst/>
          </a:prstGeom>
          <a:solidFill>
            <a:srgbClr val="B2B2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40954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3FC39DE-2794-493A-ABE7-5412CE275596}"/>
              </a:ext>
            </a:extLst>
          </p:cNvPr>
          <p:cNvSpPr/>
          <p:nvPr userDrawn="1"/>
        </p:nvSpPr>
        <p:spPr>
          <a:xfrm>
            <a:off x="0" y="1658208"/>
            <a:ext cx="2651760" cy="4617720"/>
          </a:xfrm>
          <a:prstGeom prst="rect">
            <a:avLst/>
          </a:prstGeom>
          <a:solidFill>
            <a:srgbClr val="95C1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8CF407-34FD-4369-882A-A6E52C1190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71214" y="2057400"/>
            <a:ext cx="8577072" cy="796636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3FAAA2-4E5B-4A99-8220-38316BE645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70289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fld id="{39CE38D1-4FCB-41C5-BC53-741E5F52975E}" type="datetime1">
              <a:rPr lang="en-CA" smtClean="0"/>
              <a:pPr/>
              <a:t>2023-11-28</a:t>
            </a:fld>
            <a:endParaRPr lang="en-CA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3463B8-58E5-4F96-A2B1-C375DA2BE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43716" y="6886880"/>
            <a:ext cx="2743200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516D1B-F053-4E4E-90B0-7D97D902F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43200" y="6886880"/>
            <a:ext cx="2743200" cy="219456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r>
              <a:rPr lang="en-CA" dirty="0"/>
              <a:t>Page </a:t>
            </a:r>
            <a:fld id="{CFCBA0E8-EA4A-48AF-9356-990E64D7EAB2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45A812A-8601-48E3-BFDD-5B1C22DFA2D7}"/>
              </a:ext>
            </a:extLst>
          </p:cNvPr>
          <p:cNvSpPr/>
          <p:nvPr userDrawn="1"/>
        </p:nvSpPr>
        <p:spPr>
          <a:xfrm>
            <a:off x="0" y="1150070"/>
            <a:ext cx="2651760" cy="413554"/>
          </a:xfrm>
          <a:prstGeom prst="rect">
            <a:avLst/>
          </a:prstGeom>
          <a:solidFill>
            <a:srgbClr val="B2B2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42C911-069C-44CB-AFD8-AFD3529FF3A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71214" y="2854036"/>
            <a:ext cx="8577072" cy="2660650"/>
          </a:xfrm>
        </p:spPr>
        <p:txBody>
          <a:bodyPr/>
          <a:lstStyle>
            <a:lvl1pPr marL="0" indent="0">
              <a:buFontTx/>
              <a:buNone/>
              <a:defRPr b="1"/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95176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ection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3FC39DE-2794-493A-ABE7-5412CE275596}"/>
              </a:ext>
            </a:extLst>
          </p:cNvPr>
          <p:cNvSpPr/>
          <p:nvPr userDrawn="1"/>
        </p:nvSpPr>
        <p:spPr>
          <a:xfrm>
            <a:off x="0" y="1658209"/>
            <a:ext cx="2651760" cy="4614772"/>
          </a:xfrm>
          <a:prstGeom prst="rect">
            <a:avLst/>
          </a:prstGeom>
          <a:solidFill>
            <a:srgbClr val="95C1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8CF407-34FD-4369-882A-A6E52C1190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54680" y="3686703"/>
            <a:ext cx="8577072" cy="557784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3FAAA2-4E5B-4A99-8220-38316BE645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70289"/>
            <a:ext cx="2743200" cy="365125"/>
          </a:xfrm>
          <a:prstGeom prst="rect">
            <a:avLst/>
          </a:prstGeom>
        </p:spPr>
        <p:txBody>
          <a:bodyPr/>
          <a:lstStyle/>
          <a:p>
            <a:fld id="{8A244C42-940D-4DC5-A0BE-9B5C499D5F05}" type="datetime1">
              <a:rPr lang="en-CA" smtClean="0"/>
              <a:t>2023-11-28</a:t>
            </a:fld>
            <a:endParaRPr lang="en-CA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3463B8-58E5-4F96-A2B1-C375DA2BE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C 2020 Canada Health Infoway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516D1B-F053-4E4E-90B0-7D97D902F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/>
              <a:t>Page </a:t>
            </a:r>
            <a:fld id="{CFCBA0E8-EA4A-48AF-9356-990E64D7EAB2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45A812A-8601-48E3-BFDD-5B1C22DFA2D7}"/>
              </a:ext>
            </a:extLst>
          </p:cNvPr>
          <p:cNvSpPr/>
          <p:nvPr userDrawn="1"/>
        </p:nvSpPr>
        <p:spPr>
          <a:xfrm>
            <a:off x="0" y="1150070"/>
            <a:ext cx="2651760" cy="413554"/>
          </a:xfrm>
          <a:prstGeom prst="rect">
            <a:avLst/>
          </a:prstGeom>
          <a:solidFill>
            <a:srgbClr val="B2B2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54875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ection with Title and Text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3FAAA2-4E5B-4A99-8220-38316BE645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70289"/>
            <a:ext cx="2743200" cy="365125"/>
          </a:xfrm>
          <a:prstGeom prst="rect">
            <a:avLst/>
          </a:prstGeom>
        </p:spPr>
        <p:txBody>
          <a:bodyPr/>
          <a:lstStyle/>
          <a:p>
            <a:fld id="{DCA3FB5D-061A-44FB-830E-FE9E1E4174D6}" type="datetime1">
              <a:rPr lang="en-CA" smtClean="0"/>
              <a:t>2023-11-28</a:t>
            </a:fld>
            <a:endParaRPr lang="en-CA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3463B8-58E5-4F96-A2B1-C375DA2BE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516D1B-F053-4E4E-90B0-7D97D902F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/>
              <a:t>Page </a:t>
            </a:r>
            <a:fld id="{CFCBA0E8-EA4A-48AF-9356-990E64D7EAB2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45A812A-8601-48E3-BFDD-5B1C22DFA2D7}"/>
              </a:ext>
            </a:extLst>
          </p:cNvPr>
          <p:cNvSpPr/>
          <p:nvPr userDrawn="1"/>
        </p:nvSpPr>
        <p:spPr>
          <a:xfrm>
            <a:off x="0" y="1148703"/>
            <a:ext cx="2651760" cy="413554"/>
          </a:xfrm>
          <a:prstGeom prst="rect">
            <a:avLst/>
          </a:prstGeom>
          <a:solidFill>
            <a:srgbClr val="B2B2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40DC3FAC-31E1-4058-B1B8-4DBAB215B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1216" y="1102448"/>
            <a:ext cx="8577072" cy="5060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100000"/>
              </a:lnSpc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7286C8-DCE1-41FA-BFB6-FD9F6D95A3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71788" y="1658938"/>
            <a:ext cx="8670925" cy="4602162"/>
          </a:xfr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FontTx/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600"/>
              </a:spcBef>
              <a:spcAft>
                <a:spcPts val="600"/>
              </a:spcAft>
              <a:buFontTx/>
              <a:buNone/>
              <a:defRPr>
                <a:solidFill>
                  <a:schemeClr val="tx1"/>
                </a:solidFill>
              </a:defRPr>
            </a:lvl2pPr>
            <a:lvl3pPr marL="0" indent="0">
              <a:spcBef>
                <a:spcPts val="600"/>
              </a:spcBef>
              <a:spcAft>
                <a:spcPts val="600"/>
              </a:spcAft>
              <a:buFontTx/>
              <a:buNone/>
              <a:defRPr>
                <a:solidFill>
                  <a:schemeClr val="tx1"/>
                </a:solidFill>
              </a:defRPr>
            </a:lvl3pPr>
            <a:lvl4pPr marL="0" indent="0">
              <a:spcBef>
                <a:spcPts val="600"/>
              </a:spcBef>
              <a:spcAft>
                <a:spcPts val="600"/>
              </a:spcAft>
              <a:buFontTx/>
              <a:buNone/>
              <a:defRPr>
                <a:solidFill>
                  <a:schemeClr val="tx1"/>
                </a:solidFill>
              </a:defRPr>
            </a:lvl4pPr>
            <a:lvl5pPr marL="0" indent="0">
              <a:spcBef>
                <a:spcPts val="600"/>
              </a:spcBef>
              <a:spcAft>
                <a:spcPts val="600"/>
              </a:spcAft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FE53696-470A-45BB-A693-B43199F9DD90}"/>
              </a:ext>
            </a:extLst>
          </p:cNvPr>
          <p:cNvSpPr/>
          <p:nvPr userDrawn="1"/>
        </p:nvSpPr>
        <p:spPr>
          <a:xfrm>
            <a:off x="0" y="1658209"/>
            <a:ext cx="2651760" cy="4614772"/>
          </a:xfrm>
          <a:prstGeom prst="rect">
            <a:avLst/>
          </a:prstGeom>
          <a:solidFill>
            <a:srgbClr val="95C1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85817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D53F7-8B8C-4A0A-AACF-816287FC0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1216" y="1106424"/>
            <a:ext cx="8577072" cy="5029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1C07E1-282C-4582-9955-926F0648E5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70289"/>
            <a:ext cx="2743200" cy="365125"/>
          </a:xfrm>
          <a:prstGeom prst="rect">
            <a:avLst/>
          </a:prstGeom>
        </p:spPr>
        <p:txBody>
          <a:bodyPr/>
          <a:lstStyle/>
          <a:p>
            <a:fld id="{6A0FA472-C73C-4E6B-95AE-BA1294E9797D}" type="datetime1">
              <a:rPr lang="en-CA" smtClean="0"/>
              <a:t>2023-11-28</a:t>
            </a:fld>
            <a:endParaRPr lang="en-C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9B90CF-B3B7-4304-8AC4-042C8B1C4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96E03D-7679-4D54-9418-74C0A31D6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/>
              <a:t>Page </a:t>
            </a:r>
            <a:fld id="{CFCBA0E8-EA4A-48AF-9356-990E64D7EAB2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03E9C9-C83F-4488-A09B-41455AB316A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871788" y="1662113"/>
            <a:ext cx="8577262" cy="43751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6268A4E-0299-433A-B9CC-66047BF688F0}"/>
              </a:ext>
            </a:extLst>
          </p:cNvPr>
          <p:cNvSpPr/>
          <p:nvPr userDrawn="1"/>
        </p:nvSpPr>
        <p:spPr>
          <a:xfrm>
            <a:off x="0" y="1150070"/>
            <a:ext cx="2651760" cy="413554"/>
          </a:xfrm>
          <a:prstGeom prst="rect">
            <a:avLst/>
          </a:prstGeom>
          <a:solidFill>
            <a:srgbClr val="95C1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682B2F7-5190-4025-A776-B37941BEBE41}"/>
              </a:ext>
            </a:extLst>
          </p:cNvPr>
          <p:cNvSpPr/>
          <p:nvPr userDrawn="1"/>
        </p:nvSpPr>
        <p:spPr>
          <a:xfrm>
            <a:off x="0" y="1623141"/>
            <a:ext cx="2651760" cy="141651"/>
          </a:xfrm>
          <a:prstGeom prst="rect">
            <a:avLst/>
          </a:prstGeom>
          <a:solidFill>
            <a:srgbClr val="B2B2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14384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C9834-9B55-47DD-826B-57A6BDDA5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1216" y="1106424"/>
            <a:ext cx="8577072" cy="502920"/>
          </a:xfrm>
        </p:spPr>
        <p:txBody>
          <a:bodyPr>
            <a:no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B1D47A-0B3E-447A-951D-B8581F800D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1216" y="1623142"/>
            <a:ext cx="8577072" cy="4389120"/>
          </a:xfrm>
        </p:spPr>
        <p:txBody>
          <a:bodyPr/>
          <a:lstStyle>
            <a:lvl1pPr marL="0" indent="0">
              <a:spcAft>
                <a:spcPts val="600"/>
              </a:spcAft>
              <a:buFontTx/>
              <a:buNone/>
              <a:defRPr/>
            </a:lvl1pPr>
            <a:lvl2pPr marL="0" indent="0">
              <a:spcAft>
                <a:spcPts val="600"/>
              </a:spcAft>
              <a:buFontTx/>
              <a:buNone/>
              <a:defRPr/>
            </a:lvl2pPr>
            <a:lvl3pPr marL="0" indent="0">
              <a:spcAft>
                <a:spcPts val="600"/>
              </a:spcAft>
              <a:buFontTx/>
              <a:buNone/>
              <a:defRPr/>
            </a:lvl3pPr>
            <a:lvl4pPr marL="0" indent="0">
              <a:spcAft>
                <a:spcPts val="600"/>
              </a:spcAft>
              <a:buFontTx/>
              <a:buNone/>
              <a:defRPr/>
            </a:lvl4pPr>
            <a:lvl5pPr marL="0" indent="0">
              <a:spcAft>
                <a:spcPts val="600"/>
              </a:spcAft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328370-14D4-4CBF-867B-C0C8A3A26B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49" y="6939115"/>
            <a:ext cx="2743200" cy="365125"/>
          </a:xfrm>
          <a:prstGeom prst="rect">
            <a:avLst/>
          </a:prstGeom>
        </p:spPr>
        <p:txBody>
          <a:bodyPr/>
          <a:lstStyle/>
          <a:p>
            <a:fld id="{62439E8E-8E3E-493E-AC38-9959E113C1CB}" type="datetime1">
              <a:rPr lang="en-CA" smtClean="0"/>
              <a:t>2023-11-28</a:t>
            </a:fld>
            <a:endParaRPr lang="en-CA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760FBC-98B8-4C69-8C46-028606A75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D297B1-9325-461A-830D-04E633920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/>
              <a:t>Page </a:t>
            </a:r>
            <a:fld id="{CFCBA0E8-EA4A-48AF-9356-990E64D7EAB2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F83928C-9C6F-4805-A961-744A47E768F0}"/>
              </a:ext>
            </a:extLst>
          </p:cNvPr>
          <p:cNvSpPr/>
          <p:nvPr userDrawn="1"/>
        </p:nvSpPr>
        <p:spPr>
          <a:xfrm>
            <a:off x="0" y="1150070"/>
            <a:ext cx="2651760" cy="413554"/>
          </a:xfrm>
          <a:prstGeom prst="rect">
            <a:avLst/>
          </a:prstGeom>
          <a:solidFill>
            <a:srgbClr val="95C1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6617E-70DC-4247-B48B-6DBC7E8D9F34}"/>
              </a:ext>
            </a:extLst>
          </p:cNvPr>
          <p:cNvSpPr/>
          <p:nvPr userDrawn="1"/>
        </p:nvSpPr>
        <p:spPr>
          <a:xfrm>
            <a:off x="0" y="1623141"/>
            <a:ext cx="2651760" cy="141651"/>
          </a:xfrm>
          <a:prstGeom prst="rect">
            <a:avLst/>
          </a:prstGeom>
          <a:solidFill>
            <a:srgbClr val="B2B2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259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6CF82-0489-40DD-9562-FAAEE30B3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1216" y="1106424"/>
            <a:ext cx="8577072" cy="5029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48BF0C-69E4-467E-A48F-9A874DC740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71216" y="1627632"/>
            <a:ext cx="4114800" cy="43891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FA7684-08CC-44AC-B519-1901BDBBF0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33488" y="1627632"/>
            <a:ext cx="4114800" cy="438912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CA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FFE41DDD-9246-40BF-A88B-07E711FA7F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70289"/>
            <a:ext cx="2743200" cy="365125"/>
          </a:xfrm>
          <a:prstGeom prst="rect">
            <a:avLst/>
          </a:prstGeom>
        </p:spPr>
        <p:txBody>
          <a:bodyPr/>
          <a:lstStyle/>
          <a:p>
            <a:fld id="{D46DB422-142F-4028-A025-C671BE8E4F6F}" type="datetime1">
              <a:rPr lang="en-CA" smtClean="0"/>
              <a:t>2023-11-28</a:t>
            </a:fld>
            <a:endParaRPr lang="en-CA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2E95FE0-F9B3-4431-B5DE-8A27E3EDD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D3650EF-B794-4527-8C78-C3EBEA076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/>
              <a:t>Page </a:t>
            </a:r>
            <a:fld id="{CFCBA0E8-EA4A-48AF-9356-990E64D7EAB2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0871E6C-4160-4BD6-B160-7367063B6B8E}"/>
              </a:ext>
            </a:extLst>
          </p:cNvPr>
          <p:cNvSpPr/>
          <p:nvPr userDrawn="1"/>
        </p:nvSpPr>
        <p:spPr>
          <a:xfrm>
            <a:off x="0" y="1150070"/>
            <a:ext cx="2651760" cy="413554"/>
          </a:xfrm>
          <a:prstGeom prst="rect">
            <a:avLst/>
          </a:prstGeom>
          <a:solidFill>
            <a:srgbClr val="95C1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7AA33D4-8C91-4815-B4BE-9DFE1C4E8213}"/>
              </a:ext>
            </a:extLst>
          </p:cNvPr>
          <p:cNvSpPr/>
          <p:nvPr userDrawn="1"/>
        </p:nvSpPr>
        <p:spPr>
          <a:xfrm>
            <a:off x="0" y="1623141"/>
            <a:ext cx="2651760" cy="141651"/>
          </a:xfrm>
          <a:prstGeom prst="rect">
            <a:avLst/>
          </a:prstGeom>
          <a:solidFill>
            <a:srgbClr val="B2B2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2713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ection with Title and Text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3FAAA2-4E5B-4A99-8220-38316BE645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70289"/>
            <a:ext cx="2743200" cy="365125"/>
          </a:xfrm>
          <a:prstGeom prst="rect">
            <a:avLst/>
          </a:prstGeom>
        </p:spPr>
        <p:txBody>
          <a:bodyPr/>
          <a:lstStyle/>
          <a:p>
            <a:fld id="{DCA3FB5D-061A-44FB-830E-FE9E1E4174D6}" type="datetime1">
              <a:rPr lang="en-CA" smtClean="0"/>
              <a:t>2023-11-28</a:t>
            </a:fld>
            <a:endParaRPr lang="en-CA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3463B8-58E5-4F96-A2B1-C375DA2BE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516D1B-F053-4E4E-90B0-7D97D902F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/>
              <a:t>Page </a:t>
            </a:r>
            <a:fld id="{CFCBA0E8-EA4A-48AF-9356-990E64D7EAB2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45A812A-8601-48E3-BFDD-5B1C22DFA2D7}"/>
              </a:ext>
            </a:extLst>
          </p:cNvPr>
          <p:cNvSpPr/>
          <p:nvPr userDrawn="1"/>
        </p:nvSpPr>
        <p:spPr>
          <a:xfrm>
            <a:off x="0" y="1148703"/>
            <a:ext cx="2651760" cy="413554"/>
          </a:xfrm>
          <a:prstGeom prst="rect">
            <a:avLst/>
          </a:prstGeom>
          <a:solidFill>
            <a:srgbClr val="B2B2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40DC3FAC-31E1-4058-B1B8-4DBAB215B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1216" y="1102448"/>
            <a:ext cx="8577072" cy="5060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100000"/>
              </a:lnSpc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7286C8-DCE1-41FA-BFB6-FD9F6D95A3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71788" y="1658938"/>
            <a:ext cx="8670925" cy="4602162"/>
          </a:xfr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FontTx/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600"/>
              </a:spcBef>
              <a:spcAft>
                <a:spcPts val="600"/>
              </a:spcAft>
              <a:buFontTx/>
              <a:buNone/>
              <a:defRPr>
                <a:solidFill>
                  <a:schemeClr val="tx1"/>
                </a:solidFill>
              </a:defRPr>
            </a:lvl2pPr>
            <a:lvl3pPr marL="0" indent="0">
              <a:spcBef>
                <a:spcPts val="600"/>
              </a:spcBef>
              <a:spcAft>
                <a:spcPts val="600"/>
              </a:spcAft>
              <a:buFontTx/>
              <a:buNone/>
              <a:defRPr>
                <a:solidFill>
                  <a:schemeClr val="tx1"/>
                </a:solidFill>
              </a:defRPr>
            </a:lvl3pPr>
            <a:lvl4pPr marL="0" indent="0">
              <a:spcBef>
                <a:spcPts val="600"/>
              </a:spcBef>
              <a:spcAft>
                <a:spcPts val="600"/>
              </a:spcAft>
              <a:buFontTx/>
              <a:buNone/>
              <a:defRPr>
                <a:solidFill>
                  <a:schemeClr val="tx1"/>
                </a:solidFill>
              </a:defRPr>
            </a:lvl4pPr>
            <a:lvl5pPr marL="0" indent="0">
              <a:spcBef>
                <a:spcPts val="600"/>
              </a:spcBef>
              <a:spcAft>
                <a:spcPts val="600"/>
              </a:spcAft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FE53696-470A-45BB-A693-B43199F9DD90}"/>
              </a:ext>
            </a:extLst>
          </p:cNvPr>
          <p:cNvSpPr/>
          <p:nvPr userDrawn="1"/>
        </p:nvSpPr>
        <p:spPr>
          <a:xfrm>
            <a:off x="0" y="1658209"/>
            <a:ext cx="2651760" cy="4614772"/>
          </a:xfrm>
          <a:prstGeom prst="rect">
            <a:avLst/>
          </a:prstGeom>
          <a:solidFill>
            <a:srgbClr val="95C1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0331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Content Grey Side Bar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D53F7-8B8C-4A0A-AACF-816287FC0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1216" y="1106424"/>
            <a:ext cx="8577072" cy="5029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1C07E1-282C-4582-9955-926F0648E5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70289"/>
            <a:ext cx="2743200" cy="365125"/>
          </a:xfrm>
          <a:prstGeom prst="rect">
            <a:avLst/>
          </a:prstGeom>
        </p:spPr>
        <p:txBody>
          <a:bodyPr/>
          <a:lstStyle/>
          <a:p>
            <a:fld id="{7004ECB0-DC73-48E2-94DC-BA8959763EA9}" type="datetime1">
              <a:rPr lang="en-CA" smtClean="0"/>
              <a:t>2023-11-28</a:t>
            </a:fld>
            <a:endParaRPr lang="en-C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9B90CF-B3B7-4304-8AC4-042C8B1C4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96E03D-7679-4D54-9418-74C0A31D6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/>
              <a:t>Page </a:t>
            </a:r>
            <a:fld id="{CFCBA0E8-EA4A-48AF-9356-990E64D7EAB2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03E9C9-C83F-4488-A09B-41455AB316A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871788" y="1792223"/>
            <a:ext cx="8577262" cy="42450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6268A4E-0299-433A-B9CC-66047BF688F0}"/>
              </a:ext>
            </a:extLst>
          </p:cNvPr>
          <p:cNvSpPr/>
          <p:nvPr userDrawn="1"/>
        </p:nvSpPr>
        <p:spPr>
          <a:xfrm>
            <a:off x="0" y="1150070"/>
            <a:ext cx="2651760" cy="413554"/>
          </a:xfrm>
          <a:prstGeom prst="rect">
            <a:avLst/>
          </a:prstGeom>
          <a:solidFill>
            <a:srgbClr val="95C1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682B2F7-5190-4025-A776-B37941BEBE41}"/>
              </a:ext>
            </a:extLst>
          </p:cNvPr>
          <p:cNvSpPr/>
          <p:nvPr userDrawn="1"/>
        </p:nvSpPr>
        <p:spPr>
          <a:xfrm>
            <a:off x="0" y="1623141"/>
            <a:ext cx="2651760" cy="141651"/>
          </a:xfrm>
          <a:prstGeom prst="rect">
            <a:avLst/>
          </a:prstGeom>
          <a:solidFill>
            <a:srgbClr val="B2B2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4599335-4F2F-4636-94CD-6040EA31FB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1792224"/>
            <a:ext cx="2651125" cy="4421764"/>
          </a:xfrm>
          <a:solidFill>
            <a:schemeClr val="bg2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>
              <a:buClrTx/>
              <a:defRPr sz="1600"/>
            </a:lvl1pPr>
            <a:lvl2pPr marL="457200" indent="-182880">
              <a:buClrTx/>
              <a:buFont typeface="Arial" panose="020B0604020202020204" pitchFamily="34" charset="0"/>
              <a:buChar char="•"/>
              <a:defRPr sz="1400"/>
            </a:lvl2pPr>
            <a:lvl3pPr marL="688975" indent="-228600">
              <a:buClrTx/>
              <a:defRPr sz="1200"/>
            </a:lvl3pPr>
            <a:lvl4pPr marL="914400" indent="-228600">
              <a:buClrTx/>
              <a:defRPr sz="1100"/>
            </a:lvl4pPr>
            <a:lvl5pPr marL="1139825" indent="-225425">
              <a:buClrTx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096378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Content Grey Side Bar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D53F7-8B8C-4A0A-AACF-816287FC0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1216" y="1106424"/>
            <a:ext cx="8577072" cy="5029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1C07E1-282C-4582-9955-926F0648E5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70289"/>
            <a:ext cx="2743200" cy="365125"/>
          </a:xfrm>
          <a:prstGeom prst="rect">
            <a:avLst/>
          </a:prstGeom>
        </p:spPr>
        <p:txBody>
          <a:bodyPr/>
          <a:lstStyle/>
          <a:p>
            <a:fld id="{F39C94BC-4570-4C72-9AAC-9A26F1707E72}" type="datetime1">
              <a:rPr lang="en-CA" smtClean="0"/>
              <a:t>2023-11-28</a:t>
            </a:fld>
            <a:endParaRPr lang="en-C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9B90CF-B3B7-4304-8AC4-042C8B1C4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96E03D-7679-4D54-9418-74C0A31D6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/>
              <a:t>Page </a:t>
            </a:r>
            <a:fld id="{CFCBA0E8-EA4A-48AF-9356-990E64D7EAB2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03E9C9-C83F-4488-A09B-41455AB316A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871788" y="1792223"/>
            <a:ext cx="8577262" cy="42450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6268A4E-0299-433A-B9CC-66047BF688F0}"/>
              </a:ext>
            </a:extLst>
          </p:cNvPr>
          <p:cNvSpPr/>
          <p:nvPr userDrawn="1"/>
        </p:nvSpPr>
        <p:spPr>
          <a:xfrm>
            <a:off x="0" y="1150070"/>
            <a:ext cx="2651760" cy="413554"/>
          </a:xfrm>
          <a:prstGeom prst="rect">
            <a:avLst/>
          </a:prstGeom>
          <a:solidFill>
            <a:srgbClr val="95C1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682B2F7-5190-4025-A776-B37941BEBE41}"/>
              </a:ext>
            </a:extLst>
          </p:cNvPr>
          <p:cNvSpPr/>
          <p:nvPr userDrawn="1"/>
        </p:nvSpPr>
        <p:spPr>
          <a:xfrm>
            <a:off x="0" y="1623141"/>
            <a:ext cx="2651760" cy="141651"/>
          </a:xfrm>
          <a:prstGeom prst="rect">
            <a:avLst/>
          </a:prstGeom>
          <a:solidFill>
            <a:srgbClr val="B2B2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4599335-4F2F-4636-94CD-6040EA31FB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1792223"/>
            <a:ext cx="2651125" cy="4425696"/>
          </a:xfrm>
          <a:solidFill>
            <a:schemeClr val="bg2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 marL="225425" indent="0">
              <a:buFontTx/>
              <a:buNone/>
              <a:defRPr sz="1400"/>
            </a:lvl2pPr>
            <a:lvl3pPr marL="457200" indent="0">
              <a:buFontTx/>
              <a:buNone/>
              <a:defRPr sz="1200"/>
            </a:lvl3pPr>
            <a:lvl4pPr marL="688975" indent="0">
              <a:buFontTx/>
              <a:buNone/>
              <a:defRPr sz="1100"/>
            </a:lvl4pPr>
            <a:lvl5pPr marL="914400" indent="0">
              <a:buFontTx/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677348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3BCBBF-A0F3-4D1A-87B8-740326AE50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70289"/>
            <a:ext cx="2743200" cy="365125"/>
          </a:xfrm>
          <a:prstGeom prst="rect">
            <a:avLst/>
          </a:prstGeom>
        </p:spPr>
        <p:txBody>
          <a:bodyPr/>
          <a:lstStyle/>
          <a:p>
            <a:fld id="{FB05D068-D2DE-4195-9F83-AA1C21908061}" type="datetime1">
              <a:rPr lang="en-CA" smtClean="0"/>
              <a:t>2023-11-28</a:t>
            </a:fld>
            <a:endParaRPr lang="en-C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588A7A-A005-4060-8DC7-52EB2E8BE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A07505-404E-4D5E-BF5C-E13262D64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/>
              <a:t>Page </a:t>
            </a:r>
            <a:fld id="{CFCBA0E8-EA4A-48AF-9356-990E64D7EAB2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580651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3FC39DE-2794-493A-ABE7-5412CE275596}"/>
              </a:ext>
            </a:extLst>
          </p:cNvPr>
          <p:cNvSpPr/>
          <p:nvPr userDrawn="1"/>
        </p:nvSpPr>
        <p:spPr>
          <a:xfrm>
            <a:off x="0" y="1658210"/>
            <a:ext cx="2651760" cy="4614772"/>
          </a:xfrm>
          <a:prstGeom prst="rect">
            <a:avLst/>
          </a:prstGeom>
          <a:solidFill>
            <a:srgbClr val="95C1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3FAAA2-4E5B-4A99-8220-38316BE645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70289"/>
            <a:ext cx="2743200" cy="365125"/>
          </a:xfrm>
          <a:prstGeom prst="rect">
            <a:avLst/>
          </a:prstGeom>
        </p:spPr>
        <p:txBody>
          <a:bodyPr/>
          <a:lstStyle/>
          <a:p>
            <a:fld id="{2A692560-0921-4AE2-BA86-F96FF85253C3}" type="datetime1">
              <a:rPr lang="en-CA" smtClean="0"/>
              <a:t>2023-11-28</a:t>
            </a:fld>
            <a:endParaRPr lang="en-CA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3463B8-58E5-4F96-A2B1-C375DA2BE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516D1B-F053-4E4E-90B0-7D97D902F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/>
              <a:t>Page </a:t>
            </a:r>
            <a:fld id="{CFCBA0E8-EA4A-48AF-9356-990E64D7EAB2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45A812A-8601-48E3-BFDD-5B1C22DFA2D7}"/>
              </a:ext>
            </a:extLst>
          </p:cNvPr>
          <p:cNvSpPr/>
          <p:nvPr userDrawn="1"/>
        </p:nvSpPr>
        <p:spPr>
          <a:xfrm>
            <a:off x="0" y="1150070"/>
            <a:ext cx="2651760" cy="413554"/>
          </a:xfrm>
          <a:prstGeom prst="rect">
            <a:avLst/>
          </a:prstGeom>
          <a:solidFill>
            <a:srgbClr val="B2B2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40DC3FAC-31E1-4058-B1B8-4DBAB215B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1788" y="2703871"/>
            <a:ext cx="8670924" cy="5550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7286C8-DCE1-41FA-BFB6-FD9F6D95A3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71788" y="3429000"/>
            <a:ext cx="8670925" cy="2554339"/>
          </a:xfr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FontTx/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600"/>
              </a:spcBef>
              <a:spcAft>
                <a:spcPts val="600"/>
              </a:spcAft>
              <a:buFontTx/>
              <a:buNone/>
              <a:defRPr>
                <a:solidFill>
                  <a:schemeClr val="tx1"/>
                </a:solidFill>
              </a:defRPr>
            </a:lvl2pPr>
            <a:lvl3pPr marL="0" indent="0">
              <a:spcBef>
                <a:spcPts val="600"/>
              </a:spcBef>
              <a:spcAft>
                <a:spcPts val="600"/>
              </a:spcAft>
              <a:buFontTx/>
              <a:buNone/>
              <a:defRPr>
                <a:solidFill>
                  <a:schemeClr val="tx1"/>
                </a:solidFill>
              </a:defRPr>
            </a:lvl3pPr>
            <a:lvl4pPr marL="0" indent="0">
              <a:spcBef>
                <a:spcPts val="600"/>
              </a:spcBef>
              <a:spcAft>
                <a:spcPts val="600"/>
              </a:spcAft>
              <a:buFontTx/>
              <a:buNone/>
              <a:defRPr>
                <a:solidFill>
                  <a:schemeClr val="tx1"/>
                </a:solidFill>
              </a:defRPr>
            </a:lvl4pPr>
            <a:lvl5pPr marL="0" indent="0">
              <a:spcBef>
                <a:spcPts val="600"/>
              </a:spcBef>
              <a:spcAft>
                <a:spcPts val="600"/>
              </a:spcAft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019141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1150070"/>
            <a:ext cx="2651760" cy="413554"/>
          </a:xfrm>
          <a:prstGeom prst="rect">
            <a:avLst/>
          </a:prstGeom>
          <a:solidFill>
            <a:srgbClr val="95C1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623141"/>
            <a:ext cx="2651760" cy="141651"/>
          </a:xfrm>
          <a:prstGeom prst="rect">
            <a:avLst/>
          </a:prstGeom>
          <a:solidFill>
            <a:srgbClr val="B2B2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967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py he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1150070"/>
            <a:ext cx="2651760" cy="413554"/>
          </a:xfrm>
          <a:prstGeom prst="rect">
            <a:avLst/>
          </a:prstGeom>
          <a:solidFill>
            <a:srgbClr val="95C1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623141"/>
            <a:ext cx="2651760" cy="141651"/>
          </a:xfrm>
          <a:prstGeom prst="rect">
            <a:avLst/>
          </a:prstGeom>
          <a:solidFill>
            <a:srgbClr val="B2B2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 Placeholder 2"/>
          <p:cNvSpPr>
            <a:spLocks noGrp="1"/>
          </p:cNvSpPr>
          <p:nvPr>
            <p:ph idx="10"/>
          </p:nvPr>
        </p:nvSpPr>
        <p:spPr>
          <a:xfrm>
            <a:off x="3375025" y="3488795"/>
            <a:ext cx="8644661" cy="1083205"/>
          </a:xfrm>
          <a:prstGeom prst="rect">
            <a:avLst/>
          </a:prstGeom>
          <a:noFill/>
        </p:spPr>
        <p:txBody>
          <a:bodyPr vert="horz" lIns="0" tIns="0" rIns="0" bIns="0" rtlCol="0">
            <a:normAutofit/>
          </a:bodyPr>
          <a:lstStyle>
            <a:lvl1pPr marL="285750" indent="-285750">
              <a:buFont typeface="Arial" charset="0"/>
              <a:buChar char="•"/>
              <a:defRPr sz="1600" b="0" i="0">
                <a:ln>
                  <a:noFill/>
                </a:ln>
                <a:solidFill>
                  <a:srgbClr val="5E6167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742950" indent="-285750">
              <a:buClr>
                <a:srgbClr val="B2B2B1"/>
              </a:buClr>
              <a:buFont typeface="Arial" charset="0"/>
              <a:buChar char="•"/>
              <a:defRPr sz="1600" b="0" i="0">
                <a:ln>
                  <a:noFill/>
                </a:ln>
                <a:solidFill>
                  <a:srgbClr val="5E6167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200150" indent="-285750">
              <a:buClr>
                <a:srgbClr val="B2B2B1"/>
              </a:buClr>
              <a:buFont typeface="Arial" charset="0"/>
              <a:buChar char="•"/>
              <a:defRPr sz="1600" b="0" i="0">
                <a:ln>
                  <a:noFill/>
                </a:ln>
                <a:solidFill>
                  <a:srgbClr val="5E6167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657350" indent="-285750">
              <a:buClr>
                <a:srgbClr val="B2B2B1"/>
              </a:buClr>
              <a:buFont typeface="Arial" charset="0"/>
              <a:buChar char="•"/>
              <a:defRPr sz="1600" b="0" i="0">
                <a:ln>
                  <a:noFill/>
                </a:ln>
                <a:solidFill>
                  <a:srgbClr val="5E6167"/>
                </a:solidFill>
                <a:latin typeface="Calibri" charset="0"/>
                <a:ea typeface="Calibri" charset="0"/>
                <a:cs typeface="Calibri" charset="0"/>
              </a:defRPr>
            </a:lvl4pPr>
          </a:lstStyle>
          <a:p>
            <a:pPr lvl="0"/>
            <a:r>
              <a:rPr lang="en-US"/>
              <a:t>This box is reserved for making lists.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3375025" y="1729704"/>
            <a:ext cx="8550275" cy="145981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2800"/>
            </a:lvl1pPr>
          </a:lstStyle>
          <a:p>
            <a:pPr algn="l"/>
            <a:r>
              <a:rPr lang="en-US" sz="1800" b="0" i="0" kern="1200" baseline="0">
                <a:solidFill>
                  <a:srgbClr val="5E6167"/>
                </a:solidFill>
                <a:effectLst/>
                <a:latin typeface="Calibri" charset="0"/>
                <a:ea typeface="Calibri" charset="0"/>
                <a:cs typeface="Calibri" charset="0"/>
              </a:rPr>
              <a:t>Lorem ipsum dolor sit </a:t>
            </a:r>
            <a:r>
              <a:rPr lang="en-US" sz="1800" b="0" i="0" kern="1200" baseline="0" err="1">
                <a:solidFill>
                  <a:srgbClr val="5E6167"/>
                </a:solidFill>
                <a:effectLst/>
                <a:latin typeface="Calibri" charset="0"/>
                <a:ea typeface="Calibri" charset="0"/>
                <a:cs typeface="Calibri" charset="0"/>
              </a:rPr>
              <a:t>amet</a:t>
            </a:r>
            <a:r>
              <a:rPr lang="en-US" sz="1800" b="0" i="0" kern="1200" baseline="0">
                <a:solidFill>
                  <a:srgbClr val="5E6167"/>
                </a:solidFill>
                <a:effectLst/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en-US" sz="1800" b="0" i="0" kern="1200" baseline="0" err="1">
                <a:solidFill>
                  <a:srgbClr val="5E6167"/>
                </a:solidFill>
                <a:effectLst/>
                <a:latin typeface="Calibri" charset="0"/>
                <a:ea typeface="Calibri" charset="0"/>
                <a:cs typeface="Calibri" charset="0"/>
              </a:rPr>
              <a:t>consectetur</a:t>
            </a:r>
            <a:r>
              <a:rPr lang="en-US" sz="1800" b="0" i="0" kern="1200" baseline="0">
                <a:solidFill>
                  <a:srgbClr val="5E6167"/>
                </a:solidFill>
                <a:effectLst/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800" b="0" i="0" kern="1200" baseline="0" err="1">
                <a:solidFill>
                  <a:srgbClr val="5E6167"/>
                </a:solidFill>
                <a:effectLst/>
                <a:latin typeface="Calibri" charset="0"/>
                <a:ea typeface="Calibri" charset="0"/>
                <a:cs typeface="Calibri" charset="0"/>
              </a:rPr>
              <a:t>adipiscing</a:t>
            </a:r>
            <a:r>
              <a:rPr lang="en-US" sz="1800" b="0" i="0" kern="1200" baseline="0">
                <a:solidFill>
                  <a:srgbClr val="5E6167"/>
                </a:solidFill>
                <a:effectLst/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800" b="0" i="0" kern="1200" baseline="0" err="1">
                <a:solidFill>
                  <a:srgbClr val="5E6167"/>
                </a:solidFill>
                <a:effectLst/>
                <a:latin typeface="Calibri" charset="0"/>
                <a:ea typeface="Calibri" charset="0"/>
                <a:cs typeface="Calibri" charset="0"/>
              </a:rPr>
              <a:t>elit</a:t>
            </a:r>
            <a:r>
              <a:rPr lang="en-US" sz="1800" b="0" i="0" kern="1200" baseline="0">
                <a:solidFill>
                  <a:srgbClr val="5E6167"/>
                </a:solidFill>
                <a:effectLst/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en-US" sz="1800" b="0" i="0" kern="1200" baseline="0" err="1">
                <a:solidFill>
                  <a:srgbClr val="5E6167"/>
                </a:solidFill>
                <a:effectLst/>
                <a:latin typeface="Calibri" charset="0"/>
                <a:ea typeface="Calibri" charset="0"/>
                <a:cs typeface="Calibri" charset="0"/>
              </a:rPr>
              <a:t>sed</a:t>
            </a:r>
            <a:r>
              <a:rPr lang="en-US" sz="1800" b="0" i="0" kern="1200" baseline="0">
                <a:solidFill>
                  <a:srgbClr val="5E6167"/>
                </a:solidFill>
                <a:effectLst/>
                <a:latin typeface="Calibri" charset="0"/>
                <a:ea typeface="Calibri" charset="0"/>
                <a:cs typeface="Calibri" charset="0"/>
              </a:rPr>
              <a:t> do </a:t>
            </a:r>
            <a:r>
              <a:rPr lang="en-US" sz="1800" b="0" i="0" kern="1200" baseline="0" err="1">
                <a:solidFill>
                  <a:srgbClr val="5E6167"/>
                </a:solidFill>
                <a:effectLst/>
                <a:latin typeface="Calibri" charset="0"/>
                <a:ea typeface="Calibri" charset="0"/>
                <a:cs typeface="Calibri" charset="0"/>
              </a:rPr>
              <a:t>eiusmod</a:t>
            </a:r>
            <a:r>
              <a:rPr lang="en-US" sz="1800" b="0" i="0" kern="1200" baseline="0">
                <a:solidFill>
                  <a:srgbClr val="5E6167"/>
                </a:solidFill>
                <a:effectLst/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800" b="0" i="0" kern="1200" baseline="0" err="1">
                <a:solidFill>
                  <a:srgbClr val="5E6167"/>
                </a:solidFill>
                <a:effectLst/>
                <a:latin typeface="Calibri" charset="0"/>
                <a:ea typeface="Calibri" charset="0"/>
                <a:cs typeface="Calibri" charset="0"/>
              </a:rPr>
              <a:t>tempor</a:t>
            </a:r>
            <a:r>
              <a:rPr lang="en-US" sz="1800" b="0" i="0" kern="1200" baseline="0">
                <a:solidFill>
                  <a:srgbClr val="5E6167"/>
                </a:solidFill>
                <a:effectLst/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800" b="0" i="0" kern="1200" baseline="0" err="1">
                <a:solidFill>
                  <a:srgbClr val="5E6167"/>
                </a:solidFill>
                <a:effectLst/>
                <a:latin typeface="Calibri" charset="0"/>
                <a:ea typeface="Calibri" charset="0"/>
                <a:cs typeface="Calibri" charset="0"/>
              </a:rPr>
              <a:t>incididunt</a:t>
            </a:r>
            <a:r>
              <a:rPr lang="en-US" sz="1800" b="0" i="0" kern="1200" baseline="0">
                <a:solidFill>
                  <a:srgbClr val="5E6167"/>
                </a:solidFill>
                <a:effectLst/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800" b="0" i="0" kern="1200" baseline="0" err="1">
                <a:solidFill>
                  <a:srgbClr val="5E6167"/>
                </a:solidFill>
                <a:effectLst/>
                <a:latin typeface="Calibri" charset="0"/>
                <a:ea typeface="Calibri" charset="0"/>
                <a:cs typeface="Calibri" charset="0"/>
              </a:rPr>
              <a:t>ut</a:t>
            </a:r>
            <a:r>
              <a:rPr lang="en-US" sz="1800" b="0" i="0" kern="1200" baseline="0">
                <a:solidFill>
                  <a:srgbClr val="5E6167"/>
                </a:solidFill>
                <a:effectLst/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800" b="0" i="0" kern="1200" baseline="0" err="1">
                <a:solidFill>
                  <a:srgbClr val="5E6167"/>
                </a:solidFill>
                <a:effectLst/>
                <a:latin typeface="Calibri" charset="0"/>
                <a:ea typeface="Calibri" charset="0"/>
                <a:cs typeface="Calibri" charset="0"/>
              </a:rPr>
              <a:t>labore</a:t>
            </a:r>
            <a:r>
              <a:rPr lang="en-US" sz="1800" b="0" i="0" kern="1200" baseline="0">
                <a:solidFill>
                  <a:srgbClr val="5E6167"/>
                </a:solidFill>
                <a:effectLst/>
                <a:latin typeface="Calibri" charset="0"/>
                <a:ea typeface="Calibri" charset="0"/>
                <a:cs typeface="Calibri" charset="0"/>
              </a:rPr>
              <a:t> et </a:t>
            </a:r>
            <a:r>
              <a:rPr lang="en-US" sz="1800" b="0" i="0" kern="1200" baseline="0" err="1">
                <a:solidFill>
                  <a:srgbClr val="5E6167"/>
                </a:solidFill>
                <a:effectLst/>
                <a:latin typeface="Calibri" charset="0"/>
                <a:ea typeface="Calibri" charset="0"/>
                <a:cs typeface="Calibri" charset="0"/>
              </a:rPr>
              <a:t>dolore</a:t>
            </a:r>
            <a:r>
              <a:rPr lang="en-US" sz="1800" b="0" i="0" kern="1200" baseline="0">
                <a:solidFill>
                  <a:srgbClr val="5E6167"/>
                </a:solidFill>
                <a:effectLst/>
                <a:latin typeface="Calibri" charset="0"/>
                <a:ea typeface="Calibri" charset="0"/>
                <a:cs typeface="Calibri" charset="0"/>
              </a:rPr>
              <a:t> magna </a:t>
            </a:r>
            <a:r>
              <a:rPr lang="en-US" sz="1800" b="0" i="0" kern="1200" baseline="0" err="1">
                <a:solidFill>
                  <a:srgbClr val="5E6167"/>
                </a:solidFill>
                <a:effectLst/>
                <a:latin typeface="Calibri" charset="0"/>
                <a:ea typeface="Calibri" charset="0"/>
                <a:cs typeface="Calibri" charset="0"/>
              </a:rPr>
              <a:t>aliqua</a:t>
            </a:r>
            <a:r>
              <a:rPr lang="en-US" sz="1800" b="0" i="0" kern="1200" baseline="0">
                <a:solidFill>
                  <a:srgbClr val="5E6167"/>
                </a:solidFill>
                <a:effectLst/>
                <a:latin typeface="Calibri" charset="0"/>
                <a:ea typeface="Calibri" charset="0"/>
                <a:cs typeface="Calibri" charset="0"/>
              </a:rPr>
              <a:t>. </a:t>
            </a:r>
            <a:r>
              <a:rPr lang="en-US" sz="1800" b="0" i="0" kern="1200" baseline="0" err="1">
                <a:solidFill>
                  <a:srgbClr val="5E6167"/>
                </a:solidFill>
                <a:effectLst/>
                <a:latin typeface="Calibri" charset="0"/>
                <a:ea typeface="Calibri" charset="0"/>
                <a:cs typeface="Calibri" charset="0"/>
              </a:rPr>
              <a:t>Ut</a:t>
            </a:r>
            <a:r>
              <a:rPr lang="en-US" sz="1800" b="0" i="0" kern="1200" baseline="0">
                <a:solidFill>
                  <a:srgbClr val="5E6167"/>
                </a:solidFill>
                <a:effectLst/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800" b="0" i="0" kern="1200" baseline="0" err="1">
                <a:solidFill>
                  <a:srgbClr val="5E6167"/>
                </a:solidFill>
                <a:effectLst/>
                <a:latin typeface="Calibri" charset="0"/>
                <a:ea typeface="Calibri" charset="0"/>
                <a:cs typeface="Calibri" charset="0"/>
              </a:rPr>
              <a:t>enim</a:t>
            </a:r>
            <a:r>
              <a:rPr lang="en-US" sz="1800" b="0" i="0" kern="1200" baseline="0">
                <a:solidFill>
                  <a:srgbClr val="5E6167"/>
                </a:solidFill>
                <a:effectLst/>
                <a:latin typeface="Calibri" charset="0"/>
                <a:ea typeface="Calibri" charset="0"/>
                <a:cs typeface="Calibri" charset="0"/>
              </a:rPr>
              <a:t> ad minim </a:t>
            </a:r>
            <a:r>
              <a:rPr lang="en-US" sz="1800" b="0" i="0" kern="1200" baseline="0" err="1">
                <a:solidFill>
                  <a:srgbClr val="5E6167"/>
                </a:solidFill>
                <a:effectLst/>
                <a:latin typeface="Calibri" charset="0"/>
                <a:ea typeface="Calibri" charset="0"/>
                <a:cs typeface="Calibri" charset="0"/>
              </a:rPr>
              <a:t>veniam</a:t>
            </a:r>
            <a:r>
              <a:rPr lang="en-US" sz="1800" b="0" i="0" kern="1200" baseline="0">
                <a:solidFill>
                  <a:srgbClr val="5E6167"/>
                </a:solidFill>
                <a:effectLst/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en-US" sz="1800" b="0" i="0" kern="1200" baseline="0" err="1">
                <a:solidFill>
                  <a:srgbClr val="5E6167"/>
                </a:solidFill>
                <a:effectLst/>
                <a:latin typeface="Calibri" charset="0"/>
                <a:ea typeface="Calibri" charset="0"/>
                <a:cs typeface="Calibri" charset="0"/>
              </a:rPr>
              <a:t>quis</a:t>
            </a:r>
            <a:r>
              <a:rPr lang="en-US" sz="1800" b="0" i="0" kern="1200" baseline="0">
                <a:solidFill>
                  <a:srgbClr val="5E6167"/>
                </a:solidFill>
                <a:effectLst/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800" b="0" i="0" kern="1200" baseline="0" err="1">
                <a:solidFill>
                  <a:srgbClr val="5E6167"/>
                </a:solidFill>
                <a:effectLst/>
                <a:latin typeface="Calibri" charset="0"/>
                <a:ea typeface="Calibri" charset="0"/>
                <a:cs typeface="Calibri" charset="0"/>
              </a:rPr>
              <a:t>nostrud</a:t>
            </a:r>
            <a:r>
              <a:rPr lang="en-US" sz="1800" b="0" i="0" kern="1200" baseline="0">
                <a:solidFill>
                  <a:srgbClr val="5E6167"/>
                </a:solidFill>
                <a:effectLst/>
                <a:latin typeface="Calibri" charset="0"/>
                <a:ea typeface="Calibri" charset="0"/>
                <a:cs typeface="Calibri" charset="0"/>
              </a:rPr>
              <a:t> exercitation </a:t>
            </a:r>
            <a:r>
              <a:rPr lang="en-US" sz="1800" b="0" i="0" kern="1200" baseline="0" err="1">
                <a:solidFill>
                  <a:srgbClr val="5E6167"/>
                </a:solidFill>
                <a:effectLst/>
                <a:latin typeface="Calibri" charset="0"/>
                <a:ea typeface="Calibri" charset="0"/>
                <a:cs typeface="Calibri" charset="0"/>
              </a:rPr>
              <a:t>ullamco</a:t>
            </a:r>
            <a:r>
              <a:rPr lang="en-US" sz="1800" b="0" i="0" kern="1200" baseline="0">
                <a:solidFill>
                  <a:srgbClr val="5E6167"/>
                </a:solidFill>
                <a:effectLst/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800" b="0" i="0" kern="1200" baseline="0" err="1">
                <a:solidFill>
                  <a:srgbClr val="5E6167"/>
                </a:solidFill>
                <a:effectLst/>
                <a:latin typeface="Calibri" charset="0"/>
                <a:ea typeface="Calibri" charset="0"/>
                <a:cs typeface="Calibri" charset="0"/>
              </a:rPr>
              <a:t>laboris</a:t>
            </a:r>
            <a:r>
              <a:rPr lang="en-US" sz="1800" b="0" i="0" kern="1200" baseline="0">
                <a:solidFill>
                  <a:srgbClr val="5E6167"/>
                </a:solidFill>
                <a:effectLst/>
                <a:latin typeface="Calibri" charset="0"/>
                <a:ea typeface="Calibri" charset="0"/>
                <a:cs typeface="Calibri" charset="0"/>
              </a:rPr>
              <a:t> nisi </a:t>
            </a:r>
            <a:r>
              <a:rPr lang="en-US" sz="1800" b="0" i="0" kern="1200" baseline="0" err="1">
                <a:solidFill>
                  <a:srgbClr val="5E6167"/>
                </a:solidFill>
                <a:effectLst/>
                <a:latin typeface="Calibri" charset="0"/>
                <a:ea typeface="Calibri" charset="0"/>
                <a:cs typeface="Calibri" charset="0"/>
              </a:rPr>
              <a:t>ut</a:t>
            </a:r>
            <a:r>
              <a:rPr lang="en-US" sz="1800" b="0" i="0" kern="1200" baseline="0">
                <a:solidFill>
                  <a:srgbClr val="5E6167"/>
                </a:solidFill>
                <a:effectLst/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800" b="0" i="0" kern="1200" baseline="0" err="1">
                <a:solidFill>
                  <a:srgbClr val="5E6167"/>
                </a:solidFill>
                <a:effectLst/>
                <a:latin typeface="Calibri" charset="0"/>
                <a:ea typeface="Calibri" charset="0"/>
                <a:cs typeface="Calibri" charset="0"/>
              </a:rPr>
              <a:t>aliquip</a:t>
            </a:r>
            <a:r>
              <a:rPr lang="en-US" sz="1800" b="0" i="0" kern="1200" baseline="0">
                <a:solidFill>
                  <a:srgbClr val="5E6167"/>
                </a:solidFill>
                <a:effectLst/>
                <a:latin typeface="Calibri" charset="0"/>
                <a:ea typeface="Calibri" charset="0"/>
                <a:cs typeface="Calibri" charset="0"/>
              </a:rPr>
              <a:t> ex </a:t>
            </a:r>
            <a:r>
              <a:rPr lang="en-US" sz="1800" b="0" i="0" kern="1200" baseline="0" err="1">
                <a:solidFill>
                  <a:srgbClr val="5E6167"/>
                </a:solidFill>
                <a:effectLst/>
                <a:latin typeface="Calibri" charset="0"/>
                <a:ea typeface="Calibri" charset="0"/>
                <a:cs typeface="Calibri" charset="0"/>
              </a:rPr>
              <a:t>ea</a:t>
            </a:r>
            <a:r>
              <a:rPr lang="en-US" sz="1800" b="0" i="0" kern="1200" baseline="0">
                <a:solidFill>
                  <a:srgbClr val="5E6167"/>
                </a:solidFill>
                <a:effectLst/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800" b="0" i="0" kern="1200" baseline="0" err="1">
                <a:solidFill>
                  <a:srgbClr val="5E6167"/>
                </a:solidFill>
                <a:effectLst/>
                <a:latin typeface="Calibri" charset="0"/>
                <a:ea typeface="Calibri" charset="0"/>
                <a:cs typeface="Calibri" charset="0"/>
              </a:rPr>
              <a:t>commodo</a:t>
            </a:r>
            <a:r>
              <a:rPr lang="en-US" sz="1800" b="0" i="0" kern="1200" baseline="0">
                <a:solidFill>
                  <a:srgbClr val="5E6167"/>
                </a:solidFill>
                <a:effectLst/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800" b="0" i="0" kern="1200" baseline="0" err="1">
                <a:solidFill>
                  <a:srgbClr val="5E6167"/>
                </a:solidFill>
                <a:effectLst/>
                <a:latin typeface="Calibri" charset="0"/>
                <a:ea typeface="Calibri" charset="0"/>
                <a:cs typeface="Calibri" charset="0"/>
              </a:rPr>
              <a:t>consequat</a:t>
            </a:r>
            <a:r>
              <a:rPr lang="en-US" sz="1800" b="0" i="0" kern="1200" baseline="0">
                <a:solidFill>
                  <a:srgbClr val="5E6167"/>
                </a:solidFill>
                <a:effectLst/>
                <a:latin typeface="Calibri" charset="0"/>
                <a:ea typeface="Calibri" charset="0"/>
                <a:cs typeface="Calibri" charset="0"/>
              </a:rPr>
              <a:t>. </a:t>
            </a:r>
            <a:r>
              <a:rPr lang="en-US" sz="1800" b="0" i="0" kern="1200" baseline="0" err="1">
                <a:solidFill>
                  <a:srgbClr val="5E6167"/>
                </a:solidFill>
                <a:effectLst/>
                <a:latin typeface="Calibri" charset="0"/>
                <a:ea typeface="Calibri" charset="0"/>
                <a:cs typeface="Calibri" charset="0"/>
              </a:rPr>
              <a:t>Duis</a:t>
            </a:r>
            <a:r>
              <a:rPr lang="en-US" sz="1800" b="0" i="0" kern="1200" baseline="0">
                <a:solidFill>
                  <a:srgbClr val="5E6167"/>
                </a:solidFill>
                <a:effectLst/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800" b="0" i="0" kern="1200" baseline="0" err="1">
                <a:solidFill>
                  <a:srgbClr val="5E6167"/>
                </a:solidFill>
                <a:effectLst/>
                <a:latin typeface="Calibri" charset="0"/>
                <a:ea typeface="Calibri" charset="0"/>
                <a:cs typeface="Calibri" charset="0"/>
              </a:rPr>
              <a:t>aute</a:t>
            </a:r>
            <a:r>
              <a:rPr lang="en-US" sz="1800" b="0" i="0" kern="1200" baseline="0">
                <a:solidFill>
                  <a:srgbClr val="5E6167"/>
                </a:solidFill>
                <a:effectLst/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800" b="0" i="0" kern="1200" baseline="0" err="1">
                <a:solidFill>
                  <a:srgbClr val="5E6167"/>
                </a:solidFill>
                <a:effectLst/>
                <a:latin typeface="Calibri" charset="0"/>
                <a:ea typeface="Calibri" charset="0"/>
                <a:cs typeface="Calibri" charset="0"/>
              </a:rPr>
              <a:t>irure</a:t>
            </a:r>
            <a:r>
              <a:rPr lang="en-US" sz="1800" b="0" i="0" kern="1200" baseline="0">
                <a:solidFill>
                  <a:srgbClr val="5E6167"/>
                </a:solidFill>
                <a:effectLst/>
                <a:latin typeface="Calibri" charset="0"/>
                <a:ea typeface="Calibri" charset="0"/>
                <a:cs typeface="Calibri" charset="0"/>
              </a:rPr>
              <a:t> dolor in </a:t>
            </a:r>
            <a:r>
              <a:rPr lang="en-US" sz="1800" b="0" i="0" kern="1200" baseline="0" err="1">
                <a:solidFill>
                  <a:srgbClr val="5E6167"/>
                </a:solidFill>
                <a:effectLst/>
                <a:latin typeface="Calibri" charset="0"/>
                <a:ea typeface="Calibri" charset="0"/>
                <a:cs typeface="Calibri" charset="0"/>
              </a:rPr>
              <a:t>reprehenderit</a:t>
            </a:r>
            <a:r>
              <a:rPr lang="en-US" sz="1800" b="0" i="0" kern="1200" baseline="0">
                <a:solidFill>
                  <a:srgbClr val="5E6167"/>
                </a:solidFill>
                <a:effectLst/>
                <a:latin typeface="Calibri" charset="0"/>
                <a:ea typeface="Calibri" charset="0"/>
                <a:cs typeface="Calibri" charset="0"/>
              </a:rPr>
              <a:t> in </a:t>
            </a:r>
            <a:r>
              <a:rPr lang="en-US" sz="1800" b="0" i="0" kern="1200" baseline="0" err="1">
                <a:solidFill>
                  <a:srgbClr val="5E6167"/>
                </a:solidFill>
                <a:effectLst/>
                <a:latin typeface="Calibri" charset="0"/>
                <a:ea typeface="Calibri" charset="0"/>
                <a:cs typeface="Calibri" charset="0"/>
              </a:rPr>
              <a:t>voluptate</a:t>
            </a:r>
            <a:r>
              <a:rPr lang="en-US" sz="1800" b="0" i="0" kern="1200" baseline="0">
                <a:solidFill>
                  <a:srgbClr val="5E6167"/>
                </a:solidFill>
                <a:effectLst/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800" b="0" i="0" kern="1200" baseline="0" err="1">
                <a:solidFill>
                  <a:srgbClr val="5E6167"/>
                </a:solidFill>
                <a:effectLst/>
                <a:latin typeface="Calibri" charset="0"/>
                <a:ea typeface="Calibri" charset="0"/>
                <a:cs typeface="Calibri" charset="0"/>
              </a:rPr>
              <a:t>velit</a:t>
            </a:r>
            <a:r>
              <a:rPr lang="en-US" sz="1800" b="0" i="0" kern="1200" baseline="0">
                <a:solidFill>
                  <a:srgbClr val="5E6167"/>
                </a:solidFill>
                <a:effectLst/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800" b="0" i="0" kern="1200" baseline="0" err="1">
                <a:solidFill>
                  <a:srgbClr val="5E6167"/>
                </a:solidFill>
                <a:effectLst/>
                <a:latin typeface="Calibri" charset="0"/>
                <a:ea typeface="Calibri" charset="0"/>
                <a:cs typeface="Calibri" charset="0"/>
              </a:rPr>
              <a:t>esse</a:t>
            </a:r>
            <a:r>
              <a:rPr lang="en-US" sz="1800" b="0" i="0" kern="1200" baseline="0">
                <a:solidFill>
                  <a:srgbClr val="5E6167"/>
                </a:solidFill>
                <a:effectLst/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800" b="0" i="0" kern="1200" baseline="0" err="1">
                <a:solidFill>
                  <a:srgbClr val="5E6167"/>
                </a:solidFill>
                <a:effectLst/>
                <a:latin typeface="Calibri" charset="0"/>
                <a:ea typeface="Calibri" charset="0"/>
                <a:cs typeface="Calibri" charset="0"/>
              </a:rPr>
              <a:t>cillum</a:t>
            </a:r>
            <a:r>
              <a:rPr lang="en-US" sz="1800" b="0" i="0" kern="1200" baseline="0">
                <a:solidFill>
                  <a:srgbClr val="5E6167"/>
                </a:solidFill>
                <a:effectLst/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800" b="0" i="0" kern="1200" baseline="0" err="1">
                <a:solidFill>
                  <a:srgbClr val="5E6167"/>
                </a:solidFill>
                <a:effectLst/>
                <a:latin typeface="Calibri" charset="0"/>
                <a:ea typeface="Calibri" charset="0"/>
                <a:cs typeface="Calibri" charset="0"/>
              </a:rPr>
              <a:t>dolore</a:t>
            </a:r>
            <a:r>
              <a:rPr lang="en-US" sz="1800" b="0" i="0" kern="1200" baseline="0">
                <a:solidFill>
                  <a:srgbClr val="5E6167"/>
                </a:solidFill>
                <a:effectLst/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800" b="0" i="0" kern="1200" baseline="0" err="1">
                <a:solidFill>
                  <a:srgbClr val="5E6167"/>
                </a:solidFill>
                <a:effectLst/>
                <a:latin typeface="Calibri" charset="0"/>
                <a:ea typeface="Calibri" charset="0"/>
                <a:cs typeface="Calibri" charset="0"/>
              </a:rPr>
              <a:t>eu</a:t>
            </a:r>
            <a:r>
              <a:rPr lang="en-US" sz="1800" b="0" i="0" kern="1200" baseline="0">
                <a:solidFill>
                  <a:srgbClr val="5E6167"/>
                </a:solidFill>
                <a:effectLst/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800" b="0" i="0" kern="1200" baseline="0" err="1">
                <a:solidFill>
                  <a:srgbClr val="5E6167"/>
                </a:solidFill>
                <a:effectLst/>
                <a:latin typeface="Calibri" charset="0"/>
                <a:ea typeface="Calibri" charset="0"/>
                <a:cs typeface="Calibri" charset="0"/>
              </a:rPr>
              <a:t>fugiat</a:t>
            </a:r>
            <a:r>
              <a:rPr lang="en-US" sz="1800" b="0" i="0" kern="1200" baseline="0">
                <a:solidFill>
                  <a:srgbClr val="5E6167"/>
                </a:solidFill>
                <a:effectLst/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800" b="0" i="0" kern="1200" baseline="0" err="1">
                <a:solidFill>
                  <a:srgbClr val="5E6167"/>
                </a:solidFill>
                <a:effectLst/>
                <a:latin typeface="Calibri" charset="0"/>
                <a:ea typeface="Calibri" charset="0"/>
                <a:cs typeface="Calibri" charset="0"/>
              </a:rPr>
              <a:t>nulla</a:t>
            </a:r>
            <a:r>
              <a:rPr lang="en-US" sz="1800" b="0" i="0" kern="1200" baseline="0">
                <a:solidFill>
                  <a:srgbClr val="5E6167"/>
                </a:solidFill>
                <a:effectLst/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800" b="0" i="0" kern="1200" baseline="0" err="1">
                <a:solidFill>
                  <a:srgbClr val="5E6167"/>
                </a:solidFill>
                <a:effectLst/>
                <a:latin typeface="Calibri" charset="0"/>
                <a:ea typeface="Calibri" charset="0"/>
                <a:cs typeface="Calibri" charset="0"/>
              </a:rPr>
              <a:t>pariatur</a:t>
            </a:r>
            <a:r>
              <a:rPr lang="en-US" sz="1800" b="0" i="0" kern="1200" baseline="0">
                <a:solidFill>
                  <a:srgbClr val="5E6167"/>
                </a:solidFill>
                <a:effectLst/>
                <a:latin typeface="Calibri" charset="0"/>
                <a:ea typeface="Calibri" charset="0"/>
                <a:cs typeface="Calibri" charset="0"/>
              </a:rPr>
              <a:t>. </a:t>
            </a:r>
            <a:r>
              <a:rPr lang="en-US" sz="1800" b="0" i="0" kern="1200" baseline="0" err="1">
                <a:solidFill>
                  <a:srgbClr val="5E6167"/>
                </a:solidFill>
                <a:effectLst/>
                <a:latin typeface="Calibri" charset="0"/>
                <a:ea typeface="Calibri" charset="0"/>
                <a:cs typeface="Calibri" charset="0"/>
              </a:rPr>
              <a:t>Excepteur</a:t>
            </a:r>
            <a:r>
              <a:rPr lang="en-US" sz="1800" b="0" i="0" kern="1200" baseline="0">
                <a:solidFill>
                  <a:srgbClr val="5E6167"/>
                </a:solidFill>
                <a:effectLst/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800" b="0" i="0" kern="1200" baseline="0" err="1">
                <a:solidFill>
                  <a:srgbClr val="5E6167"/>
                </a:solidFill>
                <a:effectLst/>
                <a:latin typeface="Calibri" charset="0"/>
                <a:ea typeface="Calibri" charset="0"/>
                <a:cs typeface="Calibri" charset="0"/>
              </a:rPr>
              <a:t>sint</a:t>
            </a:r>
            <a:r>
              <a:rPr lang="en-US" sz="1800" b="0" i="0" kern="1200" baseline="0">
                <a:solidFill>
                  <a:srgbClr val="5E6167"/>
                </a:solidFill>
                <a:effectLst/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800" b="0" i="0" kern="1200" baseline="0" err="1">
                <a:solidFill>
                  <a:srgbClr val="5E6167"/>
                </a:solidFill>
                <a:effectLst/>
                <a:latin typeface="Calibri" charset="0"/>
                <a:ea typeface="Calibri" charset="0"/>
                <a:cs typeface="Calibri" charset="0"/>
              </a:rPr>
              <a:t>occaecat</a:t>
            </a:r>
            <a:r>
              <a:rPr lang="en-US" sz="1800" b="0" i="0" kern="1200" baseline="0">
                <a:solidFill>
                  <a:srgbClr val="5E6167"/>
                </a:solidFill>
                <a:effectLst/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800" b="0" i="0" kern="1200" baseline="0" err="1">
                <a:solidFill>
                  <a:srgbClr val="5E6167"/>
                </a:solidFill>
                <a:effectLst/>
                <a:latin typeface="Calibri" charset="0"/>
                <a:ea typeface="Calibri" charset="0"/>
                <a:cs typeface="Calibri" charset="0"/>
              </a:rPr>
              <a:t>cupidatat</a:t>
            </a:r>
            <a:r>
              <a:rPr lang="en-US" sz="1800" b="0" i="0" kern="1200" baseline="0">
                <a:solidFill>
                  <a:srgbClr val="5E6167"/>
                </a:solidFill>
                <a:effectLst/>
                <a:latin typeface="Calibri" charset="0"/>
                <a:ea typeface="Calibri" charset="0"/>
                <a:cs typeface="Calibri" charset="0"/>
              </a:rPr>
              <a:t> non </a:t>
            </a:r>
            <a:r>
              <a:rPr lang="en-US" sz="1800" b="0" i="0" kern="1200" baseline="0" err="1">
                <a:solidFill>
                  <a:srgbClr val="5E6167"/>
                </a:solidFill>
                <a:effectLst/>
                <a:latin typeface="Calibri" charset="0"/>
                <a:ea typeface="Calibri" charset="0"/>
                <a:cs typeface="Calibri" charset="0"/>
              </a:rPr>
              <a:t>proident</a:t>
            </a:r>
            <a:r>
              <a:rPr lang="en-US" sz="1800" b="0" i="0" kern="1200" baseline="0">
                <a:solidFill>
                  <a:srgbClr val="5E6167"/>
                </a:solidFill>
                <a:effectLst/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en-US" sz="1800" b="0" i="0" kern="1200" baseline="0" err="1">
                <a:solidFill>
                  <a:srgbClr val="5E6167"/>
                </a:solidFill>
                <a:effectLst/>
                <a:latin typeface="Calibri" charset="0"/>
                <a:ea typeface="Calibri" charset="0"/>
                <a:cs typeface="Calibri" charset="0"/>
              </a:rPr>
              <a:t>sunt</a:t>
            </a:r>
            <a:r>
              <a:rPr lang="en-US" sz="1800" b="0" i="0" kern="1200" baseline="0">
                <a:solidFill>
                  <a:srgbClr val="5E6167"/>
                </a:solidFill>
                <a:effectLst/>
                <a:latin typeface="Calibri" charset="0"/>
                <a:ea typeface="Calibri" charset="0"/>
                <a:cs typeface="Calibri" charset="0"/>
              </a:rPr>
              <a:t> in culpa qui </a:t>
            </a:r>
            <a:r>
              <a:rPr lang="en-US" sz="1800" b="0" i="0" kern="1200" baseline="0" err="1">
                <a:solidFill>
                  <a:srgbClr val="5E6167"/>
                </a:solidFill>
                <a:effectLst/>
                <a:latin typeface="Calibri" charset="0"/>
                <a:ea typeface="Calibri" charset="0"/>
                <a:cs typeface="Calibri" charset="0"/>
              </a:rPr>
              <a:t>officia</a:t>
            </a:r>
            <a:r>
              <a:rPr lang="en-US" sz="1800" b="0" i="0" kern="1200" baseline="0">
                <a:solidFill>
                  <a:srgbClr val="5E6167"/>
                </a:solidFill>
                <a:effectLst/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800" b="0" i="0" kern="1200" baseline="0" err="1">
                <a:solidFill>
                  <a:srgbClr val="5E6167"/>
                </a:solidFill>
                <a:effectLst/>
                <a:latin typeface="Calibri" charset="0"/>
                <a:ea typeface="Calibri" charset="0"/>
                <a:cs typeface="Calibri" charset="0"/>
              </a:rPr>
              <a:t>deserunt</a:t>
            </a:r>
            <a:r>
              <a:rPr lang="en-US" sz="1800" b="0" i="0" kern="1200" baseline="0">
                <a:solidFill>
                  <a:srgbClr val="5E6167"/>
                </a:solidFill>
                <a:effectLst/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800" b="0" i="0" kern="1200" baseline="0" err="1">
                <a:solidFill>
                  <a:srgbClr val="5E6167"/>
                </a:solidFill>
                <a:effectLst/>
                <a:latin typeface="Calibri" charset="0"/>
                <a:ea typeface="Calibri" charset="0"/>
                <a:cs typeface="Calibri" charset="0"/>
              </a:rPr>
              <a:t>mollit</a:t>
            </a:r>
            <a:r>
              <a:rPr lang="en-US" sz="1800" b="0" i="0" kern="1200" baseline="0">
                <a:solidFill>
                  <a:srgbClr val="5E6167"/>
                </a:solidFill>
                <a:effectLst/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800" b="0" i="0" kern="1200" baseline="0" err="1">
                <a:solidFill>
                  <a:srgbClr val="5E6167"/>
                </a:solidFill>
                <a:effectLst/>
                <a:latin typeface="Calibri" charset="0"/>
                <a:ea typeface="Calibri" charset="0"/>
                <a:cs typeface="Calibri" charset="0"/>
              </a:rPr>
              <a:t>anim</a:t>
            </a:r>
            <a:r>
              <a:rPr lang="en-US" sz="1800" b="0" i="0" kern="1200" baseline="0">
                <a:solidFill>
                  <a:srgbClr val="5E6167"/>
                </a:solidFill>
                <a:effectLst/>
                <a:latin typeface="Calibri" charset="0"/>
                <a:ea typeface="Calibri" charset="0"/>
                <a:cs typeface="Calibri" charset="0"/>
              </a:rPr>
              <a:t> id </a:t>
            </a:r>
            <a:r>
              <a:rPr lang="en-US" sz="1800" b="0" i="0" kern="1200" baseline="0" err="1">
                <a:solidFill>
                  <a:srgbClr val="5E6167"/>
                </a:solidFill>
                <a:effectLst/>
                <a:latin typeface="Calibri" charset="0"/>
                <a:ea typeface="Calibri" charset="0"/>
                <a:cs typeface="Calibri" charset="0"/>
              </a:rPr>
              <a:t>est</a:t>
            </a:r>
            <a:r>
              <a:rPr lang="en-US" sz="1800" b="0" i="0" kern="1200" baseline="0">
                <a:solidFill>
                  <a:srgbClr val="5E6167"/>
                </a:solidFill>
                <a:effectLst/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800" b="0" i="0" kern="1200" baseline="0" err="1">
                <a:solidFill>
                  <a:srgbClr val="5E6167"/>
                </a:solidFill>
                <a:effectLst/>
                <a:latin typeface="Calibri" charset="0"/>
                <a:ea typeface="Calibri" charset="0"/>
                <a:cs typeface="Calibri" charset="0"/>
              </a:rPr>
              <a:t>laborum</a:t>
            </a:r>
            <a:r>
              <a:rPr lang="en-US" sz="1800" b="0" i="0" kern="1200" baseline="0">
                <a:solidFill>
                  <a:srgbClr val="5E6167"/>
                </a:solidFill>
                <a:effectLst/>
                <a:latin typeface="Calibri" charset="0"/>
                <a:ea typeface="Calibri" charset="0"/>
                <a:cs typeface="Calibri" charset="0"/>
              </a:rPr>
              <a:t>."</a:t>
            </a:r>
            <a:r>
              <a:rPr lang="en-US" sz="1800" b="0" i="0">
                <a:solidFill>
                  <a:srgbClr val="5E6167"/>
                </a:solidFill>
                <a:latin typeface="Calibri" charset="0"/>
                <a:ea typeface="Calibri" charset="0"/>
                <a:cs typeface="Calibri" charset="0"/>
              </a:rPr>
              <a:t>aster subtitle style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375025" y="1088198"/>
            <a:ext cx="8579529" cy="3584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b="1" i="0" baseline="0">
                <a:solidFill>
                  <a:srgbClr val="95C11E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/>
              <a:t>This spot is reserved for the title</a:t>
            </a:r>
          </a:p>
        </p:txBody>
      </p:sp>
    </p:spTree>
    <p:extLst>
      <p:ext uri="{BB962C8B-B14F-4D97-AF65-F5344CB8AC3E}">
        <p14:creationId xmlns:p14="http://schemas.microsoft.com/office/powerpoint/2010/main" val="1100578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D53F7-8B8C-4A0A-AACF-816287FC0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1216" y="1106424"/>
            <a:ext cx="8577072" cy="5029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1C07E1-282C-4582-9955-926F0648E5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70289"/>
            <a:ext cx="2743200" cy="365125"/>
          </a:xfrm>
          <a:prstGeom prst="rect">
            <a:avLst/>
          </a:prstGeom>
        </p:spPr>
        <p:txBody>
          <a:bodyPr/>
          <a:lstStyle/>
          <a:p>
            <a:fld id="{6A0FA472-C73C-4E6B-95AE-BA1294E9797D}" type="datetime1">
              <a:rPr lang="en-CA" smtClean="0"/>
              <a:t>2023-11-28</a:t>
            </a:fld>
            <a:endParaRPr lang="en-C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9B90CF-B3B7-4304-8AC4-042C8B1C4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96E03D-7679-4D54-9418-74C0A31D6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/>
              <a:t>Page </a:t>
            </a:r>
            <a:fld id="{CFCBA0E8-EA4A-48AF-9356-990E64D7EAB2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03E9C9-C83F-4488-A09B-41455AB316A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871788" y="1662113"/>
            <a:ext cx="8577262" cy="43751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6268A4E-0299-433A-B9CC-66047BF688F0}"/>
              </a:ext>
            </a:extLst>
          </p:cNvPr>
          <p:cNvSpPr/>
          <p:nvPr userDrawn="1"/>
        </p:nvSpPr>
        <p:spPr>
          <a:xfrm>
            <a:off x="0" y="1150070"/>
            <a:ext cx="2651760" cy="413554"/>
          </a:xfrm>
          <a:prstGeom prst="rect">
            <a:avLst/>
          </a:prstGeom>
          <a:solidFill>
            <a:srgbClr val="95C1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682B2F7-5190-4025-A776-B37941BEBE41}"/>
              </a:ext>
            </a:extLst>
          </p:cNvPr>
          <p:cNvSpPr/>
          <p:nvPr userDrawn="1"/>
        </p:nvSpPr>
        <p:spPr>
          <a:xfrm>
            <a:off x="0" y="1623141"/>
            <a:ext cx="2651760" cy="141651"/>
          </a:xfrm>
          <a:prstGeom prst="rect">
            <a:avLst/>
          </a:prstGeom>
          <a:solidFill>
            <a:srgbClr val="B2B2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3874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C9834-9B55-47DD-826B-57A6BDDA5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1216" y="1106424"/>
            <a:ext cx="8577072" cy="502920"/>
          </a:xfrm>
        </p:spPr>
        <p:txBody>
          <a:bodyPr>
            <a:no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B1D47A-0B3E-447A-951D-B8581F800D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1216" y="1623142"/>
            <a:ext cx="8577072" cy="4389120"/>
          </a:xfrm>
        </p:spPr>
        <p:txBody>
          <a:bodyPr/>
          <a:lstStyle>
            <a:lvl1pPr marL="0" indent="0">
              <a:spcAft>
                <a:spcPts val="600"/>
              </a:spcAft>
              <a:buFontTx/>
              <a:buNone/>
              <a:defRPr/>
            </a:lvl1pPr>
            <a:lvl2pPr marL="0" indent="0">
              <a:spcAft>
                <a:spcPts val="600"/>
              </a:spcAft>
              <a:buFontTx/>
              <a:buNone/>
              <a:defRPr/>
            </a:lvl2pPr>
            <a:lvl3pPr marL="0" indent="0">
              <a:spcAft>
                <a:spcPts val="600"/>
              </a:spcAft>
              <a:buFontTx/>
              <a:buNone/>
              <a:defRPr/>
            </a:lvl3pPr>
            <a:lvl4pPr marL="0" indent="0">
              <a:spcAft>
                <a:spcPts val="600"/>
              </a:spcAft>
              <a:buFontTx/>
              <a:buNone/>
              <a:defRPr/>
            </a:lvl4pPr>
            <a:lvl5pPr marL="0" indent="0">
              <a:spcAft>
                <a:spcPts val="600"/>
              </a:spcAft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328370-14D4-4CBF-867B-C0C8A3A26B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49" y="6939115"/>
            <a:ext cx="2743200" cy="365125"/>
          </a:xfrm>
          <a:prstGeom prst="rect">
            <a:avLst/>
          </a:prstGeom>
        </p:spPr>
        <p:txBody>
          <a:bodyPr/>
          <a:lstStyle/>
          <a:p>
            <a:fld id="{62439E8E-8E3E-493E-AC38-9959E113C1CB}" type="datetime1">
              <a:rPr lang="en-CA" smtClean="0"/>
              <a:t>2023-11-28</a:t>
            </a:fld>
            <a:endParaRPr lang="en-CA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760FBC-98B8-4C69-8C46-028606A75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D297B1-9325-461A-830D-04E633920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/>
              <a:t>Page </a:t>
            </a:r>
            <a:fld id="{CFCBA0E8-EA4A-48AF-9356-990E64D7EAB2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F83928C-9C6F-4805-A961-744A47E768F0}"/>
              </a:ext>
            </a:extLst>
          </p:cNvPr>
          <p:cNvSpPr/>
          <p:nvPr userDrawn="1"/>
        </p:nvSpPr>
        <p:spPr>
          <a:xfrm>
            <a:off x="0" y="1150070"/>
            <a:ext cx="2651760" cy="413554"/>
          </a:xfrm>
          <a:prstGeom prst="rect">
            <a:avLst/>
          </a:prstGeom>
          <a:solidFill>
            <a:srgbClr val="95C1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6617E-70DC-4247-B48B-6DBC7E8D9F34}"/>
              </a:ext>
            </a:extLst>
          </p:cNvPr>
          <p:cNvSpPr/>
          <p:nvPr userDrawn="1"/>
        </p:nvSpPr>
        <p:spPr>
          <a:xfrm>
            <a:off x="0" y="1623141"/>
            <a:ext cx="2651760" cy="141651"/>
          </a:xfrm>
          <a:prstGeom prst="rect">
            <a:avLst/>
          </a:prstGeom>
          <a:solidFill>
            <a:srgbClr val="B2B2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4802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6CF82-0489-40DD-9562-FAAEE30B3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1216" y="1106424"/>
            <a:ext cx="8577072" cy="5029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48BF0C-69E4-467E-A48F-9A874DC740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71216" y="1627632"/>
            <a:ext cx="4114800" cy="43891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FA7684-08CC-44AC-B519-1901BDBBF0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33488" y="1627632"/>
            <a:ext cx="4114800" cy="438912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CA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FFE41DDD-9246-40BF-A88B-07E711FA7F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70289"/>
            <a:ext cx="2743200" cy="365125"/>
          </a:xfrm>
          <a:prstGeom prst="rect">
            <a:avLst/>
          </a:prstGeom>
        </p:spPr>
        <p:txBody>
          <a:bodyPr/>
          <a:lstStyle/>
          <a:p>
            <a:fld id="{D46DB422-142F-4028-A025-C671BE8E4F6F}" type="datetime1">
              <a:rPr lang="en-CA" smtClean="0"/>
              <a:t>2023-11-28</a:t>
            </a:fld>
            <a:endParaRPr lang="en-CA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2E95FE0-F9B3-4431-B5DE-8A27E3EDD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D3650EF-B794-4527-8C78-C3EBEA076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/>
              <a:t>Page </a:t>
            </a:r>
            <a:fld id="{CFCBA0E8-EA4A-48AF-9356-990E64D7EAB2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0871E6C-4160-4BD6-B160-7367063B6B8E}"/>
              </a:ext>
            </a:extLst>
          </p:cNvPr>
          <p:cNvSpPr/>
          <p:nvPr userDrawn="1"/>
        </p:nvSpPr>
        <p:spPr>
          <a:xfrm>
            <a:off x="0" y="1150070"/>
            <a:ext cx="2651760" cy="413554"/>
          </a:xfrm>
          <a:prstGeom prst="rect">
            <a:avLst/>
          </a:prstGeom>
          <a:solidFill>
            <a:srgbClr val="95C1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7AA33D4-8C91-4815-B4BE-9DFE1C4E8213}"/>
              </a:ext>
            </a:extLst>
          </p:cNvPr>
          <p:cNvSpPr/>
          <p:nvPr userDrawn="1"/>
        </p:nvSpPr>
        <p:spPr>
          <a:xfrm>
            <a:off x="0" y="1623141"/>
            <a:ext cx="2651760" cy="141651"/>
          </a:xfrm>
          <a:prstGeom prst="rect">
            <a:avLst/>
          </a:prstGeom>
          <a:solidFill>
            <a:srgbClr val="B2B2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1627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Content Grey Side Bar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D53F7-8B8C-4A0A-AACF-816287FC0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1216" y="1106424"/>
            <a:ext cx="8577072" cy="5029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1C07E1-282C-4582-9955-926F0648E5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70289"/>
            <a:ext cx="2743200" cy="365125"/>
          </a:xfrm>
          <a:prstGeom prst="rect">
            <a:avLst/>
          </a:prstGeom>
        </p:spPr>
        <p:txBody>
          <a:bodyPr/>
          <a:lstStyle/>
          <a:p>
            <a:fld id="{7004ECB0-DC73-48E2-94DC-BA8959763EA9}" type="datetime1">
              <a:rPr lang="en-CA" smtClean="0"/>
              <a:t>2023-11-28</a:t>
            </a:fld>
            <a:endParaRPr lang="en-C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9B90CF-B3B7-4304-8AC4-042C8B1C4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96E03D-7679-4D54-9418-74C0A31D6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/>
              <a:t>Page </a:t>
            </a:r>
            <a:fld id="{CFCBA0E8-EA4A-48AF-9356-990E64D7EAB2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03E9C9-C83F-4488-A09B-41455AB316A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871788" y="1792223"/>
            <a:ext cx="8577262" cy="42450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6268A4E-0299-433A-B9CC-66047BF688F0}"/>
              </a:ext>
            </a:extLst>
          </p:cNvPr>
          <p:cNvSpPr/>
          <p:nvPr userDrawn="1"/>
        </p:nvSpPr>
        <p:spPr>
          <a:xfrm>
            <a:off x="0" y="1150070"/>
            <a:ext cx="2651760" cy="413554"/>
          </a:xfrm>
          <a:prstGeom prst="rect">
            <a:avLst/>
          </a:prstGeom>
          <a:solidFill>
            <a:srgbClr val="95C1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682B2F7-5190-4025-A776-B37941BEBE41}"/>
              </a:ext>
            </a:extLst>
          </p:cNvPr>
          <p:cNvSpPr/>
          <p:nvPr userDrawn="1"/>
        </p:nvSpPr>
        <p:spPr>
          <a:xfrm>
            <a:off x="0" y="1623141"/>
            <a:ext cx="2651760" cy="141651"/>
          </a:xfrm>
          <a:prstGeom prst="rect">
            <a:avLst/>
          </a:prstGeom>
          <a:solidFill>
            <a:srgbClr val="B2B2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4599335-4F2F-4636-94CD-6040EA31FB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1792224"/>
            <a:ext cx="2651125" cy="4421764"/>
          </a:xfrm>
          <a:solidFill>
            <a:schemeClr val="bg2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>
              <a:buClrTx/>
              <a:defRPr sz="1600"/>
            </a:lvl1pPr>
            <a:lvl2pPr marL="457200" indent="-182880">
              <a:buClrTx/>
              <a:buFont typeface="Arial" panose="020B0604020202020204" pitchFamily="34" charset="0"/>
              <a:buChar char="•"/>
              <a:defRPr sz="1400"/>
            </a:lvl2pPr>
            <a:lvl3pPr marL="688975" indent="-228600">
              <a:buClrTx/>
              <a:defRPr sz="1200"/>
            </a:lvl3pPr>
            <a:lvl4pPr marL="914400" indent="-228600">
              <a:buClrTx/>
              <a:defRPr sz="1100"/>
            </a:lvl4pPr>
            <a:lvl5pPr marL="1139825" indent="-225425">
              <a:buClrTx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77278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Content Grey Side Bar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D53F7-8B8C-4A0A-AACF-816287FC0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1216" y="1106424"/>
            <a:ext cx="8577072" cy="5029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1C07E1-282C-4582-9955-926F0648E5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70289"/>
            <a:ext cx="2743200" cy="365125"/>
          </a:xfrm>
          <a:prstGeom prst="rect">
            <a:avLst/>
          </a:prstGeom>
        </p:spPr>
        <p:txBody>
          <a:bodyPr/>
          <a:lstStyle/>
          <a:p>
            <a:fld id="{F39C94BC-4570-4C72-9AAC-9A26F1707E72}" type="datetime1">
              <a:rPr lang="en-CA" smtClean="0"/>
              <a:t>2023-11-28</a:t>
            </a:fld>
            <a:endParaRPr lang="en-C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9B90CF-B3B7-4304-8AC4-042C8B1C4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96E03D-7679-4D54-9418-74C0A31D6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/>
              <a:t>Page </a:t>
            </a:r>
            <a:fld id="{CFCBA0E8-EA4A-48AF-9356-990E64D7EAB2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03E9C9-C83F-4488-A09B-41455AB316A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871788" y="1792223"/>
            <a:ext cx="8577262" cy="42450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6268A4E-0299-433A-B9CC-66047BF688F0}"/>
              </a:ext>
            </a:extLst>
          </p:cNvPr>
          <p:cNvSpPr/>
          <p:nvPr userDrawn="1"/>
        </p:nvSpPr>
        <p:spPr>
          <a:xfrm>
            <a:off x="0" y="1150070"/>
            <a:ext cx="2651760" cy="413554"/>
          </a:xfrm>
          <a:prstGeom prst="rect">
            <a:avLst/>
          </a:prstGeom>
          <a:solidFill>
            <a:srgbClr val="95C1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682B2F7-5190-4025-A776-B37941BEBE41}"/>
              </a:ext>
            </a:extLst>
          </p:cNvPr>
          <p:cNvSpPr/>
          <p:nvPr userDrawn="1"/>
        </p:nvSpPr>
        <p:spPr>
          <a:xfrm>
            <a:off x="0" y="1623141"/>
            <a:ext cx="2651760" cy="141651"/>
          </a:xfrm>
          <a:prstGeom prst="rect">
            <a:avLst/>
          </a:prstGeom>
          <a:solidFill>
            <a:srgbClr val="B2B2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4599335-4F2F-4636-94CD-6040EA31FB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1792223"/>
            <a:ext cx="2651125" cy="4425696"/>
          </a:xfrm>
          <a:solidFill>
            <a:schemeClr val="bg2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 marL="225425" indent="0">
              <a:buFontTx/>
              <a:buNone/>
              <a:defRPr sz="1400"/>
            </a:lvl2pPr>
            <a:lvl3pPr marL="457200" indent="0">
              <a:buFontTx/>
              <a:buNone/>
              <a:defRPr sz="1200"/>
            </a:lvl3pPr>
            <a:lvl4pPr marL="688975" indent="0">
              <a:buFontTx/>
              <a:buNone/>
              <a:defRPr sz="1100"/>
            </a:lvl4pPr>
            <a:lvl5pPr marL="914400" indent="0">
              <a:buFontTx/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42919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3BCBBF-A0F3-4D1A-87B8-740326AE50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70289"/>
            <a:ext cx="2743200" cy="365125"/>
          </a:xfrm>
          <a:prstGeom prst="rect">
            <a:avLst/>
          </a:prstGeom>
        </p:spPr>
        <p:txBody>
          <a:bodyPr/>
          <a:lstStyle/>
          <a:p>
            <a:fld id="{FB05D068-D2DE-4195-9F83-AA1C21908061}" type="datetime1">
              <a:rPr lang="en-CA" smtClean="0"/>
              <a:t>2023-11-28</a:t>
            </a:fld>
            <a:endParaRPr lang="en-C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588A7A-A005-4060-8DC7-52EB2E8BE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A07505-404E-4D5E-BF5C-E13262D64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/>
              <a:t>Page </a:t>
            </a:r>
            <a:fld id="{CFCBA0E8-EA4A-48AF-9356-990E64D7EAB2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82145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BB380C0-4474-4787-9907-2E3F75435D3E}"/>
              </a:ext>
            </a:extLst>
          </p:cNvPr>
          <p:cNvSpPr/>
          <p:nvPr userDrawn="1"/>
        </p:nvSpPr>
        <p:spPr>
          <a:xfrm>
            <a:off x="0" y="6259398"/>
            <a:ext cx="12189600" cy="598602"/>
          </a:xfrm>
          <a:prstGeom prst="rect">
            <a:avLst/>
          </a:prstGeom>
          <a:solidFill>
            <a:srgbClr val="B2B2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840E57-AA39-4D72-8FAB-C08564B5B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1216" y="1152143"/>
            <a:ext cx="8577072" cy="4631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F87F01-295D-4A21-8F36-0AF8FA2BAD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71216" y="1627632"/>
            <a:ext cx="8577072" cy="4389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361313-C434-48C7-B1AE-7C1BF944DC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02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A562DD-DCDF-4118-8317-BBC1169DCAFD}" type="datetime1">
              <a:rPr lang="en-CA" smtClean="0"/>
              <a:t>2023-11-28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6E83EF-7149-40CE-99E6-96DF155853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43716" y="697783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bg1"/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0A93AA-7364-4840-AF7C-216E2CD26D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772697" y="6980984"/>
            <a:ext cx="2743200" cy="2194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bg1"/>
                </a:solidFill>
              </a:defRPr>
            </a:lvl1pPr>
          </a:lstStyle>
          <a:p>
            <a:r>
              <a:rPr lang="en-CA" dirty="0"/>
              <a:t>Page </a:t>
            </a:r>
            <a:fld id="{CFCBA0E8-EA4A-48AF-9356-990E64D7EAB2}" type="slidenum">
              <a:rPr lang="en-CA" smtClean="0"/>
              <a:pPr/>
              <a:t>‹#›</a:t>
            </a:fld>
            <a:endParaRPr lang="en-CA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A762867-0CB5-4484-BA92-F70AACF03C3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99" y="329609"/>
            <a:ext cx="2205250" cy="54360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E2D281A-26FA-4F50-8543-EE1EC606A15B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5877" y="6435850"/>
            <a:ext cx="2082411" cy="29393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C9DD29E-0B2B-40AA-A28B-F659D7A87D19}"/>
              </a:ext>
            </a:extLst>
          </p:cNvPr>
          <p:cNvSpPr txBox="1"/>
          <p:nvPr userDrawn="1"/>
        </p:nvSpPr>
        <p:spPr>
          <a:xfrm>
            <a:off x="0" y="6281700"/>
            <a:ext cx="35821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solidFill>
                  <a:schemeClr val="bg1"/>
                </a:solidFill>
              </a:rPr>
              <a:t>Page</a:t>
            </a:r>
            <a:r>
              <a:rPr lang="en-US" sz="1000" baseline="0" dirty="0">
                <a:solidFill>
                  <a:schemeClr val="bg1"/>
                </a:solidFill>
              </a:rPr>
              <a:t> </a:t>
            </a:r>
            <a:fld id="{A125C741-2E8B-4F68-8509-D0B253B72241}" type="slidenum">
              <a:rPr lang="en-US" sz="1000" baseline="0" smtClean="0">
                <a:solidFill>
                  <a:schemeClr val="bg1"/>
                </a:solidFill>
              </a:rPr>
              <a:t>‹#›</a:t>
            </a:fld>
            <a:endParaRPr lang="en-US" sz="1000" baseline="0" dirty="0">
              <a:solidFill>
                <a:schemeClr val="bg1"/>
              </a:solidFill>
            </a:endParaRPr>
          </a:p>
          <a:p>
            <a:pPr algn="l"/>
            <a:r>
              <a:rPr lang="en-US" sz="1000" baseline="0" dirty="0">
                <a:solidFill>
                  <a:schemeClr val="bg1"/>
                </a:solidFill>
              </a:rPr>
              <a:t>©2023 Canada Health Infoway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chemeClr val="bg1"/>
                </a:solidFill>
              </a:rPr>
              <a:t>Confidential: For</a:t>
            </a:r>
            <a:r>
              <a:rPr lang="en-US" sz="1000" baseline="0" dirty="0">
                <a:solidFill>
                  <a:schemeClr val="bg1"/>
                </a:solidFill>
              </a:rPr>
              <a:t> discussion purposes only</a:t>
            </a:r>
            <a:endParaRPr lang="en-CA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915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6" r:id="rId2"/>
    <p:sldLayoutId id="2147483663" r:id="rId3"/>
    <p:sldLayoutId id="2147483665" r:id="rId4"/>
    <p:sldLayoutId id="2147483664" r:id="rId5"/>
    <p:sldLayoutId id="2147483652" r:id="rId6"/>
    <p:sldLayoutId id="2147483667" r:id="rId7"/>
    <p:sldLayoutId id="2147483668" r:id="rId8"/>
    <p:sldLayoutId id="2147483655" r:id="rId9"/>
    <p:sldLayoutId id="2147483670" r:id="rId10"/>
    <p:sldLayoutId id="2147483709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B2B2B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B2B2B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B2B2B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B2B2B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975360" y="512064"/>
            <a:ext cx="10194085" cy="6339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C05E6A-587B-465C-94D9-65A931B8C2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5360" y="1780032"/>
            <a:ext cx="10194085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©2018 Canada Health Infoway">
            <a:extLst>
              <a:ext uri="{FF2B5EF4-FFF2-40B4-BE49-F238E27FC236}">
                <a16:creationId xmlns:a16="http://schemas.microsoft.com/office/drawing/2014/main" id="{DC8229DB-C643-4C6E-A4BB-33D5C2A79B9B}"/>
              </a:ext>
            </a:extLst>
          </p:cNvPr>
          <p:cNvSpPr txBox="1"/>
          <p:nvPr userDrawn="1"/>
        </p:nvSpPr>
        <p:spPr>
          <a:xfrm>
            <a:off x="328108" y="6360918"/>
            <a:ext cx="1946216" cy="1948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5400" tIns="25400" rIns="25400" bIns="25400" anchor="ctr">
            <a:spAutoFit/>
          </a:bodyPr>
          <a:lstStyle>
            <a:lvl1pPr algn="r" defTabSz="457200">
              <a:defRPr sz="2100" b="0" cap="none">
                <a:solidFill>
                  <a:srgbClr val="000000"/>
                </a:solidFill>
              </a:defRPr>
            </a:lvl1pPr>
          </a:lstStyle>
          <a:p>
            <a:endParaRPr sz="933" b="0" i="0" dirty="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C3A846-9A3E-4E78-A290-30942D2916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28109" y="5996742"/>
            <a:ext cx="52434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33">
                <a:solidFill>
                  <a:srgbClr val="181F2D"/>
                </a:solidFill>
              </a:defRPr>
            </a:lvl1pPr>
          </a:lstStyle>
          <a:p>
            <a:fld id="{7BCFBF29-39BB-47B7-B83E-9E61FEB2B13F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E08CFF-7BA4-4FF3-A24E-133C63B994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08" y="6413712"/>
            <a:ext cx="2438400" cy="19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CA" dirty="0"/>
              <a:t>©2023 Canada Health Infoway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8135846-E460-4558-B9C1-CB8EEC242490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 t="41558" b="41558"/>
          <a:stretch/>
        </p:blipFill>
        <p:spPr>
          <a:xfrm>
            <a:off x="9279852" y="6180635"/>
            <a:ext cx="2560213" cy="43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259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marL="0" marR="0" indent="0" algn="l" defTabSz="41274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 dirty="0">
          <a:ln>
            <a:noFill/>
          </a:ln>
          <a:solidFill>
            <a:srgbClr val="181F2D"/>
          </a:solidFill>
          <a:uFillTx/>
          <a:latin typeface="+mj-lt"/>
          <a:ea typeface="+mn-ea"/>
          <a:cs typeface="+mn-cs"/>
          <a:sym typeface="Helvetica Neue"/>
        </a:defRPr>
      </a:lvl1pPr>
      <a:lvl2pPr marL="0" marR="0" indent="114297" algn="l" defTabSz="41274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rgbClr val="515252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228594" algn="l" defTabSz="41274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rgbClr val="515252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342891" algn="l" defTabSz="41274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rgbClr val="515252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457189" algn="l" defTabSz="41274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rgbClr val="515252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571486" algn="l" defTabSz="41274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rgbClr val="515252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685783" algn="l" defTabSz="41274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rgbClr val="515252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800080" algn="l" defTabSz="41274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rgbClr val="515252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914377" algn="l" defTabSz="41274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rgbClr val="515252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256026" marR="0" indent="-253994" algn="l" defTabSz="412740" eaLnBrk="1" latinLnBrk="0" hangingPunct="1">
        <a:lnSpc>
          <a:spcPct val="130000"/>
        </a:lnSpc>
        <a:spcBef>
          <a:spcPts val="400"/>
        </a:spcBef>
        <a:spcAft>
          <a:spcPts val="400"/>
        </a:spcAft>
        <a:buClrTx/>
        <a:buSzPct val="100000"/>
        <a:buFontTx/>
        <a:buChar char="•"/>
        <a:tabLst/>
        <a:defRPr lang="en-US" sz="2400" b="0" i="0" u="none" strike="noStrike" cap="none" spc="0" baseline="0" dirty="0">
          <a:ln>
            <a:noFill/>
          </a:ln>
          <a:solidFill>
            <a:srgbClr val="181F2D"/>
          </a:solidFill>
          <a:uFillTx/>
          <a:latin typeface="+mn-lt"/>
          <a:ea typeface="+mn-ea"/>
          <a:cs typeface="+mn-cs"/>
          <a:sym typeface="Helvetica Neue"/>
        </a:defRPr>
      </a:lvl1pPr>
      <a:lvl2pPr marL="573010" marR="0" indent="-253994" algn="l" defTabSz="412740" eaLnBrk="1" latinLnBrk="0" hangingPunct="1">
        <a:lnSpc>
          <a:spcPct val="130000"/>
        </a:lnSpc>
        <a:spcBef>
          <a:spcPts val="400"/>
        </a:spcBef>
        <a:spcAft>
          <a:spcPts val="400"/>
        </a:spcAft>
        <a:buClrTx/>
        <a:buSzPct val="100000"/>
        <a:buFontTx/>
        <a:buChar char="•"/>
        <a:tabLst/>
        <a:defRPr lang="en-US" sz="2133" b="0" i="0" u="none" strike="noStrike" cap="none" spc="0" baseline="0" dirty="0">
          <a:ln>
            <a:noFill/>
          </a:ln>
          <a:solidFill>
            <a:srgbClr val="181F2D"/>
          </a:solidFill>
          <a:uFillTx/>
          <a:latin typeface="+mn-lt"/>
          <a:ea typeface="+mn-ea"/>
          <a:cs typeface="+mn-cs"/>
          <a:sym typeface="Helvetica Neue"/>
        </a:defRPr>
      </a:lvl2pPr>
      <a:lvl3pPr marL="889994" marR="0" indent="-253994" algn="l" defTabSz="412740" eaLnBrk="1" latinLnBrk="0" hangingPunct="1">
        <a:lnSpc>
          <a:spcPct val="130000"/>
        </a:lnSpc>
        <a:spcBef>
          <a:spcPts val="400"/>
        </a:spcBef>
        <a:spcAft>
          <a:spcPts val="400"/>
        </a:spcAft>
        <a:buClrTx/>
        <a:buSzPct val="100000"/>
        <a:buFontTx/>
        <a:buChar char="•"/>
        <a:tabLst/>
        <a:defRPr lang="en-US" sz="1867" b="0" i="0" u="none" strike="noStrike" cap="none" spc="0" baseline="0" dirty="0">
          <a:ln>
            <a:noFill/>
          </a:ln>
          <a:solidFill>
            <a:srgbClr val="181F2D"/>
          </a:solidFill>
          <a:uFillTx/>
          <a:latin typeface="+mn-lt"/>
          <a:ea typeface="+mn-ea"/>
          <a:cs typeface="+mn-cs"/>
          <a:sym typeface="Helvetica Neue"/>
        </a:defRPr>
      </a:lvl3pPr>
      <a:lvl4pPr marL="1206978" marR="0" indent="-253994" algn="l" defTabSz="412740" eaLnBrk="1" latinLnBrk="0" hangingPunct="1">
        <a:lnSpc>
          <a:spcPct val="130000"/>
        </a:lnSpc>
        <a:spcBef>
          <a:spcPts val="400"/>
        </a:spcBef>
        <a:spcAft>
          <a:spcPts val="400"/>
        </a:spcAft>
        <a:buClrTx/>
        <a:buSzPct val="100000"/>
        <a:buFontTx/>
        <a:buChar char="•"/>
        <a:tabLst/>
        <a:defRPr lang="en-US" sz="1867" b="0" i="0" u="none" strike="noStrike" cap="none" spc="0" baseline="0" dirty="0">
          <a:ln>
            <a:noFill/>
          </a:ln>
          <a:solidFill>
            <a:srgbClr val="181F2D"/>
          </a:solidFill>
          <a:uFillTx/>
          <a:latin typeface="+mn-lt"/>
          <a:ea typeface="+mn-ea"/>
          <a:cs typeface="+mn-cs"/>
          <a:sym typeface="Helvetica Neue"/>
        </a:defRPr>
      </a:lvl4pPr>
      <a:lvl5pPr marL="1523962" marR="0" indent="-253994" algn="l" defTabSz="412740" eaLnBrk="1" latinLnBrk="0" hangingPunct="1">
        <a:lnSpc>
          <a:spcPct val="130000"/>
        </a:lnSpc>
        <a:spcBef>
          <a:spcPts val="400"/>
        </a:spcBef>
        <a:spcAft>
          <a:spcPts val="400"/>
        </a:spcAft>
        <a:buClrTx/>
        <a:buSzPct val="100000"/>
        <a:buFontTx/>
        <a:buChar char="•"/>
        <a:tabLst/>
        <a:defRPr lang="en-CA" sz="1867" b="0" i="0" u="none" strike="noStrike" cap="none" spc="0" baseline="0" dirty="0">
          <a:ln>
            <a:noFill/>
          </a:ln>
          <a:solidFill>
            <a:srgbClr val="181F2D"/>
          </a:solidFill>
          <a:uFillTx/>
          <a:latin typeface="+mn-lt"/>
          <a:ea typeface="+mn-ea"/>
          <a:cs typeface="+mn-cs"/>
          <a:sym typeface="Helvetica Neue"/>
        </a:defRPr>
      </a:lvl5pPr>
      <a:lvl6pPr marL="1746207" marR="0" indent="-158747" algn="l" defTabSz="412740" eaLnBrk="1" latinLnBrk="0" hangingPunct="1">
        <a:lnSpc>
          <a:spcPct val="150000"/>
        </a:lnSpc>
        <a:spcBef>
          <a:spcPts val="2600"/>
        </a:spcBef>
        <a:spcAft>
          <a:spcPts val="0"/>
        </a:spcAft>
        <a:buClrTx/>
        <a:buSzPct val="75000"/>
        <a:buFontTx/>
        <a:buChar char="•"/>
        <a:tabLst/>
        <a:defRPr sz="1300" b="0" i="0" u="none" strike="noStrike" cap="none" spc="0" baseline="0">
          <a:ln>
            <a:noFill/>
          </a:ln>
          <a:solidFill>
            <a:srgbClr val="717172"/>
          </a:solidFill>
          <a:uFillTx/>
          <a:latin typeface="+mn-lt"/>
          <a:ea typeface="+mn-ea"/>
          <a:cs typeface="+mn-cs"/>
          <a:sym typeface="Helvetica Neue"/>
        </a:defRPr>
      </a:lvl6pPr>
      <a:lvl7pPr marL="2063699" marR="0" indent="-158747" algn="l" defTabSz="412740" eaLnBrk="1" latinLnBrk="0" hangingPunct="1">
        <a:lnSpc>
          <a:spcPct val="150000"/>
        </a:lnSpc>
        <a:spcBef>
          <a:spcPts val="2600"/>
        </a:spcBef>
        <a:spcAft>
          <a:spcPts val="0"/>
        </a:spcAft>
        <a:buClrTx/>
        <a:buSzPct val="75000"/>
        <a:buFontTx/>
        <a:buChar char="•"/>
        <a:tabLst/>
        <a:defRPr sz="1300" b="0" i="0" u="none" strike="noStrike" cap="none" spc="0" baseline="0">
          <a:ln>
            <a:noFill/>
          </a:ln>
          <a:solidFill>
            <a:srgbClr val="717172"/>
          </a:solidFill>
          <a:uFillTx/>
          <a:latin typeface="+mn-lt"/>
          <a:ea typeface="+mn-ea"/>
          <a:cs typeface="+mn-cs"/>
          <a:sym typeface="Helvetica Neue"/>
        </a:defRPr>
      </a:lvl7pPr>
      <a:lvl8pPr marL="2381191" marR="0" indent="-158747" algn="l" defTabSz="412740" eaLnBrk="1" latinLnBrk="0" hangingPunct="1">
        <a:lnSpc>
          <a:spcPct val="150000"/>
        </a:lnSpc>
        <a:spcBef>
          <a:spcPts val="2600"/>
        </a:spcBef>
        <a:spcAft>
          <a:spcPts val="0"/>
        </a:spcAft>
        <a:buClrTx/>
        <a:buSzPct val="75000"/>
        <a:buFontTx/>
        <a:buChar char="•"/>
        <a:tabLst/>
        <a:defRPr sz="1300" b="0" i="0" u="none" strike="noStrike" cap="none" spc="0" baseline="0">
          <a:ln>
            <a:noFill/>
          </a:ln>
          <a:solidFill>
            <a:srgbClr val="717172"/>
          </a:solidFill>
          <a:uFillTx/>
          <a:latin typeface="+mn-lt"/>
          <a:ea typeface="+mn-ea"/>
          <a:cs typeface="+mn-cs"/>
          <a:sym typeface="Helvetica Neue"/>
        </a:defRPr>
      </a:lvl8pPr>
      <a:lvl9pPr marL="2698683" marR="0" indent="-158747" algn="l" defTabSz="412740" eaLnBrk="1" latinLnBrk="0" hangingPunct="1">
        <a:lnSpc>
          <a:spcPct val="150000"/>
        </a:lnSpc>
        <a:spcBef>
          <a:spcPts val="2600"/>
        </a:spcBef>
        <a:spcAft>
          <a:spcPts val="0"/>
        </a:spcAft>
        <a:buClrTx/>
        <a:buSzPct val="75000"/>
        <a:buFontTx/>
        <a:buChar char="•"/>
        <a:tabLst/>
        <a:defRPr sz="1300" b="0" i="0" u="none" strike="noStrike" cap="none" spc="0" baseline="0">
          <a:ln>
            <a:noFill/>
          </a:ln>
          <a:solidFill>
            <a:srgbClr val="717172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14297" algn="ctr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228594" algn="ctr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342891" algn="ctr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457189" algn="ctr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571486" algn="ctr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685783" algn="ctr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800080" algn="ctr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914377" algn="ctr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BB380C0-4474-4787-9907-2E3F75435D3E}"/>
              </a:ext>
            </a:extLst>
          </p:cNvPr>
          <p:cNvSpPr/>
          <p:nvPr userDrawn="1"/>
        </p:nvSpPr>
        <p:spPr>
          <a:xfrm>
            <a:off x="0" y="6259398"/>
            <a:ext cx="12189600" cy="598602"/>
          </a:xfrm>
          <a:prstGeom prst="rect">
            <a:avLst/>
          </a:prstGeom>
          <a:solidFill>
            <a:srgbClr val="B2B2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840E57-AA39-4D72-8FAB-C08564B5B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1216" y="1152143"/>
            <a:ext cx="8577072" cy="4631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F87F01-295D-4A21-8F36-0AF8FA2BAD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71216" y="1627632"/>
            <a:ext cx="8577072" cy="4389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361313-C434-48C7-B1AE-7C1BF944DC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02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A562DD-DCDF-4118-8317-BBC1169DCAFD}" type="datetime1">
              <a:rPr lang="en-CA" smtClean="0"/>
              <a:t>2023-11-28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6E83EF-7149-40CE-99E6-96DF155853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43716" y="697783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bg1"/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0A93AA-7364-4840-AF7C-216E2CD26D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772697" y="6980984"/>
            <a:ext cx="2743200" cy="2194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bg1"/>
                </a:solidFill>
              </a:defRPr>
            </a:lvl1pPr>
          </a:lstStyle>
          <a:p>
            <a:r>
              <a:rPr lang="en-CA" dirty="0"/>
              <a:t>Page </a:t>
            </a:r>
            <a:fld id="{CFCBA0E8-EA4A-48AF-9356-990E64D7EAB2}" type="slidenum">
              <a:rPr lang="en-CA" smtClean="0"/>
              <a:pPr/>
              <a:t>‹#›</a:t>
            </a:fld>
            <a:endParaRPr lang="en-CA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A762867-0CB5-4484-BA92-F70AACF03C38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99" y="329609"/>
            <a:ext cx="2205250" cy="54360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E2D281A-26FA-4F50-8543-EE1EC606A15B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5877" y="6435850"/>
            <a:ext cx="2082411" cy="29393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C9DD29E-0B2B-40AA-A28B-F659D7A87D19}"/>
              </a:ext>
            </a:extLst>
          </p:cNvPr>
          <p:cNvSpPr txBox="1"/>
          <p:nvPr userDrawn="1"/>
        </p:nvSpPr>
        <p:spPr>
          <a:xfrm>
            <a:off x="0" y="6281700"/>
            <a:ext cx="35821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solidFill>
                  <a:schemeClr val="bg1"/>
                </a:solidFill>
              </a:rPr>
              <a:t>Page</a:t>
            </a:r>
            <a:r>
              <a:rPr lang="en-US" sz="1000" baseline="0" dirty="0">
                <a:solidFill>
                  <a:schemeClr val="bg1"/>
                </a:solidFill>
              </a:rPr>
              <a:t> </a:t>
            </a:r>
            <a:fld id="{A125C741-2E8B-4F68-8509-D0B253B72241}" type="slidenum">
              <a:rPr lang="en-US" sz="1000" baseline="0" smtClean="0">
                <a:solidFill>
                  <a:schemeClr val="bg1"/>
                </a:solidFill>
              </a:rPr>
              <a:t>‹#›</a:t>
            </a:fld>
            <a:endParaRPr lang="en-US" sz="1000" baseline="0" dirty="0">
              <a:solidFill>
                <a:schemeClr val="bg1"/>
              </a:solidFill>
            </a:endParaRPr>
          </a:p>
          <a:p>
            <a:pPr algn="l"/>
            <a:r>
              <a:rPr lang="en-US" sz="1000" baseline="0" dirty="0">
                <a:solidFill>
                  <a:schemeClr val="bg1"/>
                </a:solidFill>
              </a:rPr>
              <a:t>©2023 Canada Health Infoway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chemeClr val="bg1"/>
                </a:solidFill>
              </a:rPr>
              <a:t>Confidential: For</a:t>
            </a:r>
            <a:r>
              <a:rPr lang="en-US" sz="1000" baseline="0" dirty="0">
                <a:solidFill>
                  <a:schemeClr val="bg1"/>
                </a:solidFill>
              </a:rPr>
              <a:t> discussion purposes only</a:t>
            </a:r>
            <a:endParaRPr lang="en-CA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618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B2B2B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B2B2B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B2B2B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B2B2B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1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7F1CF-83DE-4572-9214-0A3A09F50C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53344" y="1944188"/>
            <a:ext cx="8577072" cy="3548201"/>
          </a:xfrm>
        </p:spPr>
        <p:txBody>
          <a:bodyPr>
            <a:normAutofit fontScale="90000"/>
          </a:bodyPr>
          <a:lstStyle/>
          <a:p>
            <a:pPr>
              <a:tabLst>
                <a:tab pos="2328863" algn="l"/>
              </a:tabLst>
            </a:pPr>
            <a:br>
              <a:rPr lang="en-US" dirty="0">
                <a:solidFill>
                  <a:srgbClr val="5E6167"/>
                </a:solidFill>
                <a:latin typeface="Calibri" charset="0"/>
                <a:ea typeface="Calibri" charset="0"/>
                <a:cs typeface="Calibri" charset="0"/>
              </a:rPr>
            </a:br>
            <a:br>
              <a:rPr lang="en-US" dirty="0">
                <a:solidFill>
                  <a:srgbClr val="5E6167"/>
                </a:solidFill>
                <a:latin typeface="Calibri" charset="0"/>
                <a:ea typeface="Calibri" charset="0"/>
                <a:cs typeface="Calibri" charset="0"/>
              </a:rPr>
            </a:br>
            <a:br>
              <a:rPr lang="en-US" dirty="0">
                <a:solidFill>
                  <a:srgbClr val="5E6167"/>
                </a:solidFill>
                <a:latin typeface="Calibri" charset="0"/>
                <a:ea typeface="Calibri" charset="0"/>
                <a:cs typeface="Calibri" charset="0"/>
              </a:rPr>
            </a:br>
            <a:br>
              <a:rPr lang="en-CA" dirty="0">
                <a:solidFill>
                  <a:srgbClr val="5E6167"/>
                </a:solidFill>
              </a:rPr>
            </a:br>
            <a:br>
              <a:rPr lang="en-CA" dirty="0">
                <a:solidFill>
                  <a:srgbClr val="5E6167"/>
                </a:solidFill>
              </a:rPr>
            </a:br>
            <a:r>
              <a:rPr lang="en-CA" b="0" dirty="0">
                <a:solidFill>
                  <a:srgbClr val="5E6167"/>
                </a:solidFill>
              </a:rPr>
              <a:t>The Canadian Clinical Drug Data Set (</a:t>
            </a:r>
            <a:r>
              <a:rPr lang="en-CA" sz="3100" b="0" dirty="0">
                <a:solidFill>
                  <a:srgbClr val="5E6167"/>
                </a:solidFill>
              </a:rPr>
              <a:t>CCDD)</a:t>
            </a:r>
            <a:br>
              <a:rPr lang="en-CA" sz="3100" b="0" dirty="0">
                <a:solidFill>
                  <a:srgbClr val="5E6167"/>
                </a:solidFill>
              </a:rPr>
            </a:br>
            <a:r>
              <a:rPr lang="en-CA" sz="3100" b="0" dirty="0">
                <a:solidFill>
                  <a:srgbClr val="5E6167"/>
                </a:solidFill>
              </a:rPr>
              <a:t>Special Groupings and Coded Attributes Change</a:t>
            </a:r>
            <a:br>
              <a:rPr lang="en-CA" b="0" dirty="0">
                <a:solidFill>
                  <a:srgbClr val="5E6167"/>
                </a:solidFill>
              </a:rPr>
            </a:br>
            <a:br>
              <a:rPr lang="en-CA" sz="2700" b="0" dirty="0">
                <a:solidFill>
                  <a:srgbClr val="5E6167"/>
                </a:solidFill>
              </a:rPr>
            </a:br>
            <a:br>
              <a:rPr lang="en-CA" b="0" dirty="0">
                <a:solidFill>
                  <a:srgbClr val="5E6167"/>
                </a:solidFill>
              </a:rPr>
            </a:br>
            <a:br>
              <a:rPr lang="en-US" sz="1800" b="0" dirty="0">
                <a:solidFill>
                  <a:srgbClr val="5E6167"/>
                </a:solidFill>
                <a:latin typeface="Calibri Light" charset="0"/>
                <a:ea typeface="Calibri Light" charset="0"/>
                <a:cs typeface="Calibri Light" charset="0"/>
              </a:rPr>
            </a:br>
            <a:r>
              <a:rPr lang="en-US" sz="1800" b="0" dirty="0">
                <a:solidFill>
                  <a:srgbClr val="5E6167"/>
                </a:solidFill>
                <a:latin typeface="Calibri Light" charset="0"/>
                <a:ea typeface="Calibri Light" charset="0"/>
                <a:cs typeface="Calibri Light" charset="0"/>
              </a:rPr>
              <a:t>November 28</a:t>
            </a:r>
            <a:r>
              <a:rPr lang="en-US" sz="1800" b="0" baseline="30000" dirty="0">
                <a:solidFill>
                  <a:srgbClr val="5E6167"/>
                </a:solidFill>
                <a:latin typeface="Calibri Light" charset="0"/>
                <a:ea typeface="Calibri Light" charset="0"/>
                <a:cs typeface="Calibri Light" charset="0"/>
              </a:rPr>
              <a:t>th</a:t>
            </a:r>
            <a:r>
              <a:rPr lang="en-US" sz="1800" b="0" dirty="0">
                <a:solidFill>
                  <a:srgbClr val="5E6167"/>
                </a:solidFill>
                <a:latin typeface="Calibri Light" charset="0"/>
                <a:ea typeface="Calibri Light" charset="0"/>
                <a:cs typeface="Calibri Light" charset="0"/>
              </a:rPr>
              <a:t>, 2023</a:t>
            </a:r>
            <a:br>
              <a:rPr lang="en-US" dirty="0">
                <a:solidFill>
                  <a:srgbClr val="5E6167"/>
                </a:solidFill>
                <a:latin typeface="Calibri" charset="0"/>
                <a:ea typeface="Calibri" charset="0"/>
                <a:cs typeface="Calibri" charset="0"/>
              </a:rPr>
            </a:br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98F2C0-26D9-4FCA-81A5-F57E40B956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2008" y="0"/>
            <a:ext cx="3095625" cy="173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648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6090F-E7F3-43AA-82D6-6F08EC579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7848A6-582A-4CFA-97E5-9FE16EB930A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871216" y="1821139"/>
            <a:ext cx="8577262" cy="4375150"/>
          </a:xfrm>
        </p:spPr>
        <p:txBody>
          <a:bodyPr>
            <a:normAutofit/>
          </a:bodyPr>
          <a:lstStyle/>
          <a:p>
            <a:r>
              <a:rPr lang="en-CA" sz="2000" dirty="0">
                <a:solidFill>
                  <a:schemeClr val="bg2">
                    <a:lumMod val="50000"/>
                  </a:schemeClr>
                </a:solidFill>
              </a:rPr>
              <a:t>Why is a change needed to the Canadian Clinical Drug Data Set (CCDD) Special Groupings and Coded Attributes files?</a:t>
            </a:r>
          </a:p>
          <a:p>
            <a:pPr lvl="1"/>
            <a:r>
              <a:rPr lang="en-CA" sz="1600" dirty="0">
                <a:solidFill>
                  <a:schemeClr val="bg2">
                    <a:lumMod val="50000"/>
                  </a:schemeClr>
                </a:solidFill>
              </a:rPr>
              <a:t>Brief overview of the Alberta Tracked Prescription Program (TPP)</a:t>
            </a:r>
          </a:p>
          <a:p>
            <a:r>
              <a:rPr lang="en-CA" sz="2000" dirty="0">
                <a:solidFill>
                  <a:schemeClr val="bg2">
                    <a:lumMod val="50000"/>
                  </a:schemeClr>
                </a:solidFill>
              </a:rPr>
              <a:t>What will this change look like?</a:t>
            </a:r>
          </a:p>
          <a:p>
            <a:pPr marL="0" indent="0">
              <a:buNone/>
            </a:pPr>
            <a:endParaRPr lang="en-CA" sz="2000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443DD4-18CF-4222-B3B5-CE06D9D603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0439" y="11077"/>
            <a:ext cx="2843893" cy="159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752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CDC4D8-5CE5-4280-8B5A-6BA55D47D1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0400" y="10800"/>
            <a:ext cx="2843893" cy="1598267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A4DC3D9-AD13-4B8A-9906-663D65855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1216" y="1188329"/>
            <a:ext cx="8577072" cy="502920"/>
          </a:xfrm>
        </p:spPr>
        <p:txBody>
          <a:bodyPr/>
          <a:lstStyle/>
          <a:p>
            <a:r>
              <a:rPr lang="en-CA" dirty="0"/>
              <a:t>Why is a Change Needed?  The Use Case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4B2204-AEBA-4F55-A38F-868D483DABB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871026" y="1773431"/>
            <a:ext cx="8577262" cy="4420280"/>
          </a:xfrm>
        </p:spPr>
        <p:txBody>
          <a:bodyPr>
            <a:normAutofit/>
          </a:bodyPr>
          <a:lstStyle/>
          <a:p>
            <a:r>
              <a:rPr lang="en-CA" sz="2000" dirty="0">
                <a:solidFill>
                  <a:schemeClr val="bg2">
                    <a:lumMod val="50000"/>
                  </a:schemeClr>
                </a:solidFill>
              </a:rPr>
              <a:t>The Alberta Tracked Prescription Program (TPP) will leverag</a:t>
            </a:r>
            <a:r>
              <a:rPr lang="en-CA" sz="2000" dirty="0"/>
              <a:t>e</a:t>
            </a:r>
            <a:r>
              <a:rPr lang="en-CA" sz="2000" dirty="0">
                <a:solidFill>
                  <a:schemeClr val="bg2">
                    <a:lumMod val="50000"/>
                  </a:schemeClr>
                </a:solidFill>
              </a:rPr>
              <a:t> the CCDD </a:t>
            </a:r>
            <a:r>
              <a:rPr lang="en-CA" sz="2000" dirty="0"/>
              <a:t>‘</a:t>
            </a:r>
            <a:r>
              <a:rPr lang="en-CA" sz="2000" dirty="0">
                <a:solidFill>
                  <a:schemeClr val="bg2">
                    <a:lumMod val="50000"/>
                  </a:schemeClr>
                </a:solidFill>
              </a:rPr>
              <a:t>Special Groupings</a:t>
            </a:r>
            <a:r>
              <a:rPr lang="en-CA" sz="2000" dirty="0"/>
              <a:t>’</a:t>
            </a:r>
            <a:r>
              <a:rPr lang="en-CA" sz="2000" dirty="0">
                <a:solidFill>
                  <a:schemeClr val="bg2">
                    <a:lumMod val="50000"/>
                  </a:schemeClr>
                </a:solidFill>
              </a:rPr>
              <a:t> and </a:t>
            </a:r>
            <a:r>
              <a:rPr lang="en-CA" sz="2000" dirty="0"/>
              <a:t>‘</a:t>
            </a:r>
            <a:r>
              <a:rPr lang="en-CA" sz="2000" dirty="0">
                <a:solidFill>
                  <a:schemeClr val="bg2">
                    <a:lumMod val="50000"/>
                  </a:schemeClr>
                </a:solidFill>
              </a:rPr>
              <a:t>Coded Attributes</a:t>
            </a:r>
            <a:r>
              <a:rPr lang="en-CA" sz="2000" dirty="0"/>
              <a:t>’</a:t>
            </a:r>
            <a:r>
              <a:rPr lang="en-CA" sz="2000" dirty="0">
                <a:solidFill>
                  <a:schemeClr val="bg2">
                    <a:lumMod val="50000"/>
                  </a:schemeClr>
                </a:solidFill>
              </a:rPr>
              <a:t> files to identify monitored medications that have specific prescribing requirements under their policy</a:t>
            </a:r>
          </a:p>
          <a:p>
            <a:r>
              <a:rPr lang="en-CA" sz="2000" dirty="0"/>
              <a:t>The</a:t>
            </a:r>
            <a:r>
              <a:rPr lang="en-CA" sz="2000" dirty="0">
                <a:solidFill>
                  <a:srgbClr val="FF0000"/>
                </a:solidFill>
              </a:rPr>
              <a:t> </a:t>
            </a:r>
            <a:r>
              <a:rPr lang="en-CA" sz="2000" dirty="0">
                <a:solidFill>
                  <a:schemeClr val="bg2">
                    <a:lumMod val="50000"/>
                  </a:schemeClr>
                </a:solidFill>
              </a:rPr>
              <a:t>CCDD will be leveraged </a:t>
            </a:r>
            <a:r>
              <a:rPr lang="en-CA" sz="2000" dirty="0"/>
              <a:t>to support </a:t>
            </a:r>
            <a:r>
              <a:rPr lang="en-CA" sz="2000" dirty="0">
                <a:solidFill>
                  <a:schemeClr val="bg2">
                    <a:lumMod val="50000"/>
                  </a:schemeClr>
                </a:solidFill>
              </a:rPr>
              <a:t>safe prescribing of controlled substances</a:t>
            </a:r>
          </a:p>
          <a:p>
            <a:r>
              <a:rPr lang="en-CA" sz="2000" dirty="0">
                <a:solidFill>
                  <a:schemeClr val="bg2">
                    <a:lumMod val="50000"/>
                  </a:schemeClr>
                </a:solidFill>
              </a:rPr>
              <a:t>Will help reduce the need for paper forms, and allow a greater adoption of e-prescribing for these medications </a:t>
            </a:r>
          </a:p>
          <a:p>
            <a:pPr marL="228600" lvl="1" indent="0">
              <a:buNone/>
            </a:pPr>
            <a:r>
              <a:rPr lang="en-CA" sz="1800" dirty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27939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CB0972C-88DF-47CC-A676-2EC7459014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6905" y="-7990"/>
            <a:ext cx="3937096" cy="680216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7F266B4-DA99-4386-BA8D-160321D59063}"/>
              </a:ext>
            </a:extLst>
          </p:cNvPr>
          <p:cNvSpPr/>
          <p:nvPr/>
        </p:nvSpPr>
        <p:spPr>
          <a:xfrm>
            <a:off x="7956905" y="2627586"/>
            <a:ext cx="3853011" cy="712954"/>
          </a:xfrm>
          <a:prstGeom prst="rect">
            <a:avLst/>
          </a:prstGeom>
          <a:noFill/>
          <a:ln w="28575" cap="flat">
            <a:solidFill>
              <a:srgbClr val="FF00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7733" tIns="67733" rIns="67733" bIns="67733" numCol="1" spcCol="38100" rtlCol="0" anchor="ctr">
            <a:spAutoFit/>
          </a:bodyPr>
          <a:lstStyle/>
          <a:p>
            <a:pPr algn="l" defTabSz="1100639"/>
            <a:endParaRPr lang="en-CA" sz="2000" dirty="0">
              <a:solidFill>
                <a:srgbClr val="FFFFFF"/>
              </a:solidFill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5B475AC-13D4-4C55-871B-0FFFAF2CE1D5}"/>
              </a:ext>
            </a:extLst>
          </p:cNvPr>
          <p:cNvSpPr txBox="1">
            <a:spLocks/>
          </p:cNvSpPr>
          <p:nvPr/>
        </p:nvSpPr>
        <p:spPr>
          <a:xfrm>
            <a:off x="466164" y="948451"/>
            <a:ext cx="8463151" cy="50292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dirty="0"/>
              <a:t>The Tracked Prescription Program (TPP)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739B07-7E9B-4A7B-896C-F0049CA784D9}"/>
              </a:ext>
            </a:extLst>
          </p:cNvPr>
          <p:cNvSpPr txBox="1"/>
          <p:nvPr/>
        </p:nvSpPr>
        <p:spPr>
          <a:xfrm>
            <a:off x="535388" y="1824278"/>
            <a:ext cx="712966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The TPP Program was established in Alberta to monitor certain drugs prone to misuse (</a:t>
            </a:r>
            <a:r>
              <a:rPr lang="en-CA" dirty="0">
                <a:effectLst/>
                <a:ea typeface="Calibri" panose="020F0502020204030204" pitchFamily="34" charset="0"/>
              </a:rPr>
              <a:t>e.g., morphine, fentanyl)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Clinicians prefer e-prescribing for the security and subsequent reduced need for the paper TPP form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There is a set of ‘Indications for Use’ that are mandatory for the  TPP program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Currently, with the EMR tools available, it is challenging for prescribers to easily provide an indication that is aligned with the TPP’s standard list when prescribing monitored medications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To meet the requirements of the program, e-prescribing solutions need to capture indication for use and the CCDD changes will support this</a:t>
            </a:r>
          </a:p>
        </p:txBody>
      </p:sp>
    </p:spTree>
    <p:extLst>
      <p:ext uri="{BB962C8B-B14F-4D97-AF65-F5344CB8AC3E}">
        <p14:creationId xmlns:p14="http://schemas.microsoft.com/office/powerpoint/2010/main" val="3873624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B2D89B8-7108-4377-ACE4-620710699A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0400" y="108000"/>
            <a:ext cx="2843893" cy="159826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556090F-E7F3-43AA-82D6-6F08EC579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Will the Change Look Like?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7848A6-582A-4CFA-97E5-9FE16EB930A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871216" y="1821139"/>
            <a:ext cx="8577262" cy="4375150"/>
          </a:xfrm>
        </p:spPr>
        <p:txBody>
          <a:bodyPr>
            <a:normAutofit/>
          </a:bodyPr>
          <a:lstStyle/>
          <a:p>
            <a:r>
              <a:rPr lang="en-CA" sz="2000" dirty="0"/>
              <a:t>An additional </a:t>
            </a:r>
            <a:r>
              <a:rPr lang="en-CA" sz="2000" dirty="0">
                <a:solidFill>
                  <a:schemeClr val="bg2">
                    <a:lumMod val="50000"/>
                  </a:schemeClr>
                </a:solidFill>
              </a:rPr>
              <a:t>policy (i.e., Alberta TPP Type 1) </a:t>
            </a:r>
            <a:r>
              <a:rPr lang="en-CA" sz="2000" dirty="0"/>
              <a:t>in</a:t>
            </a:r>
            <a:r>
              <a:rPr lang="en-CA" sz="2000" dirty="0">
                <a:solidFill>
                  <a:schemeClr val="bg2">
                    <a:lumMod val="50000"/>
                  </a:schemeClr>
                </a:solidFill>
              </a:rPr>
              <a:t> the </a:t>
            </a:r>
            <a:r>
              <a:rPr lang="en-CA" sz="2000" dirty="0"/>
              <a:t>‘</a:t>
            </a:r>
            <a:r>
              <a:rPr lang="en-CA" sz="2000" dirty="0">
                <a:solidFill>
                  <a:schemeClr val="bg2">
                    <a:lumMod val="50000"/>
                  </a:schemeClr>
                </a:solidFill>
              </a:rPr>
              <a:t>Coded Attributes</a:t>
            </a:r>
            <a:r>
              <a:rPr lang="en-CA" sz="2000" dirty="0"/>
              <a:t>’</a:t>
            </a:r>
            <a:r>
              <a:rPr lang="en-CA" sz="2000" dirty="0">
                <a:solidFill>
                  <a:schemeClr val="bg2">
                    <a:lumMod val="50000"/>
                  </a:schemeClr>
                </a:solidFill>
              </a:rPr>
              <a:t> file</a:t>
            </a:r>
          </a:p>
          <a:p>
            <a:r>
              <a:rPr lang="en-CA" sz="2000" dirty="0">
                <a:solidFill>
                  <a:schemeClr val="bg2">
                    <a:lumMod val="50000"/>
                  </a:schemeClr>
                </a:solidFill>
              </a:rPr>
              <a:t>Those concepts that fall under the new policy, will be added to the </a:t>
            </a:r>
            <a:r>
              <a:rPr lang="en-CA" sz="2000" dirty="0"/>
              <a:t>‘</a:t>
            </a:r>
            <a:r>
              <a:rPr lang="en-CA" sz="2000" dirty="0">
                <a:solidFill>
                  <a:schemeClr val="bg2">
                    <a:lumMod val="50000"/>
                  </a:schemeClr>
                </a:solidFill>
              </a:rPr>
              <a:t>Special Groupings</a:t>
            </a:r>
            <a:r>
              <a:rPr lang="en-CA" sz="2000" dirty="0"/>
              <a:t>’</a:t>
            </a:r>
            <a:r>
              <a:rPr lang="en-CA" sz="2000" dirty="0">
                <a:solidFill>
                  <a:schemeClr val="bg2">
                    <a:lumMod val="50000"/>
                  </a:schemeClr>
                </a:solidFill>
              </a:rPr>
              <a:t> file and identified with the new Coded Attribute</a:t>
            </a:r>
          </a:p>
          <a:p>
            <a:r>
              <a:rPr lang="en-CA" sz="2000" dirty="0">
                <a:solidFill>
                  <a:schemeClr val="bg2">
                    <a:lumMod val="50000"/>
                  </a:schemeClr>
                </a:solidFill>
              </a:rPr>
              <a:t>There will be no structural changes to the existing files</a:t>
            </a:r>
          </a:p>
          <a:p>
            <a:r>
              <a:rPr lang="en-CA" sz="2000" dirty="0">
                <a:solidFill>
                  <a:schemeClr val="bg2">
                    <a:lumMod val="50000"/>
                  </a:schemeClr>
                </a:solidFill>
              </a:rPr>
              <a:t>Distribution will follow the existing CCDD publishing process</a:t>
            </a:r>
          </a:p>
          <a:p>
            <a:r>
              <a:rPr lang="en-CA" sz="2000" dirty="0">
                <a:solidFill>
                  <a:schemeClr val="bg2">
                    <a:lumMod val="50000"/>
                  </a:schemeClr>
                </a:solidFill>
              </a:rPr>
              <a:t>The Alberta TPP Type 1 coded medication list will be available publicly</a:t>
            </a:r>
            <a:r>
              <a:rPr lang="en-CA" sz="2000" dirty="0"/>
              <a:t>; </a:t>
            </a:r>
            <a:r>
              <a:rPr lang="en-CA" sz="2000" dirty="0">
                <a:solidFill>
                  <a:schemeClr val="bg2">
                    <a:lumMod val="50000"/>
                  </a:schemeClr>
                </a:solidFill>
              </a:rPr>
              <a:t>however</a:t>
            </a:r>
            <a:r>
              <a:rPr lang="en-CA" sz="2000" dirty="0"/>
              <a:t>,</a:t>
            </a:r>
            <a:r>
              <a:rPr lang="en-CA" sz="2000" dirty="0">
                <a:solidFill>
                  <a:schemeClr val="bg2">
                    <a:lumMod val="50000"/>
                  </a:schemeClr>
                </a:solidFill>
              </a:rPr>
              <a:t> the TPP program will own and update the list as the program evolves</a:t>
            </a:r>
          </a:p>
          <a:p>
            <a:r>
              <a:rPr lang="en-CA" sz="2000" dirty="0">
                <a:solidFill>
                  <a:schemeClr val="bg2">
                    <a:lumMod val="50000"/>
                  </a:schemeClr>
                </a:solidFill>
              </a:rPr>
              <a:t>Target for this change is early next year, and there will be an announcement on the InfoCentral Medication Management community ahead of time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44004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942B3F2-2C0E-4155-AF9F-43D612095C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6976" y="663777"/>
            <a:ext cx="3938047" cy="28693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4F50803-21F3-4CE4-9171-BF29A0AAF7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59" y="3801794"/>
            <a:ext cx="11428675" cy="18423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225C284-FE61-4594-A86A-1B5818CBFB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0400" y="108000"/>
            <a:ext cx="2843893" cy="159826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34F37D5-6B24-4AA1-A515-7D868B8D5AFF}"/>
              </a:ext>
            </a:extLst>
          </p:cNvPr>
          <p:cNvSpPr/>
          <p:nvPr/>
        </p:nvSpPr>
        <p:spPr>
          <a:xfrm>
            <a:off x="291431" y="4147458"/>
            <a:ext cx="7464640" cy="457199"/>
          </a:xfrm>
          <a:prstGeom prst="rect">
            <a:avLst/>
          </a:prstGeom>
          <a:noFill/>
          <a:ln w="28575" cap="flat">
            <a:solidFill>
              <a:srgbClr val="FF00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7733" tIns="67733" rIns="67733" bIns="67733" numCol="1" spcCol="38100" rtlCol="0" anchor="ctr">
            <a:spAutoFit/>
          </a:bodyPr>
          <a:lstStyle/>
          <a:p>
            <a:pPr algn="l" defTabSz="1100639"/>
            <a:endParaRPr lang="en-CA" sz="2000" dirty="0">
              <a:solidFill>
                <a:srgbClr val="FFFFFF"/>
              </a:solidFill>
              <a:ea typeface="Helvetica Neue Light"/>
              <a:cs typeface="Helvetica Neue Light"/>
              <a:sym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1757079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A53E1D8-3393-4FBE-BDDA-601F1C3A4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261" y="2971309"/>
            <a:ext cx="4581636" cy="502920"/>
          </a:xfrm>
        </p:spPr>
        <p:txBody>
          <a:bodyPr>
            <a:normAutofit fontScale="90000"/>
          </a:bodyPr>
          <a:lstStyle/>
          <a:p>
            <a:pPr algn="ctr"/>
            <a:r>
              <a:rPr lang="en-CA" dirty="0">
                <a:solidFill>
                  <a:srgbClr val="95C11E"/>
                </a:solidFill>
              </a:rPr>
              <a:t>Comments / Questions?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A8693F-A359-4E1D-8382-3815181C9DB2}"/>
              </a:ext>
            </a:extLst>
          </p:cNvPr>
          <p:cNvGrpSpPr/>
          <p:nvPr/>
        </p:nvGrpSpPr>
        <p:grpSpPr>
          <a:xfrm>
            <a:off x="5605717" y="2399071"/>
            <a:ext cx="1581663" cy="1648747"/>
            <a:chOff x="5704040" y="2289564"/>
            <a:chExt cx="1758644" cy="1866409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FEAF7ED-8119-40CF-B6C0-BDF312442BCD}"/>
                </a:ext>
              </a:extLst>
            </p:cNvPr>
            <p:cNvSpPr/>
            <p:nvPr/>
          </p:nvSpPr>
          <p:spPr>
            <a:xfrm>
              <a:off x="5704040" y="2289564"/>
              <a:ext cx="1758644" cy="1866409"/>
            </a:xfrm>
            <a:prstGeom prst="ellipse">
              <a:avLst/>
            </a:prstGeom>
            <a:solidFill>
              <a:schemeClr val="bg2">
                <a:lumMod val="20000"/>
                <a:lumOff val="80000"/>
              </a:schemeClr>
            </a:solidFill>
            <a:ln w="28575" cap="flat">
              <a:solidFill>
                <a:schemeClr val="tx2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7733" tIns="67733" rIns="67733" bIns="67733" numCol="1" spcCol="38100" rtlCol="0" anchor="ctr">
              <a:spAutoFit/>
            </a:bodyPr>
            <a:lstStyle/>
            <a:p>
              <a:pPr algn="l" defTabSz="1100639"/>
              <a:endParaRPr lang="en-CA" sz="2000" dirty="0">
                <a:solidFill>
                  <a:srgbClr val="FFFFFF"/>
                </a:solidFill>
                <a:ea typeface="Helvetica Neue Light"/>
                <a:cs typeface="Helvetica Neue Light"/>
                <a:sym typeface="Helvetica Neue Light"/>
              </a:endParaRPr>
            </a:p>
          </p:txBody>
        </p:sp>
        <p:pic>
          <p:nvPicPr>
            <p:cNvPr id="11" name="Graphic 10" descr="Questions">
              <a:extLst>
                <a:ext uri="{FF2B5EF4-FFF2-40B4-BE49-F238E27FC236}">
                  <a16:creationId xmlns:a16="http://schemas.microsoft.com/office/drawing/2014/main" id="{0C9E7D91-0B22-4F71-A421-F49EB9C648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872516" y="2530653"/>
              <a:ext cx="1403355" cy="1403355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0FF4330-7397-4411-8348-DDBA0DE1DC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50400" y="108000"/>
            <a:ext cx="2843893" cy="159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111899"/>
      </p:ext>
    </p:extLst>
  </p:cSld>
  <p:clrMapOvr>
    <a:masterClrMapping/>
  </p:clrMapOvr>
</p:sld>
</file>

<file path=ppt/theme/theme1.xml><?xml version="1.0" encoding="utf-8"?>
<a:theme xmlns:a="http://schemas.openxmlformats.org/drawingml/2006/main" name="PrescribeIT">
  <a:themeElements>
    <a:clrScheme name="PrescribeIT">
      <a:dk1>
        <a:srgbClr val="404040"/>
      </a:dk1>
      <a:lt1>
        <a:srgbClr val="FFFFFF"/>
      </a:lt1>
      <a:dk2>
        <a:srgbClr val="95C11E"/>
      </a:dk2>
      <a:lt2>
        <a:srgbClr val="B2B2B1"/>
      </a:lt2>
      <a:accent1>
        <a:srgbClr val="F3CE13"/>
      </a:accent1>
      <a:accent2>
        <a:srgbClr val="E8CE79"/>
      </a:accent2>
      <a:accent3>
        <a:srgbClr val="A79E70"/>
      </a:accent3>
      <a:accent4>
        <a:srgbClr val="0098DB"/>
      </a:accent4>
      <a:accent5>
        <a:srgbClr val="A5A2C6"/>
      </a:accent5>
      <a:accent6>
        <a:srgbClr val="C54E1F"/>
      </a:accent6>
      <a:hlink>
        <a:srgbClr val="95C11E"/>
      </a:hlink>
      <a:folHlink>
        <a:srgbClr val="95C11E"/>
      </a:folHlink>
    </a:clrScheme>
    <a:fontScheme name="PrescribeIT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67733" tIns="67733" rIns="67733" bIns="67733" numCol="1" spcCol="38100" rtlCol="0" anchor="ctr">
        <a:spAutoFit/>
      </a:bodyPr>
      <a:lstStyle>
        <a:defPPr algn="l" defTabSz="1100639">
          <a:defRPr sz="2000" dirty="0">
            <a:solidFill>
              <a:srgbClr val="FFFFFF"/>
            </a:solidFill>
            <a:ea typeface="Helvetica Neue Light"/>
            <a:cs typeface="Helvetica Neue Light"/>
            <a:sym typeface="Helvetica Neue Light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anada Health Infoway">
  <a:themeElements>
    <a:clrScheme name="INFOWAY UPDATED 2021">
      <a:dk1>
        <a:srgbClr val="000000"/>
      </a:dk1>
      <a:lt1>
        <a:srgbClr val="FFFFFF"/>
      </a:lt1>
      <a:dk2>
        <a:srgbClr val="E02E3B"/>
      </a:dk2>
      <a:lt2>
        <a:srgbClr val="D8D8D8"/>
      </a:lt2>
      <a:accent1>
        <a:srgbClr val="E02E3B"/>
      </a:accent1>
      <a:accent2>
        <a:srgbClr val="1CA600"/>
      </a:accent2>
      <a:accent3>
        <a:srgbClr val="0094B7"/>
      </a:accent3>
      <a:accent4>
        <a:srgbClr val="4B1D56"/>
      </a:accent4>
      <a:accent5>
        <a:srgbClr val="A4DB99"/>
      </a:accent5>
      <a:accent6>
        <a:srgbClr val="66BFD4"/>
      </a:accent6>
      <a:hlink>
        <a:srgbClr val="E02E3B"/>
      </a:hlink>
      <a:folHlink>
        <a:srgbClr val="E02E3B"/>
      </a:folHlink>
    </a:clrScheme>
    <a:fontScheme name="Canada Health Infoway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algn="l" defTabSz="825500">
          <a:defRPr sz="1600" b="0" cap="none" dirty="0">
            <a:solidFill>
              <a:srgbClr val="FFFFFF"/>
            </a:solidFill>
            <a:ea typeface="Helvetica Neue Light"/>
            <a:cs typeface="Helvetica Neue Light"/>
            <a:sym typeface="Helvetica Neue Light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algn="l" defTabSz="825500">
          <a:defRPr sz="1600" b="0" cap="none" dirty="0" smtClean="0"/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1_PrescribeIT">
  <a:themeElements>
    <a:clrScheme name="PrescribeIT">
      <a:dk1>
        <a:srgbClr val="404040"/>
      </a:dk1>
      <a:lt1>
        <a:srgbClr val="FFFFFF"/>
      </a:lt1>
      <a:dk2>
        <a:srgbClr val="95C11E"/>
      </a:dk2>
      <a:lt2>
        <a:srgbClr val="B2B2B1"/>
      </a:lt2>
      <a:accent1>
        <a:srgbClr val="F3CE13"/>
      </a:accent1>
      <a:accent2>
        <a:srgbClr val="E8CE79"/>
      </a:accent2>
      <a:accent3>
        <a:srgbClr val="A79E70"/>
      </a:accent3>
      <a:accent4>
        <a:srgbClr val="0098DB"/>
      </a:accent4>
      <a:accent5>
        <a:srgbClr val="A5A2C6"/>
      </a:accent5>
      <a:accent6>
        <a:srgbClr val="C54E1F"/>
      </a:accent6>
      <a:hlink>
        <a:srgbClr val="95C11E"/>
      </a:hlink>
      <a:folHlink>
        <a:srgbClr val="95C11E"/>
      </a:folHlink>
    </a:clrScheme>
    <a:fontScheme name="PrescribeIT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67733" tIns="67733" rIns="67733" bIns="67733" numCol="1" spcCol="38100" rtlCol="0" anchor="ctr">
        <a:spAutoFit/>
      </a:bodyPr>
      <a:lstStyle>
        <a:defPPr algn="l" defTabSz="1100639">
          <a:defRPr sz="2000" dirty="0">
            <a:solidFill>
              <a:srgbClr val="FFFFFF"/>
            </a:solidFill>
            <a:ea typeface="Helvetica Neue Light"/>
            <a:cs typeface="Helvetica Neue Light"/>
            <a:sym typeface="Helvetica Neue Light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2807</TotalTime>
  <Words>445</Words>
  <Application>Microsoft Office PowerPoint</Application>
  <PresentationFormat>Widescreen</PresentationFormat>
  <Paragraphs>33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Helvetica Neue Light</vt:lpstr>
      <vt:lpstr>Segoe UI</vt:lpstr>
      <vt:lpstr>PrescribeIT</vt:lpstr>
      <vt:lpstr>Canada Health Infoway</vt:lpstr>
      <vt:lpstr>1_PrescribeIT</vt:lpstr>
      <vt:lpstr>     The Canadian Clinical Drug Data Set (CCDD) Special Groupings and Coded Attributes Change    November 28th, 2023 </vt:lpstr>
      <vt:lpstr>Agenda</vt:lpstr>
      <vt:lpstr>Why is a Change Needed?  The Use Case</vt:lpstr>
      <vt:lpstr>PowerPoint Presentation</vt:lpstr>
      <vt:lpstr>What Will the Change Look Like?</vt:lpstr>
      <vt:lpstr>PowerPoint Presentation</vt:lpstr>
      <vt:lpstr>Comments /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Lucy Langstaff</dc:creator>
  <cp:lastModifiedBy>Nayani , Seema</cp:lastModifiedBy>
  <cp:revision>57</cp:revision>
  <cp:lastPrinted>2023-11-28T22:19:06Z</cp:lastPrinted>
  <dcterms:created xsi:type="dcterms:W3CDTF">2019-03-13T13:39:23Z</dcterms:created>
  <dcterms:modified xsi:type="dcterms:W3CDTF">2023-11-28T22:19:50Z</dcterms:modified>
</cp:coreProperties>
</file>