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3.xml" ContentType="application/vnd.openxmlformats-officedocument.presentationml.comments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omments/comment4.xml" ContentType="application/vnd.openxmlformats-officedocument.presentationml.comments+xml"/>
  <Override PartName="/ppt/notesSlides/notesSlide8.xml" ContentType="application/vnd.openxmlformats-officedocument.presentationml.notesSlide+xml"/>
  <Override PartName="/ppt/comments/comment5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75" r:id="rId4"/>
    <p:sldId id="272" r:id="rId5"/>
    <p:sldId id="273" r:id="rId6"/>
    <p:sldId id="268" r:id="rId7"/>
    <p:sldId id="276" r:id="rId8"/>
    <p:sldId id="269" r:id="rId9"/>
    <p:sldId id="270" r:id="rId10"/>
    <p:sldId id="271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vage, Michael" initials="SM" lastIdx="17" clrIdx="0">
    <p:extLst>
      <p:ext uri="{19B8F6BF-5375-455C-9EA6-DF929625EA0E}">
        <p15:presenceInfo xmlns:p15="http://schemas.microsoft.com/office/powerpoint/2012/main" userId="Savage, Michael" providerId="None"/>
      </p:ext>
    </p:extLst>
  </p:cmAuthor>
  <p:cmAuthor id="2" name="Sheridan Cook" initials="SC" lastIdx="14" clrIdx="1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B5205-4F47-4008-8DE1-5BBCD06CB18D}" v="205" dt="2021-03-19T18:59:46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9"/>
    <p:restoredTop sz="86134" autoAdjust="0"/>
  </p:normalViewPr>
  <p:slideViewPr>
    <p:cSldViewPr snapToGrid="0" snapToObjects="1">
      <p:cViewPr varScale="1">
        <p:scale>
          <a:sx n="96" d="100"/>
          <a:sy n="96" d="100"/>
        </p:scale>
        <p:origin x="15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9T14:10:38.325" idx="7">
    <p:pos x="3323" y="2733"/>
    <p:text>Add Alberta Health (Ministry)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11:23.520" idx="8">
    <p:pos x="10" y="10"/>
    <p:text>Add IHE Intl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12:54.424" idx="9">
    <p:pos x="5366" y="2804"/>
    <p:text>Just Ontario Health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13:40.600" idx="10">
    <p:pos x="4523" y="2187"/>
    <p:text>Need correct logo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9T14:17:50.563" idx="11">
    <p:pos x="820" y="1509"/>
    <p:text>refer to FHIR Spec on definition for 80/20 rule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19:03.434" idx="12">
    <p:pos x="820" y="1645"/>
    <p:text>Reuse and Composability – FHIR resources are designed with the 80/20 rule in mind – focus on the 20% of requirements that satisfy 80% of the interoperability needs</p:text>
    <p:extLst>
      <p:ext uri="{C676402C-5697-4E1C-873F-D02D1690AC5C}">
        <p15:threadingInfo xmlns:p15="http://schemas.microsoft.com/office/powerpoint/2012/main" timeZoneBias="240">
          <p15:parentCm authorId="1" idx="11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19T14:45:52.468" idx="7">
    <p:pos x="10" y="10"/>
    <p:text>Some stakeholders from this group will already have some background in FHIR, others won't  and may be more clinical/management level - want more straightfoward pitch of benefit &amp; ask</p:text>
    <p:extLst>
      <p:ext uri="{C676402C-5697-4E1C-873F-D02D1690AC5C}">
        <p15:threadingInfo xmlns:p15="http://schemas.microsoft.com/office/powerpoint/2012/main" timeZoneBias="300"/>
      </p:ext>
    </p:extLst>
  </p:cm>
  <p:cm authorId="2" dt="2021-02-19T14:51:10.680" idx="8">
    <p:pos x="10" y="146"/>
    <p:text>May need to have targeted presentations - one for technical one for management/clinical - makes sense to go to both in parrallel - use as entry point, approve to review with technical folks - then technical review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5.991" idx="9">
    <p:pos x="10" y="282"/>
    <p:text>Technical groups want to know what is in the package and expectations for implement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6.209" idx="10">
    <p:pos x="146" y="146"/>
    <p:text>List of the Baseline profiles in the package, links to the IGuide to review, as a potential implementor, this is what you would - for someone to do meaningful review of package/technical level</p:text>
    <p:extLst>
      <p:ext uri="{C676402C-5697-4E1C-873F-D02D1690AC5C}">
        <p15:threadingInfo xmlns:p15="http://schemas.microsoft.com/office/powerpoint/2012/main" timeZoneBias="300"/>
      </p:ext>
    </p:extLst>
  </p:cm>
  <p:cm authorId="2" dt="2021-02-24T14:22:34.889" idx="12">
    <p:pos x="295" y="338"/>
    <p:text>Blow this one out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9T14:31:50.430" idx="13">
    <p:pos x="7438" y="1251"/>
    <p:text>comment: "Increased choice in Vendor procurement in initiatives"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32:37.586" idx="14">
    <p:pos x="5566" y="2260"/>
    <p:text>comment: "Implementation Guides"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33:06.435" idx="15">
    <p:pos x="10" y="10"/>
    <p:text>include interoperability in the benefits (both front and back end interoperability) (makes achieving interoperability between systems more realistic) (interop = LOB cost savings)</p:text>
    <p:extLst>
      <p:ext uri="{C676402C-5697-4E1C-873F-D02D1690AC5C}">
        <p15:threadingInfo xmlns:p15="http://schemas.microsoft.com/office/powerpoint/2012/main" timeZoneBias="240"/>
      </p:ext>
    </p:extLst>
  </p:cm>
  <p:cm authorId="1" dt="2021-03-19T14:34:46.725" idx="16">
    <p:pos x="146" y="146"/>
    <p:text>comment: include patient safety within the business lens of benefits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9T14:38:09.947" idx="17">
    <p:pos x="4017" y="1321"/>
    <p:text>addtl ask: tooling to support conformance testing and adherence to the Baseline (profile validator, sandbox, etc)</p:text>
    <p:extLst>
      <p:ext uri="{C676402C-5697-4E1C-873F-D02D1690AC5C}">
        <p15:threadingInfo xmlns:p15="http://schemas.microsoft.com/office/powerpoint/2012/main" timeZoneBias="24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DF32A-6BF8-43EC-9D89-F7498CF2872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BDD4D1-B380-4337-8831-81EE5A90CA4D}">
      <dgm:prSet phldrT="[Text]"/>
      <dgm:spPr/>
      <dgm:t>
        <a:bodyPr/>
        <a:lstStyle/>
        <a:p>
          <a:r>
            <a:rPr lang="en-US" dirty="0"/>
            <a:t>FHIR Implementers Community</a:t>
          </a:r>
        </a:p>
      </dgm:t>
    </dgm:pt>
    <dgm:pt modelId="{3474F081-160F-4167-8118-EC44066DDB06}" type="parTrans" cxnId="{598203F2-6CB4-4D0F-9979-5BB92A01B60F}">
      <dgm:prSet/>
      <dgm:spPr/>
      <dgm:t>
        <a:bodyPr/>
        <a:lstStyle/>
        <a:p>
          <a:endParaRPr lang="en-US"/>
        </a:p>
      </dgm:t>
    </dgm:pt>
    <dgm:pt modelId="{6691083E-1DDC-4505-8D77-E714A0B3FAAE}" type="sibTrans" cxnId="{598203F2-6CB4-4D0F-9979-5BB92A01B60F}">
      <dgm:prSet/>
      <dgm:spPr/>
      <dgm:t>
        <a:bodyPr/>
        <a:lstStyle/>
        <a:p>
          <a:endParaRPr lang="en-US"/>
        </a:p>
      </dgm:t>
    </dgm:pt>
    <dgm:pt modelId="{6A79EC6F-550C-4F8E-A81E-98C8F49BFD00}">
      <dgm:prSet phldrT="[Text]"/>
      <dgm:spPr/>
      <dgm:t>
        <a:bodyPr/>
        <a:lstStyle/>
        <a:p>
          <a:r>
            <a:rPr lang="en-US" dirty="0" err="1"/>
            <a:t>eReferral</a:t>
          </a:r>
          <a:endParaRPr lang="en-US" dirty="0"/>
        </a:p>
      </dgm:t>
    </dgm:pt>
    <dgm:pt modelId="{EE79F278-95C8-4A02-849A-F9B1F4B25410}" type="parTrans" cxnId="{E3188427-B0E9-4D3C-925A-15A5662A3E0F}">
      <dgm:prSet/>
      <dgm:spPr/>
      <dgm:t>
        <a:bodyPr/>
        <a:lstStyle/>
        <a:p>
          <a:endParaRPr lang="en-US"/>
        </a:p>
      </dgm:t>
    </dgm:pt>
    <dgm:pt modelId="{1267C782-DFF5-45A1-A850-AC172C7A40B0}" type="sibTrans" cxnId="{E3188427-B0E9-4D3C-925A-15A5662A3E0F}">
      <dgm:prSet/>
      <dgm:spPr/>
      <dgm:t>
        <a:bodyPr/>
        <a:lstStyle/>
        <a:p>
          <a:endParaRPr lang="en-US"/>
        </a:p>
      </dgm:t>
    </dgm:pt>
    <dgm:pt modelId="{C6A38C52-9C37-4888-A175-0BFA7FB9EC85}">
      <dgm:prSet phldrT="[Text]"/>
      <dgm:spPr/>
      <dgm:t>
        <a:bodyPr/>
        <a:lstStyle/>
        <a:p>
          <a:r>
            <a:rPr lang="en-US" dirty="0" err="1"/>
            <a:t>InfoCentral</a:t>
          </a:r>
          <a:r>
            <a:rPr lang="en-US" dirty="0"/>
            <a:t> Community</a:t>
          </a:r>
        </a:p>
      </dgm:t>
    </dgm:pt>
    <dgm:pt modelId="{D05CF968-827D-4A65-82C0-6490505A9B43}" type="parTrans" cxnId="{FC4212C9-7B94-44B5-A7EE-36F42D1C3260}">
      <dgm:prSet/>
      <dgm:spPr/>
      <dgm:t>
        <a:bodyPr/>
        <a:lstStyle/>
        <a:p>
          <a:endParaRPr lang="en-US"/>
        </a:p>
      </dgm:t>
    </dgm:pt>
    <dgm:pt modelId="{B3E6D655-54DD-417A-8879-7A92046FB1CC}" type="sibTrans" cxnId="{FC4212C9-7B94-44B5-A7EE-36F42D1C3260}">
      <dgm:prSet/>
      <dgm:spPr/>
      <dgm:t>
        <a:bodyPr/>
        <a:lstStyle/>
        <a:p>
          <a:endParaRPr lang="en-US"/>
        </a:p>
      </dgm:t>
    </dgm:pt>
    <dgm:pt modelId="{7F746AD1-040B-4148-B5D7-57C37E647224}">
      <dgm:prSet phldrT="[Text]"/>
      <dgm:spPr/>
      <dgm:t>
        <a:bodyPr/>
        <a:lstStyle/>
        <a:p>
          <a:r>
            <a:rPr lang="en-US" dirty="0"/>
            <a:t>Community Streams</a:t>
          </a:r>
        </a:p>
      </dgm:t>
    </dgm:pt>
    <dgm:pt modelId="{8FD49F25-C49C-409D-A251-CE5892B956C6}" type="parTrans" cxnId="{90E83BC9-86E1-4868-99F3-15DAF457B71F}">
      <dgm:prSet/>
      <dgm:spPr/>
      <dgm:t>
        <a:bodyPr/>
        <a:lstStyle/>
        <a:p>
          <a:endParaRPr lang="en-US"/>
        </a:p>
      </dgm:t>
    </dgm:pt>
    <dgm:pt modelId="{4FF0F143-8834-4840-81D2-F45F354316F5}" type="sibTrans" cxnId="{90E83BC9-86E1-4868-99F3-15DAF457B71F}">
      <dgm:prSet/>
      <dgm:spPr/>
      <dgm:t>
        <a:bodyPr/>
        <a:lstStyle/>
        <a:p>
          <a:endParaRPr lang="en-US"/>
        </a:p>
      </dgm:t>
    </dgm:pt>
    <dgm:pt modelId="{FCB9E03B-CCD7-43AC-BE5C-3D9287F8DF21}">
      <dgm:prSet phldrT="[Text]"/>
      <dgm:spPr/>
      <dgm:t>
        <a:bodyPr/>
        <a:lstStyle/>
        <a:p>
          <a:r>
            <a:rPr lang="en-US" dirty="0"/>
            <a:t>Canadian FHIR Baseline Profiles</a:t>
          </a:r>
        </a:p>
      </dgm:t>
    </dgm:pt>
    <dgm:pt modelId="{18919381-05FE-4CDC-82EB-9F6BA54436CA}" type="sibTrans" cxnId="{D46B2FA6-0D58-4BDD-AF25-A936115472E2}">
      <dgm:prSet/>
      <dgm:spPr/>
      <dgm:t>
        <a:bodyPr/>
        <a:lstStyle/>
        <a:p>
          <a:endParaRPr lang="en-US"/>
        </a:p>
      </dgm:t>
    </dgm:pt>
    <dgm:pt modelId="{D3F99EA1-3651-49BA-9E05-B5F209F5A86C}" type="parTrans" cxnId="{D46B2FA6-0D58-4BDD-AF25-A936115472E2}">
      <dgm:prSet/>
      <dgm:spPr/>
      <dgm:t>
        <a:bodyPr/>
        <a:lstStyle/>
        <a:p>
          <a:endParaRPr lang="en-US"/>
        </a:p>
      </dgm:t>
    </dgm:pt>
    <dgm:pt modelId="{BF41C80D-EFB2-44CC-A41D-7052F5F3B11D}" type="pres">
      <dgm:prSet presAssocID="{4B5DF32A-6BF8-43EC-9D89-F7498CF2872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A36C5B-9EE7-4E7B-A8D6-98142065C4B7}" type="pres">
      <dgm:prSet presAssocID="{4B5DF32A-6BF8-43EC-9D89-F7498CF2872B}" presName="hierFlow" presStyleCnt="0"/>
      <dgm:spPr/>
    </dgm:pt>
    <dgm:pt modelId="{3D1261C4-E0A9-482C-83DD-8D95EAD17471}" type="pres">
      <dgm:prSet presAssocID="{4B5DF32A-6BF8-43EC-9D89-F7498CF2872B}" presName="firstBuf" presStyleCnt="0"/>
      <dgm:spPr/>
    </dgm:pt>
    <dgm:pt modelId="{56739CBB-061A-4FCF-88E8-EC28174036F9}" type="pres">
      <dgm:prSet presAssocID="{4B5DF32A-6BF8-43EC-9D89-F7498CF2872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706226A-ED3D-4708-ABD0-585D909ACE2C}" type="pres">
      <dgm:prSet presAssocID="{50BDD4D1-B380-4337-8831-81EE5A90CA4D}" presName="Name14" presStyleCnt="0"/>
      <dgm:spPr/>
    </dgm:pt>
    <dgm:pt modelId="{AA331260-2A9C-47AB-8053-8899116D87F9}" type="pres">
      <dgm:prSet presAssocID="{50BDD4D1-B380-4337-8831-81EE5A90CA4D}" presName="level1Shape" presStyleLbl="node0" presStyleIdx="0" presStyleCnt="1">
        <dgm:presLayoutVars>
          <dgm:chPref val="3"/>
        </dgm:presLayoutVars>
      </dgm:prSet>
      <dgm:spPr/>
    </dgm:pt>
    <dgm:pt modelId="{378FE59F-AF11-4592-A03C-C3E955EDC5AF}" type="pres">
      <dgm:prSet presAssocID="{50BDD4D1-B380-4337-8831-81EE5A90CA4D}" presName="hierChild2" presStyleCnt="0"/>
      <dgm:spPr/>
    </dgm:pt>
    <dgm:pt modelId="{17B0D2B8-B684-485C-AA4F-0A8A56DA2B1E}" type="pres">
      <dgm:prSet presAssocID="{EE79F278-95C8-4A02-849A-F9B1F4B25410}" presName="Name19" presStyleLbl="parChTrans1D2" presStyleIdx="0" presStyleCnt="2"/>
      <dgm:spPr/>
    </dgm:pt>
    <dgm:pt modelId="{A297E101-3494-4686-BA7A-48A7DB0A28E8}" type="pres">
      <dgm:prSet presAssocID="{6A79EC6F-550C-4F8E-A81E-98C8F49BFD00}" presName="Name21" presStyleCnt="0"/>
      <dgm:spPr/>
    </dgm:pt>
    <dgm:pt modelId="{C3430D8A-724F-4C59-ADCD-8C71566B8C9F}" type="pres">
      <dgm:prSet presAssocID="{6A79EC6F-550C-4F8E-A81E-98C8F49BFD00}" presName="level2Shape" presStyleLbl="node2" presStyleIdx="0" presStyleCnt="2"/>
      <dgm:spPr/>
    </dgm:pt>
    <dgm:pt modelId="{F2F06EA9-35CA-43BA-9FB3-74104C886EEF}" type="pres">
      <dgm:prSet presAssocID="{6A79EC6F-550C-4F8E-A81E-98C8F49BFD00}" presName="hierChild3" presStyleCnt="0"/>
      <dgm:spPr/>
    </dgm:pt>
    <dgm:pt modelId="{F7170BBC-CF8C-489E-8B14-C035D8E54EDB}" type="pres">
      <dgm:prSet presAssocID="{D3F99EA1-3651-49BA-9E05-B5F209F5A86C}" presName="Name19" presStyleLbl="parChTrans1D2" presStyleIdx="1" presStyleCnt="2"/>
      <dgm:spPr/>
    </dgm:pt>
    <dgm:pt modelId="{E01C3048-A0B2-4F29-900C-1E3742BAA8B2}" type="pres">
      <dgm:prSet presAssocID="{FCB9E03B-CCD7-43AC-BE5C-3D9287F8DF21}" presName="Name21" presStyleCnt="0"/>
      <dgm:spPr/>
    </dgm:pt>
    <dgm:pt modelId="{44036DD3-9448-4B30-93AE-10235D65999A}" type="pres">
      <dgm:prSet presAssocID="{FCB9E03B-CCD7-43AC-BE5C-3D9287F8DF21}" presName="level2Shape" presStyleLbl="node2" presStyleIdx="1" presStyleCnt="2"/>
      <dgm:spPr/>
    </dgm:pt>
    <dgm:pt modelId="{C1B16456-3B56-4893-9496-02B72F1A2BB1}" type="pres">
      <dgm:prSet presAssocID="{FCB9E03B-CCD7-43AC-BE5C-3D9287F8DF21}" presName="hierChild3" presStyleCnt="0"/>
      <dgm:spPr/>
    </dgm:pt>
    <dgm:pt modelId="{14E5AE59-D6F2-4CA6-8AE0-638C509B6198}" type="pres">
      <dgm:prSet presAssocID="{4B5DF32A-6BF8-43EC-9D89-F7498CF2872B}" presName="bgShapesFlow" presStyleCnt="0"/>
      <dgm:spPr/>
    </dgm:pt>
    <dgm:pt modelId="{5A2FC9BF-20C2-4FD1-9C16-EC021952EB99}" type="pres">
      <dgm:prSet presAssocID="{C6A38C52-9C37-4888-A175-0BFA7FB9EC85}" presName="rectComp" presStyleCnt="0"/>
      <dgm:spPr/>
    </dgm:pt>
    <dgm:pt modelId="{B1FD46EC-E2C6-4540-A95F-2C03E7A33562}" type="pres">
      <dgm:prSet presAssocID="{C6A38C52-9C37-4888-A175-0BFA7FB9EC85}" presName="bgRect" presStyleLbl="bgShp" presStyleIdx="0" presStyleCnt="2"/>
      <dgm:spPr/>
    </dgm:pt>
    <dgm:pt modelId="{59CAB282-EC7A-4DC5-837F-5DEE46E7C2E2}" type="pres">
      <dgm:prSet presAssocID="{C6A38C52-9C37-4888-A175-0BFA7FB9EC85}" presName="bgRectTx" presStyleLbl="bgShp" presStyleIdx="0" presStyleCnt="2">
        <dgm:presLayoutVars>
          <dgm:bulletEnabled val="1"/>
        </dgm:presLayoutVars>
      </dgm:prSet>
      <dgm:spPr/>
    </dgm:pt>
    <dgm:pt modelId="{B7AC044D-8941-41E3-BD19-1FA640604E53}" type="pres">
      <dgm:prSet presAssocID="{C6A38C52-9C37-4888-A175-0BFA7FB9EC85}" presName="spComp" presStyleCnt="0"/>
      <dgm:spPr/>
    </dgm:pt>
    <dgm:pt modelId="{0BA0FFAB-B702-4A28-942E-D0BDFA0ADCCE}" type="pres">
      <dgm:prSet presAssocID="{C6A38C52-9C37-4888-A175-0BFA7FB9EC85}" presName="vSp" presStyleCnt="0"/>
      <dgm:spPr/>
    </dgm:pt>
    <dgm:pt modelId="{45D28BF6-EEDD-45E0-BE2F-8FE715D915DC}" type="pres">
      <dgm:prSet presAssocID="{7F746AD1-040B-4148-B5D7-57C37E647224}" presName="rectComp" presStyleCnt="0"/>
      <dgm:spPr/>
    </dgm:pt>
    <dgm:pt modelId="{76A76A2D-E364-49D0-BAA4-3FD73802038B}" type="pres">
      <dgm:prSet presAssocID="{7F746AD1-040B-4148-B5D7-57C37E647224}" presName="bgRect" presStyleLbl="bgShp" presStyleIdx="1" presStyleCnt="2"/>
      <dgm:spPr/>
    </dgm:pt>
    <dgm:pt modelId="{3E81EA0B-A5FD-470A-9AC0-34AAB6DE5F2D}" type="pres">
      <dgm:prSet presAssocID="{7F746AD1-040B-4148-B5D7-57C37E647224}" presName="bgRectTx" presStyleLbl="bgShp" presStyleIdx="1" presStyleCnt="2">
        <dgm:presLayoutVars>
          <dgm:bulletEnabled val="1"/>
        </dgm:presLayoutVars>
      </dgm:prSet>
      <dgm:spPr/>
    </dgm:pt>
  </dgm:ptLst>
  <dgm:cxnLst>
    <dgm:cxn modelId="{E3188427-B0E9-4D3C-925A-15A5662A3E0F}" srcId="{50BDD4D1-B380-4337-8831-81EE5A90CA4D}" destId="{6A79EC6F-550C-4F8E-A81E-98C8F49BFD00}" srcOrd="0" destOrd="0" parTransId="{EE79F278-95C8-4A02-849A-F9B1F4B25410}" sibTransId="{1267C782-DFF5-45A1-A850-AC172C7A40B0}"/>
    <dgm:cxn modelId="{A4D97E5C-657C-4688-A92B-774F6A20F08A}" type="presOf" srcId="{FCB9E03B-CCD7-43AC-BE5C-3D9287F8DF21}" destId="{44036DD3-9448-4B30-93AE-10235D65999A}" srcOrd="0" destOrd="0" presId="urn:microsoft.com/office/officeart/2005/8/layout/hierarchy6"/>
    <dgm:cxn modelId="{CF91C460-B351-4815-9652-86E3791BFF09}" type="presOf" srcId="{7F746AD1-040B-4148-B5D7-57C37E647224}" destId="{3E81EA0B-A5FD-470A-9AC0-34AAB6DE5F2D}" srcOrd="1" destOrd="0" presId="urn:microsoft.com/office/officeart/2005/8/layout/hierarchy6"/>
    <dgm:cxn modelId="{33387B65-3B30-4592-A9E0-FEE708ECCA56}" type="presOf" srcId="{6A79EC6F-550C-4F8E-A81E-98C8F49BFD00}" destId="{C3430D8A-724F-4C59-ADCD-8C71566B8C9F}" srcOrd="0" destOrd="0" presId="urn:microsoft.com/office/officeart/2005/8/layout/hierarchy6"/>
    <dgm:cxn modelId="{0154E766-F06A-40EE-9C6F-4C6A8EB85315}" type="presOf" srcId="{4B5DF32A-6BF8-43EC-9D89-F7498CF2872B}" destId="{BF41C80D-EFB2-44CC-A41D-7052F5F3B11D}" srcOrd="0" destOrd="0" presId="urn:microsoft.com/office/officeart/2005/8/layout/hierarchy6"/>
    <dgm:cxn modelId="{1CA0AA74-18B8-44A1-AA6B-209460E78EB8}" type="presOf" srcId="{D3F99EA1-3651-49BA-9E05-B5F209F5A86C}" destId="{F7170BBC-CF8C-489E-8B14-C035D8E54EDB}" srcOrd="0" destOrd="0" presId="urn:microsoft.com/office/officeart/2005/8/layout/hierarchy6"/>
    <dgm:cxn modelId="{8C1FD377-2206-473D-8762-C9A3A6C68A55}" type="presOf" srcId="{C6A38C52-9C37-4888-A175-0BFA7FB9EC85}" destId="{59CAB282-EC7A-4DC5-837F-5DEE46E7C2E2}" srcOrd="1" destOrd="0" presId="urn:microsoft.com/office/officeart/2005/8/layout/hierarchy6"/>
    <dgm:cxn modelId="{EFAA428C-0BB0-4CF5-9224-26FD6AC0DD66}" type="presOf" srcId="{C6A38C52-9C37-4888-A175-0BFA7FB9EC85}" destId="{B1FD46EC-E2C6-4540-A95F-2C03E7A33562}" srcOrd="0" destOrd="0" presId="urn:microsoft.com/office/officeart/2005/8/layout/hierarchy6"/>
    <dgm:cxn modelId="{3A66BB9B-6236-4009-90FD-AB2F4D03D8FF}" type="presOf" srcId="{7F746AD1-040B-4148-B5D7-57C37E647224}" destId="{76A76A2D-E364-49D0-BAA4-3FD73802038B}" srcOrd="0" destOrd="0" presId="urn:microsoft.com/office/officeart/2005/8/layout/hierarchy6"/>
    <dgm:cxn modelId="{D46B2FA6-0D58-4BDD-AF25-A936115472E2}" srcId="{50BDD4D1-B380-4337-8831-81EE5A90CA4D}" destId="{FCB9E03B-CCD7-43AC-BE5C-3D9287F8DF21}" srcOrd="1" destOrd="0" parTransId="{D3F99EA1-3651-49BA-9E05-B5F209F5A86C}" sibTransId="{18919381-05FE-4CDC-82EB-9F6BA54436CA}"/>
    <dgm:cxn modelId="{FC4212C9-7B94-44B5-A7EE-36F42D1C3260}" srcId="{4B5DF32A-6BF8-43EC-9D89-F7498CF2872B}" destId="{C6A38C52-9C37-4888-A175-0BFA7FB9EC85}" srcOrd="1" destOrd="0" parTransId="{D05CF968-827D-4A65-82C0-6490505A9B43}" sibTransId="{B3E6D655-54DD-417A-8879-7A92046FB1CC}"/>
    <dgm:cxn modelId="{90E83BC9-86E1-4868-99F3-15DAF457B71F}" srcId="{4B5DF32A-6BF8-43EC-9D89-F7498CF2872B}" destId="{7F746AD1-040B-4148-B5D7-57C37E647224}" srcOrd="2" destOrd="0" parTransId="{8FD49F25-C49C-409D-A251-CE5892B956C6}" sibTransId="{4FF0F143-8834-4840-81D2-F45F354316F5}"/>
    <dgm:cxn modelId="{3E052FDC-A0F2-4FFD-8688-5466741F1B36}" type="presOf" srcId="{EE79F278-95C8-4A02-849A-F9B1F4B25410}" destId="{17B0D2B8-B684-485C-AA4F-0A8A56DA2B1E}" srcOrd="0" destOrd="0" presId="urn:microsoft.com/office/officeart/2005/8/layout/hierarchy6"/>
    <dgm:cxn modelId="{3A8523E1-DB48-458C-8A40-EFC99B36A51C}" type="presOf" srcId="{50BDD4D1-B380-4337-8831-81EE5A90CA4D}" destId="{AA331260-2A9C-47AB-8053-8899116D87F9}" srcOrd="0" destOrd="0" presId="urn:microsoft.com/office/officeart/2005/8/layout/hierarchy6"/>
    <dgm:cxn modelId="{598203F2-6CB4-4D0F-9979-5BB92A01B60F}" srcId="{4B5DF32A-6BF8-43EC-9D89-F7498CF2872B}" destId="{50BDD4D1-B380-4337-8831-81EE5A90CA4D}" srcOrd="0" destOrd="0" parTransId="{3474F081-160F-4167-8118-EC44066DDB06}" sibTransId="{6691083E-1DDC-4505-8D77-E714A0B3FAAE}"/>
    <dgm:cxn modelId="{B32CF607-AC91-4D6B-B12D-D6ED5455796D}" type="presParOf" srcId="{BF41C80D-EFB2-44CC-A41D-7052F5F3B11D}" destId="{2AA36C5B-9EE7-4E7B-A8D6-98142065C4B7}" srcOrd="0" destOrd="0" presId="urn:microsoft.com/office/officeart/2005/8/layout/hierarchy6"/>
    <dgm:cxn modelId="{3C388B52-0F75-49AD-A314-4091F6CC33AC}" type="presParOf" srcId="{2AA36C5B-9EE7-4E7B-A8D6-98142065C4B7}" destId="{3D1261C4-E0A9-482C-83DD-8D95EAD17471}" srcOrd="0" destOrd="0" presId="urn:microsoft.com/office/officeart/2005/8/layout/hierarchy6"/>
    <dgm:cxn modelId="{AA7E1090-FCF9-44C8-9470-3285B20CFFEE}" type="presParOf" srcId="{2AA36C5B-9EE7-4E7B-A8D6-98142065C4B7}" destId="{56739CBB-061A-4FCF-88E8-EC28174036F9}" srcOrd="1" destOrd="0" presId="urn:microsoft.com/office/officeart/2005/8/layout/hierarchy6"/>
    <dgm:cxn modelId="{F6532659-12B3-4851-B9A3-D62B30DB4A85}" type="presParOf" srcId="{56739CBB-061A-4FCF-88E8-EC28174036F9}" destId="{7706226A-ED3D-4708-ABD0-585D909ACE2C}" srcOrd="0" destOrd="0" presId="urn:microsoft.com/office/officeart/2005/8/layout/hierarchy6"/>
    <dgm:cxn modelId="{A21AE9C6-3829-4810-971C-AD42C14C1966}" type="presParOf" srcId="{7706226A-ED3D-4708-ABD0-585D909ACE2C}" destId="{AA331260-2A9C-47AB-8053-8899116D87F9}" srcOrd="0" destOrd="0" presId="urn:microsoft.com/office/officeart/2005/8/layout/hierarchy6"/>
    <dgm:cxn modelId="{83A402B1-BA23-46A2-8E0D-648C96EFCCB8}" type="presParOf" srcId="{7706226A-ED3D-4708-ABD0-585D909ACE2C}" destId="{378FE59F-AF11-4592-A03C-C3E955EDC5AF}" srcOrd="1" destOrd="0" presId="urn:microsoft.com/office/officeart/2005/8/layout/hierarchy6"/>
    <dgm:cxn modelId="{3ADE8808-4511-4E74-B6FB-932AEC038A63}" type="presParOf" srcId="{378FE59F-AF11-4592-A03C-C3E955EDC5AF}" destId="{17B0D2B8-B684-485C-AA4F-0A8A56DA2B1E}" srcOrd="0" destOrd="0" presId="urn:microsoft.com/office/officeart/2005/8/layout/hierarchy6"/>
    <dgm:cxn modelId="{1F5F5484-1B4A-437B-83CF-5F89631BCE7F}" type="presParOf" srcId="{378FE59F-AF11-4592-A03C-C3E955EDC5AF}" destId="{A297E101-3494-4686-BA7A-48A7DB0A28E8}" srcOrd="1" destOrd="0" presId="urn:microsoft.com/office/officeart/2005/8/layout/hierarchy6"/>
    <dgm:cxn modelId="{E843C5BA-0610-4E65-BC7E-B78C6531EE1C}" type="presParOf" srcId="{A297E101-3494-4686-BA7A-48A7DB0A28E8}" destId="{C3430D8A-724F-4C59-ADCD-8C71566B8C9F}" srcOrd="0" destOrd="0" presId="urn:microsoft.com/office/officeart/2005/8/layout/hierarchy6"/>
    <dgm:cxn modelId="{979512F7-9AB5-4793-B23C-FE7AD04E1ADC}" type="presParOf" srcId="{A297E101-3494-4686-BA7A-48A7DB0A28E8}" destId="{F2F06EA9-35CA-43BA-9FB3-74104C886EEF}" srcOrd="1" destOrd="0" presId="urn:microsoft.com/office/officeart/2005/8/layout/hierarchy6"/>
    <dgm:cxn modelId="{F5BF9C89-9B2E-49A7-90E1-E05D312C7081}" type="presParOf" srcId="{378FE59F-AF11-4592-A03C-C3E955EDC5AF}" destId="{F7170BBC-CF8C-489E-8B14-C035D8E54EDB}" srcOrd="2" destOrd="0" presId="urn:microsoft.com/office/officeart/2005/8/layout/hierarchy6"/>
    <dgm:cxn modelId="{543F2C56-DB5C-4174-9C51-5865B6A3E97B}" type="presParOf" srcId="{378FE59F-AF11-4592-A03C-C3E955EDC5AF}" destId="{E01C3048-A0B2-4F29-900C-1E3742BAA8B2}" srcOrd="3" destOrd="0" presId="urn:microsoft.com/office/officeart/2005/8/layout/hierarchy6"/>
    <dgm:cxn modelId="{9EB4011E-3B4C-4F3B-938E-A30EEA19C659}" type="presParOf" srcId="{E01C3048-A0B2-4F29-900C-1E3742BAA8B2}" destId="{44036DD3-9448-4B30-93AE-10235D65999A}" srcOrd="0" destOrd="0" presId="urn:microsoft.com/office/officeart/2005/8/layout/hierarchy6"/>
    <dgm:cxn modelId="{E20200AD-5F9D-4BD2-8A18-A5BD0563FA33}" type="presParOf" srcId="{E01C3048-A0B2-4F29-900C-1E3742BAA8B2}" destId="{C1B16456-3B56-4893-9496-02B72F1A2BB1}" srcOrd="1" destOrd="0" presId="urn:microsoft.com/office/officeart/2005/8/layout/hierarchy6"/>
    <dgm:cxn modelId="{4CBDC4F2-2026-4D29-968E-1E1A2B824CD3}" type="presParOf" srcId="{BF41C80D-EFB2-44CC-A41D-7052F5F3B11D}" destId="{14E5AE59-D6F2-4CA6-8AE0-638C509B6198}" srcOrd="1" destOrd="0" presId="urn:microsoft.com/office/officeart/2005/8/layout/hierarchy6"/>
    <dgm:cxn modelId="{94DD1E59-47C4-405F-87D2-087D880D63CE}" type="presParOf" srcId="{14E5AE59-D6F2-4CA6-8AE0-638C509B6198}" destId="{5A2FC9BF-20C2-4FD1-9C16-EC021952EB99}" srcOrd="0" destOrd="0" presId="urn:microsoft.com/office/officeart/2005/8/layout/hierarchy6"/>
    <dgm:cxn modelId="{86E6DB11-2A90-4738-BB18-E3275AFF7FC4}" type="presParOf" srcId="{5A2FC9BF-20C2-4FD1-9C16-EC021952EB99}" destId="{B1FD46EC-E2C6-4540-A95F-2C03E7A33562}" srcOrd="0" destOrd="0" presId="urn:microsoft.com/office/officeart/2005/8/layout/hierarchy6"/>
    <dgm:cxn modelId="{235F8840-EFDA-44F9-9E52-1A3C702EF070}" type="presParOf" srcId="{5A2FC9BF-20C2-4FD1-9C16-EC021952EB99}" destId="{59CAB282-EC7A-4DC5-837F-5DEE46E7C2E2}" srcOrd="1" destOrd="0" presId="urn:microsoft.com/office/officeart/2005/8/layout/hierarchy6"/>
    <dgm:cxn modelId="{23541C42-B2F3-4090-9AFB-02BEEA45C5B4}" type="presParOf" srcId="{14E5AE59-D6F2-4CA6-8AE0-638C509B6198}" destId="{B7AC044D-8941-41E3-BD19-1FA640604E53}" srcOrd="1" destOrd="0" presId="urn:microsoft.com/office/officeart/2005/8/layout/hierarchy6"/>
    <dgm:cxn modelId="{C9E3C22D-135D-45A4-B1D2-6275DBB56127}" type="presParOf" srcId="{B7AC044D-8941-41E3-BD19-1FA640604E53}" destId="{0BA0FFAB-B702-4A28-942E-D0BDFA0ADCCE}" srcOrd="0" destOrd="0" presId="urn:microsoft.com/office/officeart/2005/8/layout/hierarchy6"/>
    <dgm:cxn modelId="{7A4BA364-19C2-4D8C-9DF8-ADBE9CE2537A}" type="presParOf" srcId="{14E5AE59-D6F2-4CA6-8AE0-638C509B6198}" destId="{45D28BF6-EEDD-45E0-BE2F-8FE715D915DC}" srcOrd="2" destOrd="0" presId="urn:microsoft.com/office/officeart/2005/8/layout/hierarchy6"/>
    <dgm:cxn modelId="{02703106-EAC0-4735-AFFF-FA3F296BFAEA}" type="presParOf" srcId="{45D28BF6-EEDD-45E0-BE2F-8FE715D915DC}" destId="{76A76A2D-E364-49D0-BAA4-3FD73802038B}" srcOrd="0" destOrd="0" presId="urn:microsoft.com/office/officeart/2005/8/layout/hierarchy6"/>
    <dgm:cxn modelId="{8BF1CA30-B895-4090-B6E4-9530FFE7E4B0}" type="presParOf" srcId="{45D28BF6-EEDD-45E0-BE2F-8FE715D915DC}" destId="{3E81EA0B-A5FD-470A-9AC0-34AAB6DE5F2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533BE-2F2E-4646-9A33-F38E7D33FB9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24E099-FD79-4D4E-BFAC-4F48E2BBBB66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US" dirty="0"/>
            <a:t>HL7 FHIR</a:t>
          </a:r>
        </a:p>
      </dgm:t>
    </dgm:pt>
    <dgm:pt modelId="{A0F8353E-D9AD-4909-B240-08358364EA27}" type="parTrans" cxnId="{62C3E615-2BD7-476E-944F-CB37D4944DF4}">
      <dgm:prSet/>
      <dgm:spPr/>
      <dgm:t>
        <a:bodyPr/>
        <a:lstStyle/>
        <a:p>
          <a:endParaRPr lang="en-US"/>
        </a:p>
      </dgm:t>
    </dgm:pt>
    <dgm:pt modelId="{F0C6B9F6-91D9-4A9C-990D-C9BD52576276}" type="sibTrans" cxnId="{62C3E615-2BD7-476E-944F-CB37D4944DF4}">
      <dgm:prSet/>
      <dgm:spPr/>
      <dgm:t>
        <a:bodyPr/>
        <a:lstStyle/>
        <a:p>
          <a:endParaRPr lang="en-US"/>
        </a:p>
      </dgm:t>
    </dgm:pt>
    <dgm:pt modelId="{4B4767BC-E048-4621-A93D-AB5CB7E2F3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Baseline Profiles</a:t>
          </a:r>
        </a:p>
      </dgm:t>
    </dgm:pt>
    <dgm:pt modelId="{8A580F98-B1E3-40B8-BE96-85B45426C2F6}" type="parTrans" cxnId="{C32337C3-D8B0-4BD5-9A4B-7394B5B1386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FF8A674-3AFE-421C-9885-28BC7A1C3AB2}" type="sibTrans" cxnId="{C32337C3-D8B0-4BD5-9A4B-7394B5B13861}">
      <dgm:prSet/>
      <dgm:spPr/>
      <dgm:t>
        <a:bodyPr/>
        <a:lstStyle/>
        <a:p>
          <a:endParaRPr lang="en-US"/>
        </a:p>
      </dgm:t>
    </dgm:pt>
    <dgm:pt modelId="{96E759FF-7AC1-4128-BFE2-44717522F139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1</a:t>
          </a:r>
        </a:p>
      </dgm:t>
    </dgm:pt>
    <dgm:pt modelId="{35C1EB3E-65F9-42AA-8CBF-D1647D1FCFEB}" type="parTrans" cxnId="{1C93E3E2-C940-4392-993E-19641AF99A3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1C289FB-0936-47F9-B434-9CCE8FA01EA5}" type="sibTrans" cxnId="{1C93E3E2-C940-4392-993E-19641AF99A3D}">
      <dgm:prSet/>
      <dgm:spPr/>
      <dgm:t>
        <a:bodyPr/>
        <a:lstStyle/>
        <a:p>
          <a:endParaRPr lang="en-US"/>
        </a:p>
      </dgm:t>
    </dgm:pt>
    <dgm:pt modelId="{B54F8293-1C4B-402F-82C3-D2467276DEDD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2</a:t>
          </a:r>
        </a:p>
      </dgm:t>
    </dgm:pt>
    <dgm:pt modelId="{A51C8539-D177-43D7-97AE-9BF079D2CFAF}" type="parTrans" cxnId="{CB6E01EB-F807-4297-A871-B842FE45CFA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697BCFA-C153-41D8-A6DD-5B28F67DA51E}" type="sibTrans" cxnId="{CB6E01EB-F807-4297-A871-B842FE45CFAA}">
      <dgm:prSet/>
      <dgm:spPr/>
      <dgm:t>
        <a:bodyPr/>
        <a:lstStyle/>
        <a:p>
          <a:endParaRPr lang="en-US"/>
        </a:p>
      </dgm:t>
    </dgm:pt>
    <dgm:pt modelId="{7F6A7E16-42FC-4276-89B7-56E41187659A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3</a:t>
          </a:r>
        </a:p>
      </dgm:t>
    </dgm:pt>
    <dgm:pt modelId="{05136114-B94A-459D-80EA-65B52F93AD02}" type="parTrans" cxnId="{38C040A7-0301-4FAB-8938-7B7C7482388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BF0E7D2-BE95-4DF5-8E08-07A48E054DA2}" type="sibTrans" cxnId="{38C040A7-0301-4FAB-8938-7B7C7482388B}">
      <dgm:prSet/>
      <dgm:spPr/>
      <dgm:t>
        <a:bodyPr/>
        <a:lstStyle/>
        <a:p>
          <a:endParaRPr lang="en-US"/>
        </a:p>
      </dgm:t>
    </dgm:pt>
    <dgm:pt modelId="{35548BA4-5965-44AF-89A0-63BD93E44A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Etc.</a:t>
          </a:r>
        </a:p>
      </dgm:t>
    </dgm:pt>
    <dgm:pt modelId="{4ADFDFBD-D5B7-48C1-9AE7-3EA4CC48215F}" type="parTrans" cxnId="{5B70BA32-B1AD-424D-B2A1-E6BEF7E4978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92A1E87-9595-4D5A-862F-4F06570DCEFE}" type="sibTrans" cxnId="{5B70BA32-B1AD-424D-B2A1-E6BEF7E4978F}">
      <dgm:prSet/>
      <dgm:spPr/>
      <dgm:t>
        <a:bodyPr/>
        <a:lstStyle/>
        <a:p>
          <a:endParaRPr lang="en-US"/>
        </a:p>
      </dgm:t>
    </dgm:pt>
    <dgm:pt modelId="{8F4961DF-37C4-43FD-8747-8F725F7B8561}" type="pres">
      <dgm:prSet presAssocID="{A1C533BE-2F2E-4646-9A33-F38E7D33FB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FAA6062-24F9-4BF2-882F-EBD5B9A7FC5A}" type="pres">
      <dgm:prSet presAssocID="{2324E099-FD79-4D4E-BFAC-4F48E2BBBB66}" presName="root1" presStyleCnt="0"/>
      <dgm:spPr/>
    </dgm:pt>
    <dgm:pt modelId="{2F0118C5-6A66-4FDB-8C51-411BA1DE5EF3}" type="pres">
      <dgm:prSet presAssocID="{2324E099-FD79-4D4E-BFAC-4F48E2BBBB66}" presName="LevelOneTextNode" presStyleLbl="node0" presStyleIdx="0" presStyleCnt="1">
        <dgm:presLayoutVars>
          <dgm:chPref val="3"/>
        </dgm:presLayoutVars>
      </dgm:prSet>
      <dgm:spPr/>
    </dgm:pt>
    <dgm:pt modelId="{6BD49FB4-4AF9-43BF-984F-3DCB9CD860F7}" type="pres">
      <dgm:prSet presAssocID="{2324E099-FD79-4D4E-BFAC-4F48E2BBBB66}" presName="level2hierChild" presStyleCnt="0"/>
      <dgm:spPr/>
    </dgm:pt>
    <dgm:pt modelId="{92F936F5-FDC2-40AD-B260-38340B31F4E3}" type="pres">
      <dgm:prSet presAssocID="{8A580F98-B1E3-40B8-BE96-85B45426C2F6}" presName="conn2-1" presStyleLbl="parChTrans1D2" presStyleIdx="0" presStyleCnt="1"/>
      <dgm:spPr/>
    </dgm:pt>
    <dgm:pt modelId="{D1C9282C-8187-4756-87E5-869EC99A152E}" type="pres">
      <dgm:prSet presAssocID="{8A580F98-B1E3-40B8-BE96-85B45426C2F6}" presName="connTx" presStyleLbl="parChTrans1D2" presStyleIdx="0" presStyleCnt="1"/>
      <dgm:spPr/>
    </dgm:pt>
    <dgm:pt modelId="{C1E1B01F-A2D0-4047-8E7E-7D2B6CA37756}" type="pres">
      <dgm:prSet presAssocID="{4B4767BC-E048-4621-A93D-AB5CB7E2F37E}" presName="root2" presStyleCnt="0"/>
      <dgm:spPr/>
    </dgm:pt>
    <dgm:pt modelId="{32D3766E-435F-4184-9A20-B2011425CC86}" type="pres">
      <dgm:prSet presAssocID="{4B4767BC-E048-4621-A93D-AB5CB7E2F37E}" presName="LevelTwoTextNode" presStyleLbl="node2" presStyleIdx="0" presStyleCnt="1">
        <dgm:presLayoutVars>
          <dgm:chPref val="3"/>
        </dgm:presLayoutVars>
      </dgm:prSet>
      <dgm:spPr/>
    </dgm:pt>
    <dgm:pt modelId="{CCE7598C-9BB6-4C24-90CD-C8E778FBAF7F}" type="pres">
      <dgm:prSet presAssocID="{4B4767BC-E048-4621-A93D-AB5CB7E2F37E}" presName="level3hierChild" presStyleCnt="0"/>
      <dgm:spPr/>
    </dgm:pt>
    <dgm:pt modelId="{6253E7C9-E8BF-4146-B4A1-1C2FB340393D}" type="pres">
      <dgm:prSet presAssocID="{35C1EB3E-65F9-42AA-8CBF-D1647D1FCFEB}" presName="conn2-1" presStyleLbl="parChTrans1D3" presStyleIdx="0" presStyleCnt="4"/>
      <dgm:spPr/>
    </dgm:pt>
    <dgm:pt modelId="{BE362A69-2518-4648-94A8-8B742AA45366}" type="pres">
      <dgm:prSet presAssocID="{35C1EB3E-65F9-42AA-8CBF-D1647D1FCFEB}" presName="connTx" presStyleLbl="parChTrans1D3" presStyleIdx="0" presStyleCnt="4"/>
      <dgm:spPr/>
    </dgm:pt>
    <dgm:pt modelId="{2CC101E5-C806-448A-8083-A585DC5F570F}" type="pres">
      <dgm:prSet presAssocID="{96E759FF-7AC1-4128-BFE2-44717522F139}" presName="root2" presStyleCnt="0"/>
      <dgm:spPr/>
    </dgm:pt>
    <dgm:pt modelId="{5230F3A7-8FD9-4A44-8F0D-1C1DFD1609B7}" type="pres">
      <dgm:prSet presAssocID="{96E759FF-7AC1-4128-BFE2-44717522F139}" presName="LevelTwoTextNode" presStyleLbl="node3" presStyleIdx="0" presStyleCnt="4">
        <dgm:presLayoutVars>
          <dgm:chPref val="3"/>
        </dgm:presLayoutVars>
      </dgm:prSet>
      <dgm:spPr/>
    </dgm:pt>
    <dgm:pt modelId="{30D728B2-47A8-46A0-8FF3-735072A36129}" type="pres">
      <dgm:prSet presAssocID="{96E759FF-7AC1-4128-BFE2-44717522F139}" presName="level3hierChild" presStyleCnt="0"/>
      <dgm:spPr/>
    </dgm:pt>
    <dgm:pt modelId="{BD7C1317-D39C-4F09-A065-FF4239B9B9F1}" type="pres">
      <dgm:prSet presAssocID="{A51C8539-D177-43D7-97AE-9BF079D2CFAF}" presName="conn2-1" presStyleLbl="parChTrans1D3" presStyleIdx="1" presStyleCnt="4"/>
      <dgm:spPr/>
    </dgm:pt>
    <dgm:pt modelId="{FF005FAA-1335-429E-AC45-F31F327EAE4C}" type="pres">
      <dgm:prSet presAssocID="{A51C8539-D177-43D7-97AE-9BF079D2CFAF}" presName="connTx" presStyleLbl="parChTrans1D3" presStyleIdx="1" presStyleCnt="4"/>
      <dgm:spPr/>
    </dgm:pt>
    <dgm:pt modelId="{128F6B44-75C6-44D9-BD61-0BDF4EE8BA4F}" type="pres">
      <dgm:prSet presAssocID="{B54F8293-1C4B-402F-82C3-D2467276DEDD}" presName="root2" presStyleCnt="0"/>
      <dgm:spPr/>
    </dgm:pt>
    <dgm:pt modelId="{C242FC48-9E78-4FA5-B5EB-900CCFF64BD3}" type="pres">
      <dgm:prSet presAssocID="{B54F8293-1C4B-402F-82C3-D2467276DEDD}" presName="LevelTwoTextNode" presStyleLbl="node3" presStyleIdx="1" presStyleCnt="4">
        <dgm:presLayoutVars>
          <dgm:chPref val="3"/>
        </dgm:presLayoutVars>
      </dgm:prSet>
      <dgm:spPr/>
    </dgm:pt>
    <dgm:pt modelId="{BF51A376-FFCE-4C70-9965-69EBF6475CB7}" type="pres">
      <dgm:prSet presAssocID="{B54F8293-1C4B-402F-82C3-D2467276DEDD}" presName="level3hierChild" presStyleCnt="0"/>
      <dgm:spPr/>
    </dgm:pt>
    <dgm:pt modelId="{EFC543BD-C228-4094-84FF-3B866E07AAC5}" type="pres">
      <dgm:prSet presAssocID="{05136114-B94A-459D-80EA-65B52F93AD02}" presName="conn2-1" presStyleLbl="parChTrans1D3" presStyleIdx="2" presStyleCnt="4"/>
      <dgm:spPr/>
    </dgm:pt>
    <dgm:pt modelId="{70EA81A6-2899-4783-9415-8E4052D92578}" type="pres">
      <dgm:prSet presAssocID="{05136114-B94A-459D-80EA-65B52F93AD02}" presName="connTx" presStyleLbl="parChTrans1D3" presStyleIdx="2" presStyleCnt="4"/>
      <dgm:spPr/>
    </dgm:pt>
    <dgm:pt modelId="{8DAA7570-CB1A-4F2B-8BC8-5AF872526F10}" type="pres">
      <dgm:prSet presAssocID="{7F6A7E16-42FC-4276-89B7-56E41187659A}" presName="root2" presStyleCnt="0"/>
      <dgm:spPr/>
    </dgm:pt>
    <dgm:pt modelId="{69D6983A-0E28-47BB-88EB-1D1959A1437A}" type="pres">
      <dgm:prSet presAssocID="{7F6A7E16-42FC-4276-89B7-56E41187659A}" presName="LevelTwoTextNode" presStyleLbl="node3" presStyleIdx="2" presStyleCnt="4">
        <dgm:presLayoutVars>
          <dgm:chPref val="3"/>
        </dgm:presLayoutVars>
      </dgm:prSet>
      <dgm:spPr/>
    </dgm:pt>
    <dgm:pt modelId="{6EAE471A-BD9C-44C1-BD43-699263C3811A}" type="pres">
      <dgm:prSet presAssocID="{7F6A7E16-42FC-4276-89B7-56E41187659A}" presName="level3hierChild" presStyleCnt="0"/>
      <dgm:spPr/>
    </dgm:pt>
    <dgm:pt modelId="{A8B15C75-D287-4C69-AE2F-6DCF115BCE5D}" type="pres">
      <dgm:prSet presAssocID="{4ADFDFBD-D5B7-48C1-9AE7-3EA4CC48215F}" presName="conn2-1" presStyleLbl="parChTrans1D3" presStyleIdx="3" presStyleCnt="4"/>
      <dgm:spPr/>
    </dgm:pt>
    <dgm:pt modelId="{03494F45-01FB-471E-90C7-1F890BD0E567}" type="pres">
      <dgm:prSet presAssocID="{4ADFDFBD-D5B7-48C1-9AE7-3EA4CC48215F}" presName="connTx" presStyleLbl="parChTrans1D3" presStyleIdx="3" presStyleCnt="4"/>
      <dgm:spPr/>
    </dgm:pt>
    <dgm:pt modelId="{07E4D767-830E-4BE0-8002-76B629376BDB}" type="pres">
      <dgm:prSet presAssocID="{35548BA4-5965-44AF-89A0-63BD93E44A7E}" presName="root2" presStyleCnt="0"/>
      <dgm:spPr/>
    </dgm:pt>
    <dgm:pt modelId="{7B64CAD9-9DAB-4E43-AB81-2DB981477E8C}" type="pres">
      <dgm:prSet presAssocID="{35548BA4-5965-44AF-89A0-63BD93E44A7E}" presName="LevelTwoTextNode" presStyleLbl="node3" presStyleIdx="3" presStyleCnt="4">
        <dgm:presLayoutVars>
          <dgm:chPref val="3"/>
        </dgm:presLayoutVars>
      </dgm:prSet>
      <dgm:spPr/>
    </dgm:pt>
    <dgm:pt modelId="{42EFE668-2922-4C4B-B4BB-8AFE6BC6E7F6}" type="pres">
      <dgm:prSet presAssocID="{35548BA4-5965-44AF-89A0-63BD93E44A7E}" presName="level3hierChild" presStyleCnt="0"/>
      <dgm:spPr/>
    </dgm:pt>
  </dgm:ptLst>
  <dgm:cxnLst>
    <dgm:cxn modelId="{6304DE01-8F80-4FD4-8D7A-8514BCFFF61B}" type="presOf" srcId="{7F6A7E16-42FC-4276-89B7-56E41187659A}" destId="{69D6983A-0E28-47BB-88EB-1D1959A1437A}" srcOrd="0" destOrd="0" presId="urn:microsoft.com/office/officeart/2005/8/layout/hierarchy2"/>
    <dgm:cxn modelId="{1BEB2302-F8C4-40F1-830A-379B043CF085}" type="presOf" srcId="{96E759FF-7AC1-4128-BFE2-44717522F139}" destId="{5230F3A7-8FD9-4A44-8F0D-1C1DFD1609B7}" srcOrd="0" destOrd="0" presId="urn:microsoft.com/office/officeart/2005/8/layout/hierarchy2"/>
    <dgm:cxn modelId="{846B6D02-472F-4DE2-A1DA-59BC54549DCA}" type="presOf" srcId="{35C1EB3E-65F9-42AA-8CBF-D1647D1FCFEB}" destId="{6253E7C9-E8BF-4146-B4A1-1C2FB340393D}" srcOrd="0" destOrd="0" presId="urn:microsoft.com/office/officeart/2005/8/layout/hierarchy2"/>
    <dgm:cxn modelId="{2688CA0A-49D4-4419-B6F1-AD3E204CBF48}" type="presOf" srcId="{2324E099-FD79-4D4E-BFAC-4F48E2BBBB66}" destId="{2F0118C5-6A66-4FDB-8C51-411BA1DE5EF3}" srcOrd="0" destOrd="0" presId="urn:microsoft.com/office/officeart/2005/8/layout/hierarchy2"/>
    <dgm:cxn modelId="{85ACB80F-FC6D-4829-9C3F-26D62B29054B}" type="presOf" srcId="{A1C533BE-2F2E-4646-9A33-F38E7D33FB97}" destId="{8F4961DF-37C4-43FD-8747-8F725F7B8561}" srcOrd="0" destOrd="0" presId="urn:microsoft.com/office/officeart/2005/8/layout/hierarchy2"/>
    <dgm:cxn modelId="{62C3E615-2BD7-476E-944F-CB37D4944DF4}" srcId="{A1C533BE-2F2E-4646-9A33-F38E7D33FB97}" destId="{2324E099-FD79-4D4E-BFAC-4F48E2BBBB66}" srcOrd="0" destOrd="0" parTransId="{A0F8353E-D9AD-4909-B240-08358364EA27}" sibTransId="{F0C6B9F6-91D9-4A9C-990D-C9BD52576276}"/>
    <dgm:cxn modelId="{040D8216-8FD5-4BEE-9232-F33CB647FD55}" type="presOf" srcId="{8A580F98-B1E3-40B8-BE96-85B45426C2F6}" destId="{D1C9282C-8187-4756-87E5-869EC99A152E}" srcOrd="1" destOrd="0" presId="urn:microsoft.com/office/officeart/2005/8/layout/hierarchy2"/>
    <dgm:cxn modelId="{5B70BA32-B1AD-424D-B2A1-E6BEF7E4978F}" srcId="{4B4767BC-E048-4621-A93D-AB5CB7E2F37E}" destId="{35548BA4-5965-44AF-89A0-63BD93E44A7E}" srcOrd="3" destOrd="0" parTransId="{4ADFDFBD-D5B7-48C1-9AE7-3EA4CC48215F}" sibTransId="{E92A1E87-9595-4D5A-862F-4F06570DCEFE}"/>
    <dgm:cxn modelId="{AEA4883C-2C08-4F9A-B37A-BF297505180A}" type="presOf" srcId="{05136114-B94A-459D-80EA-65B52F93AD02}" destId="{70EA81A6-2899-4783-9415-8E4052D92578}" srcOrd="1" destOrd="0" presId="urn:microsoft.com/office/officeart/2005/8/layout/hierarchy2"/>
    <dgm:cxn modelId="{0D883A5C-92A2-487F-A672-DF0A76B3DACF}" type="presOf" srcId="{B54F8293-1C4B-402F-82C3-D2467276DEDD}" destId="{C242FC48-9E78-4FA5-B5EB-900CCFF64BD3}" srcOrd="0" destOrd="0" presId="urn:microsoft.com/office/officeart/2005/8/layout/hierarchy2"/>
    <dgm:cxn modelId="{41DB435E-20EF-468F-8545-76FC1AD762CE}" type="presOf" srcId="{05136114-B94A-459D-80EA-65B52F93AD02}" destId="{EFC543BD-C228-4094-84FF-3B866E07AAC5}" srcOrd="0" destOrd="0" presId="urn:microsoft.com/office/officeart/2005/8/layout/hierarchy2"/>
    <dgm:cxn modelId="{ED943961-3A6D-42D9-B7ED-02ADAF074648}" type="presOf" srcId="{A51C8539-D177-43D7-97AE-9BF079D2CFAF}" destId="{BD7C1317-D39C-4F09-A065-FF4239B9B9F1}" srcOrd="0" destOrd="0" presId="urn:microsoft.com/office/officeart/2005/8/layout/hierarchy2"/>
    <dgm:cxn modelId="{CB28C64C-50B9-4E7B-A0E0-FF7AE648E676}" type="presOf" srcId="{4ADFDFBD-D5B7-48C1-9AE7-3EA4CC48215F}" destId="{03494F45-01FB-471E-90C7-1F890BD0E567}" srcOrd="1" destOrd="0" presId="urn:microsoft.com/office/officeart/2005/8/layout/hierarchy2"/>
    <dgm:cxn modelId="{BA95676E-18DE-406A-8353-54DF9B207D42}" type="presOf" srcId="{4B4767BC-E048-4621-A93D-AB5CB7E2F37E}" destId="{32D3766E-435F-4184-9A20-B2011425CC86}" srcOrd="0" destOrd="0" presId="urn:microsoft.com/office/officeart/2005/8/layout/hierarchy2"/>
    <dgm:cxn modelId="{D4243B73-A8E6-4733-B524-0355376E31FF}" type="presOf" srcId="{A51C8539-D177-43D7-97AE-9BF079D2CFAF}" destId="{FF005FAA-1335-429E-AC45-F31F327EAE4C}" srcOrd="1" destOrd="0" presId="urn:microsoft.com/office/officeart/2005/8/layout/hierarchy2"/>
    <dgm:cxn modelId="{58563B76-61F2-4363-B521-482238E33209}" type="presOf" srcId="{35C1EB3E-65F9-42AA-8CBF-D1647D1FCFEB}" destId="{BE362A69-2518-4648-94A8-8B742AA45366}" srcOrd="1" destOrd="0" presId="urn:microsoft.com/office/officeart/2005/8/layout/hierarchy2"/>
    <dgm:cxn modelId="{38C040A7-0301-4FAB-8938-7B7C7482388B}" srcId="{4B4767BC-E048-4621-A93D-AB5CB7E2F37E}" destId="{7F6A7E16-42FC-4276-89B7-56E41187659A}" srcOrd="2" destOrd="0" parTransId="{05136114-B94A-459D-80EA-65B52F93AD02}" sibTransId="{FBF0E7D2-BE95-4DF5-8E08-07A48E054DA2}"/>
    <dgm:cxn modelId="{786614AA-1549-494E-9DD9-D1F4B25FE9F0}" type="presOf" srcId="{4ADFDFBD-D5B7-48C1-9AE7-3EA4CC48215F}" destId="{A8B15C75-D287-4C69-AE2F-6DCF115BCE5D}" srcOrd="0" destOrd="0" presId="urn:microsoft.com/office/officeart/2005/8/layout/hierarchy2"/>
    <dgm:cxn modelId="{2BC111C1-0625-4C93-87FE-7E67F6B70513}" type="presOf" srcId="{8A580F98-B1E3-40B8-BE96-85B45426C2F6}" destId="{92F936F5-FDC2-40AD-B260-38340B31F4E3}" srcOrd="0" destOrd="0" presId="urn:microsoft.com/office/officeart/2005/8/layout/hierarchy2"/>
    <dgm:cxn modelId="{C32337C3-D8B0-4BD5-9A4B-7394B5B13861}" srcId="{2324E099-FD79-4D4E-BFAC-4F48E2BBBB66}" destId="{4B4767BC-E048-4621-A93D-AB5CB7E2F37E}" srcOrd="0" destOrd="0" parTransId="{8A580F98-B1E3-40B8-BE96-85B45426C2F6}" sibTransId="{2FF8A674-3AFE-421C-9885-28BC7A1C3AB2}"/>
    <dgm:cxn modelId="{3B3CE5C3-D0BB-41E0-A52C-9C18AD748C75}" type="presOf" srcId="{35548BA4-5965-44AF-89A0-63BD93E44A7E}" destId="{7B64CAD9-9DAB-4E43-AB81-2DB981477E8C}" srcOrd="0" destOrd="0" presId="urn:microsoft.com/office/officeart/2005/8/layout/hierarchy2"/>
    <dgm:cxn modelId="{1C93E3E2-C940-4392-993E-19641AF99A3D}" srcId="{4B4767BC-E048-4621-A93D-AB5CB7E2F37E}" destId="{96E759FF-7AC1-4128-BFE2-44717522F139}" srcOrd="0" destOrd="0" parTransId="{35C1EB3E-65F9-42AA-8CBF-D1647D1FCFEB}" sibTransId="{21C289FB-0936-47F9-B434-9CCE8FA01EA5}"/>
    <dgm:cxn modelId="{CB6E01EB-F807-4297-A871-B842FE45CFAA}" srcId="{4B4767BC-E048-4621-A93D-AB5CB7E2F37E}" destId="{B54F8293-1C4B-402F-82C3-D2467276DEDD}" srcOrd="1" destOrd="0" parTransId="{A51C8539-D177-43D7-97AE-9BF079D2CFAF}" sibTransId="{B697BCFA-C153-41D8-A6DD-5B28F67DA51E}"/>
    <dgm:cxn modelId="{545F5B29-629F-4E44-97D8-2BE1DDA9DD20}" type="presParOf" srcId="{8F4961DF-37C4-43FD-8747-8F725F7B8561}" destId="{5FAA6062-24F9-4BF2-882F-EBD5B9A7FC5A}" srcOrd="0" destOrd="0" presId="urn:microsoft.com/office/officeart/2005/8/layout/hierarchy2"/>
    <dgm:cxn modelId="{150BCC53-B2E5-45CF-BF6E-FDBD6A46ABD2}" type="presParOf" srcId="{5FAA6062-24F9-4BF2-882F-EBD5B9A7FC5A}" destId="{2F0118C5-6A66-4FDB-8C51-411BA1DE5EF3}" srcOrd="0" destOrd="0" presId="urn:microsoft.com/office/officeart/2005/8/layout/hierarchy2"/>
    <dgm:cxn modelId="{334668FA-3B43-4242-8FF5-BF44DDA1A880}" type="presParOf" srcId="{5FAA6062-24F9-4BF2-882F-EBD5B9A7FC5A}" destId="{6BD49FB4-4AF9-43BF-984F-3DCB9CD860F7}" srcOrd="1" destOrd="0" presId="urn:microsoft.com/office/officeart/2005/8/layout/hierarchy2"/>
    <dgm:cxn modelId="{E0FA9981-6B76-4FFB-BDD8-8B25890AF252}" type="presParOf" srcId="{6BD49FB4-4AF9-43BF-984F-3DCB9CD860F7}" destId="{92F936F5-FDC2-40AD-B260-38340B31F4E3}" srcOrd="0" destOrd="0" presId="urn:microsoft.com/office/officeart/2005/8/layout/hierarchy2"/>
    <dgm:cxn modelId="{19153DA5-CCFD-4BC0-9503-EBAD89480B5F}" type="presParOf" srcId="{92F936F5-FDC2-40AD-B260-38340B31F4E3}" destId="{D1C9282C-8187-4756-87E5-869EC99A152E}" srcOrd="0" destOrd="0" presId="urn:microsoft.com/office/officeart/2005/8/layout/hierarchy2"/>
    <dgm:cxn modelId="{607ABBEE-2331-4809-BBE7-879FDE2EE8DD}" type="presParOf" srcId="{6BD49FB4-4AF9-43BF-984F-3DCB9CD860F7}" destId="{C1E1B01F-A2D0-4047-8E7E-7D2B6CA37756}" srcOrd="1" destOrd="0" presId="urn:microsoft.com/office/officeart/2005/8/layout/hierarchy2"/>
    <dgm:cxn modelId="{CE65E1D3-712C-46D0-9053-03FB68477A1F}" type="presParOf" srcId="{C1E1B01F-A2D0-4047-8E7E-7D2B6CA37756}" destId="{32D3766E-435F-4184-9A20-B2011425CC86}" srcOrd="0" destOrd="0" presId="urn:microsoft.com/office/officeart/2005/8/layout/hierarchy2"/>
    <dgm:cxn modelId="{DFAA6789-1329-4A15-9897-846C021E366F}" type="presParOf" srcId="{C1E1B01F-A2D0-4047-8E7E-7D2B6CA37756}" destId="{CCE7598C-9BB6-4C24-90CD-C8E778FBAF7F}" srcOrd="1" destOrd="0" presId="urn:microsoft.com/office/officeart/2005/8/layout/hierarchy2"/>
    <dgm:cxn modelId="{807D5511-9363-4F60-8A16-81CD2E28268C}" type="presParOf" srcId="{CCE7598C-9BB6-4C24-90CD-C8E778FBAF7F}" destId="{6253E7C9-E8BF-4146-B4A1-1C2FB340393D}" srcOrd="0" destOrd="0" presId="urn:microsoft.com/office/officeart/2005/8/layout/hierarchy2"/>
    <dgm:cxn modelId="{F27FFC88-71B7-4FAB-BF17-081D3E394EFD}" type="presParOf" srcId="{6253E7C9-E8BF-4146-B4A1-1C2FB340393D}" destId="{BE362A69-2518-4648-94A8-8B742AA45366}" srcOrd="0" destOrd="0" presId="urn:microsoft.com/office/officeart/2005/8/layout/hierarchy2"/>
    <dgm:cxn modelId="{E0EA7558-DFE2-409F-B459-3644EC7722D7}" type="presParOf" srcId="{CCE7598C-9BB6-4C24-90CD-C8E778FBAF7F}" destId="{2CC101E5-C806-448A-8083-A585DC5F570F}" srcOrd="1" destOrd="0" presId="urn:microsoft.com/office/officeart/2005/8/layout/hierarchy2"/>
    <dgm:cxn modelId="{5F5A3058-929E-48A7-A43B-29FE03A09736}" type="presParOf" srcId="{2CC101E5-C806-448A-8083-A585DC5F570F}" destId="{5230F3A7-8FD9-4A44-8F0D-1C1DFD1609B7}" srcOrd="0" destOrd="0" presId="urn:microsoft.com/office/officeart/2005/8/layout/hierarchy2"/>
    <dgm:cxn modelId="{BD03FF61-3FD5-406C-BDCE-359180639A60}" type="presParOf" srcId="{2CC101E5-C806-448A-8083-A585DC5F570F}" destId="{30D728B2-47A8-46A0-8FF3-735072A36129}" srcOrd="1" destOrd="0" presId="urn:microsoft.com/office/officeart/2005/8/layout/hierarchy2"/>
    <dgm:cxn modelId="{AB5C65F2-5429-41B5-A417-2360DACFCB91}" type="presParOf" srcId="{CCE7598C-9BB6-4C24-90CD-C8E778FBAF7F}" destId="{BD7C1317-D39C-4F09-A065-FF4239B9B9F1}" srcOrd="2" destOrd="0" presId="urn:microsoft.com/office/officeart/2005/8/layout/hierarchy2"/>
    <dgm:cxn modelId="{924E880A-43B6-4449-B86B-1017EFCB7594}" type="presParOf" srcId="{BD7C1317-D39C-4F09-A065-FF4239B9B9F1}" destId="{FF005FAA-1335-429E-AC45-F31F327EAE4C}" srcOrd="0" destOrd="0" presId="urn:microsoft.com/office/officeart/2005/8/layout/hierarchy2"/>
    <dgm:cxn modelId="{66AC7948-B8BE-4081-AEB6-8C3EB3864B94}" type="presParOf" srcId="{CCE7598C-9BB6-4C24-90CD-C8E778FBAF7F}" destId="{128F6B44-75C6-44D9-BD61-0BDF4EE8BA4F}" srcOrd="3" destOrd="0" presId="urn:microsoft.com/office/officeart/2005/8/layout/hierarchy2"/>
    <dgm:cxn modelId="{B1705931-EC02-4F38-9CA3-4BF9B89BC07F}" type="presParOf" srcId="{128F6B44-75C6-44D9-BD61-0BDF4EE8BA4F}" destId="{C242FC48-9E78-4FA5-B5EB-900CCFF64BD3}" srcOrd="0" destOrd="0" presId="urn:microsoft.com/office/officeart/2005/8/layout/hierarchy2"/>
    <dgm:cxn modelId="{294ECD2F-9F66-4023-9A48-628F78B772FA}" type="presParOf" srcId="{128F6B44-75C6-44D9-BD61-0BDF4EE8BA4F}" destId="{BF51A376-FFCE-4C70-9965-69EBF6475CB7}" srcOrd="1" destOrd="0" presId="urn:microsoft.com/office/officeart/2005/8/layout/hierarchy2"/>
    <dgm:cxn modelId="{436C8825-0A0F-407A-B618-CA35E9ADED33}" type="presParOf" srcId="{CCE7598C-9BB6-4C24-90CD-C8E778FBAF7F}" destId="{EFC543BD-C228-4094-84FF-3B866E07AAC5}" srcOrd="4" destOrd="0" presId="urn:microsoft.com/office/officeart/2005/8/layout/hierarchy2"/>
    <dgm:cxn modelId="{975FA63B-D795-4DA3-B993-E4F56DF7F86A}" type="presParOf" srcId="{EFC543BD-C228-4094-84FF-3B866E07AAC5}" destId="{70EA81A6-2899-4783-9415-8E4052D92578}" srcOrd="0" destOrd="0" presId="urn:microsoft.com/office/officeart/2005/8/layout/hierarchy2"/>
    <dgm:cxn modelId="{3C3F83E1-8296-49A3-94EF-BF547B8287A4}" type="presParOf" srcId="{CCE7598C-9BB6-4C24-90CD-C8E778FBAF7F}" destId="{8DAA7570-CB1A-4F2B-8BC8-5AF872526F10}" srcOrd="5" destOrd="0" presId="urn:microsoft.com/office/officeart/2005/8/layout/hierarchy2"/>
    <dgm:cxn modelId="{9E4BEDF6-A2BA-42D5-B7CC-DA4116E29F63}" type="presParOf" srcId="{8DAA7570-CB1A-4F2B-8BC8-5AF872526F10}" destId="{69D6983A-0E28-47BB-88EB-1D1959A1437A}" srcOrd="0" destOrd="0" presId="urn:microsoft.com/office/officeart/2005/8/layout/hierarchy2"/>
    <dgm:cxn modelId="{E8A6C8FC-9128-48D6-A54B-6CC19691BAA7}" type="presParOf" srcId="{8DAA7570-CB1A-4F2B-8BC8-5AF872526F10}" destId="{6EAE471A-BD9C-44C1-BD43-699263C3811A}" srcOrd="1" destOrd="0" presId="urn:microsoft.com/office/officeart/2005/8/layout/hierarchy2"/>
    <dgm:cxn modelId="{987E9514-2D2E-47C9-910F-05F941C9C85F}" type="presParOf" srcId="{CCE7598C-9BB6-4C24-90CD-C8E778FBAF7F}" destId="{A8B15C75-D287-4C69-AE2F-6DCF115BCE5D}" srcOrd="6" destOrd="0" presId="urn:microsoft.com/office/officeart/2005/8/layout/hierarchy2"/>
    <dgm:cxn modelId="{CE7504D2-A710-42B4-A5F9-E151CAE5051F}" type="presParOf" srcId="{A8B15C75-D287-4C69-AE2F-6DCF115BCE5D}" destId="{03494F45-01FB-471E-90C7-1F890BD0E567}" srcOrd="0" destOrd="0" presId="urn:microsoft.com/office/officeart/2005/8/layout/hierarchy2"/>
    <dgm:cxn modelId="{6577310F-4845-41F9-AD7F-264643FF8BD3}" type="presParOf" srcId="{CCE7598C-9BB6-4C24-90CD-C8E778FBAF7F}" destId="{07E4D767-830E-4BE0-8002-76B629376BDB}" srcOrd="7" destOrd="0" presId="urn:microsoft.com/office/officeart/2005/8/layout/hierarchy2"/>
    <dgm:cxn modelId="{976FDD96-47CE-48DC-80E4-67AFA15100A7}" type="presParOf" srcId="{07E4D767-830E-4BE0-8002-76B629376BDB}" destId="{7B64CAD9-9DAB-4E43-AB81-2DB981477E8C}" srcOrd="0" destOrd="0" presId="urn:microsoft.com/office/officeart/2005/8/layout/hierarchy2"/>
    <dgm:cxn modelId="{1BB14E83-CB50-4046-8E1D-B15E31CEBF83}" type="presParOf" srcId="{07E4D767-830E-4BE0-8002-76B629376BDB}" destId="{42EFE668-2922-4C4B-B4BB-8AFE6BC6E7F6}" srcOrd="1" destOrd="0" presId="urn:microsoft.com/office/officeart/2005/8/layout/hierarchy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F003A9-1E88-43D0-BCD9-E5B3936D1FE6}" type="doc">
      <dgm:prSet loTypeId="urn:microsoft.com/office/officeart/2005/8/layout/lProcess2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388259D-6911-4DF2-AB96-F5D30B2A8EC0}">
      <dgm:prSet phldrT="[Text]"/>
      <dgm:spPr/>
      <dgm:t>
        <a:bodyPr/>
        <a:lstStyle/>
        <a:p>
          <a:r>
            <a:rPr lang="en-US" dirty="0"/>
            <a:t>Technical Lens</a:t>
          </a:r>
        </a:p>
      </dgm:t>
    </dgm:pt>
    <dgm:pt modelId="{BF4BB22D-B19D-44E7-A842-EF70174B9157}" type="parTrans" cxnId="{9DC11AF8-6A73-4D5C-B62B-8F3950AC0419}">
      <dgm:prSet/>
      <dgm:spPr/>
      <dgm:t>
        <a:bodyPr/>
        <a:lstStyle/>
        <a:p>
          <a:endParaRPr lang="en-US"/>
        </a:p>
      </dgm:t>
    </dgm:pt>
    <dgm:pt modelId="{EFCD4813-BD79-4CCC-BB64-209BF3049EA5}" type="sibTrans" cxnId="{9DC11AF8-6A73-4D5C-B62B-8F3950AC0419}">
      <dgm:prSet/>
      <dgm:spPr/>
      <dgm:t>
        <a:bodyPr/>
        <a:lstStyle/>
        <a:p>
          <a:endParaRPr lang="en-US"/>
        </a:p>
      </dgm:t>
    </dgm:pt>
    <dgm:pt modelId="{B48375EE-5B09-40F1-90A8-90080F92CC75}">
      <dgm:prSet phldrT="[Text]"/>
      <dgm:spPr/>
      <dgm:t>
        <a:bodyPr/>
        <a:lstStyle/>
        <a:p>
          <a:r>
            <a:rPr lang="en-US" dirty="0"/>
            <a:t>Reduces the effort your resources need to generate </a:t>
          </a:r>
          <a:r>
            <a:rPr lang="en-US" dirty="0" err="1"/>
            <a:t>iGuides</a:t>
          </a:r>
          <a:endParaRPr lang="en-US" dirty="0"/>
        </a:p>
      </dgm:t>
    </dgm:pt>
    <dgm:pt modelId="{89B78647-BF93-4EC0-85B8-558CAEEC0FD1}" type="parTrans" cxnId="{94061A0F-C91B-4D53-B677-8F37DA5638D4}">
      <dgm:prSet/>
      <dgm:spPr/>
      <dgm:t>
        <a:bodyPr/>
        <a:lstStyle/>
        <a:p>
          <a:endParaRPr lang="en-US"/>
        </a:p>
      </dgm:t>
    </dgm:pt>
    <dgm:pt modelId="{015C0EC7-5FF9-444D-8E81-A5504E1F201E}" type="sibTrans" cxnId="{94061A0F-C91B-4D53-B677-8F37DA5638D4}">
      <dgm:prSet/>
      <dgm:spPr/>
      <dgm:t>
        <a:bodyPr/>
        <a:lstStyle/>
        <a:p>
          <a:endParaRPr lang="en-US"/>
        </a:p>
      </dgm:t>
    </dgm:pt>
    <dgm:pt modelId="{E1657EF0-3495-48FB-87D8-8C71009E5B4E}">
      <dgm:prSet phldrT="[Text]"/>
      <dgm:spPr/>
      <dgm:t>
        <a:bodyPr/>
        <a:lstStyle/>
        <a:p>
          <a:r>
            <a:rPr lang="en-US" dirty="0"/>
            <a:t>Reduces the cost for Vendors to develop to unnecessary discrepancies</a:t>
          </a:r>
        </a:p>
      </dgm:t>
    </dgm:pt>
    <dgm:pt modelId="{00441DB8-BDFE-40F1-BF12-9A132E856E33}" type="parTrans" cxnId="{6DADAF29-7966-4F13-A607-941D3C286E93}">
      <dgm:prSet/>
      <dgm:spPr/>
      <dgm:t>
        <a:bodyPr/>
        <a:lstStyle/>
        <a:p>
          <a:endParaRPr lang="en-US"/>
        </a:p>
      </dgm:t>
    </dgm:pt>
    <dgm:pt modelId="{73A3C25A-E759-4D2E-A019-1819D35C4683}" type="sibTrans" cxnId="{6DADAF29-7966-4F13-A607-941D3C286E93}">
      <dgm:prSet/>
      <dgm:spPr/>
      <dgm:t>
        <a:bodyPr/>
        <a:lstStyle/>
        <a:p>
          <a:endParaRPr lang="en-US"/>
        </a:p>
      </dgm:t>
    </dgm:pt>
    <dgm:pt modelId="{71E08BF1-E222-4118-BC7D-7A2618B7D070}">
      <dgm:prSet phldrT="[Text]"/>
      <dgm:spPr/>
      <dgm:t>
        <a:bodyPr/>
        <a:lstStyle/>
        <a:p>
          <a:r>
            <a:rPr lang="en-US" dirty="0"/>
            <a:t>Business Lens</a:t>
          </a:r>
        </a:p>
      </dgm:t>
    </dgm:pt>
    <dgm:pt modelId="{64C07644-3FF8-47EA-8472-83BA254DB899}" type="parTrans" cxnId="{7BF608D3-83A5-4D68-9C39-893157334EF8}">
      <dgm:prSet/>
      <dgm:spPr/>
      <dgm:t>
        <a:bodyPr/>
        <a:lstStyle/>
        <a:p>
          <a:endParaRPr lang="en-US"/>
        </a:p>
      </dgm:t>
    </dgm:pt>
    <dgm:pt modelId="{307B30DB-74E9-4476-99AD-477C66711BC2}" type="sibTrans" cxnId="{7BF608D3-83A5-4D68-9C39-893157334EF8}">
      <dgm:prSet/>
      <dgm:spPr/>
      <dgm:t>
        <a:bodyPr/>
        <a:lstStyle/>
        <a:p>
          <a:endParaRPr lang="en-US"/>
        </a:p>
      </dgm:t>
    </dgm:pt>
    <dgm:pt modelId="{41192486-8E67-4863-B7F5-81D95BAE4276}">
      <dgm:prSet phldrT="[Text]"/>
      <dgm:spPr/>
      <dgm:t>
        <a:bodyPr/>
        <a:lstStyle/>
        <a:p>
          <a:r>
            <a:rPr lang="en-US" dirty="0"/>
            <a:t>Increased resource capacity</a:t>
          </a:r>
        </a:p>
      </dgm:t>
    </dgm:pt>
    <dgm:pt modelId="{69F84D89-A11C-49B7-AE84-541A8A5241D5}" type="parTrans" cxnId="{6618734B-44C5-4097-B22E-C8EB0AD4E3C4}">
      <dgm:prSet/>
      <dgm:spPr/>
      <dgm:t>
        <a:bodyPr/>
        <a:lstStyle/>
        <a:p>
          <a:endParaRPr lang="en-US"/>
        </a:p>
      </dgm:t>
    </dgm:pt>
    <dgm:pt modelId="{5F8D9D56-F4CC-4F6E-A2EB-FD32193E75B4}" type="sibTrans" cxnId="{6618734B-44C5-4097-B22E-C8EB0AD4E3C4}">
      <dgm:prSet/>
      <dgm:spPr/>
      <dgm:t>
        <a:bodyPr/>
        <a:lstStyle/>
        <a:p>
          <a:endParaRPr lang="en-US"/>
        </a:p>
      </dgm:t>
    </dgm:pt>
    <dgm:pt modelId="{BBD44B9B-DEDE-4B5B-A28D-68643E1B10B7}">
      <dgm:prSet phldrT="[Text]"/>
      <dgm:spPr/>
      <dgm:t>
        <a:bodyPr/>
        <a:lstStyle/>
        <a:p>
          <a:r>
            <a:rPr lang="en-US" dirty="0"/>
            <a:t>Increased participating Vendor satisfaction</a:t>
          </a:r>
        </a:p>
      </dgm:t>
    </dgm:pt>
    <dgm:pt modelId="{39E50FE2-CE8F-492F-AA1E-F31994F75832}" type="parTrans" cxnId="{398D8F43-D37E-4D38-ABC2-857CDC5450AA}">
      <dgm:prSet/>
      <dgm:spPr/>
      <dgm:t>
        <a:bodyPr/>
        <a:lstStyle/>
        <a:p>
          <a:endParaRPr lang="en-US"/>
        </a:p>
      </dgm:t>
    </dgm:pt>
    <dgm:pt modelId="{AC822E2E-4B76-4117-BD38-3F15BCA9260C}" type="sibTrans" cxnId="{398D8F43-D37E-4D38-ABC2-857CDC5450AA}">
      <dgm:prSet/>
      <dgm:spPr/>
      <dgm:t>
        <a:bodyPr/>
        <a:lstStyle/>
        <a:p>
          <a:endParaRPr lang="en-US"/>
        </a:p>
      </dgm:t>
    </dgm:pt>
    <dgm:pt modelId="{24EF0E70-9DE1-4C41-B6A4-66C444698F8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Helps alleviate discrepancies between jurisdictional data exchange workflows</a:t>
          </a:r>
          <a:endParaRPr lang="en-US" dirty="0"/>
        </a:p>
      </dgm:t>
    </dgm:pt>
    <dgm:pt modelId="{0EA0FD0E-5A59-4793-969C-2A234CBA4EEB}" type="parTrans" cxnId="{15D58491-AD27-4BC1-BB40-A978E8F80053}">
      <dgm:prSet/>
      <dgm:spPr/>
      <dgm:t>
        <a:bodyPr/>
        <a:lstStyle/>
        <a:p>
          <a:endParaRPr lang="en-US"/>
        </a:p>
      </dgm:t>
    </dgm:pt>
    <dgm:pt modelId="{27064F18-7F6D-4FFB-8ED1-BAAE2C71D631}" type="sibTrans" cxnId="{15D58491-AD27-4BC1-BB40-A978E8F80053}">
      <dgm:prSet/>
      <dgm:spPr/>
      <dgm:t>
        <a:bodyPr/>
        <a:lstStyle/>
        <a:p>
          <a:endParaRPr lang="en-US"/>
        </a:p>
      </dgm:t>
    </dgm:pt>
    <dgm:pt modelId="{4404B97E-FB60-4A32-BF99-89A873A046E2}">
      <dgm:prSet phldrT="[Text]"/>
      <dgm:spPr/>
      <dgm:t>
        <a:bodyPr/>
        <a:lstStyle/>
        <a:p>
          <a:r>
            <a:rPr lang="en-US" dirty="0"/>
            <a:t>Increased opportunity for new business opportunities and partnerships</a:t>
          </a:r>
        </a:p>
      </dgm:t>
    </dgm:pt>
    <dgm:pt modelId="{DBD53E96-C8CD-47C3-AACB-E838A1A7558B}" type="parTrans" cxnId="{9E114F04-E86C-4F27-89AF-A3E4BC6F25C7}">
      <dgm:prSet/>
      <dgm:spPr/>
      <dgm:t>
        <a:bodyPr/>
        <a:lstStyle/>
        <a:p>
          <a:endParaRPr lang="en-US"/>
        </a:p>
      </dgm:t>
    </dgm:pt>
    <dgm:pt modelId="{720D381B-E228-465B-80D2-E8D4F88FC7B7}" type="sibTrans" cxnId="{9E114F04-E86C-4F27-89AF-A3E4BC6F25C7}">
      <dgm:prSet/>
      <dgm:spPr/>
      <dgm:t>
        <a:bodyPr/>
        <a:lstStyle/>
        <a:p>
          <a:endParaRPr lang="en-US"/>
        </a:p>
      </dgm:t>
    </dgm:pt>
    <dgm:pt modelId="{38E9A1DE-50E8-40B8-B7BB-3F50A7052E19}" type="pres">
      <dgm:prSet presAssocID="{D7F003A9-1E88-43D0-BCD9-E5B3936D1FE6}" presName="theList" presStyleCnt="0">
        <dgm:presLayoutVars>
          <dgm:dir/>
          <dgm:animLvl val="lvl"/>
          <dgm:resizeHandles val="exact"/>
        </dgm:presLayoutVars>
      </dgm:prSet>
      <dgm:spPr/>
    </dgm:pt>
    <dgm:pt modelId="{DA8F8719-37CF-4F2C-A049-3F35AE194AB1}" type="pres">
      <dgm:prSet presAssocID="{B388259D-6911-4DF2-AB96-F5D30B2A8EC0}" presName="compNode" presStyleCnt="0"/>
      <dgm:spPr/>
    </dgm:pt>
    <dgm:pt modelId="{1945BD93-6E20-4BEC-9096-1125EA645821}" type="pres">
      <dgm:prSet presAssocID="{B388259D-6911-4DF2-AB96-F5D30B2A8EC0}" presName="aNode" presStyleLbl="bgShp" presStyleIdx="0" presStyleCnt="2"/>
      <dgm:spPr/>
    </dgm:pt>
    <dgm:pt modelId="{8C076EE5-7E61-4DEA-BA83-99A85587EBCA}" type="pres">
      <dgm:prSet presAssocID="{B388259D-6911-4DF2-AB96-F5D30B2A8EC0}" presName="textNode" presStyleLbl="bgShp" presStyleIdx="0" presStyleCnt="2"/>
      <dgm:spPr/>
    </dgm:pt>
    <dgm:pt modelId="{EE8D2F54-F2C5-4DBD-B8E3-BE59EEBF5ACB}" type="pres">
      <dgm:prSet presAssocID="{B388259D-6911-4DF2-AB96-F5D30B2A8EC0}" presName="compChildNode" presStyleCnt="0"/>
      <dgm:spPr/>
    </dgm:pt>
    <dgm:pt modelId="{47E6F601-2880-4652-A021-8B7E053AE9D7}" type="pres">
      <dgm:prSet presAssocID="{B388259D-6911-4DF2-AB96-F5D30B2A8EC0}" presName="theInnerList" presStyleCnt="0"/>
      <dgm:spPr/>
    </dgm:pt>
    <dgm:pt modelId="{89923909-5017-4274-AAC2-279C605CA594}" type="pres">
      <dgm:prSet presAssocID="{B48375EE-5B09-40F1-90A8-90080F92CC75}" presName="childNode" presStyleLbl="node1" presStyleIdx="0" presStyleCnt="6">
        <dgm:presLayoutVars>
          <dgm:bulletEnabled val="1"/>
        </dgm:presLayoutVars>
      </dgm:prSet>
      <dgm:spPr/>
    </dgm:pt>
    <dgm:pt modelId="{8F77019D-9C59-4014-9CE6-F95494C9FD1A}" type="pres">
      <dgm:prSet presAssocID="{B48375EE-5B09-40F1-90A8-90080F92CC75}" presName="aSpace2" presStyleCnt="0"/>
      <dgm:spPr/>
    </dgm:pt>
    <dgm:pt modelId="{FE3EE377-CAB9-480C-B15B-452DE9C586CD}" type="pres">
      <dgm:prSet presAssocID="{E1657EF0-3495-48FB-87D8-8C71009E5B4E}" presName="childNode" presStyleLbl="node1" presStyleIdx="1" presStyleCnt="6">
        <dgm:presLayoutVars>
          <dgm:bulletEnabled val="1"/>
        </dgm:presLayoutVars>
      </dgm:prSet>
      <dgm:spPr/>
    </dgm:pt>
    <dgm:pt modelId="{DE01F833-372D-463C-9E11-432BD55E5A6F}" type="pres">
      <dgm:prSet presAssocID="{E1657EF0-3495-48FB-87D8-8C71009E5B4E}" presName="aSpace2" presStyleCnt="0"/>
      <dgm:spPr/>
    </dgm:pt>
    <dgm:pt modelId="{FFA246CB-5E45-48BC-8760-1B634D59F16A}" type="pres">
      <dgm:prSet presAssocID="{24EF0E70-9DE1-4C41-B6A4-66C444698F88}" presName="childNode" presStyleLbl="node1" presStyleIdx="2" presStyleCnt="6">
        <dgm:presLayoutVars>
          <dgm:bulletEnabled val="1"/>
        </dgm:presLayoutVars>
      </dgm:prSet>
      <dgm:spPr/>
    </dgm:pt>
    <dgm:pt modelId="{839ADEA0-09DC-48AF-BA95-573227DF50F0}" type="pres">
      <dgm:prSet presAssocID="{B388259D-6911-4DF2-AB96-F5D30B2A8EC0}" presName="aSpace" presStyleCnt="0"/>
      <dgm:spPr/>
    </dgm:pt>
    <dgm:pt modelId="{7FCD3FB1-65CC-44BD-9DF4-3455973787F8}" type="pres">
      <dgm:prSet presAssocID="{71E08BF1-E222-4118-BC7D-7A2618B7D070}" presName="compNode" presStyleCnt="0"/>
      <dgm:spPr/>
    </dgm:pt>
    <dgm:pt modelId="{CB37D45D-4740-4EA7-AC8E-999DAAD518AC}" type="pres">
      <dgm:prSet presAssocID="{71E08BF1-E222-4118-BC7D-7A2618B7D070}" presName="aNode" presStyleLbl="bgShp" presStyleIdx="1" presStyleCnt="2"/>
      <dgm:spPr/>
    </dgm:pt>
    <dgm:pt modelId="{38E89E81-CE9F-491D-AF91-B82EAC58180D}" type="pres">
      <dgm:prSet presAssocID="{71E08BF1-E222-4118-BC7D-7A2618B7D070}" presName="textNode" presStyleLbl="bgShp" presStyleIdx="1" presStyleCnt="2"/>
      <dgm:spPr/>
    </dgm:pt>
    <dgm:pt modelId="{C1AD0447-BC23-4788-AF49-8FEC00FB2592}" type="pres">
      <dgm:prSet presAssocID="{71E08BF1-E222-4118-BC7D-7A2618B7D070}" presName="compChildNode" presStyleCnt="0"/>
      <dgm:spPr/>
    </dgm:pt>
    <dgm:pt modelId="{742B2DA2-71FC-471A-B6FA-E0B0672442E2}" type="pres">
      <dgm:prSet presAssocID="{71E08BF1-E222-4118-BC7D-7A2618B7D070}" presName="theInnerList" presStyleCnt="0"/>
      <dgm:spPr/>
    </dgm:pt>
    <dgm:pt modelId="{D1121EDA-BF8E-4CA0-A93D-C3772059B5E4}" type="pres">
      <dgm:prSet presAssocID="{41192486-8E67-4863-B7F5-81D95BAE4276}" presName="childNode" presStyleLbl="node1" presStyleIdx="3" presStyleCnt="6">
        <dgm:presLayoutVars>
          <dgm:bulletEnabled val="1"/>
        </dgm:presLayoutVars>
      </dgm:prSet>
      <dgm:spPr/>
    </dgm:pt>
    <dgm:pt modelId="{AD9518D5-376F-4771-8EE9-7B5083264689}" type="pres">
      <dgm:prSet presAssocID="{41192486-8E67-4863-B7F5-81D95BAE4276}" presName="aSpace2" presStyleCnt="0"/>
      <dgm:spPr/>
    </dgm:pt>
    <dgm:pt modelId="{1F915F4E-63B2-495C-AC02-977F2DC96359}" type="pres">
      <dgm:prSet presAssocID="{BBD44B9B-DEDE-4B5B-A28D-68643E1B10B7}" presName="childNode" presStyleLbl="node1" presStyleIdx="4" presStyleCnt="6">
        <dgm:presLayoutVars>
          <dgm:bulletEnabled val="1"/>
        </dgm:presLayoutVars>
      </dgm:prSet>
      <dgm:spPr/>
    </dgm:pt>
    <dgm:pt modelId="{57D0E3ED-DC55-4295-8F6E-3199F80299E7}" type="pres">
      <dgm:prSet presAssocID="{BBD44B9B-DEDE-4B5B-A28D-68643E1B10B7}" presName="aSpace2" presStyleCnt="0"/>
      <dgm:spPr/>
    </dgm:pt>
    <dgm:pt modelId="{B8F64F6E-B145-446C-ABF7-0A372604C71F}" type="pres">
      <dgm:prSet presAssocID="{4404B97E-FB60-4A32-BF99-89A873A046E2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99518302-E211-44E1-B83E-F033DC64D229}" type="presOf" srcId="{E1657EF0-3495-48FB-87D8-8C71009E5B4E}" destId="{FE3EE377-CAB9-480C-B15B-452DE9C586CD}" srcOrd="0" destOrd="0" presId="urn:microsoft.com/office/officeart/2005/8/layout/lProcess2"/>
    <dgm:cxn modelId="{B6740E03-BB2D-4914-B20A-2869A7FC6DA1}" type="presOf" srcId="{D7F003A9-1E88-43D0-BCD9-E5B3936D1FE6}" destId="{38E9A1DE-50E8-40B8-B7BB-3F50A7052E19}" srcOrd="0" destOrd="0" presId="urn:microsoft.com/office/officeart/2005/8/layout/lProcess2"/>
    <dgm:cxn modelId="{9E114F04-E86C-4F27-89AF-A3E4BC6F25C7}" srcId="{71E08BF1-E222-4118-BC7D-7A2618B7D070}" destId="{4404B97E-FB60-4A32-BF99-89A873A046E2}" srcOrd="2" destOrd="0" parTransId="{DBD53E96-C8CD-47C3-AACB-E838A1A7558B}" sibTransId="{720D381B-E228-465B-80D2-E8D4F88FC7B7}"/>
    <dgm:cxn modelId="{94061A0F-C91B-4D53-B677-8F37DA5638D4}" srcId="{B388259D-6911-4DF2-AB96-F5D30B2A8EC0}" destId="{B48375EE-5B09-40F1-90A8-90080F92CC75}" srcOrd="0" destOrd="0" parTransId="{89B78647-BF93-4EC0-85B8-558CAEEC0FD1}" sibTransId="{015C0EC7-5FF9-444D-8E81-A5504E1F201E}"/>
    <dgm:cxn modelId="{6DADAF29-7966-4F13-A607-941D3C286E93}" srcId="{B388259D-6911-4DF2-AB96-F5D30B2A8EC0}" destId="{E1657EF0-3495-48FB-87D8-8C71009E5B4E}" srcOrd="1" destOrd="0" parTransId="{00441DB8-BDFE-40F1-BF12-9A132E856E33}" sibTransId="{73A3C25A-E759-4D2E-A019-1819D35C4683}"/>
    <dgm:cxn modelId="{398D8F43-D37E-4D38-ABC2-857CDC5450AA}" srcId="{71E08BF1-E222-4118-BC7D-7A2618B7D070}" destId="{BBD44B9B-DEDE-4B5B-A28D-68643E1B10B7}" srcOrd="1" destOrd="0" parTransId="{39E50FE2-CE8F-492F-AA1E-F31994F75832}" sibTransId="{AC822E2E-4B76-4117-BD38-3F15BCA9260C}"/>
    <dgm:cxn modelId="{D81B8E47-1C0A-4FA6-A7D9-EE771E17F0F1}" type="presOf" srcId="{B388259D-6911-4DF2-AB96-F5D30B2A8EC0}" destId="{8C076EE5-7E61-4DEA-BA83-99A85587EBCA}" srcOrd="1" destOrd="0" presId="urn:microsoft.com/office/officeart/2005/8/layout/lProcess2"/>
    <dgm:cxn modelId="{6618734B-44C5-4097-B22E-C8EB0AD4E3C4}" srcId="{71E08BF1-E222-4118-BC7D-7A2618B7D070}" destId="{41192486-8E67-4863-B7F5-81D95BAE4276}" srcOrd="0" destOrd="0" parTransId="{69F84D89-A11C-49B7-AE84-541A8A5241D5}" sibTransId="{5F8D9D56-F4CC-4F6E-A2EB-FD32193E75B4}"/>
    <dgm:cxn modelId="{19EEB076-EEDC-483B-87EB-9966F07FBB19}" type="presOf" srcId="{71E08BF1-E222-4118-BC7D-7A2618B7D070}" destId="{38E89E81-CE9F-491D-AF91-B82EAC58180D}" srcOrd="1" destOrd="0" presId="urn:microsoft.com/office/officeart/2005/8/layout/lProcess2"/>
    <dgm:cxn modelId="{F7F31B8D-4E0D-46CA-99B3-8A7475BA9642}" type="presOf" srcId="{41192486-8E67-4863-B7F5-81D95BAE4276}" destId="{D1121EDA-BF8E-4CA0-A93D-C3772059B5E4}" srcOrd="0" destOrd="0" presId="urn:microsoft.com/office/officeart/2005/8/layout/lProcess2"/>
    <dgm:cxn modelId="{15D58491-AD27-4BC1-BB40-A978E8F80053}" srcId="{B388259D-6911-4DF2-AB96-F5D30B2A8EC0}" destId="{24EF0E70-9DE1-4C41-B6A4-66C444698F88}" srcOrd="2" destOrd="0" parTransId="{0EA0FD0E-5A59-4793-969C-2A234CBA4EEB}" sibTransId="{27064F18-7F6D-4FFB-8ED1-BAAE2C71D631}"/>
    <dgm:cxn modelId="{D7462495-A112-47CE-AC00-C986FB689BF0}" type="presOf" srcId="{B388259D-6911-4DF2-AB96-F5D30B2A8EC0}" destId="{1945BD93-6E20-4BEC-9096-1125EA645821}" srcOrd="0" destOrd="0" presId="urn:microsoft.com/office/officeart/2005/8/layout/lProcess2"/>
    <dgm:cxn modelId="{30B9BFA1-9180-4102-9B7E-19B882FB093A}" type="presOf" srcId="{4404B97E-FB60-4A32-BF99-89A873A046E2}" destId="{B8F64F6E-B145-446C-ABF7-0A372604C71F}" srcOrd="0" destOrd="0" presId="urn:microsoft.com/office/officeart/2005/8/layout/lProcess2"/>
    <dgm:cxn modelId="{EB3154A9-1FEF-4026-89E8-2A3C90C05453}" type="presOf" srcId="{71E08BF1-E222-4118-BC7D-7A2618B7D070}" destId="{CB37D45D-4740-4EA7-AC8E-999DAAD518AC}" srcOrd="0" destOrd="0" presId="urn:microsoft.com/office/officeart/2005/8/layout/lProcess2"/>
    <dgm:cxn modelId="{7BF608D3-83A5-4D68-9C39-893157334EF8}" srcId="{D7F003A9-1E88-43D0-BCD9-E5B3936D1FE6}" destId="{71E08BF1-E222-4118-BC7D-7A2618B7D070}" srcOrd="1" destOrd="0" parTransId="{64C07644-3FF8-47EA-8472-83BA254DB899}" sibTransId="{307B30DB-74E9-4476-99AD-477C66711BC2}"/>
    <dgm:cxn modelId="{DB2DD4D4-392A-497F-80DF-4881E2004372}" type="presOf" srcId="{BBD44B9B-DEDE-4B5B-A28D-68643E1B10B7}" destId="{1F915F4E-63B2-495C-AC02-977F2DC96359}" srcOrd="0" destOrd="0" presId="urn:microsoft.com/office/officeart/2005/8/layout/lProcess2"/>
    <dgm:cxn modelId="{25DBFADD-8236-48B4-B625-2AD7B88E6D8E}" type="presOf" srcId="{B48375EE-5B09-40F1-90A8-90080F92CC75}" destId="{89923909-5017-4274-AAC2-279C605CA594}" srcOrd="0" destOrd="0" presId="urn:microsoft.com/office/officeart/2005/8/layout/lProcess2"/>
    <dgm:cxn modelId="{69DC53EE-BFB5-4332-B686-43679D76F306}" type="presOf" srcId="{24EF0E70-9DE1-4C41-B6A4-66C444698F88}" destId="{FFA246CB-5E45-48BC-8760-1B634D59F16A}" srcOrd="0" destOrd="0" presId="urn:microsoft.com/office/officeart/2005/8/layout/lProcess2"/>
    <dgm:cxn modelId="{9DC11AF8-6A73-4D5C-B62B-8F3950AC0419}" srcId="{D7F003A9-1E88-43D0-BCD9-E5B3936D1FE6}" destId="{B388259D-6911-4DF2-AB96-F5D30B2A8EC0}" srcOrd="0" destOrd="0" parTransId="{BF4BB22D-B19D-44E7-A842-EF70174B9157}" sibTransId="{EFCD4813-BD79-4CCC-BB64-209BF3049EA5}"/>
    <dgm:cxn modelId="{D8258561-692B-4ABC-9604-5D0247DCEE08}" type="presParOf" srcId="{38E9A1DE-50E8-40B8-B7BB-3F50A7052E19}" destId="{DA8F8719-37CF-4F2C-A049-3F35AE194AB1}" srcOrd="0" destOrd="0" presId="urn:microsoft.com/office/officeart/2005/8/layout/lProcess2"/>
    <dgm:cxn modelId="{4019523C-0057-49D7-8B43-2724EF8D4C69}" type="presParOf" srcId="{DA8F8719-37CF-4F2C-A049-3F35AE194AB1}" destId="{1945BD93-6E20-4BEC-9096-1125EA645821}" srcOrd="0" destOrd="0" presId="urn:microsoft.com/office/officeart/2005/8/layout/lProcess2"/>
    <dgm:cxn modelId="{3601C55E-75E7-4EBA-BFD7-830B92D3D6E4}" type="presParOf" srcId="{DA8F8719-37CF-4F2C-A049-3F35AE194AB1}" destId="{8C076EE5-7E61-4DEA-BA83-99A85587EBCA}" srcOrd="1" destOrd="0" presId="urn:microsoft.com/office/officeart/2005/8/layout/lProcess2"/>
    <dgm:cxn modelId="{ED42473F-DE34-480D-AFFE-8A859A646BFA}" type="presParOf" srcId="{DA8F8719-37CF-4F2C-A049-3F35AE194AB1}" destId="{EE8D2F54-F2C5-4DBD-B8E3-BE59EEBF5ACB}" srcOrd="2" destOrd="0" presId="urn:microsoft.com/office/officeart/2005/8/layout/lProcess2"/>
    <dgm:cxn modelId="{8B7814E1-CC56-40E0-93DF-B64B3B4D4A5E}" type="presParOf" srcId="{EE8D2F54-F2C5-4DBD-B8E3-BE59EEBF5ACB}" destId="{47E6F601-2880-4652-A021-8B7E053AE9D7}" srcOrd="0" destOrd="0" presId="urn:microsoft.com/office/officeart/2005/8/layout/lProcess2"/>
    <dgm:cxn modelId="{6C56F8CE-CA9A-4E93-A10E-4561F0A2C1B1}" type="presParOf" srcId="{47E6F601-2880-4652-A021-8B7E053AE9D7}" destId="{89923909-5017-4274-AAC2-279C605CA594}" srcOrd="0" destOrd="0" presId="urn:microsoft.com/office/officeart/2005/8/layout/lProcess2"/>
    <dgm:cxn modelId="{085C44FB-ACEF-49C9-A178-6A5F0082607E}" type="presParOf" srcId="{47E6F601-2880-4652-A021-8B7E053AE9D7}" destId="{8F77019D-9C59-4014-9CE6-F95494C9FD1A}" srcOrd="1" destOrd="0" presId="urn:microsoft.com/office/officeart/2005/8/layout/lProcess2"/>
    <dgm:cxn modelId="{87A23690-7728-4514-AB76-7F5AEDF9821B}" type="presParOf" srcId="{47E6F601-2880-4652-A021-8B7E053AE9D7}" destId="{FE3EE377-CAB9-480C-B15B-452DE9C586CD}" srcOrd="2" destOrd="0" presId="urn:microsoft.com/office/officeart/2005/8/layout/lProcess2"/>
    <dgm:cxn modelId="{B214A455-F629-4090-BE17-0487468E9219}" type="presParOf" srcId="{47E6F601-2880-4652-A021-8B7E053AE9D7}" destId="{DE01F833-372D-463C-9E11-432BD55E5A6F}" srcOrd="3" destOrd="0" presId="urn:microsoft.com/office/officeart/2005/8/layout/lProcess2"/>
    <dgm:cxn modelId="{7778A86C-3BB3-4023-8363-FEECB8C9F5EE}" type="presParOf" srcId="{47E6F601-2880-4652-A021-8B7E053AE9D7}" destId="{FFA246CB-5E45-48BC-8760-1B634D59F16A}" srcOrd="4" destOrd="0" presId="urn:microsoft.com/office/officeart/2005/8/layout/lProcess2"/>
    <dgm:cxn modelId="{F6283A4F-B55B-4AE2-8080-A05C48DBF322}" type="presParOf" srcId="{38E9A1DE-50E8-40B8-B7BB-3F50A7052E19}" destId="{839ADEA0-09DC-48AF-BA95-573227DF50F0}" srcOrd="1" destOrd="0" presId="urn:microsoft.com/office/officeart/2005/8/layout/lProcess2"/>
    <dgm:cxn modelId="{E2404A07-60A5-4731-8188-5DDB4F1686B8}" type="presParOf" srcId="{38E9A1DE-50E8-40B8-B7BB-3F50A7052E19}" destId="{7FCD3FB1-65CC-44BD-9DF4-3455973787F8}" srcOrd="2" destOrd="0" presId="urn:microsoft.com/office/officeart/2005/8/layout/lProcess2"/>
    <dgm:cxn modelId="{675C058B-792A-4BAD-85ED-488C2D01076E}" type="presParOf" srcId="{7FCD3FB1-65CC-44BD-9DF4-3455973787F8}" destId="{CB37D45D-4740-4EA7-AC8E-999DAAD518AC}" srcOrd="0" destOrd="0" presId="urn:microsoft.com/office/officeart/2005/8/layout/lProcess2"/>
    <dgm:cxn modelId="{079E6148-3F15-4302-AAE7-FD950093690A}" type="presParOf" srcId="{7FCD3FB1-65CC-44BD-9DF4-3455973787F8}" destId="{38E89E81-CE9F-491D-AF91-B82EAC58180D}" srcOrd="1" destOrd="0" presId="urn:microsoft.com/office/officeart/2005/8/layout/lProcess2"/>
    <dgm:cxn modelId="{D44C0523-5732-49F6-9039-89CA26101874}" type="presParOf" srcId="{7FCD3FB1-65CC-44BD-9DF4-3455973787F8}" destId="{C1AD0447-BC23-4788-AF49-8FEC00FB2592}" srcOrd="2" destOrd="0" presId="urn:microsoft.com/office/officeart/2005/8/layout/lProcess2"/>
    <dgm:cxn modelId="{03612BC0-E176-437E-B0B4-B1AC3A3FA66A}" type="presParOf" srcId="{C1AD0447-BC23-4788-AF49-8FEC00FB2592}" destId="{742B2DA2-71FC-471A-B6FA-E0B0672442E2}" srcOrd="0" destOrd="0" presId="urn:microsoft.com/office/officeart/2005/8/layout/lProcess2"/>
    <dgm:cxn modelId="{8FE3239A-C88C-48F2-BEB8-3B125A7157FD}" type="presParOf" srcId="{742B2DA2-71FC-471A-B6FA-E0B0672442E2}" destId="{D1121EDA-BF8E-4CA0-A93D-C3772059B5E4}" srcOrd="0" destOrd="0" presId="urn:microsoft.com/office/officeart/2005/8/layout/lProcess2"/>
    <dgm:cxn modelId="{2588AE4A-670B-4D10-9F0E-446E0C3BE63B}" type="presParOf" srcId="{742B2DA2-71FC-471A-B6FA-E0B0672442E2}" destId="{AD9518D5-376F-4771-8EE9-7B5083264689}" srcOrd="1" destOrd="0" presId="urn:microsoft.com/office/officeart/2005/8/layout/lProcess2"/>
    <dgm:cxn modelId="{78AA7140-8AC4-4FF9-907B-F82FABD5304B}" type="presParOf" srcId="{742B2DA2-71FC-471A-B6FA-E0B0672442E2}" destId="{1F915F4E-63B2-495C-AC02-977F2DC96359}" srcOrd="2" destOrd="0" presId="urn:microsoft.com/office/officeart/2005/8/layout/lProcess2"/>
    <dgm:cxn modelId="{5032746C-BF6D-4639-89D0-6C050F24F28F}" type="presParOf" srcId="{742B2DA2-71FC-471A-B6FA-E0B0672442E2}" destId="{57D0E3ED-DC55-4295-8F6E-3199F80299E7}" srcOrd="3" destOrd="0" presId="urn:microsoft.com/office/officeart/2005/8/layout/lProcess2"/>
    <dgm:cxn modelId="{3DFAD97C-42D4-4CF8-BAE5-E7FF26046965}" type="presParOf" srcId="{742B2DA2-71FC-471A-B6FA-E0B0672442E2}" destId="{B8F64F6E-B145-446C-ABF7-0A372604C71F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76A2D-E364-49D0-BAA4-3FD73802038B}">
      <dsp:nvSpPr>
        <dsp:cNvPr id="0" name=""/>
        <dsp:cNvSpPr/>
      </dsp:nvSpPr>
      <dsp:spPr>
        <a:xfrm>
          <a:off x="0" y="2869406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Community Streams</a:t>
          </a:r>
        </a:p>
      </dsp:txBody>
      <dsp:txXfrm>
        <a:off x="0" y="2869406"/>
        <a:ext cx="2438400" cy="1920875"/>
      </dsp:txXfrm>
    </dsp:sp>
    <dsp:sp modelId="{B1FD46EC-E2C6-4540-A95F-2C03E7A33562}">
      <dsp:nvSpPr>
        <dsp:cNvPr id="0" name=""/>
        <dsp:cNvSpPr/>
      </dsp:nvSpPr>
      <dsp:spPr>
        <a:xfrm>
          <a:off x="0" y="628385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InfoCentral</a:t>
          </a:r>
          <a:r>
            <a:rPr lang="en-US" sz="3200" kern="1200" dirty="0"/>
            <a:t> Community</a:t>
          </a:r>
        </a:p>
      </dsp:txBody>
      <dsp:txXfrm>
        <a:off x="0" y="628385"/>
        <a:ext cx="2438400" cy="1920875"/>
      </dsp:txXfrm>
    </dsp:sp>
    <dsp:sp modelId="{AA331260-2A9C-47AB-8053-8899116D87F9}">
      <dsp:nvSpPr>
        <dsp:cNvPr id="0" name=""/>
        <dsp:cNvSpPr/>
      </dsp:nvSpPr>
      <dsp:spPr>
        <a:xfrm>
          <a:off x="4001373" y="788458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FHIR Implementers Community</a:t>
          </a:r>
        </a:p>
      </dsp:txBody>
      <dsp:txXfrm>
        <a:off x="4048257" y="835342"/>
        <a:ext cx="2307325" cy="1506961"/>
      </dsp:txXfrm>
    </dsp:sp>
    <dsp:sp modelId="{17B0D2B8-B684-485C-AA4F-0A8A56DA2B1E}">
      <dsp:nvSpPr>
        <dsp:cNvPr id="0" name=""/>
        <dsp:cNvSpPr/>
      </dsp:nvSpPr>
      <dsp:spPr>
        <a:xfrm>
          <a:off x="3641209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1560710" y="0"/>
              </a:moveTo>
              <a:lnTo>
                <a:pt x="1560710" y="320145"/>
              </a:lnTo>
              <a:lnTo>
                <a:pt x="0" y="320145"/>
              </a:lnTo>
              <a:lnTo>
                <a:pt x="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30D8A-724F-4C59-ADCD-8C71566B8C9F}">
      <dsp:nvSpPr>
        <dsp:cNvPr id="0" name=""/>
        <dsp:cNvSpPr/>
      </dsp:nvSpPr>
      <dsp:spPr>
        <a:xfrm>
          <a:off x="2440662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eReferral</a:t>
          </a:r>
          <a:endParaRPr lang="en-US" sz="2900" kern="1200" dirty="0"/>
        </a:p>
      </dsp:txBody>
      <dsp:txXfrm>
        <a:off x="2487546" y="3076363"/>
        <a:ext cx="2307325" cy="1506961"/>
      </dsp:txXfrm>
    </dsp:sp>
    <dsp:sp modelId="{F7170BBC-CF8C-489E-8B14-C035D8E54EDB}">
      <dsp:nvSpPr>
        <dsp:cNvPr id="0" name=""/>
        <dsp:cNvSpPr/>
      </dsp:nvSpPr>
      <dsp:spPr>
        <a:xfrm>
          <a:off x="5201920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145"/>
              </a:lnTo>
              <a:lnTo>
                <a:pt x="1560710" y="320145"/>
              </a:lnTo>
              <a:lnTo>
                <a:pt x="156071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36DD3-9448-4B30-93AE-10235D65999A}">
      <dsp:nvSpPr>
        <dsp:cNvPr id="0" name=""/>
        <dsp:cNvSpPr/>
      </dsp:nvSpPr>
      <dsp:spPr>
        <a:xfrm>
          <a:off x="5562084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Canadian FHIR Baseline Profiles</a:t>
          </a:r>
        </a:p>
      </dsp:txBody>
      <dsp:txXfrm>
        <a:off x="5608968" y="3076363"/>
        <a:ext cx="2307325" cy="1506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118C5-6A66-4FDB-8C51-411BA1DE5EF3}">
      <dsp:nvSpPr>
        <dsp:cNvPr id="0" name=""/>
        <dsp:cNvSpPr/>
      </dsp:nvSpPr>
      <dsp:spPr>
        <a:xfrm>
          <a:off x="794" y="1726845"/>
          <a:ext cx="1684369" cy="842184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HL7 FHIR</a:t>
          </a:r>
        </a:p>
      </dsp:txBody>
      <dsp:txXfrm>
        <a:off x="25461" y="1751512"/>
        <a:ext cx="1635035" cy="792850"/>
      </dsp:txXfrm>
    </dsp:sp>
    <dsp:sp modelId="{92F936F5-FDC2-40AD-B260-38340B31F4E3}">
      <dsp:nvSpPr>
        <dsp:cNvPr id="0" name=""/>
        <dsp:cNvSpPr/>
      </dsp:nvSpPr>
      <dsp:spPr>
        <a:xfrm>
          <a:off x="1685163" y="2130293"/>
          <a:ext cx="67374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67374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193" y="2131094"/>
        <a:ext cx="33687" cy="33687"/>
      </dsp:txXfrm>
    </dsp:sp>
    <dsp:sp modelId="{32D3766E-435F-4184-9A20-B2011425CC86}">
      <dsp:nvSpPr>
        <dsp:cNvPr id="0" name=""/>
        <dsp:cNvSpPr/>
      </dsp:nvSpPr>
      <dsp:spPr>
        <a:xfrm>
          <a:off x="2358911" y="1726845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Baseline Profiles</a:t>
          </a:r>
        </a:p>
      </dsp:txBody>
      <dsp:txXfrm>
        <a:off x="2383578" y="1751512"/>
        <a:ext cx="1635035" cy="792850"/>
      </dsp:txXfrm>
    </dsp:sp>
    <dsp:sp modelId="{6253E7C9-E8BF-4146-B4A1-1C2FB340393D}">
      <dsp:nvSpPr>
        <dsp:cNvPr id="0" name=""/>
        <dsp:cNvSpPr/>
      </dsp:nvSpPr>
      <dsp:spPr>
        <a:xfrm rot="17692822">
          <a:off x="3579456" y="1403909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1381518"/>
        <a:ext cx="80069" cy="80069"/>
      </dsp:txXfrm>
    </dsp:sp>
    <dsp:sp modelId="{5230F3A7-8FD9-4A44-8F0D-1C1DFD1609B7}">
      <dsp:nvSpPr>
        <dsp:cNvPr id="0" name=""/>
        <dsp:cNvSpPr/>
      </dsp:nvSpPr>
      <dsp:spPr>
        <a:xfrm>
          <a:off x="4717028" y="274077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1</a:t>
          </a:r>
        </a:p>
      </dsp:txBody>
      <dsp:txXfrm>
        <a:off x="4741695" y="298744"/>
        <a:ext cx="1635035" cy="792850"/>
      </dsp:txXfrm>
    </dsp:sp>
    <dsp:sp modelId="{BD7C1317-D39C-4F09-A065-FF4239B9B9F1}">
      <dsp:nvSpPr>
        <dsp:cNvPr id="0" name=""/>
        <dsp:cNvSpPr/>
      </dsp:nvSpPr>
      <dsp:spPr>
        <a:xfrm rot="19457599">
          <a:off x="3965293" y="1888165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1885066"/>
        <a:ext cx="41486" cy="41486"/>
      </dsp:txXfrm>
    </dsp:sp>
    <dsp:sp modelId="{C242FC48-9E78-4FA5-B5EB-900CCFF64BD3}">
      <dsp:nvSpPr>
        <dsp:cNvPr id="0" name=""/>
        <dsp:cNvSpPr/>
      </dsp:nvSpPr>
      <dsp:spPr>
        <a:xfrm>
          <a:off x="4717028" y="1242589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2</a:t>
          </a:r>
        </a:p>
      </dsp:txBody>
      <dsp:txXfrm>
        <a:off x="4741695" y="1267256"/>
        <a:ext cx="1635035" cy="792850"/>
      </dsp:txXfrm>
    </dsp:sp>
    <dsp:sp modelId="{EFC543BD-C228-4094-84FF-3B866E07AAC5}">
      <dsp:nvSpPr>
        <dsp:cNvPr id="0" name=""/>
        <dsp:cNvSpPr/>
      </dsp:nvSpPr>
      <dsp:spPr>
        <a:xfrm rot="2142401">
          <a:off x="3965293" y="2372422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2369323"/>
        <a:ext cx="41486" cy="41486"/>
      </dsp:txXfrm>
    </dsp:sp>
    <dsp:sp modelId="{69D6983A-0E28-47BB-88EB-1D1959A1437A}">
      <dsp:nvSpPr>
        <dsp:cNvPr id="0" name=""/>
        <dsp:cNvSpPr/>
      </dsp:nvSpPr>
      <dsp:spPr>
        <a:xfrm>
          <a:off x="4717028" y="2211101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3</a:t>
          </a:r>
        </a:p>
      </dsp:txBody>
      <dsp:txXfrm>
        <a:off x="4741695" y="2235768"/>
        <a:ext cx="1635035" cy="792850"/>
      </dsp:txXfrm>
    </dsp:sp>
    <dsp:sp modelId="{A8B15C75-D287-4C69-AE2F-6DCF115BCE5D}">
      <dsp:nvSpPr>
        <dsp:cNvPr id="0" name=""/>
        <dsp:cNvSpPr/>
      </dsp:nvSpPr>
      <dsp:spPr>
        <a:xfrm rot="3907178">
          <a:off x="3579456" y="2856678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2834287"/>
        <a:ext cx="80069" cy="80069"/>
      </dsp:txXfrm>
    </dsp:sp>
    <dsp:sp modelId="{7B64CAD9-9DAB-4E43-AB81-2DB981477E8C}">
      <dsp:nvSpPr>
        <dsp:cNvPr id="0" name=""/>
        <dsp:cNvSpPr/>
      </dsp:nvSpPr>
      <dsp:spPr>
        <a:xfrm>
          <a:off x="4717028" y="3179614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Etc.</a:t>
          </a:r>
        </a:p>
      </dsp:txBody>
      <dsp:txXfrm>
        <a:off x="4741695" y="3204281"/>
        <a:ext cx="1635035" cy="792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5BD93-6E20-4BEC-9096-1125EA645821}">
      <dsp:nvSpPr>
        <dsp:cNvPr id="0" name=""/>
        <dsp:cNvSpPr/>
      </dsp:nvSpPr>
      <dsp:spPr>
        <a:xfrm>
          <a:off x="2106" y="0"/>
          <a:ext cx="2026775" cy="424658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Technical Lens</a:t>
          </a:r>
        </a:p>
      </dsp:txBody>
      <dsp:txXfrm>
        <a:off x="2106" y="0"/>
        <a:ext cx="2026775" cy="1273976"/>
      </dsp:txXfrm>
    </dsp:sp>
    <dsp:sp modelId="{89923909-5017-4274-AAC2-279C605CA594}">
      <dsp:nvSpPr>
        <dsp:cNvPr id="0" name=""/>
        <dsp:cNvSpPr/>
      </dsp:nvSpPr>
      <dsp:spPr>
        <a:xfrm>
          <a:off x="204784" y="1274339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Reduces the effort your resources need to generate </a:t>
          </a:r>
          <a:r>
            <a:rPr lang="en-US" sz="1200" kern="1200" dirty="0" err="1"/>
            <a:t>iGuides</a:t>
          </a:r>
          <a:endParaRPr lang="en-US" sz="1200" kern="1200" dirty="0"/>
        </a:p>
      </dsp:txBody>
      <dsp:txXfrm>
        <a:off x="229219" y="1298774"/>
        <a:ext cx="1572550" cy="785414"/>
      </dsp:txXfrm>
    </dsp:sp>
    <dsp:sp modelId="{FE3EE377-CAB9-480C-B15B-452DE9C586CD}">
      <dsp:nvSpPr>
        <dsp:cNvPr id="0" name=""/>
        <dsp:cNvSpPr/>
      </dsp:nvSpPr>
      <dsp:spPr>
        <a:xfrm>
          <a:off x="204784" y="2236975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Reduces the cost for Vendors to develop to unnecessary discrepancies</a:t>
          </a:r>
        </a:p>
      </dsp:txBody>
      <dsp:txXfrm>
        <a:off x="229219" y="2261410"/>
        <a:ext cx="1572550" cy="785414"/>
      </dsp:txXfrm>
    </dsp:sp>
    <dsp:sp modelId="{FFA246CB-5E45-48BC-8760-1B634D59F16A}">
      <dsp:nvSpPr>
        <dsp:cNvPr id="0" name=""/>
        <dsp:cNvSpPr/>
      </dsp:nvSpPr>
      <dsp:spPr>
        <a:xfrm>
          <a:off x="204784" y="3199611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200" kern="1200"/>
            <a:t>Helps alleviate discrepancies between jurisdictional data exchange workflows</a:t>
          </a:r>
          <a:endParaRPr lang="en-US" sz="1200" kern="1200" dirty="0"/>
        </a:p>
      </dsp:txBody>
      <dsp:txXfrm>
        <a:off x="229219" y="3224046"/>
        <a:ext cx="1572550" cy="785414"/>
      </dsp:txXfrm>
    </dsp:sp>
    <dsp:sp modelId="{CB37D45D-4740-4EA7-AC8E-999DAAD518AC}">
      <dsp:nvSpPr>
        <dsp:cNvPr id="0" name=""/>
        <dsp:cNvSpPr/>
      </dsp:nvSpPr>
      <dsp:spPr>
        <a:xfrm>
          <a:off x="2180891" y="0"/>
          <a:ext cx="2026775" cy="424658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Business Lens</a:t>
          </a:r>
        </a:p>
      </dsp:txBody>
      <dsp:txXfrm>
        <a:off x="2180891" y="0"/>
        <a:ext cx="2026775" cy="1273976"/>
      </dsp:txXfrm>
    </dsp:sp>
    <dsp:sp modelId="{D1121EDA-BF8E-4CA0-A93D-C3772059B5E4}">
      <dsp:nvSpPr>
        <dsp:cNvPr id="0" name=""/>
        <dsp:cNvSpPr/>
      </dsp:nvSpPr>
      <dsp:spPr>
        <a:xfrm>
          <a:off x="2383568" y="1274339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resource capacity</a:t>
          </a:r>
        </a:p>
      </dsp:txBody>
      <dsp:txXfrm>
        <a:off x="2408003" y="1298774"/>
        <a:ext cx="1572550" cy="785414"/>
      </dsp:txXfrm>
    </dsp:sp>
    <dsp:sp modelId="{1F915F4E-63B2-495C-AC02-977F2DC96359}">
      <dsp:nvSpPr>
        <dsp:cNvPr id="0" name=""/>
        <dsp:cNvSpPr/>
      </dsp:nvSpPr>
      <dsp:spPr>
        <a:xfrm>
          <a:off x="2383568" y="2236975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participating Vendor satisfaction</a:t>
          </a:r>
        </a:p>
      </dsp:txBody>
      <dsp:txXfrm>
        <a:off x="2408003" y="2261410"/>
        <a:ext cx="1572550" cy="785414"/>
      </dsp:txXfrm>
    </dsp:sp>
    <dsp:sp modelId="{B8F64F6E-B145-446C-ABF7-0A372604C71F}">
      <dsp:nvSpPr>
        <dsp:cNvPr id="0" name=""/>
        <dsp:cNvSpPr/>
      </dsp:nvSpPr>
      <dsp:spPr>
        <a:xfrm>
          <a:off x="2383568" y="3199611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opportunity for new business opportunities and partnerships</a:t>
          </a:r>
        </a:p>
      </dsp:txBody>
      <dsp:txXfrm>
        <a:off x="2408003" y="3224046"/>
        <a:ext cx="1572550" cy="785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592-E975-4AB4-8E4B-117DC9768A2C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ABD91-65D0-427B-BEB5-6C7A332A5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4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represent the Canadian FHIR Implementers Community, a grass-roots group of FHIR implementers and enthusiasts from across Canada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FHIR Implementers Community has maintained several sub-working groups during its existence. Currently, the two prominent groups in operation are the </a:t>
            </a:r>
            <a:r>
              <a:rPr lang="en-CA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eReferral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Working Group and the Canadian FHIR Baseline Profiles Working Group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2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Segoe UI" panose="020B0502040204020203" pitchFamily="34" charset="0"/>
              </a:rPr>
              <a:t>The data elements which are included in a 'base' FHIR Resource are those which are considered relevant / useful to at least 80% of implementing systems; the 80-20 rule is the 'rule of thumb' for deciding 'what's in &amp; what's out' of a FHIR Resource base list of elements (those that aren't relevant to at least 80% of systems are what have to be defined at the specific implementation level as 'extensions'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66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44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CA" sz="2800" i="1" dirty="0"/>
              <a:t>You are part of the diverse Pan-Canadian community that </a:t>
            </a:r>
            <a:r>
              <a:rPr lang="en-CA" sz="2800" i="1" u="sng" dirty="0"/>
              <a:t>informs</a:t>
            </a:r>
            <a:r>
              <a:rPr lang="en-CA" sz="2800" i="1" dirty="0"/>
              <a:t>, </a:t>
            </a:r>
            <a:r>
              <a:rPr lang="en-CA" sz="2800" i="1" u="sng" dirty="0"/>
              <a:t>drives</a:t>
            </a:r>
            <a:r>
              <a:rPr lang="en-CA" sz="2800" i="1" dirty="0"/>
              <a:t>, and </a:t>
            </a:r>
            <a:r>
              <a:rPr lang="en-CA" sz="2800" i="1" u="sng" dirty="0"/>
              <a:t>enforces</a:t>
            </a:r>
            <a:r>
              <a:rPr lang="en-CA" sz="2800" i="1" dirty="0"/>
              <a:t> FHIR implementations in Canada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Complex levers/motivation, each member of the ecosystem contributes something that drives the adoption of FHIR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Community affiliates largely made up of organizations in this ecosystem contributing members to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3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Fundamentally, we are asking for you to declare that you agree with the vision and benefits of establishing a set of Canadian FHIR Baseline Profiles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CA" sz="12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our ask of you is as follows: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38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CA" sz="1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beyond the stakeholder-agnostic benefits of the CA Baseline here is what we feel you stand to gain by declaring yourself as an advocate of our work with the CA Baseline: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minimum set of common constraints reduces time taken to author net-new Guides &amp; also primes participating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Implementers for future Jurisdictional initiatives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28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hoping the prospect of a pan-Canadian set of FHIR Baseline Profiles resonates with you. As we continue to seek pan-Canadian sponsorship, we would like to be able to include your organization name and logo in our growing list of CA Baseline advocates.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6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36F9-9BF8-ED43-A76B-FC48C9DE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236C9-1F77-5E4F-A367-CE5A98A1E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8906B-15D9-F14D-A5A5-9181A5A0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9D26B-FA45-5548-AC7D-EA937608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03A1F-CA58-BB4A-B07A-075752A4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3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4DC7D-60CD-A041-B588-5EAF42CC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7C332-53D4-B94D-99A2-24F5B6819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27D2-9EC1-574A-8526-C9E5867F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C0466-97CF-E04C-8702-1AC2459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5D229-9868-334B-B0CC-0DCFF78A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3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93ECD-570F-AC49-887F-8E1686E66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85B71-4516-B044-B456-F258063E4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4441E-A401-A842-BE12-441B2DC1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F1FA9-EC5E-9844-93A6-B45C7B35C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58B43-C496-AB44-8678-53D14497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CD35-ACF2-C441-91DD-C6D2DAB5F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05B7-545B-3A41-8692-BCC9952D6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E0620-E4EC-5B41-AE6D-2E09AB75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FB94F-D843-9541-9D71-20E5670A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8D00-CE9E-7248-9095-75C309DF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BFE9-4175-4543-B2B3-6C821316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C1239-DFAE-6F47-8A7A-207DCF018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FE74F-3521-7A46-B199-CAAF6C66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ADD79-3AA9-A143-BBFF-40D0A6E7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2BCE9-B692-134C-8E40-6C61837F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8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E531-2B35-BD43-BB21-ACEA8EBD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89FFC-749A-ED4D-902A-F1CB24815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52F4C-6B56-F746-8F9B-B4A1217EF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9969A-F655-F542-B923-87BEB895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9AD3C-85CE-204F-93C4-26602EC1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6F065-D5A9-644E-851A-A0DB3AA9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F9B2C-A9ED-6D44-8F8E-36AE0A23E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52D66-568B-9C42-BB25-8207857F9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0626E-8968-464A-A39F-206D744F2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AE977-E42D-F94B-8728-130DE5EC2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55F13A-31B5-DA46-82D1-8D2678067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4B85C-B4D1-7549-931A-CDD9A1D29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9A35A5-3E86-FD4F-8B91-F945A293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DA69E-85C7-FB44-B123-40A35178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30918-2B52-7E4E-A095-E404856B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CA30C7-4D3E-914C-82EF-A35670118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ABD76-CAB3-814C-9A5B-3B571787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820CB-AC51-6343-B523-CEEB8A573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D7A3F-3ADF-A84C-BE14-118F96BC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2C8DF-ABC4-9A45-B446-B64D0C6A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F1A58-9CD8-A341-874A-AFFA03EF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1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F083-5EEE-EF42-8D23-9DC26B8ED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EBE3-487D-0B44-994A-68B6E090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5295C-5406-5444-A939-76B5AF455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301B9-DA5B-8A4A-837C-F6FCE2C5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AA1E9-DC31-B748-A416-E78D65147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704F6-A831-B548-9280-6039D068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281F-902C-0948-B603-B06F9C543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206E26-84CB-1545-923A-0640D599D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140DF-77ED-CE48-A49A-1EAB417F0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478D8-06A6-2140-AF72-A5BF2F18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8C52E-01F3-1C4D-BC0A-3DF78061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B5A0D-E680-5441-8B61-0EFE3F31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61ACE6-3C8F-5E47-A525-9810C2EF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7159B-DD92-DC42-B3D0-094C73008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43BC3-2EA5-9842-A682-BC9F0B002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9408E-6FC1-2643-BCD9-29798596B285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9B64F-7BCB-8E4E-A56D-E9C81BD99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7B59B-D0D4-6F4F-B80A-1441B150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5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central.infoway-inforoute.ca/en/collaboration/wg/fhir-implementations" TargetMode="External"/><Relationship Id="rId2" Type="http://schemas.openxmlformats.org/officeDocument/2006/relationships/hyperlink" Target="http://build.fhir.org/ig/HL7-Canada/ca-baseline/branches/master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ichael.savage@ontariomd.com" TargetMode="External"/><Relationship Id="rId4" Type="http://schemas.openxmlformats.org/officeDocument/2006/relationships/hyperlink" Target="mailto:scook@gevityinc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comments" Target="../comments/comment1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3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comments" Target="../comments/comment4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A Starting Point for Canadian FHIR Implementation Guides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85961FB3-974E-494E-8B44-59650176AB27}"/>
              </a:ext>
            </a:extLst>
          </p:cNvPr>
          <p:cNvSpPr/>
          <p:nvPr/>
        </p:nvSpPr>
        <p:spPr>
          <a:xfrm>
            <a:off x="7357355" y="1305095"/>
            <a:ext cx="4252609" cy="388133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Pan-Canadian Sponsorship Pitch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List of CA Baseline Advocates: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Ribbon: Tilted Up 5">
            <a:extLst>
              <a:ext uri="{FF2B5EF4-FFF2-40B4-BE49-F238E27FC236}">
                <a16:creationId xmlns:a16="http://schemas.microsoft.com/office/drawing/2014/main" id="{97D8A1A8-9549-4D9D-AE5E-50B4E464B3F4}"/>
              </a:ext>
            </a:extLst>
          </p:cNvPr>
          <p:cNvSpPr/>
          <p:nvPr/>
        </p:nvSpPr>
        <p:spPr>
          <a:xfrm>
            <a:off x="8109627" y="5732424"/>
            <a:ext cx="2795081" cy="651753"/>
          </a:xfrm>
          <a:prstGeom prst="ribbon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Your Name Here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DE17BA2-7AB1-49BF-A9B4-C8B3CB5D562B}"/>
              </a:ext>
            </a:extLst>
          </p:cNvPr>
          <p:cNvSpPr/>
          <p:nvPr/>
        </p:nvSpPr>
        <p:spPr>
          <a:xfrm rot="13979663">
            <a:off x="8673818" y="5078049"/>
            <a:ext cx="1120066" cy="3906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Connections with solid fill">
            <a:extLst>
              <a:ext uri="{FF2B5EF4-FFF2-40B4-BE49-F238E27FC236}">
                <a16:creationId xmlns:a16="http://schemas.microsoft.com/office/drawing/2014/main" id="{E436F141-0B47-4A5A-9260-9D0FD6999B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3053" y="2194364"/>
            <a:ext cx="1968230" cy="19682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8B3CFD-962C-4321-9480-BB0D3C4AE854}"/>
              </a:ext>
            </a:extLst>
          </p:cNvPr>
          <p:cNvSpPr txBox="1"/>
          <p:nvPr/>
        </p:nvSpPr>
        <p:spPr>
          <a:xfrm>
            <a:off x="456921" y="2097668"/>
            <a:ext cx="59201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The CA Baseline Workstream is preparing to bring a proposal in front of Organizations operating at the Federal Strategic Level (e.g., Canada Institute for Health Information, Canada Health Infoway, etc.) to ask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Formal governance model &amp; support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Harmonization between the CA Baseline and strategic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Acceptance of the CA Baseline as a foundation for a future more prescriptive / constraining specification (Core)</a:t>
            </a:r>
          </a:p>
        </p:txBody>
      </p:sp>
    </p:spTree>
    <p:extLst>
      <p:ext uri="{BB962C8B-B14F-4D97-AF65-F5344CB8AC3E}">
        <p14:creationId xmlns:p14="http://schemas.microsoft.com/office/powerpoint/2010/main" val="424197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CB0DA-882E-4E79-AA37-16659B92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Authors and Implementers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D77B-26F6-41E9-A8FE-E057C05C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 Baseline </a:t>
            </a:r>
            <a:r>
              <a:rPr lang="en-US" dirty="0" err="1"/>
              <a:t>iGuide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http://build.fhir.org/ig/HL7-Canada/ca-baseline/branches/master/index.html</a:t>
            </a:r>
            <a:r>
              <a:rPr lang="en-US" dirty="0"/>
              <a:t> </a:t>
            </a:r>
          </a:p>
          <a:p>
            <a:r>
              <a:rPr lang="en-US" dirty="0"/>
              <a:t>FHIR Implementers Community on </a:t>
            </a:r>
            <a:r>
              <a:rPr lang="en-US" dirty="0" err="1"/>
              <a:t>InfoCentral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https://infocentral.infoway-inforoute.ca/en/collaboration/wg/fhir-implementations</a:t>
            </a:r>
            <a:r>
              <a:rPr lang="en-US" dirty="0"/>
              <a:t> </a:t>
            </a:r>
          </a:p>
          <a:p>
            <a:r>
              <a:rPr lang="en-US" dirty="0"/>
              <a:t>Contact Info for CA Baseline Co-Leads:</a:t>
            </a:r>
          </a:p>
          <a:p>
            <a:pPr lvl="1"/>
            <a:r>
              <a:rPr lang="en-US" dirty="0"/>
              <a:t>Sheridan Cook: </a:t>
            </a:r>
            <a:r>
              <a:rPr lang="en-US" dirty="0">
                <a:hlinkClick r:id="rId4"/>
              </a:rPr>
              <a:t>scook@gevityinc.com</a:t>
            </a:r>
            <a:endParaRPr lang="en-US" dirty="0"/>
          </a:p>
          <a:p>
            <a:pPr lvl="1"/>
            <a:r>
              <a:rPr lang="en-US" dirty="0"/>
              <a:t>Mike Savage: </a:t>
            </a:r>
            <a:r>
              <a:rPr lang="en-US" dirty="0">
                <a:hlinkClick r:id="rId5"/>
              </a:rPr>
              <a:t>michael.savage@ontariomd.com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8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02DB229-B72E-48C5-B025-F5942A32F6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7541559"/>
              </p:ext>
            </p:extLst>
          </p:nvPr>
        </p:nvGraphicFramePr>
        <p:xfrm>
          <a:off x="1290590" y="9025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5ADF1276-866E-44CE-9AFB-20DB52E42346}"/>
              </a:ext>
            </a:extLst>
          </p:cNvPr>
          <p:cNvSpPr/>
          <p:nvPr/>
        </p:nvSpPr>
        <p:spPr>
          <a:xfrm>
            <a:off x="9556363" y="902530"/>
            <a:ext cx="2343194" cy="5313444"/>
          </a:xfrm>
          <a:prstGeom prst="wedgeRectCallout">
            <a:avLst>
              <a:gd name="adj1" fmla="val -126720"/>
              <a:gd name="adj2" fmla="val -23414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~250 members to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~100 distinct organizations from across the country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Representation across primarily Ontario, Alberta, Saskatchewan, British Columbia, Quebec, New Brunswick, Newfoundland, as well as Pan-Canadian groups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2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113D-4A2F-4CF4-8CF9-D7D5ED93C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Participates?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09A68B-58B9-4908-A5D5-67A7FDFD0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836" y="2360120"/>
            <a:ext cx="2003215" cy="983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286561-9CAD-4CB4-8A57-0DC47FF46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77" y="4451671"/>
            <a:ext cx="3202236" cy="8080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2D995E-F7F2-4313-8B32-2850564D3A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125" y="2509779"/>
            <a:ext cx="1695196" cy="8618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2541F65-7E62-44DC-9B94-4B87E9CF56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664" y="4338922"/>
            <a:ext cx="2435373" cy="9208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D6FA04-2985-4B00-AF17-941381D97B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7886" y="4426980"/>
            <a:ext cx="1753238" cy="8327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C307A67-B074-47B8-8341-64077072C3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8202" y="2594050"/>
            <a:ext cx="4079989" cy="7610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1AA139-2DC1-4D54-AE56-97CE05B2F4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4583" y="3471937"/>
            <a:ext cx="785833" cy="78583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F4AB118-19AE-419C-B852-38DA736673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3218" y="3338428"/>
            <a:ext cx="890535" cy="98384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D2D09A9-308B-4903-9BBB-5AF714E165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96894" y="4257770"/>
            <a:ext cx="2435373" cy="9750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383338E-9A40-4126-AAE9-69DE620447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27048" y="3532849"/>
            <a:ext cx="2507841" cy="5950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A0FD65C-8C51-4536-8884-607FC10576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11246" y="3390151"/>
            <a:ext cx="1637878" cy="96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59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3" y="93296"/>
            <a:ext cx="12032974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What are the Limitations of the FHIR Base Specification?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5589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FHIR Base Specification = “building blocks”, whose defined data elements are considered useful in at least 80% of systems</a:t>
            </a:r>
          </a:p>
          <a:p>
            <a:endParaRPr lang="en-CA" dirty="0"/>
          </a:p>
          <a:p>
            <a:r>
              <a:rPr lang="en-CA" dirty="0"/>
              <a:t>FHIR Base Specification intentionally avoids region-specific code systems &amp; business rules (based on policy)</a:t>
            </a:r>
          </a:p>
          <a:p>
            <a:endParaRPr lang="en-CA" dirty="0"/>
          </a:p>
          <a:p>
            <a:r>
              <a:rPr lang="en-CA" dirty="0"/>
              <a:t>Expects implementations to constrain and extend the building blocks to meet their specific needs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5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AE2669D9-A8FC-4870-A9EE-3E9F34BBB57F}"/>
              </a:ext>
            </a:extLst>
          </p:cNvPr>
          <p:cNvSpPr/>
          <p:nvPr/>
        </p:nvSpPr>
        <p:spPr>
          <a:xfrm>
            <a:off x="6366084" y="437876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0727301C-0232-4EEC-B28B-EEE77992FBB5}"/>
              </a:ext>
            </a:extLst>
          </p:cNvPr>
          <p:cNvSpPr/>
          <p:nvPr/>
        </p:nvSpPr>
        <p:spPr>
          <a:xfrm>
            <a:off x="6678108" y="5385802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1111D77-7F2A-4589-A4EC-430E0A2A4437}"/>
              </a:ext>
            </a:extLst>
          </p:cNvPr>
          <p:cNvSpPr/>
          <p:nvPr/>
        </p:nvSpPr>
        <p:spPr>
          <a:xfrm>
            <a:off x="7377165" y="4531807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331F8892-600A-420F-B5EF-E1858A969B46}"/>
              </a:ext>
            </a:extLst>
          </p:cNvPr>
          <p:cNvSpPr/>
          <p:nvPr/>
        </p:nvSpPr>
        <p:spPr>
          <a:xfrm>
            <a:off x="7469344" y="496544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4BBFE2B5-B190-4039-BC94-F4C35976818E}"/>
              </a:ext>
            </a:extLst>
          </p:cNvPr>
          <p:cNvSpPr/>
          <p:nvPr/>
        </p:nvSpPr>
        <p:spPr>
          <a:xfrm>
            <a:off x="5143641" y="5233402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CD04DEC5-A113-4A45-9002-03C69DDD8C68}"/>
              </a:ext>
            </a:extLst>
          </p:cNvPr>
          <p:cNvSpPr/>
          <p:nvPr/>
        </p:nvSpPr>
        <p:spPr>
          <a:xfrm>
            <a:off x="5143641" y="5385802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9BCDE550-9280-45A9-8F05-41EDD85EE6D9}"/>
              </a:ext>
            </a:extLst>
          </p:cNvPr>
          <p:cNvSpPr/>
          <p:nvPr/>
        </p:nvSpPr>
        <p:spPr>
          <a:xfrm>
            <a:off x="5356995" y="5188208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37834CF8-EEC0-412D-9020-54E706571373}"/>
              </a:ext>
            </a:extLst>
          </p:cNvPr>
          <p:cNvSpPr/>
          <p:nvPr/>
        </p:nvSpPr>
        <p:spPr>
          <a:xfrm>
            <a:off x="6525708" y="5690395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95A71816-D2F0-43B6-8F1B-40D724003F28}"/>
              </a:ext>
            </a:extLst>
          </p:cNvPr>
          <p:cNvSpPr/>
          <p:nvPr/>
        </p:nvSpPr>
        <p:spPr>
          <a:xfrm>
            <a:off x="7142702" y="3486324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4F0D8B-D40E-4485-8D5E-EBDD099BD6D0}"/>
              </a:ext>
            </a:extLst>
          </p:cNvPr>
          <p:cNvSpPr txBox="1"/>
          <p:nvPr/>
        </p:nvSpPr>
        <p:spPr>
          <a:xfrm>
            <a:off x="8286923" y="1763168"/>
            <a:ext cx="2976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Each implementor builds an Implementation Guides (IG) that uses those blocks to meet their needs</a:t>
            </a:r>
          </a:p>
          <a:p>
            <a:endParaRPr lang="en-CA" dirty="0"/>
          </a:p>
          <a:p>
            <a:r>
              <a:rPr lang="en-CA" dirty="0"/>
              <a:t>Starting from base specification is like starting from scratch each time</a:t>
            </a:r>
          </a:p>
          <a:p>
            <a:endParaRPr lang="en-CA" dirty="0"/>
          </a:p>
          <a:p>
            <a:r>
              <a:rPr lang="en-CA" dirty="0"/>
              <a:t>Lack of alignment between IGs operating in same countries and domains</a:t>
            </a:r>
          </a:p>
          <a:p>
            <a:endParaRPr lang="en-CA" dirty="0"/>
          </a:p>
          <a:p>
            <a:r>
              <a:rPr lang="en-CA" dirty="0"/>
              <a:t>We all need customization, but we aren’t leveraging each other’s efforts</a:t>
            </a: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9C643069-1B10-40CA-B842-760EBE480FDA}"/>
              </a:ext>
            </a:extLst>
          </p:cNvPr>
          <p:cNvSpPr/>
          <p:nvPr/>
        </p:nvSpPr>
        <p:spPr>
          <a:xfrm>
            <a:off x="3321082" y="398197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A8DB9D0-B69F-48F6-8AAC-6B74360CCFC0}"/>
              </a:ext>
            </a:extLst>
          </p:cNvPr>
          <p:cNvSpPr/>
          <p:nvPr/>
        </p:nvSpPr>
        <p:spPr>
          <a:xfrm>
            <a:off x="3422440" y="525735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97255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4414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Realm-specific guidance (i.e. Canadian Baseline)</a:t>
            </a:r>
          </a:p>
          <a:p>
            <a:endParaRPr lang="en-CA" dirty="0"/>
          </a:p>
          <a:p>
            <a:r>
              <a:rPr lang="en-CA" dirty="0"/>
              <a:t>Completed effort upfront to identify the basic constraints and extensions that </a:t>
            </a:r>
            <a:r>
              <a:rPr lang="en-CA" u="sng" dirty="0"/>
              <a:t>any</a:t>
            </a:r>
            <a:r>
              <a:rPr lang="en-CA" dirty="0"/>
              <a:t> FHIR implementation operating in Canada can expect to include</a:t>
            </a:r>
          </a:p>
          <a:p>
            <a:endParaRPr lang="en-CA" dirty="0"/>
          </a:p>
          <a:p>
            <a:r>
              <a:rPr lang="en-CA" dirty="0"/>
              <a:t>Intended as a common starting point, not an out-of-the-box implementation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6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A2D44076-ED4E-433F-816D-46C082D58086}"/>
              </a:ext>
            </a:extLst>
          </p:cNvPr>
          <p:cNvSpPr/>
          <p:nvPr/>
        </p:nvSpPr>
        <p:spPr>
          <a:xfrm>
            <a:off x="5274343" y="3193460"/>
            <a:ext cx="2954216" cy="2758273"/>
          </a:xfrm>
          <a:prstGeom prst="flowChartConnector">
            <a:avLst/>
          </a:prstGeom>
          <a:solidFill>
            <a:srgbClr val="C00000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62DA8551-08ED-4635-B286-9B3484F8AE78}"/>
              </a:ext>
            </a:extLst>
          </p:cNvPr>
          <p:cNvSpPr/>
          <p:nvPr/>
        </p:nvSpPr>
        <p:spPr>
          <a:xfrm>
            <a:off x="4200211" y="4099726"/>
            <a:ext cx="2954216" cy="2758273"/>
          </a:xfrm>
          <a:prstGeom prst="flowChartConnector">
            <a:avLst/>
          </a:prstGeom>
          <a:solidFill>
            <a:srgbClr val="4472C4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F9FCEB-3CC4-4EC3-AA9F-DB04BEA86553}"/>
              </a:ext>
            </a:extLst>
          </p:cNvPr>
          <p:cNvSpPr txBox="1"/>
          <p:nvPr/>
        </p:nvSpPr>
        <p:spPr>
          <a:xfrm>
            <a:off x="6112191" y="3523318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Canadian Realm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65E62A-57D5-4AB7-9596-650F6D83618D}"/>
              </a:ext>
            </a:extLst>
          </p:cNvPr>
          <p:cNvSpPr txBox="1"/>
          <p:nvPr/>
        </p:nvSpPr>
        <p:spPr>
          <a:xfrm>
            <a:off x="4267551" y="4868631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US </a:t>
            </a:r>
          </a:p>
          <a:p>
            <a:pPr algn="ctr"/>
            <a:r>
              <a:rPr lang="en-CA" sz="2400" b="1" dirty="0">
                <a:solidFill>
                  <a:schemeClr val="bg1"/>
                </a:solidFill>
              </a:rPr>
              <a:t>Realm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017A50-5F28-4747-A904-86473B1DE36F}"/>
              </a:ext>
            </a:extLst>
          </p:cNvPr>
          <p:cNvSpPr txBox="1"/>
          <p:nvPr/>
        </p:nvSpPr>
        <p:spPr>
          <a:xfrm>
            <a:off x="8349767" y="1807387"/>
            <a:ext cx="30739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Convened Canadian  implementers and </a:t>
            </a:r>
            <a:r>
              <a:rPr lang="en-CA" dirty="0" err="1"/>
              <a:t>IGuide</a:t>
            </a:r>
            <a:r>
              <a:rPr lang="en-CA" dirty="0"/>
              <a:t> authors to develop initial draft over the last 18 months</a:t>
            </a:r>
          </a:p>
          <a:p>
            <a:endParaRPr lang="en-CA" dirty="0"/>
          </a:p>
          <a:p>
            <a:r>
              <a:rPr lang="en-CA" dirty="0"/>
              <a:t>Due diligence reviews against existing Canadian FHIR </a:t>
            </a:r>
            <a:r>
              <a:rPr lang="en-CA" dirty="0" err="1"/>
              <a:t>iGuides</a:t>
            </a:r>
            <a:r>
              <a:rPr lang="en-CA" dirty="0"/>
              <a:t> to ensure alignment and appropriate scope maintained</a:t>
            </a:r>
          </a:p>
          <a:p>
            <a:endParaRPr lang="en-CA" dirty="0"/>
          </a:p>
          <a:p>
            <a:r>
              <a:rPr lang="en-US" dirty="0"/>
              <a:t>Ready for the larger community to review it (which helps us refine the content to support the breadth of use cases in the Canadian realm)</a:t>
            </a:r>
            <a:endParaRPr lang="en-CA" dirty="0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6C506334-0A9E-4280-B4E9-0A056782E466}"/>
              </a:ext>
            </a:extLst>
          </p:cNvPr>
          <p:cNvSpPr/>
          <p:nvPr/>
        </p:nvSpPr>
        <p:spPr>
          <a:xfrm>
            <a:off x="6509279" y="4641932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7A64DD8D-4C5B-4EA4-9817-8D3568A5663A}"/>
              </a:ext>
            </a:extLst>
          </p:cNvPr>
          <p:cNvSpPr/>
          <p:nvPr/>
        </p:nvSpPr>
        <p:spPr>
          <a:xfrm>
            <a:off x="6749417" y="5156256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C36F6655-347D-4E08-8FE4-7E87A05A4846}"/>
              </a:ext>
            </a:extLst>
          </p:cNvPr>
          <p:cNvSpPr/>
          <p:nvPr/>
        </p:nvSpPr>
        <p:spPr>
          <a:xfrm>
            <a:off x="7293150" y="4464698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A6096B98-F645-4B87-91CA-4C213D2BE4F2}"/>
              </a:ext>
            </a:extLst>
          </p:cNvPr>
          <p:cNvSpPr/>
          <p:nvPr/>
        </p:nvSpPr>
        <p:spPr>
          <a:xfrm>
            <a:off x="7106909" y="497261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F45CDF2B-5941-47DE-9B9C-32D543F9F63F}"/>
              </a:ext>
            </a:extLst>
          </p:cNvPr>
          <p:cNvSpPr/>
          <p:nvPr/>
        </p:nvSpPr>
        <p:spPr>
          <a:xfrm>
            <a:off x="6597017" y="546084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54D9C2-533F-4601-AAC8-DB685C74A618}"/>
              </a:ext>
            </a:extLst>
          </p:cNvPr>
          <p:cNvSpPr/>
          <p:nvPr/>
        </p:nvSpPr>
        <p:spPr>
          <a:xfrm>
            <a:off x="6429992" y="446301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AE5CA8F-90F6-4C11-B896-8F382B1D0B74}"/>
              </a:ext>
            </a:extLst>
          </p:cNvPr>
          <p:cNvSpPr/>
          <p:nvPr/>
        </p:nvSpPr>
        <p:spPr>
          <a:xfrm>
            <a:off x="5593977" y="395237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BFD1FE1-A5CA-4D46-A0BD-1EB258ACE539}"/>
              </a:ext>
            </a:extLst>
          </p:cNvPr>
          <p:cNvSpPr/>
          <p:nvPr/>
        </p:nvSpPr>
        <p:spPr>
          <a:xfrm>
            <a:off x="5744908" y="3816284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7C6FF2B7-EC96-468F-84C8-3C537CFB3E34}"/>
              </a:ext>
            </a:extLst>
          </p:cNvPr>
          <p:cNvSpPr/>
          <p:nvPr/>
        </p:nvSpPr>
        <p:spPr>
          <a:xfrm>
            <a:off x="5705558" y="3704546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42630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A0C8046-D09F-4205-89A6-013C13E0B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490936"/>
              </p:ext>
            </p:extLst>
          </p:nvPr>
        </p:nvGraphicFramePr>
        <p:xfrm>
          <a:off x="5085568" y="1923728"/>
          <a:ext cx="6402192" cy="4295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C8DF9BA2-46E3-477C-BA96-D328E2A6FED8}"/>
              </a:ext>
            </a:extLst>
          </p:cNvPr>
          <p:cNvGrpSpPr/>
          <p:nvPr/>
        </p:nvGrpSpPr>
        <p:grpSpPr>
          <a:xfrm>
            <a:off x="352522" y="2204581"/>
            <a:ext cx="2954216" cy="2758273"/>
            <a:chOff x="199292" y="1451728"/>
            <a:chExt cx="2954216" cy="2758273"/>
          </a:xfrm>
        </p:grpSpPr>
        <p:sp>
          <p:nvSpPr>
            <p:cNvPr id="6" name="Flowchart: Connector 5">
              <a:extLst>
                <a:ext uri="{FF2B5EF4-FFF2-40B4-BE49-F238E27FC236}">
                  <a16:creationId xmlns:a16="http://schemas.microsoft.com/office/drawing/2014/main" id="{7A375D99-4528-4902-A0AA-3AE2D66312D6}"/>
                </a:ext>
              </a:extLst>
            </p:cNvPr>
            <p:cNvSpPr/>
            <p:nvPr/>
          </p:nvSpPr>
          <p:spPr>
            <a:xfrm>
              <a:off x="199292" y="1451728"/>
              <a:ext cx="2954216" cy="2758273"/>
            </a:xfrm>
            <a:prstGeom prst="flowChartConnector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DEBFB52-5010-4B79-906D-D8C2AF40BABF}"/>
                </a:ext>
              </a:extLst>
            </p:cNvPr>
            <p:cNvSpPr txBox="1"/>
            <p:nvPr/>
          </p:nvSpPr>
          <p:spPr>
            <a:xfrm>
              <a:off x="346686" y="1898946"/>
              <a:ext cx="265942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400" b="1" dirty="0">
                  <a:solidFill>
                    <a:schemeClr val="bg1"/>
                  </a:solidFill>
                </a:rPr>
                <a:t>Canadian Baseline: </a:t>
              </a:r>
            </a:p>
            <a:p>
              <a:pPr algn="ctr"/>
              <a:r>
                <a:rPr lang="en-CA" sz="2400" dirty="0">
                  <a:solidFill>
                    <a:schemeClr val="bg1"/>
                  </a:solidFill>
                </a:rPr>
                <a:t>27 Profiles </a:t>
              </a:r>
            </a:p>
            <a:p>
              <a:pPr algn="ctr"/>
              <a:r>
                <a:rPr lang="en-CA" dirty="0">
                  <a:solidFill>
                    <a:schemeClr val="bg1"/>
                  </a:solidFill>
                </a:rPr>
                <a:t>(resources from the base specification constrained/extended for Canadian use)</a:t>
              </a:r>
            </a:p>
          </p:txBody>
        </p:sp>
      </p:grpSp>
      <p:sp>
        <p:nvSpPr>
          <p:cNvPr id="9" name="Arrow: Down 8">
            <a:extLst>
              <a:ext uri="{FF2B5EF4-FFF2-40B4-BE49-F238E27FC236}">
                <a16:creationId xmlns:a16="http://schemas.microsoft.com/office/drawing/2014/main" id="{D6653FA8-C105-4E10-8995-1C7E141AAFFB}"/>
              </a:ext>
            </a:extLst>
          </p:cNvPr>
          <p:cNvSpPr/>
          <p:nvPr/>
        </p:nvSpPr>
        <p:spPr>
          <a:xfrm rot="10800000">
            <a:off x="7904968" y="4702867"/>
            <a:ext cx="763392" cy="141026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CA" sz="1400" dirty="0"/>
              <a:t>Start Here</a:t>
            </a:r>
            <a:endParaRPr lang="en-CA" dirty="0"/>
          </a:p>
        </p:txBody>
      </p:sp>
      <p:sp>
        <p:nvSpPr>
          <p:cNvPr id="10" name="Equals 9">
            <a:extLst>
              <a:ext uri="{FF2B5EF4-FFF2-40B4-BE49-F238E27FC236}">
                <a16:creationId xmlns:a16="http://schemas.microsoft.com/office/drawing/2014/main" id="{4357CB51-614E-4B7A-92D6-048688FA77A3}"/>
              </a:ext>
            </a:extLst>
          </p:cNvPr>
          <p:cNvSpPr/>
          <p:nvPr/>
        </p:nvSpPr>
        <p:spPr>
          <a:xfrm>
            <a:off x="3574589" y="3429000"/>
            <a:ext cx="980081" cy="642666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6B8F8C-4DF9-498E-94D6-C84C9E04CDD4}"/>
              </a:ext>
            </a:extLst>
          </p:cNvPr>
          <p:cNvSpPr txBox="1"/>
          <p:nvPr/>
        </p:nvSpPr>
        <p:spPr>
          <a:xfrm>
            <a:off x="5085568" y="6219604"/>
            <a:ext cx="6951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First step in reducing burdens on </a:t>
            </a:r>
            <a:r>
              <a:rPr lang="en-CA" dirty="0" err="1"/>
              <a:t>IGuide</a:t>
            </a:r>
            <a:r>
              <a:rPr lang="en-CA" dirty="0"/>
              <a:t> authors and unnecessary system customization across jurisdictions and healthcare domains</a:t>
            </a:r>
          </a:p>
        </p:txBody>
      </p:sp>
    </p:spTree>
    <p:extLst>
      <p:ext uri="{BB962C8B-B14F-4D97-AF65-F5344CB8AC3E}">
        <p14:creationId xmlns:p14="http://schemas.microsoft.com/office/powerpoint/2010/main" val="339371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 Targeting and Why?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F3A626-5747-4845-B41D-B31004372DD5}"/>
              </a:ext>
            </a:extLst>
          </p:cNvPr>
          <p:cNvSpPr/>
          <p:nvPr/>
        </p:nvSpPr>
        <p:spPr>
          <a:xfrm>
            <a:off x="6495900" y="386021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Solution Vendors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0144AE-718E-499A-B7FE-2EF28F092717}"/>
              </a:ext>
            </a:extLst>
          </p:cNvPr>
          <p:cNvSpPr/>
          <p:nvPr/>
        </p:nvSpPr>
        <p:spPr>
          <a:xfrm>
            <a:off x="9956200" y="1545174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Standards Organization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012253-C6C2-4EA4-9593-978C52A47822}"/>
              </a:ext>
            </a:extLst>
          </p:cNvPr>
          <p:cNvSpPr/>
          <p:nvPr/>
        </p:nvSpPr>
        <p:spPr>
          <a:xfrm>
            <a:off x="9956200" y="4784798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FHIR </a:t>
            </a:r>
            <a:r>
              <a:rPr lang="en-CA" sz="900" dirty="0" err="1"/>
              <a:t>iGuide</a:t>
            </a:r>
            <a:r>
              <a:rPr lang="en-CA" sz="900" dirty="0"/>
              <a:t> Authors/SMEs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41F9D7-3DFF-43EE-9D95-7BA454142F0A}"/>
              </a:ext>
            </a:extLst>
          </p:cNvPr>
          <p:cNvSpPr/>
          <p:nvPr/>
        </p:nvSpPr>
        <p:spPr>
          <a:xfrm>
            <a:off x="3583220" y="3864502"/>
            <a:ext cx="955719" cy="627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Health Systems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9E468D9-20B3-4D45-B9B8-C26BAE83440B}"/>
              </a:ext>
            </a:extLst>
          </p:cNvPr>
          <p:cNvSpPr/>
          <p:nvPr/>
        </p:nvSpPr>
        <p:spPr>
          <a:xfrm>
            <a:off x="379807" y="3864696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Jurisdictional and Regional (Operational Level)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C15771-2146-4BED-A091-17B89C78B7A7}"/>
              </a:ext>
            </a:extLst>
          </p:cNvPr>
          <p:cNvSpPr/>
          <p:nvPr/>
        </p:nvSpPr>
        <p:spPr>
          <a:xfrm>
            <a:off x="8460288" y="2560366"/>
            <a:ext cx="956483" cy="63161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FHIR Community Affiliates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F97D0FB-DE21-454D-84DA-1296A257AC09}"/>
              </a:ext>
            </a:extLst>
          </p:cNvPr>
          <p:cNvSpPr/>
          <p:nvPr/>
        </p:nvSpPr>
        <p:spPr>
          <a:xfrm>
            <a:off x="3582456" y="254479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Clinical Organizations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140F3-1D56-419A-AD1A-C17A7A0AA08B}"/>
              </a:ext>
            </a:extLst>
          </p:cNvPr>
          <p:cNvSpPr/>
          <p:nvPr/>
        </p:nvSpPr>
        <p:spPr>
          <a:xfrm>
            <a:off x="379806" y="1545332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Federal, Provincial, Territorial (Strategic Level)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64BEFA-0736-4C64-8A29-32A850DCAD79}"/>
              </a:ext>
            </a:extLst>
          </p:cNvPr>
          <p:cNvSpPr txBox="1"/>
          <p:nvPr/>
        </p:nvSpPr>
        <p:spPr>
          <a:xfrm>
            <a:off x="742212" y="2257066"/>
            <a:ext cx="1868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Define policy and fund initiatives to improve data quality, reporting, and interoperable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530903-2914-4AAA-A079-5AD1FB397542}"/>
              </a:ext>
            </a:extLst>
          </p:cNvPr>
          <p:cNvSpPr txBox="1"/>
          <p:nvPr/>
        </p:nvSpPr>
        <p:spPr>
          <a:xfrm>
            <a:off x="10464088" y="3191976"/>
            <a:ext cx="1446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Use and extend standards to write </a:t>
            </a:r>
            <a:r>
              <a:rPr lang="en-CA" sz="1100" dirty="0" err="1"/>
              <a:t>IGuides</a:t>
            </a:r>
            <a:endParaRPr lang="en-CA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D4D3A2-CF85-4E4A-B79E-42B8ACD29378}"/>
              </a:ext>
            </a:extLst>
          </p:cNvPr>
          <p:cNvSpPr txBox="1"/>
          <p:nvPr/>
        </p:nvSpPr>
        <p:spPr>
          <a:xfrm>
            <a:off x="2939766" y="5629119"/>
            <a:ext cx="47190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Define requirements that are operationalized through implementation guides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F8E39FEF-75F3-4776-9E9A-913975AF1F8E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 flipV="1">
            <a:off x="1336290" y="4178161"/>
            <a:ext cx="2246930" cy="23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FCFA751-B5FB-4B97-8270-FB938AAEE52B}"/>
              </a:ext>
            </a:extLst>
          </p:cNvPr>
          <p:cNvSpPr txBox="1"/>
          <p:nvPr/>
        </p:nvSpPr>
        <p:spPr>
          <a:xfrm>
            <a:off x="1253012" y="3598636"/>
            <a:ext cx="2299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Enforce and support (fund) the implementation of programs/tools that meet requirements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06793E-51F1-4E6C-B241-BBE8B52CB2D8}"/>
              </a:ext>
            </a:extLst>
          </p:cNvPr>
          <p:cNvSpPr txBox="1"/>
          <p:nvPr/>
        </p:nvSpPr>
        <p:spPr>
          <a:xfrm>
            <a:off x="4644456" y="4220597"/>
            <a:ext cx="16860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Implement tools/changes that meet requirements for program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CE5E4-032C-44EE-A350-20F848919B2F}"/>
              </a:ext>
            </a:extLst>
          </p:cNvPr>
          <p:cNvSpPr txBox="1"/>
          <p:nvPr/>
        </p:nvSpPr>
        <p:spPr>
          <a:xfrm>
            <a:off x="6970712" y="1412483"/>
            <a:ext cx="2554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Broadly incorporate published standards in the tools/solutions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335D55-BF3D-4171-A804-BCED2FF3861E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858048" y="2176942"/>
            <a:ext cx="1" cy="168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9E374FF-6F0D-44AA-8FD8-B6A4B6124B76}"/>
              </a:ext>
            </a:extLst>
          </p:cNvPr>
          <p:cNvSpPr txBox="1"/>
          <p:nvPr/>
        </p:nvSpPr>
        <p:spPr>
          <a:xfrm>
            <a:off x="6974143" y="4623088"/>
            <a:ext cx="2982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Utilize </a:t>
            </a:r>
            <a:r>
              <a:rPr lang="en-CA" sz="1100" dirty="0" err="1"/>
              <a:t>IGuides</a:t>
            </a:r>
            <a:r>
              <a:rPr lang="en-CA" sz="1100" dirty="0"/>
              <a:t> to inform specific changes/development of tools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3AEBDC1A-0F42-4F53-B0E8-346C4B6FF539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 rot="16200000" flipH="1">
            <a:off x="5186194" y="168160"/>
            <a:ext cx="920102" cy="9576393"/>
          </a:xfrm>
          <a:prstGeom prst="bentConnector3">
            <a:avLst>
              <a:gd name="adj1" fmla="val 1558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A0C7CE8-6DF5-4E7A-ADDD-EFB2E988D38C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 flipV="1">
            <a:off x="4538939" y="4176015"/>
            <a:ext cx="1956961" cy="2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5639EC-39A1-4FC9-B781-EE73FF482842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434442" y="2176784"/>
            <a:ext cx="0" cy="260801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2708A4E3-68A3-41E2-B195-AF4DD0FA323F}"/>
              </a:ext>
            </a:extLst>
          </p:cNvPr>
          <p:cNvSpPr txBox="1"/>
          <p:nvPr/>
        </p:nvSpPr>
        <p:spPr>
          <a:xfrm>
            <a:off x="4091844" y="3268855"/>
            <a:ext cx="1792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Support health systems in meeting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2D04BBF-7A7F-4D9C-BE95-3C72651F88F5}"/>
              </a:ext>
            </a:extLst>
          </p:cNvPr>
          <p:cNvSpPr txBox="1"/>
          <p:nvPr/>
        </p:nvSpPr>
        <p:spPr>
          <a:xfrm>
            <a:off x="7966817" y="3200780"/>
            <a:ext cx="194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Contribute expertise to the refinement of standard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28960093-4C97-4EA1-986D-4B4796F2F3AF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7465556" y="1369566"/>
            <a:ext cx="1999231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87AA99B3-25B1-419F-A357-3FAD29803680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16200000" flipH="1">
            <a:off x="8160780" y="3305182"/>
            <a:ext cx="608783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4159A09-7E36-48A0-AF00-4614FED52C20}"/>
              </a:ext>
            </a:extLst>
          </p:cNvPr>
          <p:cNvCxnSpPr>
            <a:stCxn id="14" idx="2"/>
            <a:endCxn id="11" idx="0"/>
          </p:cNvCxnSpPr>
          <p:nvPr/>
        </p:nvCxnSpPr>
        <p:spPr>
          <a:xfrm>
            <a:off x="4060698" y="3176400"/>
            <a:ext cx="382" cy="68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7347F8E-8EFF-4562-95B5-A27D11AFB2DB}"/>
              </a:ext>
            </a:extLst>
          </p:cNvPr>
          <p:cNvCxnSpPr/>
          <p:nvPr/>
        </p:nvCxnSpPr>
        <p:spPr>
          <a:xfrm flipV="1">
            <a:off x="9416771" y="2119078"/>
            <a:ext cx="586784" cy="44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05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Our Ask Of You?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D494E2F-2612-46F7-AC5A-78AD33A25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6050905"/>
              </p:ext>
            </p:extLst>
          </p:nvPr>
        </p:nvGraphicFramePr>
        <p:xfrm>
          <a:off x="1935534" y="1206229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F572D8A0-A89D-4215-BAB6-07498AFE9C63}"/>
              </a:ext>
            </a:extLst>
          </p:cNvPr>
          <p:cNvSpPr/>
          <p:nvPr/>
        </p:nvSpPr>
        <p:spPr>
          <a:xfrm>
            <a:off x="9205877" y="1962923"/>
            <a:ext cx="2003898" cy="894945"/>
          </a:xfrm>
          <a:prstGeom prst="wedgeRectCallout">
            <a:avLst>
              <a:gd name="adj1" fmla="val -59182"/>
              <a:gd name="adj2" fmla="val 1256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agree with the vision and benefits of the CA Baseline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998CBD76-60DA-48D5-A36F-B7FD80015238}"/>
              </a:ext>
            </a:extLst>
          </p:cNvPr>
          <p:cNvSpPr/>
          <p:nvPr/>
        </p:nvSpPr>
        <p:spPr>
          <a:xfrm>
            <a:off x="9825072" y="3063380"/>
            <a:ext cx="2003898" cy="1422545"/>
          </a:xfrm>
          <a:prstGeom prst="wedgeRectCallout">
            <a:avLst>
              <a:gd name="adj1" fmla="val -87824"/>
              <a:gd name="adj2" fmla="val 65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require </a:t>
            </a:r>
            <a:r>
              <a:rPr lang="en-US" dirty="0" err="1"/>
              <a:t>iGuide</a:t>
            </a:r>
            <a:r>
              <a:rPr lang="en-US" dirty="0"/>
              <a:t> authors to use the CA Baseline as a starting point for their profiles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9393677" y="5025957"/>
            <a:ext cx="2003898" cy="1422545"/>
          </a:xfrm>
          <a:prstGeom prst="wedgeRectCallout">
            <a:avLst>
              <a:gd name="adj1" fmla="val -67435"/>
              <a:gd name="adj2" fmla="val -1193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promote awareness of &amp; participate in the refinement of the CA Baseline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9F59F8-08B5-4FBC-AEB7-C2901F0E5181}"/>
              </a:ext>
            </a:extLst>
          </p:cNvPr>
          <p:cNvSpPr txBox="1"/>
          <p:nvPr/>
        </p:nvSpPr>
        <p:spPr>
          <a:xfrm>
            <a:off x="456922" y="2897489"/>
            <a:ext cx="26336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i="1" dirty="0"/>
              <a:t>You are part of the diverse Pan-Canadian community that </a:t>
            </a:r>
            <a:r>
              <a:rPr lang="en-CA" i="1" u="sng" dirty="0"/>
              <a:t>informs</a:t>
            </a:r>
            <a:r>
              <a:rPr lang="en-CA" i="1" dirty="0"/>
              <a:t>, </a:t>
            </a:r>
            <a:r>
              <a:rPr lang="en-CA" i="1" u="sng" dirty="0"/>
              <a:t>drives</a:t>
            </a:r>
            <a:r>
              <a:rPr lang="en-CA" i="1" dirty="0"/>
              <a:t>, and </a:t>
            </a:r>
            <a:r>
              <a:rPr lang="en-CA" i="1" u="sng" dirty="0"/>
              <a:t>enforces</a:t>
            </a:r>
            <a:r>
              <a:rPr lang="en-CA" i="1" dirty="0"/>
              <a:t> FHIR implementations in Canada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F55204-F160-4AD5-BF7F-A60DF75A58E7}"/>
              </a:ext>
            </a:extLst>
          </p:cNvPr>
          <p:cNvSpPr txBox="1"/>
          <p:nvPr/>
        </p:nvSpPr>
        <p:spPr>
          <a:xfrm>
            <a:off x="4663090" y="3377047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</p:spTree>
    <p:extLst>
      <p:ext uri="{BB962C8B-B14F-4D97-AF65-F5344CB8AC3E}">
        <p14:creationId xmlns:p14="http://schemas.microsoft.com/office/powerpoint/2010/main" val="26563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In It For You?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7686620" y="1258869"/>
            <a:ext cx="4031179" cy="626986"/>
          </a:xfrm>
          <a:prstGeom prst="wedgeRectCallout">
            <a:avLst>
              <a:gd name="adj1" fmla="val -66607"/>
              <a:gd name="adj2" fmla="val 3259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Benefits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63EBFC-FDF8-46CC-AAF1-2520F9C447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6786316"/>
              </p:ext>
            </p:extLst>
          </p:nvPr>
        </p:nvGraphicFramePr>
        <p:xfrm>
          <a:off x="0" y="1267910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0F62898-E569-4061-9D78-2BD9A98AD5A8}"/>
              </a:ext>
            </a:extLst>
          </p:cNvPr>
          <p:cNvSpPr txBox="1"/>
          <p:nvPr/>
        </p:nvSpPr>
        <p:spPr>
          <a:xfrm>
            <a:off x="2627731" y="3357371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85A0BF2-D23C-45EB-81C9-3E671B37AC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4270814"/>
              </p:ext>
            </p:extLst>
          </p:nvPr>
        </p:nvGraphicFramePr>
        <p:xfrm>
          <a:off x="7597323" y="1985247"/>
          <a:ext cx="4209774" cy="4246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281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2498</TotalTime>
  <Words>1405</Words>
  <Application>Microsoft Office PowerPoint</Application>
  <PresentationFormat>Widescreen</PresentationFormat>
  <Paragraphs>184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Office Theme</vt:lpstr>
      <vt:lpstr>CA-Baseline A Starting Point for Canadian FHIR Implementation Guides</vt:lpstr>
      <vt:lpstr>Who Are We?</vt:lpstr>
      <vt:lpstr>Who Participates?</vt:lpstr>
      <vt:lpstr>What are the Limitations of the FHIR Base Specification?</vt:lpstr>
      <vt:lpstr>What Are We Doing And Why?</vt:lpstr>
      <vt:lpstr>What Are We Doing And Why?</vt:lpstr>
      <vt:lpstr>Who are we Targeting and Why?</vt:lpstr>
      <vt:lpstr>What’s Our Ask Of You?</vt:lpstr>
      <vt:lpstr>What’s In It For You?</vt:lpstr>
      <vt:lpstr>What’s Next?</vt:lpstr>
      <vt:lpstr>For Authors and Implementers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CA-Core Canadian health care data interoperability</dc:title>
  <dc:creator>Matthew Herbert</dc:creator>
  <cp:lastModifiedBy>Savage, Michael</cp:lastModifiedBy>
  <cp:revision>54</cp:revision>
  <cp:lastPrinted>2020-11-27T18:57:33Z</cp:lastPrinted>
  <dcterms:created xsi:type="dcterms:W3CDTF">2020-11-27T17:37:40Z</dcterms:created>
  <dcterms:modified xsi:type="dcterms:W3CDTF">2021-03-19T20:17:06Z</dcterms:modified>
</cp:coreProperties>
</file>