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1"/>
  </p:sldMasterIdLst>
  <p:notesMasterIdLst>
    <p:notesMasterId r:id="rId11"/>
  </p:notesMasterIdLst>
  <p:sldIdLst>
    <p:sldId id="256" r:id="rId2"/>
    <p:sldId id="282" r:id="rId3"/>
    <p:sldId id="338" r:id="rId4"/>
    <p:sldId id="327" r:id="rId5"/>
    <p:sldId id="377" r:id="rId6"/>
    <p:sldId id="378" r:id="rId7"/>
    <p:sldId id="334" r:id="rId8"/>
    <p:sldId id="298" r:id="rId9"/>
    <p:sldId id="276" r:id="rId10"/>
  </p:sldIdLst>
  <p:sldSz cx="12192000" cy="6858000"/>
  <p:notesSz cx="6858000" cy="9144000"/>
  <p:defaultTextStyle>
    <a:defPPr marL="0" marR="0" indent="0" algn="l" defTabSz="3429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75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38" b="1" i="0" u="none" strike="noStrike" cap="all" spc="0" normalizeH="0" baseline="0">
        <a:ln>
          <a:noFill/>
        </a:ln>
        <a:solidFill>
          <a:srgbClr val="515252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85725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38" b="1" i="0" u="none" strike="noStrike" cap="all" spc="0" normalizeH="0" baseline="0">
        <a:ln>
          <a:noFill/>
        </a:ln>
        <a:solidFill>
          <a:srgbClr val="515252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171450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38" b="1" i="0" u="none" strike="noStrike" cap="all" spc="0" normalizeH="0" baseline="0">
        <a:ln>
          <a:noFill/>
        </a:ln>
        <a:solidFill>
          <a:srgbClr val="515252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257175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38" b="1" i="0" u="none" strike="noStrike" cap="all" spc="0" normalizeH="0" baseline="0">
        <a:ln>
          <a:noFill/>
        </a:ln>
        <a:solidFill>
          <a:srgbClr val="515252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342900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38" b="1" i="0" u="none" strike="noStrike" cap="all" spc="0" normalizeH="0" baseline="0">
        <a:ln>
          <a:noFill/>
        </a:ln>
        <a:solidFill>
          <a:srgbClr val="515252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428625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38" b="1" i="0" u="none" strike="noStrike" cap="all" spc="0" normalizeH="0" baseline="0">
        <a:ln>
          <a:noFill/>
        </a:ln>
        <a:solidFill>
          <a:srgbClr val="515252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514350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38" b="1" i="0" u="none" strike="noStrike" cap="all" spc="0" normalizeH="0" baseline="0">
        <a:ln>
          <a:noFill/>
        </a:ln>
        <a:solidFill>
          <a:srgbClr val="515252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600075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38" b="1" i="0" u="none" strike="noStrike" cap="all" spc="0" normalizeH="0" baseline="0">
        <a:ln>
          <a:noFill/>
        </a:ln>
        <a:solidFill>
          <a:srgbClr val="515252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685800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38" b="1" i="0" u="none" strike="noStrike" cap="all" spc="0" normalizeH="0" baseline="0">
        <a:ln>
          <a:noFill/>
        </a:ln>
        <a:solidFill>
          <a:srgbClr val="515252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2D3B"/>
    <a:srgbClr val="181F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C54B93-9557-4CF4-BC17-E902BF997C6A}" v="5" dt="2024-05-07T15:45:09.16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29" autoAdjust="0"/>
    <p:restoredTop sz="94639" autoAdjust="0"/>
  </p:normalViewPr>
  <p:slideViewPr>
    <p:cSldViewPr snapToGrid="0">
      <p:cViewPr varScale="1">
        <p:scale>
          <a:sx n="149" d="100"/>
          <a:sy n="149" d="100"/>
        </p:scale>
        <p:origin x="772" y="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n Parker" userId="f95b376b-db39-42c9-b7c2-68a48307e17e" providerId="ADAL" clId="{EEE7F567-4533-4E46-B215-AC20A2A268D1}"/>
    <pc:docChg chg="undo custSel modSld sldOrd">
      <pc:chgData name="Ron Parker" userId="f95b376b-db39-42c9-b7c2-68a48307e17e" providerId="ADAL" clId="{EEE7F567-4533-4E46-B215-AC20A2A268D1}" dt="2024-04-02T16:59:14.865" v="1119" actId="20577"/>
      <pc:docMkLst>
        <pc:docMk/>
      </pc:docMkLst>
      <pc:sldChg chg="modSp mod">
        <pc:chgData name="Ron Parker" userId="f95b376b-db39-42c9-b7c2-68a48307e17e" providerId="ADAL" clId="{EEE7F567-4533-4E46-B215-AC20A2A268D1}" dt="2024-04-02T14:09:56.495" v="44" actId="20577"/>
        <pc:sldMkLst>
          <pc:docMk/>
          <pc:sldMk cId="314897310" sldId="282"/>
        </pc:sldMkLst>
        <pc:spChg chg="mod">
          <ac:chgData name="Ron Parker" userId="f95b376b-db39-42c9-b7c2-68a48307e17e" providerId="ADAL" clId="{EEE7F567-4533-4E46-B215-AC20A2A268D1}" dt="2024-04-02T14:09:56.495" v="44" actId="20577"/>
          <ac:spMkLst>
            <pc:docMk/>
            <pc:sldMk cId="314897310" sldId="282"/>
            <ac:spMk id="3" creationId="{DF35F742-3752-4ECD-84DD-DDF15B612781}"/>
          </ac:spMkLst>
        </pc:spChg>
      </pc:sldChg>
      <pc:sldChg chg="modSp mod">
        <pc:chgData name="Ron Parker" userId="f95b376b-db39-42c9-b7c2-68a48307e17e" providerId="ADAL" clId="{EEE7F567-4533-4E46-B215-AC20A2A268D1}" dt="2024-04-02T16:59:14.865" v="1119" actId="20577"/>
        <pc:sldMkLst>
          <pc:docMk/>
          <pc:sldMk cId="1776105730" sldId="298"/>
        </pc:sldMkLst>
        <pc:spChg chg="mod">
          <ac:chgData name="Ron Parker" userId="f95b376b-db39-42c9-b7c2-68a48307e17e" providerId="ADAL" clId="{EEE7F567-4533-4E46-B215-AC20A2A268D1}" dt="2024-04-02T16:59:14.865" v="1119" actId="20577"/>
          <ac:spMkLst>
            <pc:docMk/>
            <pc:sldMk cId="1776105730" sldId="298"/>
            <ac:spMk id="3" creationId="{D27E0441-E3A9-464F-8C5E-175BF8E333D8}"/>
          </ac:spMkLst>
        </pc:spChg>
      </pc:sldChg>
      <pc:sldChg chg="modSp mod">
        <pc:chgData name="Ron Parker" userId="f95b376b-db39-42c9-b7c2-68a48307e17e" providerId="ADAL" clId="{EEE7F567-4533-4E46-B215-AC20A2A268D1}" dt="2024-04-02T14:22:22.342" v="332"/>
        <pc:sldMkLst>
          <pc:docMk/>
          <pc:sldMk cId="3275751731" sldId="374"/>
        </pc:sldMkLst>
        <pc:spChg chg="mod">
          <ac:chgData name="Ron Parker" userId="f95b376b-db39-42c9-b7c2-68a48307e17e" providerId="ADAL" clId="{EEE7F567-4533-4E46-B215-AC20A2A268D1}" dt="2024-04-02T14:22:22.342" v="332"/>
          <ac:spMkLst>
            <pc:docMk/>
            <pc:sldMk cId="3275751731" sldId="374"/>
            <ac:spMk id="3" creationId="{E9ACB086-B2F9-3610-E5E5-3C1295285F7C}"/>
          </ac:spMkLst>
        </pc:spChg>
      </pc:sldChg>
      <pc:sldChg chg="modSp mod ord">
        <pc:chgData name="Ron Parker" userId="f95b376b-db39-42c9-b7c2-68a48307e17e" providerId="ADAL" clId="{EEE7F567-4533-4E46-B215-AC20A2A268D1}" dt="2024-04-02T16:10:19.267" v="1109" actId="20577"/>
        <pc:sldMkLst>
          <pc:docMk/>
          <pc:sldMk cId="2069707629" sldId="375"/>
        </pc:sldMkLst>
        <pc:spChg chg="mod">
          <ac:chgData name="Ron Parker" userId="f95b376b-db39-42c9-b7c2-68a48307e17e" providerId="ADAL" clId="{EEE7F567-4533-4E46-B215-AC20A2A268D1}" dt="2024-04-02T16:10:19.267" v="1109" actId="20577"/>
          <ac:spMkLst>
            <pc:docMk/>
            <pc:sldMk cId="2069707629" sldId="375"/>
            <ac:spMk id="3" creationId="{024B8F64-7611-2A28-AF06-0E6F8A697FE7}"/>
          </ac:spMkLst>
        </pc:spChg>
      </pc:sldChg>
      <pc:sldChg chg="ord">
        <pc:chgData name="Ron Parker" userId="f95b376b-db39-42c9-b7c2-68a48307e17e" providerId="ADAL" clId="{EEE7F567-4533-4E46-B215-AC20A2A268D1}" dt="2024-04-02T14:08:26.601" v="6"/>
        <pc:sldMkLst>
          <pc:docMk/>
          <pc:sldMk cId="3346963285" sldId="376"/>
        </pc:sldMkLst>
      </pc:sldChg>
      <pc:sldChg chg="modSp mod">
        <pc:chgData name="Ron Parker" userId="f95b376b-db39-42c9-b7c2-68a48307e17e" providerId="ADAL" clId="{EEE7F567-4533-4E46-B215-AC20A2A268D1}" dt="2024-04-02T14:37:02.478" v="579" actId="20577"/>
        <pc:sldMkLst>
          <pc:docMk/>
          <pc:sldMk cId="485195883" sldId="377"/>
        </pc:sldMkLst>
        <pc:spChg chg="mod">
          <ac:chgData name="Ron Parker" userId="f95b376b-db39-42c9-b7c2-68a48307e17e" providerId="ADAL" clId="{EEE7F567-4533-4E46-B215-AC20A2A268D1}" dt="2024-04-02T14:37:02.478" v="579" actId="20577"/>
          <ac:spMkLst>
            <pc:docMk/>
            <pc:sldMk cId="485195883" sldId="377"/>
            <ac:spMk id="3" creationId="{FB1DE2E0-023A-ECE2-5F11-D9067854E2D2}"/>
          </ac:spMkLst>
        </pc:spChg>
      </pc:sldChg>
    </pc:docChg>
  </pc:docChgLst>
  <pc:docChgLst>
    <pc:chgData name="Ron Parker" userId="f95b376b-db39-42c9-b7c2-68a48307e17e" providerId="ADAL" clId="{E589A452-AED7-4B8D-A085-FE7A2057BF94}"/>
    <pc:docChg chg="custSel delSld modSld">
      <pc:chgData name="Ron Parker" userId="f95b376b-db39-42c9-b7c2-68a48307e17e" providerId="ADAL" clId="{E589A452-AED7-4B8D-A085-FE7A2057BF94}" dt="2024-03-26T19:20:22.985" v="50" actId="20577"/>
      <pc:docMkLst>
        <pc:docMk/>
      </pc:docMkLst>
      <pc:sldChg chg="del">
        <pc:chgData name="Ron Parker" userId="f95b376b-db39-42c9-b7c2-68a48307e17e" providerId="ADAL" clId="{E589A452-AED7-4B8D-A085-FE7A2057BF94}" dt="2024-03-26T19:17:59.121" v="37" actId="2696"/>
        <pc:sldMkLst>
          <pc:docMk/>
          <pc:sldMk cId="2634810349" sldId="370"/>
        </pc:sldMkLst>
      </pc:sldChg>
      <pc:sldChg chg="modSp del mod">
        <pc:chgData name="Ron Parker" userId="f95b376b-db39-42c9-b7c2-68a48307e17e" providerId="ADAL" clId="{E589A452-AED7-4B8D-A085-FE7A2057BF94}" dt="2024-03-26T19:17:59.121" v="37" actId="2696"/>
        <pc:sldMkLst>
          <pc:docMk/>
          <pc:sldMk cId="826866148" sldId="372"/>
        </pc:sldMkLst>
        <pc:spChg chg="mod">
          <ac:chgData name="Ron Parker" userId="f95b376b-db39-42c9-b7c2-68a48307e17e" providerId="ADAL" clId="{E589A452-AED7-4B8D-A085-FE7A2057BF94}" dt="2024-03-26T19:17:41.538" v="36" actId="6549"/>
          <ac:spMkLst>
            <pc:docMk/>
            <pc:sldMk cId="826866148" sldId="372"/>
            <ac:spMk id="3" creationId="{540D95FB-C1DF-618D-6384-D4CB7F114D34}"/>
          </ac:spMkLst>
        </pc:spChg>
      </pc:sldChg>
      <pc:sldChg chg="modSp mod">
        <pc:chgData name="Ron Parker" userId="f95b376b-db39-42c9-b7c2-68a48307e17e" providerId="ADAL" clId="{E589A452-AED7-4B8D-A085-FE7A2057BF94}" dt="2024-03-26T19:20:22.985" v="50" actId="20577"/>
        <pc:sldMkLst>
          <pc:docMk/>
          <pc:sldMk cId="3275751731" sldId="374"/>
        </pc:sldMkLst>
        <pc:spChg chg="mod">
          <ac:chgData name="Ron Parker" userId="f95b376b-db39-42c9-b7c2-68a48307e17e" providerId="ADAL" clId="{E589A452-AED7-4B8D-A085-FE7A2057BF94}" dt="2024-03-26T19:20:22.985" v="50" actId="20577"/>
          <ac:spMkLst>
            <pc:docMk/>
            <pc:sldMk cId="3275751731" sldId="374"/>
            <ac:spMk id="3" creationId="{E9ACB086-B2F9-3610-E5E5-3C1295285F7C}"/>
          </ac:spMkLst>
        </pc:spChg>
      </pc:sldChg>
      <pc:sldChg chg="modSp mod">
        <pc:chgData name="Ron Parker" userId="f95b376b-db39-42c9-b7c2-68a48307e17e" providerId="ADAL" clId="{E589A452-AED7-4B8D-A085-FE7A2057BF94}" dt="2024-03-26T18:14:42.944" v="14" actId="20577"/>
        <pc:sldMkLst>
          <pc:docMk/>
          <pc:sldMk cId="2069707629" sldId="375"/>
        </pc:sldMkLst>
        <pc:spChg chg="mod">
          <ac:chgData name="Ron Parker" userId="f95b376b-db39-42c9-b7c2-68a48307e17e" providerId="ADAL" clId="{E589A452-AED7-4B8D-A085-FE7A2057BF94}" dt="2024-03-26T18:14:42.944" v="14" actId="20577"/>
          <ac:spMkLst>
            <pc:docMk/>
            <pc:sldMk cId="2069707629" sldId="375"/>
            <ac:spMk id="3" creationId="{024B8F64-7611-2A28-AF06-0E6F8A697FE7}"/>
          </ac:spMkLst>
        </pc:spChg>
      </pc:sldChg>
      <pc:sldChg chg="modSp mod">
        <pc:chgData name="Ron Parker" userId="f95b376b-db39-42c9-b7c2-68a48307e17e" providerId="ADAL" clId="{E589A452-AED7-4B8D-A085-FE7A2057BF94}" dt="2024-03-26T18:14:51.234" v="19" actId="20577"/>
        <pc:sldMkLst>
          <pc:docMk/>
          <pc:sldMk cId="3346963285" sldId="376"/>
        </pc:sldMkLst>
        <pc:spChg chg="mod">
          <ac:chgData name="Ron Parker" userId="f95b376b-db39-42c9-b7c2-68a48307e17e" providerId="ADAL" clId="{E589A452-AED7-4B8D-A085-FE7A2057BF94}" dt="2024-03-26T18:14:51.234" v="19" actId="20577"/>
          <ac:spMkLst>
            <pc:docMk/>
            <pc:sldMk cId="3346963285" sldId="376"/>
            <ac:spMk id="3" creationId="{2EF68871-80EB-3646-C600-0DF1F9A37E85}"/>
          </ac:spMkLst>
        </pc:spChg>
      </pc:sldChg>
    </pc:docChg>
  </pc:docChgLst>
  <pc:docChgLst>
    <pc:chgData name="Ron Parker" userId="f95b376b-db39-42c9-b7c2-68a48307e17e" providerId="ADAL" clId="{5167BE62-6204-4368-B56E-A474B82C8B71}"/>
    <pc:docChg chg="undo custSel addSld delSld modSld">
      <pc:chgData name="Ron Parker" userId="f95b376b-db39-42c9-b7c2-68a48307e17e" providerId="ADAL" clId="{5167BE62-6204-4368-B56E-A474B82C8B71}" dt="2024-03-05T18:15:24.508" v="975" actId="20577"/>
      <pc:docMkLst>
        <pc:docMk/>
      </pc:docMkLst>
      <pc:sldChg chg="modSp mod">
        <pc:chgData name="Ron Parker" userId="f95b376b-db39-42c9-b7c2-68a48307e17e" providerId="ADAL" clId="{5167BE62-6204-4368-B56E-A474B82C8B71}" dt="2024-03-05T13:20:41.132" v="8" actId="20577"/>
        <pc:sldMkLst>
          <pc:docMk/>
          <pc:sldMk cId="1883652671" sldId="256"/>
        </pc:sldMkLst>
        <pc:spChg chg="mod">
          <ac:chgData name="Ron Parker" userId="f95b376b-db39-42c9-b7c2-68a48307e17e" providerId="ADAL" clId="{5167BE62-6204-4368-B56E-A474B82C8B71}" dt="2024-03-05T13:20:41.132" v="8" actId="20577"/>
          <ac:spMkLst>
            <pc:docMk/>
            <pc:sldMk cId="1883652671" sldId="256"/>
            <ac:spMk id="4" creationId="{445D52C2-7BEF-4B83-A347-A5FE8B75496E}"/>
          </ac:spMkLst>
        </pc:spChg>
      </pc:sldChg>
      <pc:sldChg chg="modSp mod">
        <pc:chgData name="Ron Parker" userId="f95b376b-db39-42c9-b7c2-68a48307e17e" providerId="ADAL" clId="{5167BE62-6204-4368-B56E-A474B82C8B71}" dt="2024-03-05T16:58:48.666" v="734" actId="20577"/>
        <pc:sldMkLst>
          <pc:docMk/>
          <pc:sldMk cId="314897310" sldId="282"/>
        </pc:sldMkLst>
        <pc:spChg chg="mod">
          <ac:chgData name="Ron Parker" userId="f95b376b-db39-42c9-b7c2-68a48307e17e" providerId="ADAL" clId="{5167BE62-6204-4368-B56E-A474B82C8B71}" dt="2024-03-05T13:20:55.788" v="12" actId="6549"/>
          <ac:spMkLst>
            <pc:docMk/>
            <pc:sldMk cId="314897310" sldId="282"/>
            <ac:spMk id="2" creationId="{A9BDA0DA-0130-448C-B676-FF26B30B3B00}"/>
          </ac:spMkLst>
        </pc:spChg>
        <pc:spChg chg="mod">
          <ac:chgData name="Ron Parker" userId="f95b376b-db39-42c9-b7c2-68a48307e17e" providerId="ADAL" clId="{5167BE62-6204-4368-B56E-A474B82C8B71}" dt="2024-03-05T16:58:48.666" v="734" actId="20577"/>
          <ac:spMkLst>
            <pc:docMk/>
            <pc:sldMk cId="314897310" sldId="282"/>
            <ac:spMk id="3" creationId="{DF35F742-3752-4ECD-84DD-DDF15B612781}"/>
          </ac:spMkLst>
        </pc:spChg>
      </pc:sldChg>
      <pc:sldChg chg="modSp mod">
        <pc:chgData name="Ron Parker" userId="f95b376b-db39-42c9-b7c2-68a48307e17e" providerId="ADAL" clId="{5167BE62-6204-4368-B56E-A474B82C8B71}" dt="2024-03-05T13:35:29.237" v="215" actId="6549"/>
        <pc:sldMkLst>
          <pc:docMk/>
          <pc:sldMk cId="1776105730" sldId="298"/>
        </pc:sldMkLst>
        <pc:spChg chg="mod">
          <ac:chgData name="Ron Parker" userId="f95b376b-db39-42c9-b7c2-68a48307e17e" providerId="ADAL" clId="{5167BE62-6204-4368-B56E-A474B82C8B71}" dt="2024-03-05T13:35:29.237" v="215" actId="6549"/>
          <ac:spMkLst>
            <pc:docMk/>
            <pc:sldMk cId="1776105730" sldId="298"/>
            <ac:spMk id="3" creationId="{D27E0441-E3A9-464F-8C5E-175BF8E333D8}"/>
          </ac:spMkLst>
        </pc:spChg>
      </pc:sldChg>
      <pc:sldChg chg="del">
        <pc:chgData name="Ron Parker" userId="f95b376b-db39-42c9-b7c2-68a48307e17e" providerId="ADAL" clId="{5167BE62-6204-4368-B56E-A474B82C8B71}" dt="2024-03-05T14:11:44.883" v="702" actId="47"/>
        <pc:sldMkLst>
          <pc:docMk/>
          <pc:sldMk cId="3168555950" sldId="327"/>
        </pc:sldMkLst>
      </pc:sldChg>
      <pc:sldChg chg="del">
        <pc:chgData name="Ron Parker" userId="f95b376b-db39-42c9-b7c2-68a48307e17e" providerId="ADAL" clId="{5167BE62-6204-4368-B56E-A474B82C8B71}" dt="2024-03-05T14:11:44.883" v="702" actId="47"/>
        <pc:sldMkLst>
          <pc:docMk/>
          <pc:sldMk cId="1225143610" sldId="338"/>
        </pc:sldMkLst>
      </pc:sldChg>
      <pc:sldChg chg="addSp delSp modSp mod setBg modAnim modShow">
        <pc:chgData name="Ron Parker" userId="f95b376b-db39-42c9-b7c2-68a48307e17e" providerId="ADAL" clId="{5167BE62-6204-4368-B56E-A474B82C8B71}" dt="2024-03-05T17:30:50.308" v="735" actId="729"/>
        <pc:sldMkLst>
          <pc:docMk/>
          <pc:sldMk cId="2634810349" sldId="370"/>
        </pc:sldMkLst>
        <pc:spChg chg="add">
          <ac:chgData name="Ron Parker" userId="f95b376b-db39-42c9-b7c2-68a48307e17e" providerId="ADAL" clId="{5167BE62-6204-4368-B56E-A474B82C8B71}" dt="2024-03-05T13:24:19.756" v="47"/>
          <ac:spMkLst>
            <pc:docMk/>
            <pc:sldMk cId="2634810349" sldId="370"/>
            <ac:spMk id="3" creationId="{412C1D19-4693-52C2-60C5-73A4F479ABD3}"/>
          </ac:spMkLst>
        </pc:spChg>
        <pc:spChg chg="add mod">
          <ac:chgData name="Ron Parker" userId="f95b376b-db39-42c9-b7c2-68a48307e17e" providerId="ADAL" clId="{5167BE62-6204-4368-B56E-A474B82C8B71}" dt="2024-03-05T13:34:28.737" v="187" actId="108"/>
          <ac:spMkLst>
            <pc:docMk/>
            <pc:sldMk cId="2634810349" sldId="370"/>
            <ac:spMk id="6" creationId="{BA4FBFC7-5821-EF07-B155-50A781138964}"/>
          </ac:spMkLst>
        </pc:spChg>
        <pc:spChg chg="mod">
          <ac:chgData name="Ron Parker" userId="f95b376b-db39-42c9-b7c2-68a48307e17e" providerId="ADAL" clId="{5167BE62-6204-4368-B56E-A474B82C8B71}" dt="2024-03-05T13:26:12.735" v="75" actId="6549"/>
          <ac:spMkLst>
            <pc:docMk/>
            <pc:sldMk cId="2634810349" sldId="370"/>
            <ac:spMk id="7" creationId="{781F08DA-80B2-5F63-B6F1-09856A2C65A3}"/>
          </ac:spMkLst>
        </pc:spChg>
        <pc:picChg chg="add">
          <ac:chgData name="Ron Parker" userId="f95b376b-db39-42c9-b7c2-68a48307e17e" providerId="ADAL" clId="{5167BE62-6204-4368-B56E-A474B82C8B71}" dt="2024-03-05T13:24:19.756" v="47"/>
          <ac:picMkLst>
            <pc:docMk/>
            <pc:sldMk cId="2634810349" sldId="370"/>
            <ac:picMk id="1027" creationId="{562D26EF-9398-0468-2472-F1705ED61B82}"/>
          </ac:picMkLst>
        </pc:picChg>
        <pc:picChg chg="add">
          <ac:chgData name="Ron Parker" userId="f95b376b-db39-42c9-b7c2-68a48307e17e" providerId="ADAL" clId="{5167BE62-6204-4368-B56E-A474B82C8B71}" dt="2024-03-05T13:24:19.756" v="47"/>
          <ac:picMkLst>
            <pc:docMk/>
            <pc:sldMk cId="2634810349" sldId="370"/>
            <ac:picMk id="1028" creationId="{B4582CF0-3AE2-32D5-976E-CC6D340788AA}"/>
          </ac:picMkLst>
        </pc:picChg>
        <pc:picChg chg="add">
          <ac:chgData name="Ron Parker" userId="f95b376b-db39-42c9-b7c2-68a48307e17e" providerId="ADAL" clId="{5167BE62-6204-4368-B56E-A474B82C8B71}" dt="2024-03-05T13:24:19.756" v="47"/>
          <ac:picMkLst>
            <pc:docMk/>
            <pc:sldMk cId="2634810349" sldId="370"/>
            <ac:picMk id="1029" creationId="{F4D8FA36-6F37-4F1D-2B9E-5BCD19BC2A9F}"/>
          </ac:picMkLst>
        </pc:picChg>
        <pc:picChg chg="add">
          <ac:chgData name="Ron Parker" userId="f95b376b-db39-42c9-b7c2-68a48307e17e" providerId="ADAL" clId="{5167BE62-6204-4368-B56E-A474B82C8B71}" dt="2024-03-05T13:24:19.756" v="47"/>
          <ac:picMkLst>
            <pc:docMk/>
            <pc:sldMk cId="2634810349" sldId="370"/>
            <ac:picMk id="1030" creationId="{BD2F3AB2-A53A-7C36-AE32-0940DCED24CD}"/>
          </ac:picMkLst>
        </pc:picChg>
        <pc:picChg chg="add">
          <ac:chgData name="Ron Parker" userId="f95b376b-db39-42c9-b7c2-68a48307e17e" providerId="ADAL" clId="{5167BE62-6204-4368-B56E-A474B82C8B71}" dt="2024-03-05T13:24:19.756" v="47"/>
          <ac:picMkLst>
            <pc:docMk/>
            <pc:sldMk cId="2634810349" sldId="370"/>
            <ac:picMk id="1031" creationId="{F89ED3C9-9D65-FAC9-708C-633E7932113C}"/>
          </ac:picMkLst>
        </pc:picChg>
        <pc:picChg chg="add">
          <ac:chgData name="Ron Parker" userId="f95b376b-db39-42c9-b7c2-68a48307e17e" providerId="ADAL" clId="{5167BE62-6204-4368-B56E-A474B82C8B71}" dt="2024-03-05T13:24:19.756" v="47"/>
          <ac:picMkLst>
            <pc:docMk/>
            <pc:sldMk cId="2634810349" sldId="370"/>
            <ac:picMk id="1032" creationId="{46A20779-3BFC-1B76-DC34-085FDB086D93}"/>
          </ac:picMkLst>
        </pc:picChg>
        <pc:picChg chg="add">
          <ac:chgData name="Ron Parker" userId="f95b376b-db39-42c9-b7c2-68a48307e17e" providerId="ADAL" clId="{5167BE62-6204-4368-B56E-A474B82C8B71}" dt="2024-03-05T13:24:19.756" v="47"/>
          <ac:picMkLst>
            <pc:docMk/>
            <pc:sldMk cId="2634810349" sldId="370"/>
            <ac:picMk id="1033" creationId="{1C6060CF-6F1C-B611-A303-B16701A8DD40}"/>
          </ac:picMkLst>
        </pc:picChg>
        <pc:picChg chg="add">
          <ac:chgData name="Ron Parker" userId="f95b376b-db39-42c9-b7c2-68a48307e17e" providerId="ADAL" clId="{5167BE62-6204-4368-B56E-A474B82C8B71}" dt="2024-03-05T13:24:31.879" v="49"/>
          <ac:picMkLst>
            <pc:docMk/>
            <pc:sldMk cId="2634810349" sldId="370"/>
            <ac:picMk id="1035" creationId="{80502C1E-8CFB-17E1-9C0F-99EE9E68DAD5}"/>
          </ac:picMkLst>
        </pc:picChg>
        <pc:picChg chg="add del">
          <ac:chgData name="Ron Parker" userId="f95b376b-db39-42c9-b7c2-68a48307e17e" providerId="ADAL" clId="{5167BE62-6204-4368-B56E-A474B82C8B71}" dt="2024-03-05T13:24:44.687" v="55" actId="478"/>
          <ac:picMkLst>
            <pc:docMk/>
            <pc:sldMk cId="2634810349" sldId="370"/>
            <ac:picMk id="1036" creationId="{F4B09DB0-D32E-D6ED-3AF4-FF697D8305B3}"/>
          </ac:picMkLst>
        </pc:picChg>
        <pc:picChg chg="add del">
          <ac:chgData name="Ron Parker" userId="f95b376b-db39-42c9-b7c2-68a48307e17e" providerId="ADAL" clId="{5167BE62-6204-4368-B56E-A474B82C8B71}" dt="2024-03-05T13:24:42.663" v="54" actId="478"/>
          <ac:picMkLst>
            <pc:docMk/>
            <pc:sldMk cId="2634810349" sldId="370"/>
            <ac:picMk id="1037" creationId="{B165080C-6450-5402-159E-0B4B111D1DA3}"/>
          </ac:picMkLst>
        </pc:picChg>
        <pc:picChg chg="add del">
          <ac:chgData name="Ron Parker" userId="f95b376b-db39-42c9-b7c2-68a48307e17e" providerId="ADAL" clId="{5167BE62-6204-4368-B56E-A474B82C8B71}" dt="2024-03-05T13:24:41.486" v="53" actId="478"/>
          <ac:picMkLst>
            <pc:docMk/>
            <pc:sldMk cId="2634810349" sldId="370"/>
            <ac:picMk id="1038" creationId="{4C9F59A6-4865-42EE-F786-B9EC0C20558A}"/>
          </ac:picMkLst>
        </pc:picChg>
        <pc:picChg chg="add del">
          <ac:chgData name="Ron Parker" userId="f95b376b-db39-42c9-b7c2-68a48307e17e" providerId="ADAL" clId="{5167BE62-6204-4368-B56E-A474B82C8B71}" dt="2024-03-05T13:24:40.006" v="52" actId="478"/>
          <ac:picMkLst>
            <pc:docMk/>
            <pc:sldMk cId="2634810349" sldId="370"/>
            <ac:picMk id="1039" creationId="{279199CD-3B1D-F134-35FE-78E39F48A765}"/>
          </ac:picMkLst>
        </pc:picChg>
        <pc:picChg chg="add del">
          <ac:chgData name="Ron Parker" userId="f95b376b-db39-42c9-b7c2-68a48307e17e" providerId="ADAL" clId="{5167BE62-6204-4368-B56E-A474B82C8B71}" dt="2024-03-05T13:24:38.855" v="51" actId="478"/>
          <ac:picMkLst>
            <pc:docMk/>
            <pc:sldMk cId="2634810349" sldId="370"/>
            <ac:picMk id="1040" creationId="{E748F67B-4BE3-7BF3-A3D5-0CA2F85E7BE5}"/>
          </ac:picMkLst>
        </pc:picChg>
        <pc:picChg chg="add del">
          <ac:chgData name="Ron Parker" userId="f95b376b-db39-42c9-b7c2-68a48307e17e" providerId="ADAL" clId="{5167BE62-6204-4368-B56E-A474B82C8B71}" dt="2024-03-05T13:24:37.473" v="50" actId="478"/>
          <ac:picMkLst>
            <pc:docMk/>
            <pc:sldMk cId="2634810349" sldId="370"/>
            <ac:picMk id="1041" creationId="{FE6FE1A0-BC2F-11FB-500C-06A168A81C5B}"/>
          </ac:picMkLst>
        </pc:picChg>
      </pc:sldChg>
      <pc:sldChg chg="del">
        <pc:chgData name="Ron Parker" userId="f95b376b-db39-42c9-b7c2-68a48307e17e" providerId="ADAL" clId="{5167BE62-6204-4368-B56E-A474B82C8B71}" dt="2024-03-05T13:21:25.003" v="13" actId="47"/>
        <pc:sldMkLst>
          <pc:docMk/>
          <pc:sldMk cId="2894335515" sldId="371"/>
        </pc:sldMkLst>
      </pc:sldChg>
      <pc:sldChg chg="del">
        <pc:chgData name="Ron Parker" userId="f95b376b-db39-42c9-b7c2-68a48307e17e" providerId="ADAL" clId="{5167BE62-6204-4368-B56E-A474B82C8B71}" dt="2024-03-05T13:22:56.681" v="44" actId="2696"/>
        <pc:sldMkLst>
          <pc:docMk/>
          <pc:sldMk cId="166195627" sldId="373"/>
        </pc:sldMkLst>
      </pc:sldChg>
      <pc:sldChg chg="modSp new del mod">
        <pc:chgData name="Ron Parker" userId="f95b376b-db39-42c9-b7c2-68a48307e17e" providerId="ADAL" clId="{5167BE62-6204-4368-B56E-A474B82C8B71}" dt="2024-03-05T14:12:12.423" v="705" actId="47"/>
        <pc:sldMkLst>
          <pc:docMk/>
          <pc:sldMk cId="1711868749" sldId="373"/>
        </pc:sldMkLst>
        <pc:spChg chg="mod">
          <ac:chgData name="Ron Parker" userId="f95b376b-db39-42c9-b7c2-68a48307e17e" providerId="ADAL" clId="{5167BE62-6204-4368-B56E-A474B82C8B71}" dt="2024-03-05T13:42:37.754" v="219"/>
          <ac:spMkLst>
            <pc:docMk/>
            <pc:sldMk cId="1711868749" sldId="373"/>
            <ac:spMk id="2" creationId="{401FF659-4CEE-14C8-89F8-3BE9FC8C192E}"/>
          </ac:spMkLst>
        </pc:spChg>
        <pc:spChg chg="mod">
          <ac:chgData name="Ron Parker" userId="f95b376b-db39-42c9-b7c2-68a48307e17e" providerId="ADAL" clId="{5167BE62-6204-4368-B56E-A474B82C8B71}" dt="2024-03-05T13:42:52.451" v="221" actId="21"/>
          <ac:spMkLst>
            <pc:docMk/>
            <pc:sldMk cId="1711868749" sldId="373"/>
            <ac:spMk id="3" creationId="{4B746D2E-7AED-EF99-6FD2-3C76B689A5D2}"/>
          </ac:spMkLst>
        </pc:spChg>
      </pc:sldChg>
      <pc:sldChg chg="del">
        <pc:chgData name="Ron Parker" userId="f95b376b-db39-42c9-b7c2-68a48307e17e" providerId="ADAL" clId="{5167BE62-6204-4368-B56E-A474B82C8B71}" dt="2024-03-05T13:30:28.370" v="146" actId="47"/>
        <pc:sldMkLst>
          <pc:docMk/>
          <pc:sldMk cId="1655936695" sldId="374"/>
        </pc:sldMkLst>
      </pc:sldChg>
      <pc:sldChg chg="modSp new mod">
        <pc:chgData name="Ron Parker" userId="f95b376b-db39-42c9-b7c2-68a48307e17e" providerId="ADAL" clId="{5167BE62-6204-4368-B56E-A474B82C8B71}" dt="2024-03-05T18:15:24.508" v="975" actId="20577"/>
        <pc:sldMkLst>
          <pc:docMk/>
          <pc:sldMk cId="3275751731" sldId="374"/>
        </pc:sldMkLst>
        <pc:spChg chg="mod">
          <ac:chgData name="Ron Parker" userId="f95b376b-db39-42c9-b7c2-68a48307e17e" providerId="ADAL" clId="{5167BE62-6204-4368-B56E-A474B82C8B71}" dt="2024-03-05T13:43:05.338" v="239" actId="20577"/>
          <ac:spMkLst>
            <pc:docMk/>
            <pc:sldMk cId="3275751731" sldId="374"/>
            <ac:spMk id="2" creationId="{84139415-B7AD-7EE1-1418-E236A6729857}"/>
          </ac:spMkLst>
        </pc:spChg>
        <pc:spChg chg="mod">
          <ac:chgData name="Ron Parker" userId="f95b376b-db39-42c9-b7c2-68a48307e17e" providerId="ADAL" clId="{5167BE62-6204-4368-B56E-A474B82C8B71}" dt="2024-03-05T18:15:24.508" v="975" actId="20577"/>
          <ac:spMkLst>
            <pc:docMk/>
            <pc:sldMk cId="3275751731" sldId="374"/>
            <ac:spMk id="3" creationId="{E9ACB086-B2F9-3610-E5E5-3C1295285F7C}"/>
          </ac:spMkLst>
        </pc:spChg>
      </pc:sldChg>
      <pc:sldChg chg="del">
        <pc:chgData name="Ron Parker" userId="f95b376b-db39-42c9-b7c2-68a48307e17e" providerId="ADAL" clId="{5167BE62-6204-4368-B56E-A474B82C8B71}" dt="2024-03-05T13:22:12.626" v="43" actId="47"/>
        <pc:sldMkLst>
          <pc:docMk/>
          <pc:sldMk cId="569975962" sldId="375"/>
        </pc:sldMkLst>
      </pc:sldChg>
      <pc:sldChg chg="add del">
        <pc:chgData name="Ron Parker" userId="f95b376b-db39-42c9-b7c2-68a48307e17e" providerId="ADAL" clId="{5167BE62-6204-4368-B56E-A474B82C8B71}" dt="2024-03-05T14:12:10.261" v="704" actId="47"/>
        <pc:sldMkLst>
          <pc:docMk/>
          <pc:sldMk cId="2069707629" sldId="375"/>
        </pc:sldMkLst>
      </pc:sldChg>
      <pc:sldChg chg="del">
        <pc:chgData name="Ron Parker" userId="f95b376b-db39-42c9-b7c2-68a48307e17e" providerId="ADAL" clId="{5167BE62-6204-4368-B56E-A474B82C8B71}" dt="2024-03-05T13:30:38.195" v="148" actId="47"/>
        <pc:sldMkLst>
          <pc:docMk/>
          <pc:sldMk cId="1355504932" sldId="376"/>
        </pc:sldMkLst>
      </pc:sldChg>
      <pc:sldChg chg="add">
        <pc:chgData name="Ron Parker" userId="f95b376b-db39-42c9-b7c2-68a48307e17e" providerId="ADAL" clId="{5167BE62-6204-4368-B56E-A474B82C8B71}" dt="2024-03-05T14:11:36.313" v="701"/>
        <pc:sldMkLst>
          <pc:docMk/>
          <pc:sldMk cId="3346963285" sldId="376"/>
        </pc:sldMkLst>
      </pc:sldChg>
      <pc:sldChg chg="del">
        <pc:chgData name="Ron Parker" userId="f95b376b-db39-42c9-b7c2-68a48307e17e" providerId="ADAL" clId="{5167BE62-6204-4368-B56E-A474B82C8B71}" dt="2024-03-05T13:30:33.152" v="147" actId="47"/>
        <pc:sldMkLst>
          <pc:docMk/>
          <pc:sldMk cId="1466175654" sldId="377"/>
        </pc:sldMkLst>
      </pc:sldChg>
    </pc:docChg>
  </pc:docChgLst>
  <pc:docChgLst>
    <pc:chgData name="Ron Parker" userId="f95b376b-db39-42c9-b7c2-68a48307e17e" providerId="ADAL" clId="{7188D7AB-54C5-4EA4-9EE9-1C128FE05166}"/>
    <pc:docChg chg="undo custSel addSld delSld modSld">
      <pc:chgData name="Ron Parker" userId="f95b376b-db39-42c9-b7c2-68a48307e17e" providerId="ADAL" clId="{7188D7AB-54C5-4EA4-9EE9-1C128FE05166}" dt="2024-01-09T17:34:11.351" v="761" actId="729"/>
      <pc:docMkLst>
        <pc:docMk/>
      </pc:docMkLst>
      <pc:sldChg chg="modSp mod">
        <pc:chgData name="Ron Parker" userId="f95b376b-db39-42c9-b7c2-68a48307e17e" providerId="ADAL" clId="{7188D7AB-54C5-4EA4-9EE9-1C128FE05166}" dt="2024-01-08T11:47:56.646" v="14" actId="6549"/>
        <pc:sldMkLst>
          <pc:docMk/>
          <pc:sldMk cId="1883652671" sldId="256"/>
        </pc:sldMkLst>
        <pc:spChg chg="mod">
          <ac:chgData name="Ron Parker" userId="f95b376b-db39-42c9-b7c2-68a48307e17e" providerId="ADAL" clId="{7188D7AB-54C5-4EA4-9EE9-1C128FE05166}" dt="2024-01-08T11:47:56.646" v="14" actId="6549"/>
          <ac:spMkLst>
            <pc:docMk/>
            <pc:sldMk cId="1883652671" sldId="256"/>
            <ac:spMk id="4" creationId="{445D52C2-7BEF-4B83-A347-A5FE8B75496E}"/>
          </ac:spMkLst>
        </pc:spChg>
      </pc:sldChg>
      <pc:sldChg chg="modSp mod">
        <pc:chgData name="Ron Parker" userId="f95b376b-db39-42c9-b7c2-68a48307e17e" providerId="ADAL" clId="{7188D7AB-54C5-4EA4-9EE9-1C128FE05166}" dt="2024-01-08T23:45:41.841" v="749"/>
        <pc:sldMkLst>
          <pc:docMk/>
          <pc:sldMk cId="314897310" sldId="282"/>
        </pc:sldMkLst>
        <pc:spChg chg="mod">
          <ac:chgData name="Ron Parker" userId="f95b376b-db39-42c9-b7c2-68a48307e17e" providerId="ADAL" clId="{7188D7AB-54C5-4EA4-9EE9-1C128FE05166}" dt="2024-01-08T11:55:22.675" v="24" actId="20577"/>
          <ac:spMkLst>
            <pc:docMk/>
            <pc:sldMk cId="314897310" sldId="282"/>
            <ac:spMk id="2" creationId="{A9BDA0DA-0130-448C-B676-FF26B30B3B00}"/>
          </ac:spMkLst>
        </pc:spChg>
        <pc:spChg chg="mod">
          <ac:chgData name="Ron Parker" userId="f95b376b-db39-42c9-b7c2-68a48307e17e" providerId="ADAL" clId="{7188D7AB-54C5-4EA4-9EE9-1C128FE05166}" dt="2024-01-08T23:45:41.841" v="749"/>
          <ac:spMkLst>
            <pc:docMk/>
            <pc:sldMk cId="314897310" sldId="282"/>
            <ac:spMk id="3" creationId="{DF35F742-3752-4ECD-84DD-DDF15B612781}"/>
          </ac:spMkLst>
        </pc:spChg>
      </pc:sldChg>
      <pc:sldChg chg="modSp mod">
        <pc:chgData name="Ron Parker" userId="f95b376b-db39-42c9-b7c2-68a48307e17e" providerId="ADAL" clId="{7188D7AB-54C5-4EA4-9EE9-1C128FE05166}" dt="2024-01-08T11:59:29.305" v="62" actId="6549"/>
        <pc:sldMkLst>
          <pc:docMk/>
          <pc:sldMk cId="1776105730" sldId="298"/>
        </pc:sldMkLst>
        <pc:spChg chg="mod">
          <ac:chgData name="Ron Parker" userId="f95b376b-db39-42c9-b7c2-68a48307e17e" providerId="ADAL" clId="{7188D7AB-54C5-4EA4-9EE9-1C128FE05166}" dt="2024-01-08T11:59:29.305" v="62" actId="6549"/>
          <ac:spMkLst>
            <pc:docMk/>
            <pc:sldMk cId="1776105730" sldId="298"/>
            <ac:spMk id="3" creationId="{D27E0441-E3A9-464F-8C5E-175BF8E333D8}"/>
          </ac:spMkLst>
        </pc:spChg>
      </pc:sldChg>
      <pc:sldChg chg="modSp del mod">
        <pc:chgData name="Ron Parker" userId="f95b376b-db39-42c9-b7c2-68a48307e17e" providerId="ADAL" clId="{7188D7AB-54C5-4EA4-9EE9-1C128FE05166}" dt="2024-01-08T23:45:17.801" v="748" actId="47"/>
        <pc:sldMkLst>
          <pc:docMk/>
          <pc:sldMk cId="3168555950" sldId="327"/>
        </pc:sldMkLst>
        <pc:spChg chg="mod">
          <ac:chgData name="Ron Parker" userId="f95b376b-db39-42c9-b7c2-68a48307e17e" providerId="ADAL" clId="{7188D7AB-54C5-4EA4-9EE9-1C128FE05166}" dt="2024-01-08T12:18:13.401" v="171" actId="20577"/>
          <ac:spMkLst>
            <pc:docMk/>
            <pc:sldMk cId="3168555950" sldId="327"/>
            <ac:spMk id="3" creationId="{2EF68871-80EB-3646-C600-0DF1F9A37E85}"/>
          </ac:spMkLst>
        </pc:spChg>
      </pc:sldChg>
      <pc:sldChg chg="modSp mod">
        <pc:chgData name="Ron Parker" userId="f95b376b-db39-42c9-b7c2-68a48307e17e" providerId="ADAL" clId="{7188D7AB-54C5-4EA4-9EE9-1C128FE05166}" dt="2024-01-08T12:03:48.674" v="63" actId="6549"/>
        <pc:sldMkLst>
          <pc:docMk/>
          <pc:sldMk cId="3320946322" sldId="334"/>
        </pc:sldMkLst>
        <pc:spChg chg="mod">
          <ac:chgData name="Ron Parker" userId="f95b376b-db39-42c9-b7c2-68a48307e17e" providerId="ADAL" clId="{7188D7AB-54C5-4EA4-9EE9-1C128FE05166}" dt="2024-01-08T12:03:48.674" v="63" actId="6549"/>
          <ac:spMkLst>
            <pc:docMk/>
            <pc:sldMk cId="3320946322" sldId="334"/>
            <ac:spMk id="3" creationId="{2FD92FB9-B78E-9A93-8BB7-43B0D78C843F}"/>
          </ac:spMkLst>
        </pc:spChg>
      </pc:sldChg>
      <pc:sldChg chg="modSp del mod">
        <pc:chgData name="Ron Parker" userId="f95b376b-db39-42c9-b7c2-68a48307e17e" providerId="ADAL" clId="{7188D7AB-54C5-4EA4-9EE9-1C128FE05166}" dt="2024-01-08T23:45:17.801" v="748" actId="47"/>
        <pc:sldMkLst>
          <pc:docMk/>
          <pc:sldMk cId="1225143610" sldId="338"/>
        </pc:sldMkLst>
        <pc:spChg chg="mod">
          <ac:chgData name="Ron Parker" userId="f95b376b-db39-42c9-b7c2-68a48307e17e" providerId="ADAL" clId="{7188D7AB-54C5-4EA4-9EE9-1C128FE05166}" dt="2024-01-08T12:18:55.656" v="181" actId="20577"/>
          <ac:spMkLst>
            <pc:docMk/>
            <pc:sldMk cId="1225143610" sldId="338"/>
            <ac:spMk id="3" creationId="{024B8F64-7611-2A28-AF06-0E6F8A697FE7}"/>
          </ac:spMkLst>
        </pc:spChg>
      </pc:sldChg>
      <pc:sldChg chg="addSp delSp modSp del mod modTransition chgLayout">
        <pc:chgData name="Ron Parker" userId="f95b376b-db39-42c9-b7c2-68a48307e17e" providerId="ADAL" clId="{7188D7AB-54C5-4EA4-9EE9-1C128FE05166}" dt="2024-01-09T17:04:20.271" v="750" actId="47"/>
        <pc:sldMkLst>
          <pc:docMk/>
          <pc:sldMk cId="604256909" sldId="367"/>
        </pc:sldMkLst>
        <pc:spChg chg="add del mod ord">
          <ac:chgData name="Ron Parker" userId="f95b376b-db39-42c9-b7c2-68a48307e17e" providerId="ADAL" clId="{7188D7AB-54C5-4EA4-9EE9-1C128FE05166}" dt="2024-01-08T12:06:47.275" v="120" actId="478"/>
          <ac:spMkLst>
            <pc:docMk/>
            <pc:sldMk cId="604256909" sldId="367"/>
            <ac:spMk id="2" creationId="{07E09B04-F98C-C13F-DF6B-FC1ACED8AB30}"/>
          </ac:spMkLst>
        </pc:spChg>
        <pc:spChg chg="mod ord">
          <ac:chgData name="Ron Parker" userId="f95b376b-db39-42c9-b7c2-68a48307e17e" providerId="ADAL" clId="{7188D7AB-54C5-4EA4-9EE9-1C128FE05166}" dt="2024-01-08T12:35:30.316" v="747" actId="6549"/>
          <ac:spMkLst>
            <pc:docMk/>
            <pc:sldMk cId="604256909" sldId="367"/>
            <ac:spMk id="3" creationId="{540D95FB-C1DF-618D-6384-D4CB7F114D34}"/>
          </ac:spMkLst>
        </pc:spChg>
        <pc:spChg chg="mod ord">
          <ac:chgData name="Ron Parker" userId="f95b376b-db39-42c9-b7c2-68a48307e17e" providerId="ADAL" clId="{7188D7AB-54C5-4EA4-9EE9-1C128FE05166}" dt="2024-01-08T12:08:40.487" v="130"/>
          <ac:spMkLst>
            <pc:docMk/>
            <pc:sldMk cId="604256909" sldId="367"/>
            <ac:spMk id="4" creationId="{D1B4F743-D8AE-D1E5-4DEB-F877E8FD5B10}"/>
          </ac:spMkLst>
        </pc:spChg>
        <pc:spChg chg="mod ord">
          <ac:chgData name="Ron Parker" userId="f95b376b-db39-42c9-b7c2-68a48307e17e" providerId="ADAL" clId="{7188D7AB-54C5-4EA4-9EE9-1C128FE05166}" dt="2024-01-08T12:15:57.923" v="153"/>
          <ac:spMkLst>
            <pc:docMk/>
            <pc:sldMk cId="604256909" sldId="367"/>
            <ac:spMk id="5" creationId="{F085D9F5-7673-5952-3E36-B1853D801E01}"/>
          </ac:spMkLst>
        </pc:spChg>
        <pc:picChg chg="add del">
          <ac:chgData name="Ron Parker" userId="f95b376b-db39-42c9-b7c2-68a48307e17e" providerId="ADAL" clId="{7188D7AB-54C5-4EA4-9EE9-1C128FE05166}" dt="2024-01-08T12:06:43.390" v="119" actId="478"/>
          <ac:picMkLst>
            <pc:docMk/>
            <pc:sldMk cId="604256909" sldId="367"/>
            <ac:picMk id="6" creationId="{45D82205-59E7-DD28-B4E9-3FCA8DD63BF2}"/>
          </ac:picMkLst>
        </pc:picChg>
      </pc:sldChg>
      <pc:sldChg chg="addSp delSp modSp del mod modTransition chgLayout">
        <pc:chgData name="Ron Parker" userId="f95b376b-db39-42c9-b7c2-68a48307e17e" providerId="ADAL" clId="{7188D7AB-54C5-4EA4-9EE9-1C128FE05166}" dt="2024-01-09T17:04:22.074" v="751" actId="47"/>
        <pc:sldMkLst>
          <pc:docMk/>
          <pc:sldMk cId="4175859485" sldId="368"/>
        </pc:sldMkLst>
        <pc:spChg chg="add del mod ord">
          <ac:chgData name="Ron Parker" userId="f95b376b-db39-42c9-b7c2-68a48307e17e" providerId="ADAL" clId="{7188D7AB-54C5-4EA4-9EE9-1C128FE05166}" dt="2024-01-08T12:07:10.696" v="122" actId="478"/>
          <ac:spMkLst>
            <pc:docMk/>
            <pc:sldMk cId="4175859485" sldId="368"/>
            <ac:spMk id="2" creationId="{29F4CDFF-644F-446D-7B46-F83A85A9A395}"/>
          </ac:spMkLst>
        </pc:spChg>
        <pc:spChg chg="mod ord">
          <ac:chgData name="Ron Parker" userId="f95b376b-db39-42c9-b7c2-68a48307e17e" providerId="ADAL" clId="{7188D7AB-54C5-4EA4-9EE9-1C128FE05166}" dt="2024-01-08T12:08:40.487" v="130"/>
          <ac:spMkLst>
            <pc:docMk/>
            <pc:sldMk cId="4175859485" sldId="368"/>
            <ac:spMk id="3" creationId="{BE4EA5A3-258B-1EA0-4D83-868C4817291D}"/>
          </ac:spMkLst>
        </pc:spChg>
        <pc:spChg chg="mod ord">
          <ac:chgData name="Ron Parker" userId="f95b376b-db39-42c9-b7c2-68a48307e17e" providerId="ADAL" clId="{7188D7AB-54C5-4EA4-9EE9-1C128FE05166}" dt="2024-01-08T12:08:40.487" v="130"/>
          <ac:spMkLst>
            <pc:docMk/>
            <pc:sldMk cId="4175859485" sldId="368"/>
            <ac:spMk id="4" creationId="{CA7725F0-3253-43A9-5A1A-E167AD3F7980}"/>
          </ac:spMkLst>
        </pc:spChg>
        <pc:spChg chg="mod ord">
          <ac:chgData name="Ron Parker" userId="f95b376b-db39-42c9-b7c2-68a48307e17e" providerId="ADAL" clId="{7188D7AB-54C5-4EA4-9EE9-1C128FE05166}" dt="2024-01-08T12:15:57.923" v="153"/>
          <ac:spMkLst>
            <pc:docMk/>
            <pc:sldMk cId="4175859485" sldId="368"/>
            <ac:spMk id="5" creationId="{76A96C3A-F395-3B16-4BAD-D684E801EDE6}"/>
          </ac:spMkLst>
        </pc:spChg>
      </pc:sldChg>
      <pc:sldChg chg="delSp modSp mod">
        <pc:chgData name="Ron Parker" userId="f95b376b-db39-42c9-b7c2-68a48307e17e" providerId="ADAL" clId="{7188D7AB-54C5-4EA4-9EE9-1C128FE05166}" dt="2024-01-08T11:55:43.770" v="35" actId="478"/>
        <pc:sldMkLst>
          <pc:docMk/>
          <pc:sldMk cId="570659785" sldId="369"/>
        </pc:sldMkLst>
        <pc:spChg chg="del mod">
          <ac:chgData name="Ron Parker" userId="f95b376b-db39-42c9-b7c2-68a48307e17e" providerId="ADAL" clId="{7188D7AB-54C5-4EA4-9EE9-1C128FE05166}" dt="2024-01-08T11:55:43.770" v="35" actId="478"/>
          <ac:spMkLst>
            <pc:docMk/>
            <pc:sldMk cId="570659785" sldId="369"/>
            <ac:spMk id="25" creationId="{2BCAC086-D6F1-6B03-F772-2D7A49ECE688}"/>
          </ac:spMkLst>
        </pc:spChg>
      </pc:sldChg>
      <pc:sldChg chg="addSp delSp modSp new mod modTransition setBg modShow chgLayout">
        <pc:chgData name="Ron Parker" userId="f95b376b-db39-42c9-b7c2-68a48307e17e" providerId="ADAL" clId="{7188D7AB-54C5-4EA4-9EE9-1C128FE05166}" dt="2024-01-09T17:04:31.438" v="752" actId="729"/>
        <pc:sldMkLst>
          <pc:docMk/>
          <pc:sldMk cId="2634810349" sldId="370"/>
        </pc:sldMkLst>
        <pc:spChg chg="mod ord">
          <ac:chgData name="Ron Parker" userId="f95b376b-db39-42c9-b7c2-68a48307e17e" providerId="ADAL" clId="{7188D7AB-54C5-4EA4-9EE9-1C128FE05166}" dt="2024-01-08T12:09:07.520" v="132" actId="700"/>
          <ac:spMkLst>
            <pc:docMk/>
            <pc:sldMk cId="2634810349" sldId="370"/>
            <ac:spMk id="2" creationId="{1190F586-32BB-6011-69B0-F14486ECFEC9}"/>
          </ac:spMkLst>
        </pc:spChg>
        <pc:spChg chg="del mod ord">
          <ac:chgData name="Ron Parker" userId="f95b376b-db39-42c9-b7c2-68a48307e17e" providerId="ADAL" clId="{7188D7AB-54C5-4EA4-9EE9-1C128FE05166}" dt="2024-01-08T12:07:49.611" v="126" actId="700"/>
          <ac:spMkLst>
            <pc:docMk/>
            <pc:sldMk cId="2634810349" sldId="370"/>
            <ac:spMk id="3" creationId="{0F3FF2F6-7D46-BBCF-1DF0-EB102104CE54}"/>
          </ac:spMkLst>
        </pc:spChg>
        <pc:spChg chg="mod ord">
          <ac:chgData name="Ron Parker" userId="f95b376b-db39-42c9-b7c2-68a48307e17e" providerId="ADAL" clId="{7188D7AB-54C5-4EA4-9EE9-1C128FE05166}" dt="2024-01-08T12:09:07.520" v="132" actId="700"/>
          <ac:spMkLst>
            <pc:docMk/>
            <pc:sldMk cId="2634810349" sldId="370"/>
            <ac:spMk id="4" creationId="{964B6307-B99A-24A8-A2EE-C3A57A2E8F68}"/>
          </ac:spMkLst>
        </pc:spChg>
        <pc:spChg chg="mod ord">
          <ac:chgData name="Ron Parker" userId="f95b376b-db39-42c9-b7c2-68a48307e17e" providerId="ADAL" clId="{7188D7AB-54C5-4EA4-9EE9-1C128FE05166}" dt="2024-01-08T12:15:57.923" v="153"/>
          <ac:spMkLst>
            <pc:docMk/>
            <pc:sldMk cId="2634810349" sldId="370"/>
            <ac:spMk id="5" creationId="{1B14F648-FA37-5C98-A203-F759BEA76B2E}"/>
          </ac:spMkLst>
        </pc:spChg>
        <pc:spChg chg="add">
          <ac:chgData name="Ron Parker" userId="f95b376b-db39-42c9-b7c2-68a48307e17e" providerId="ADAL" clId="{7188D7AB-54C5-4EA4-9EE9-1C128FE05166}" dt="2024-01-08T12:04:01.428" v="65"/>
          <ac:spMkLst>
            <pc:docMk/>
            <pc:sldMk cId="2634810349" sldId="370"/>
            <ac:spMk id="6" creationId="{331E4CC6-2BBE-F582-D304-14AC301CF5C6}"/>
          </ac:spMkLst>
        </pc:spChg>
        <pc:spChg chg="add mod ord">
          <ac:chgData name="Ron Parker" userId="f95b376b-db39-42c9-b7c2-68a48307e17e" providerId="ADAL" clId="{7188D7AB-54C5-4EA4-9EE9-1C128FE05166}" dt="2024-01-08T12:10:20.778" v="145"/>
          <ac:spMkLst>
            <pc:docMk/>
            <pc:sldMk cId="2634810349" sldId="370"/>
            <ac:spMk id="7" creationId="{781F08DA-80B2-5F63-B6F1-09856A2C65A3}"/>
          </ac:spMkLst>
        </pc:spChg>
        <pc:picChg chg="add">
          <ac:chgData name="Ron Parker" userId="f95b376b-db39-42c9-b7c2-68a48307e17e" providerId="ADAL" clId="{7188D7AB-54C5-4EA4-9EE9-1C128FE05166}" dt="2024-01-08T12:04:01.428" v="65"/>
          <ac:picMkLst>
            <pc:docMk/>
            <pc:sldMk cId="2634810349" sldId="370"/>
            <ac:picMk id="1027" creationId="{684FB16F-3A3E-EAFC-AE56-65E1B8064A48}"/>
          </ac:picMkLst>
        </pc:picChg>
        <pc:picChg chg="add">
          <ac:chgData name="Ron Parker" userId="f95b376b-db39-42c9-b7c2-68a48307e17e" providerId="ADAL" clId="{7188D7AB-54C5-4EA4-9EE9-1C128FE05166}" dt="2024-01-08T12:04:01.428" v="65"/>
          <ac:picMkLst>
            <pc:docMk/>
            <pc:sldMk cId="2634810349" sldId="370"/>
            <ac:picMk id="1028" creationId="{8B72A251-C0D4-FDDD-A3EF-8A0CF9CDC24B}"/>
          </ac:picMkLst>
        </pc:picChg>
        <pc:picChg chg="add">
          <ac:chgData name="Ron Parker" userId="f95b376b-db39-42c9-b7c2-68a48307e17e" providerId="ADAL" clId="{7188D7AB-54C5-4EA4-9EE9-1C128FE05166}" dt="2024-01-08T12:04:01.428" v="65"/>
          <ac:picMkLst>
            <pc:docMk/>
            <pc:sldMk cId="2634810349" sldId="370"/>
            <ac:picMk id="1029" creationId="{BD19FB7D-F653-C9D9-282A-7B2B0B67AE7B}"/>
          </ac:picMkLst>
        </pc:picChg>
        <pc:picChg chg="add">
          <ac:chgData name="Ron Parker" userId="f95b376b-db39-42c9-b7c2-68a48307e17e" providerId="ADAL" clId="{7188D7AB-54C5-4EA4-9EE9-1C128FE05166}" dt="2024-01-08T12:04:01.428" v="65"/>
          <ac:picMkLst>
            <pc:docMk/>
            <pc:sldMk cId="2634810349" sldId="370"/>
            <ac:picMk id="1030" creationId="{5A5FF092-983B-EE58-F362-47F00B25D101}"/>
          </ac:picMkLst>
        </pc:picChg>
        <pc:picChg chg="add">
          <ac:chgData name="Ron Parker" userId="f95b376b-db39-42c9-b7c2-68a48307e17e" providerId="ADAL" clId="{7188D7AB-54C5-4EA4-9EE9-1C128FE05166}" dt="2024-01-08T12:04:01.428" v="65"/>
          <ac:picMkLst>
            <pc:docMk/>
            <pc:sldMk cId="2634810349" sldId="370"/>
            <ac:picMk id="1031" creationId="{8D11474D-1653-39C6-C7FB-018DEA162335}"/>
          </ac:picMkLst>
        </pc:picChg>
        <pc:picChg chg="add">
          <ac:chgData name="Ron Parker" userId="f95b376b-db39-42c9-b7c2-68a48307e17e" providerId="ADAL" clId="{7188D7AB-54C5-4EA4-9EE9-1C128FE05166}" dt="2024-01-08T12:04:01.428" v="65"/>
          <ac:picMkLst>
            <pc:docMk/>
            <pc:sldMk cId="2634810349" sldId="370"/>
            <ac:picMk id="1032" creationId="{DC524D78-D5F9-1BBD-BA4F-714FDB549200}"/>
          </ac:picMkLst>
        </pc:picChg>
      </pc:sldChg>
      <pc:sldChg chg="modSp new mod">
        <pc:chgData name="Ron Parker" userId="f95b376b-db39-42c9-b7c2-68a48307e17e" providerId="ADAL" clId="{7188D7AB-54C5-4EA4-9EE9-1C128FE05166}" dt="2024-01-09T17:11:05.811" v="760" actId="20577"/>
        <pc:sldMkLst>
          <pc:docMk/>
          <pc:sldMk cId="2894335515" sldId="371"/>
        </pc:sldMkLst>
        <pc:spChg chg="mod">
          <ac:chgData name="Ron Parker" userId="f95b376b-db39-42c9-b7c2-68a48307e17e" providerId="ADAL" clId="{7188D7AB-54C5-4EA4-9EE9-1C128FE05166}" dt="2024-01-08T12:21:42.095" v="315" actId="20577"/>
          <ac:spMkLst>
            <pc:docMk/>
            <pc:sldMk cId="2894335515" sldId="371"/>
            <ac:spMk id="2" creationId="{4D7441FD-72AF-E0EE-C541-FD37E841F84D}"/>
          </ac:spMkLst>
        </pc:spChg>
        <pc:spChg chg="mod">
          <ac:chgData name="Ron Parker" userId="f95b376b-db39-42c9-b7c2-68a48307e17e" providerId="ADAL" clId="{7188D7AB-54C5-4EA4-9EE9-1C128FE05166}" dt="2024-01-09T17:11:05.811" v="760" actId="20577"/>
          <ac:spMkLst>
            <pc:docMk/>
            <pc:sldMk cId="2894335515" sldId="371"/>
            <ac:spMk id="3" creationId="{751C16C7-884F-EF32-0D69-2D047A122477}"/>
          </ac:spMkLst>
        </pc:spChg>
      </pc:sldChg>
      <pc:sldChg chg="mod modShow">
        <pc:chgData name="Ron Parker" userId="f95b376b-db39-42c9-b7c2-68a48307e17e" providerId="ADAL" clId="{7188D7AB-54C5-4EA4-9EE9-1C128FE05166}" dt="2024-01-09T17:34:11.351" v="761" actId="729"/>
        <pc:sldMkLst>
          <pc:docMk/>
          <pc:sldMk cId="2115834314" sldId="374"/>
        </pc:sldMkLst>
      </pc:sldChg>
    </pc:docChg>
  </pc:docChgLst>
  <pc:docChgLst>
    <pc:chgData name="Ron Parker" userId="f95b376b-db39-42c9-b7c2-68a48307e17e" providerId="ADAL" clId="{3FC54B93-9557-4CF4-BC17-E902BF997C6A}"/>
    <pc:docChg chg="undo custSel addSld delSld modSld">
      <pc:chgData name="Ron Parker" userId="f95b376b-db39-42c9-b7c2-68a48307e17e" providerId="ADAL" clId="{3FC54B93-9557-4CF4-BC17-E902BF997C6A}" dt="2024-05-07T15:51:22.653" v="505" actId="27636"/>
      <pc:docMkLst>
        <pc:docMk/>
      </pc:docMkLst>
      <pc:sldChg chg="modSp mod">
        <pc:chgData name="Ron Parker" userId="f95b376b-db39-42c9-b7c2-68a48307e17e" providerId="ADAL" clId="{3FC54B93-9557-4CF4-BC17-E902BF997C6A}" dt="2024-05-07T13:21:53.589" v="22" actId="6549"/>
        <pc:sldMkLst>
          <pc:docMk/>
          <pc:sldMk cId="1883652671" sldId="256"/>
        </pc:sldMkLst>
        <pc:spChg chg="mod">
          <ac:chgData name="Ron Parker" userId="f95b376b-db39-42c9-b7c2-68a48307e17e" providerId="ADAL" clId="{3FC54B93-9557-4CF4-BC17-E902BF997C6A}" dt="2024-05-07T13:21:53.589" v="22" actId="6549"/>
          <ac:spMkLst>
            <pc:docMk/>
            <pc:sldMk cId="1883652671" sldId="256"/>
            <ac:spMk id="4" creationId="{445D52C2-7BEF-4B83-A347-A5FE8B75496E}"/>
          </ac:spMkLst>
        </pc:spChg>
      </pc:sldChg>
      <pc:sldChg chg="modSp mod">
        <pc:chgData name="Ron Parker" userId="f95b376b-db39-42c9-b7c2-68a48307e17e" providerId="ADAL" clId="{3FC54B93-9557-4CF4-BC17-E902BF997C6A}" dt="2024-05-07T15:44:27.219" v="419"/>
        <pc:sldMkLst>
          <pc:docMk/>
          <pc:sldMk cId="314897310" sldId="282"/>
        </pc:sldMkLst>
        <pc:spChg chg="mod">
          <ac:chgData name="Ron Parker" userId="f95b376b-db39-42c9-b7c2-68a48307e17e" providerId="ADAL" clId="{3FC54B93-9557-4CF4-BC17-E902BF997C6A}" dt="2024-05-07T13:21:43.421" v="3" actId="20577"/>
          <ac:spMkLst>
            <pc:docMk/>
            <pc:sldMk cId="314897310" sldId="282"/>
            <ac:spMk id="2" creationId="{A9BDA0DA-0130-448C-B676-FF26B30B3B00}"/>
          </ac:spMkLst>
        </pc:spChg>
        <pc:spChg chg="mod">
          <ac:chgData name="Ron Parker" userId="f95b376b-db39-42c9-b7c2-68a48307e17e" providerId="ADAL" clId="{3FC54B93-9557-4CF4-BC17-E902BF997C6A}" dt="2024-05-07T15:44:27.219" v="419"/>
          <ac:spMkLst>
            <pc:docMk/>
            <pc:sldMk cId="314897310" sldId="282"/>
            <ac:spMk id="3" creationId="{DF35F742-3752-4ECD-84DD-DDF15B612781}"/>
          </ac:spMkLst>
        </pc:spChg>
      </pc:sldChg>
      <pc:sldChg chg="modSp mod">
        <pc:chgData name="Ron Parker" userId="f95b376b-db39-42c9-b7c2-68a48307e17e" providerId="ADAL" clId="{3FC54B93-9557-4CF4-BC17-E902BF997C6A}" dt="2024-05-07T13:33:50.029" v="179" actId="21"/>
        <pc:sldMkLst>
          <pc:docMk/>
          <pc:sldMk cId="1776105730" sldId="298"/>
        </pc:sldMkLst>
        <pc:spChg chg="mod">
          <ac:chgData name="Ron Parker" userId="f95b376b-db39-42c9-b7c2-68a48307e17e" providerId="ADAL" clId="{3FC54B93-9557-4CF4-BC17-E902BF997C6A}" dt="2024-05-07T13:33:50.029" v="179" actId="21"/>
          <ac:spMkLst>
            <pc:docMk/>
            <pc:sldMk cId="1776105730" sldId="298"/>
            <ac:spMk id="3" creationId="{D27E0441-E3A9-464F-8C5E-175BF8E333D8}"/>
          </ac:spMkLst>
        </pc:spChg>
      </pc:sldChg>
      <pc:sldChg chg="modSp mod">
        <pc:chgData name="Ron Parker" userId="f95b376b-db39-42c9-b7c2-68a48307e17e" providerId="ADAL" clId="{3FC54B93-9557-4CF4-BC17-E902BF997C6A}" dt="2024-05-07T15:51:22.653" v="505" actId="27636"/>
        <pc:sldMkLst>
          <pc:docMk/>
          <pc:sldMk cId="1225143610" sldId="338"/>
        </pc:sldMkLst>
        <pc:spChg chg="mod">
          <ac:chgData name="Ron Parker" userId="f95b376b-db39-42c9-b7c2-68a48307e17e" providerId="ADAL" clId="{3FC54B93-9557-4CF4-BC17-E902BF997C6A}" dt="2024-05-07T15:51:22.653" v="505" actId="27636"/>
          <ac:spMkLst>
            <pc:docMk/>
            <pc:sldMk cId="1225143610" sldId="338"/>
            <ac:spMk id="3" creationId="{024B8F64-7611-2A28-AF06-0E6F8A697FE7}"/>
          </ac:spMkLst>
        </pc:spChg>
      </pc:sldChg>
      <pc:sldChg chg="modSp del mod">
        <pc:chgData name="Ron Parker" userId="f95b376b-db39-42c9-b7c2-68a48307e17e" providerId="ADAL" clId="{3FC54B93-9557-4CF4-BC17-E902BF997C6A}" dt="2024-05-07T13:25:21.198" v="136" actId="2696"/>
        <pc:sldMkLst>
          <pc:docMk/>
          <pc:sldMk cId="3275751731" sldId="374"/>
        </pc:sldMkLst>
        <pc:spChg chg="mod">
          <ac:chgData name="Ron Parker" userId="f95b376b-db39-42c9-b7c2-68a48307e17e" providerId="ADAL" clId="{3FC54B93-9557-4CF4-BC17-E902BF997C6A}" dt="2024-05-07T13:25:18.332" v="135" actId="6549"/>
          <ac:spMkLst>
            <pc:docMk/>
            <pc:sldMk cId="3275751731" sldId="374"/>
            <ac:spMk id="3" creationId="{E9ACB086-B2F9-3610-E5E5-3C1295285F7C}"/>
          </ac:spMkLst>
        </pc:spChg>
      </pc:sldChg>
      <pc:sldChg chg="modSp del mod">
        <pc:chgData name="Ron Parker" userId="f95b376b-db39-42c9-b7c2-68a48307e17e" providerId="ADAL" clId="{3FC54B93-9557-4CF4-BC17-E902BF997C6A}" dt="2024-05-07T15:42:55.247" v="387" actId="47"/>
        <pc:sldMkLst>
          <pc:docMk/>
          <pc:sldMk cId="2069707629" sldId="375"/>
        </pc:sldMkLst>
        <pc:spChg chg="mod">
          <ac:chgData name="Ron Parker" userId="f95b376b-db39-42c9-b7c2-68a48307e17e" providerId="ADAL" clId="{3FC54B93-9557-4CF4-BC17-E902BF997C6A}" dt="2024-05-07T13:23:37.068" v="90" actId="20577"/>
          <ac:spMkLst>
            <pc:docMk/>
            <pc:sldMk cId="2069707629" sldId="375"/>
            <ac:spMk id="2" creationId="{90D286E3-9382-FBF2-2422-0E1E141F6307}"/>
          </ac:spMkLst>
        </pc:spChg>
        <pc:spChg chg="mod">
          <ac:chgData name="Ron Parker" userId="f95b376b-db39-42c9-b7c2-68a48307e17e" providerId="ADAL" clId="{3FC54B93-9557-4CF4-BC17-E902BF997C6A}" dt="2024-05-07T13:23:45.570" v="91" actId="6549"/>
          <ac:spMkLst>
            <pc:docMk/>
            <pc:sldMk cId="2069707629" sldId="375"/>
            <ac:spMk id="3" creationId="{024B8F64-7611-2A28-AF06-0E6F8A697FE7}"/>
          </ac:spMkLst>
        </pc:spChg>
      </pc:sldChg>
      <pc:sldChg chg="del">
        <pc:chgData name="Ron Parker" userId="f95b376b-db39-42c9-b7c2-68a48307e17e" providerId="ADAL" clId="{3FC54B93-9557-4CF4-BC17-E902BF997C6A}" dt="2024-05-07T13:23:49.237" v="92" actId="47"/>
        <pc:sldMkLst>
          <pc:docMk/>
          <pc:sldMk cId="3346963285" sldId="376"/>
        </pc:sldMkLst>
      </pc:sldChg>
      <pc:sldChg chg="modSp mod">
        <pc:chgData name="Ron Parker" userId="f95b376b-db39-42c9-b7c2-68a48307e17e" providerId="ADAL" clId="{3FC54B93-9557-4CF4-BC17-E902BF997C6A}" dt="2024-05-07T13:39:47.224" v="386" actId="20577"/>
        <pc:sldMkLst>
          <pc:docMk/>
          <pc:sldMk cId="485195883" sldId="377"/>
        </pc:sldMkLst>
        <pc:spChg chg="mod">
          <ac:chgData name="Ron Parker" userId="f95b376b-db39-42c9-b7c2-68a48307e17e" providerId="ADAL" clId="{3FC54B93-9557-4CF4-BC17-E902BF997C6A}" dt="2024-05-07T13:39:47.224" v="386" actId="20577"/>
          <ac:spMkLst>
            <pc:docMk/>
            <pc:sldMk cId="485195883" sldId="377"/>
            <ac:spMk id="3" creationId="{FB1DE2E0-023A-ECE2-5F11-D9067854E2D2}"/>
          </ac:spMkLst>
        </pc:spChg>
      </pc:sldChg>
      <pc:sldChg chg="modSp new mod">
        <pc:chgData name="Ron Parker" userId="f95b376b-db39-42c9-b7c2-68a48307e17e" providerId="ADAL" clId="{3FC54B93-9557-4CF4-BC17-E902BF997C6A}" dt="2024-05-07T15:46:20.197" v="487" actId="6549"/>
        <pc:sldMkLst>
          <pc:docMk/>
          <pc:sldMk cId="2725756393" sldId="378"/>
        </pc:sldMkLst>
        <pc:spChg chg="mod">
          <ac:chgData name="Ron Parker" userId="f95b376b-db39-42c9-b7c2-68a48307e17e" providerId="ADAL" clId="{3FC54B93-9557-4CF4-BC17-E902BF997C6A}" dt="2024-05-07T13:34:11.675" v="204" actId="20577"/>
          <ac:spMkLst>
            <pc:docMk/>
            <pc:sldMk cId="2725756393" sldId="378"/>
            <ac:spMk id="2" creationId="{EDEBE01D-F697-29A3-0FF4-AAFFF21475E4}"/>
          </ac:spMkLst>
        </pc:spChg>
        <pc:spChg chg="mod">
          <ac:chgData name="Ron Parker" userId="f95b376b-db39-42c9-b7c2-68a48307e17e" providerId="ADAL" clId="{3FC54B93-9557-4CF4-BC17-E902BF997C6A}" dt="2024-05-07T15:46:20.197" v="487" actId="6549"/>
          <ac:spMkLst>
            <pc:docMk/>
            <pc:sldMk cId="2725756393" sldId="378"/>
            <ac:spMk id="3" creationId="{83672794-A198-4B9E-C5FF-F05AC717E7D9}"/>
          </ac:spMkLst>
        </pc:spChg>
      </pc:sldChg>
    </pc:docChg>
  </pc:docChgLst>
  <pc:docChgLst>
    <pc:chgData name="Ron Parker" userId="f95b376b-db39-42c9-b7c2-68a48307e17e" providerId="ADAL" clId="{D6A8D566-6E43-47DE-8EBC-45847575576F}"/>
    <pc:docChg chg="undo custSel addSld modSld">
      <pc:chgData name="Ron Parker" userId="f95b376b-db39-42c9-b7c2-68a48307e17e" providerId="ADAL" clId="{D6A8D566-6E43-47DE-8EBC-45847575576F}" dt="2024-03-07T20:07:23.603" v="397" actId="20577"/>
      <pc:docMkLst>
        <pc:docMk/>
      </pc:docMkLst>
      <pc:sldChg chg="modSp mod">
        <pc:chgData name="Ron Parker" userId="f95b376b-db39-42c9-b7c2-68a48307e17e" providerId="ADAL" clId="{D6A8D566-6E43-47DE-8EBC-45847575576F}" dt="2024-03-07T19:51:04.838" v="8" actId="20577"/>
        <pc:sldMkLst>
          <pc:docMk/>
          <pc:sldMk cId="1883652671" sldId="256"/>
        </pc:sldMkLst>
        <pc:spChg chg="mod">
          <ac:chgData name="Ron Parker" userId="f95b376b-db39-42c9-b7c2-68a48307e17e" providerId="ADAL" clId="{D6A8D566-6E43-47DE-8EBC-45847575576F}" dt="2024-03-07T19:51:04.838" v="8" actId="20577"/>
          <ac:spMkLst>
            <pc:docMk/>
            <pc:sldMk cId="1883652671" sldId="256"/>
            <ac:spMk id="4" creationId="{445D52C2-7BEF-4B83-A347-A5FE8B75496E}"/>
          </ac:spMkLst>
        </pc:spChg>
      </pc:sldChg>
      <pc:sldChg chg="modSp mod">
        <pc:chgData name="Ron Parker" userId="f95b376b-db39-42c9-b7c2-68a48307e17e" providerId="ADAL" clId="{D6A8D566-6E43-47DE-8EBC-45847575576F}" dt="2024-03-07T19:54:34.112" v="60" actId="20577"/>
        <pc:sldMkLst>
          <pc:docMk/>
          <pc:sldMk cId="314897310" sldId="282"/>
        </pc:sldMkLst>
        <pc:spChg chg="mod">
          <ac:chgData name="Ron Parker" userId="f95b376b-db39-42c9-b7c2-68a48307e17e" providerId="ADAL" clId="{D6A8D566-6E43-47DE-8EBC-45847575576F}" dt="2024-03-07T19:51:13.397" v="12" actId="6549"/>
          <ac:spMkLst>
            <pc:docMk/>
            <pc:sldMk cId="314897310" sldId="282"/>
            <ac:spMk id="2" creationId="{A9BDA0DA-0130-448C-B676-FF26B30B3B00}"/>
          </ac:spMkLst>
        </pc:spChg>
        <pc:spChg chg="mod">
          <ac:chgData name="Ron Parker" userId="f95b376b-db39-42c9-b7c2-68a48307e17e" providerId="ADAL" clId="{D6A8D566-6E43-47DE-8EBC-45847575576F}" dt="2024-03-07T19:54:34.112" v="60" actId="20577"/>
          <ac:spMkLst>
            <pc:docMk/>
            <pc:sldMk cId="314897310" sldId="282"/>
            <ac:spMk id="3" creationId="{DF35F742-3752-4ECD-84DD-DDF15B612781}"/>
          </ac:spMkLst>
        </pc:spChg>
      </pc:sldChg>
      <pc:sldChg chg="modSp mod">
        <pc:chgData name="Ron Parker" userId="f95b376b-db39-42c9-b7c2-68a48307e17e" providerId="ADAL" clId="{D6A8D566-6E43-47DE-8EBC-45847575576F}" dt="2024-03-07T19:55:48.705" v="122" actId="20577"/>
        <pc:sldMkLst>
          <pc:docMk/>
          <pc:sldMk cId="3275751731" sldId="374"/>
        </pc:sldMkLst>
        <pc:spChg chg="mod">
          <ac:chgData name="Ron Parker" userId="f95b376b-db39-42c9-b7c2-68a48307e17e" providerId="ADAL" clId="{D6A8D566-6E43-47DE-8EBC-45847575576F}" dt="2024-03-07T19:55:02.663" v="73" actId="20577"/>
          <ac:spMkLst>
            <pc:docMk/>
            <pc:sldMk cId="3275751731" sldId="374"/>
            <ac:spMk id="2" creationId="{84139415-B7AD-7EE1-1418-E236A6729857}"/>
          </ac:spMkLst>
        </pc:spChg>
        <pc:spChg chg="mod">
          <ac:chgData name="Ron Parker" userId="f95b376b-db39-42c9-b7c2-68a48307e17e" providerId="ADAL" clId="{D6A8D566-6E43-47DE-8EBC-45847575576F}" dt="2024-03-07T19:55:48.705" v="122" actId="20577"/>
          <ac:spMkLst>
            <pc:docMk/>
            <pc:sldMk cId="3275751731" sldId="374"/>
            <ac:spMk id="3" creationId="{E9ACB086-B2F9-3610-E5E5-3C1295285F7C}"/>
          </ac:spMkLst>
        </pc:spChg>
      </pc:sldChg>
      <pc:sldChg chg="modSp new mod">
        <pc:chgData name="Ron Parker" userId="f95b376b-db39-42c9-b7c2-68a48307e17e" providerId="ADAL" clId="{D6A8D566-6E43-47DE-8EBC-45847575576F}" dt="2024-03-07T20:07:23.603" v="397" actId="20577"/>
        <pc:sldMkLst>
          <pc:docMk/>
          <pc:sldMk cId="485195883" sldId="377"/>
        </pc:sldMkLst>
        <pc:spChg chg="mod">
          <ac:chgData name="Ron Parker" userId="f95b376b-db39-42c9-b7c2-68a48307e17e" providerId="ADAL" clId="{D6A8D566-6E43-47DE-8EBC-45847575576F}" dt="2024-03-07T19:56:21.900" v="150" actId="20577"/>
          <ac:spMkLst>
            <pc:docMk/>
            <pc:sldMk cId="485195883" sldId="377"/>
            <ac:spMk id="2" creationId="{6134BE80-FE98-03F5-2E40-7C9C74232CF8}"/>
          </ac:spMkLst>
        </pc:spChg>
        <pc:spChg chg="mod">
          <ac:chgData name="Ron Parker" userId="f95b376b-db39-42c9-b7c2-68a48307e17e" providerId="ADAL" clId="{D6A8D566-6E43-47DE-8EBC-45847575576F}" dt="2024-03-07T20:07:23.603" v="397" actId="20577"/>
          <ac:spMkLst>
            <pc:docMk/>
            <pc:sldMk cId="485195883" sldId="377"/>
            <ac:spMk id="3" creationId="{FB1DE2E0-023A-ECE2-5F11-D9067854E2D2}"/>
          </ac:spMkLst>
        </pc:spChg>
      </pc:sldChg>
    </pc:docChg>
  </pc:docChgLst>
  <pc:docChgLst>
    <pc:chgData name="Ron Parker" userId="f95b376b-db39-42c9-b7c2-68a48307e17e" providerId="ADAL" clId="{F574EF61-0523-4D4F-97DA-E73FB8401D9D}"/>
    <pc:docChg chg="undo redo custSel addSld delSld modSld">
      <pc:chgData name="Ron Parker" userId="f95b376b-db39-42c9-b7c2-68a48307e17e" providerId="ADAL" clId="{F574EF61-0523-4D4F-97DA-E73FB8401D9D}" dt="2024-02-06T16:20:25.749" v="1878" actId="1076"/>
      <pc:docMkLst>
        <pc:docMk/>
      </pc:docMkLst>
      <pc:sldChg chg="addSp modSp mod">
        <pc:chgData name="Ron Parker" userId="f95b376b-db39-42c9-b7c2-68a48307e17e" providerId="ADAL" clId="{F574EF61-0523-4D4F-97DA-E73FB8401D9D}" dt="2024-02-06T15:53:54.239" v="588" actId="20577"/>
        <pc:sldMkLst>
          <pc:docMk/>
          <pc:sldMk cId="314897310" sldId="282"/>
        </pc:sldMkLst>
        <pc:spChg chg="mod">
          <ac:chgData name="Ron Parker" userId="f95b376b-db39-42c9-b7c2-68a48307e17e" providerId="ADAL" clId="{F574EF61-0523-4D4F-97DA-E73FB8401D9D}" dt="2024-02-06T15:53:54.239" v="588" actId="20577"/>
          <ac:spMkLst>
            <pc:docMk/>
            <pc:sldMk cId="314897310" sldId="282"/>
            <ac:spMk id="3" creationId="{DF35F742-3752-4ECD-84DD-DDF15B612781}"/>
          </ac:spMkLst>
        </pc:spChg>
        <pc:graphicFrameChg chg="add mod">
          <ac:chgData name="Ron Parker" userId="f95b376b-db39-42c9-b7c2-68a48307e17e" providerId="ADAL" clId="{F574EF61-0523-4D4F-97DA-E73FB8401D9D}" dt="2024-02-06T15:09:32.874" v="11"/>
          <ac:graphicFrameMkLst>
            <pc:docMk/>
            <pc:sldMk cId="314897310" sldId="282"/>
            <ac:graphicFrameMk id="4" creationId="{DF5F62BD-BD23-19AC-CB72-9360C09BED64}"/>
          </ac:graphicFrameMkLst>
        </pc:graphicFrameChg>
      </pc:sldChg>
      <pc:sldChg chg="modSp mod">
        <pc:chgData name="Ron Parker" userId="f95b376b-db39-42c9-b7c2-68a48307e17e" providerId="ADAL" clId="{F574EF61-0523-4D4F-97DA-E73FB8401D9D}" dt="2024-02-06T16:06:48.157" v="1369" actId="20577"/>
        <pc:sldMkLst>
          <pc:docMk/>
          <pc:sldMk cId="1776105730" sldId="298"/>
        </pc:sldMkLst>
        <pc:spChg chg="mod">
          <ac:chgData name="Ron Parker" userId="f95b376b-db39-42c9-b7c2-68a48307e17e" providerId="ADAL" clId="{F574EF61-0523-4D4F-97DA-E73FB8401D9D}" dt="2024-02-06T16:06:48.157" v="1369" actId="20577"/>
          <ac:spMkLst>
            <pc:docMk/>
            <pc:sldMk cId="1776105730" sldId="298"/>
            <ac:spMk id="3" creationId="{D27E0441-E3A9-464F-8C5E-175BF8E333D8}"/>
          </ac:spMkLst>
        </pc:spChg>
      </pc:sldChg>
      <pc:sldChg chg="modSp mod">
        <pc:chgData name="Ron Parker" userId="f95b376b-db39-42c9-b7c2-68a48307e17e" providerId="ADAL" clId="{F574EF61-0523-4D4F-97DA-E73FB8401D9D}" dt="2024-02-06T15:22:40.792" v="200" actId="27636"/>
        <pc:sldMkLst>
          <pc:docMk/>
          <pc:sldMk cId="3168555950" sldId="327"/>
        </pc:sldMkLst>
        <pc:spChg chg="mod">
          <ac:chgData name="Ron Parker" userId="f95b376b-db39-42c9-b7c2-68a48307e17e" providerId="ADAL" clId="{F574EF61-0523-4D4F-97DA-E73FB8401D9D}" dt="2024-02-06T15:22:40.792" v="200" actId="27636"/>
          <ac:spMkLst>
            <pc:docMk/>
            <pc:sldMk cId="3168555950" sldId="327"/>
            <ac:spMk id="3" creationId="{2EF68871-80EB-3646-C600-0DF1F9A37E85}"/>
          </ac:spMkLst>
        </pc:spChg>
      </pc:sldChg>
      <pc:sldChg chg="del">
        <pc:chgData name="Ron Parker" userId="f95b376b-db39-42c9-b7c2-68a48307e17e" providerId="ADAL" clId="{F574EF61-0523-4D4F-97DA-E73FB8401D9D}" dt="2024-02-06T15:51:45.970" v="472" actId="2696"/>
        <pc:sldMkLst>
          <pc:docMk/>
          <pc:sldMk cId="1186086300" sldId="332"/>
        </pc:sldMkLst>
      </pc:sldChg>
      <pc:sldChg chg="addSp delSp del mod">
        <pc:chgData name="Ron Parker" userId="f95b376b-db39-42c9-b7c2-68a48307e17e" providerId="ADAL" clId="{F574EF61-0523-4D4F-97DA-E73FB8401D9D}" dt="2024-02-06T15:56:05.815" v="602" actId="2696"/>
        <pc:sldMkLst>
          <pc:docMk/>
          <pc:sldMk cId="570659785" sldId="369"/>
        </pc:sldMkLst>
        <pc:picChg chg="add del">
          <ac:chgData name="Ron Parker" userId="f95b376b-db39-42c9-b7c2-68a48307e17e" providerId="ADAL" clId="{F574EF61-0523-4D4F-97DA-E73FB8401D9D}" dt="2024-02-06T15:55:58.704" v="601" actId="478"/>
          <ac:picMkLst>
            <pc:docMk/>
            <pc:sldMk cId="570659785" sldId="369"/>
            <ac:picMk id="9" creationId="{5CDEE110-A952-F961-5B87-F810339FBE17}"/>
          </ac:picMkLst>
        </pc:picChg>
      </pc:sldChg>
      <pc:sldChg chg="modSp mod">
        <pc:chgData name="Ron Parker" userId="f95b376b-db39-42c9-b7c2-68a48307e17e" providerId="ADAL" clId="{F574EF61-0523-4D4F-97DA-E73FB8401D9D}" dt="2024-02-06T15:51:24.502" v="471" actId="6549"/>
        <pc:sldMkLst>
          <pc:docMk/>
          <pc:sldMk cId="2894335515" sldId="371"/>
        </pc:sldMkLst>
        <pc:spChg chg="mod">
          <ac:chgData name="Ron Parker" userId="f95b376b-db39-42c9-b7c2-68a48307e17e" providerId="ADAL" clId="{F574EF61-0523-4D4F-97DA-E73FB8401D9D}" dt="2024-02-06T15:51:24.502" v="471" actId="6549"/>
          <ac:spMkLst>
            <pc:docMk/>
            <pc:sldMk cId="2894335515" sldId="371"/>
            <ac:spMk id="3" creationId="{751C16C7-884F-EF32-0D69-2D047A122477}"/>
          </ac:spMkLst>
        </pc:spChg>
      </pc:sldChg>
      <pc:sldChg chg="addSp delSp modSp new mod">
        <pc:chgData name="Ron Parker" userId="f95b376b-db39-42c9-b7c2-68a48307e17e" providerId="ADAL" clId="{F574EF61-0523-4D4F-97DA-E73FB8401D9D}" dt="2024-02-06T16:20:25.749" v="1878" actId="1076"/>
        <pc:sldMkLst>
          <pc:docMk/>
          <pc:sldMk cId="1655936695" sldId="374"/>
        </pc:sldMkLst>
        <pc:spChg chg="mod">
          <ac:chgData name="Ron Parker" userId="f95b376b-db39-42c9-b7c2-68a48307e17e" providerId="ADAL" clId="{F574EF61-0523-4D4F-97DA-E73FB8401D9D}" dt="2024-02-06T16:19:44.324" v="1825" actId="20577"/>
          <ac:spMkLst>
            <pc:docMk/>
            <pc:sldMk cId="1655936695" sldId="374"/>
            <ac:spMk id="2" creationId="{62D8500D-18D8-7A6D-AB7B-5F14A8C6534D}"/>
          </ac:spMkLst>
        </pc:spChg>
        <pc:spChg chg="del mod">
          <ac:chgData name="Ron Parker" userId="f95b376b-db39-42c9-b7c2-68a48307e17e" providerId="ADAL" clId="{F574EF61-0523-4D4F-97DA-E73FB8401D9D}" dt="2024-02-06T16:11:48.291" v="1556" actId="478"/>
          <ac:spMkLst>
            <pc:docMk/>
            <pc:sldMk cId="1655936695" sldId="374"/>
            <ac:spMk id="3" creationId="{415C789B-DC6D-86C6-46E0-6821CAC43A43}"/>
          </ac:spMkLst>
        </pc:spChg>
        <pc:spChg chg="add del mod">
          <ac:chgData name="Ron Parker" userId="f95b376b-db39-42c9-b7c2-68a48307e17e" providerId="ADAL" clId="{F574EF61-0523-4D4F-97DA-E73FB8401D9D}" dt="2024-02-06T16:11:52.020" v="1557" actId="478"/>
          <ac:spMkLst>
            <pc:docMk/>
            <pc:sldMk cId="1655936695" sldId="374"/>
            <ac:spMk id="5" creationId="{2B71515A-9932-A49B-5044-E5616F7124DD}"/>
          </ac:spMkLst>
        </pc:spChg>
        <pc:spChg chg="add mod">
          <ac:chgData name="Ron Parker" userId="f95b376b-db39-42c9-b7c2-68a48307e17e" providerId="ADAL" clId="{F574EF61-0523-4D4F-97DA-E73FB8401D9D}" dt="2024-02-06T16:20:12.652" v="1875" actId="1038"/>
          <ac:spMkLst>
            <pc:docMk/>
            <pc:sldMk cId="1655936695" sldId="374"/>
            <ac:spMk id="8" creationId="{FF9F8985-C6D9-BD68-7255-60B40C82E303}"/>
          </ac:spMkLst>
        </pc:spChg>
        <pc:spChg chg="add mod">
          <ac:chgData name="Ron Parker" userId="f95b376b-db39-42c9-b7c2-68a48307e17e" providerId="ADAL" clId="{F574EF61-0523-4D4F-97DA-E73FB8401D9D}" dt="2024-02-06T16:20:12.652" v="1875" actId="1038"/>
          <ac:spMkLst>
            <pc:docMk/>
            <pc:sldMk cId="1655936695" sldId="374"/>
            <ac:spMk id="9" creationId="{15AB7D4C-55EF-6AAF-E1F8-91FE7FDC1145}"/>
          </ac:spMkLst>
        </pc:spChg>
        <pc:graphicFrameChg chg="add mod">
          <ac:chgData name="Ron Parker" userId="f95b376b-db39-42c9-b7c2-68a48307e17e" providerId="ADAL" clId="{F574EF61-0523-4D4F-97DA-E73FB8401D9D}" dt="2024-02-06T16:20:25.749" v="1878" actId="1076"/>
          <ac:graphicFrameMkLst>
            <pc:docMk/>
            <pc:sldMk cId="1655936695" sldId="374"/>
            <ac:graphicFrameMk id="6" creationId="{D2A2B5BB-E1B1-60E1-C12B-5F639292D230}"/>
          </ac:graphicFrameMkLst>
        </pc:graphicFrameChg>
        <pc:graphicFrameChg chg="add mod">
          <ac:chgData name="Ron Parker" userId="f95b376b-db39-42c9-b7c2-68a48307e17e" providerId="ADAL" clId="{F574EF61-0523-4D4F-97DA-E73FB8401D9D}" dt="2024-02-06T16:20:25.749" v="1878" actId="1076"/>
          <ac:graphicFrameMkLst>
            <pc:docMk/>
            <pc:sldMk cId="1655936695" sldId="374"/>
            <ac:graphicFrameMk id="7" creationId="{EDCED7E5-773A-AE1E-6F0F-23CA6201D248}"/>
          </ac:graphicFrameMkLst>
        </pc:graphicFrameChg>
      </pc:sldChg>
      <pc:sldChg chg="del">
        <pc:chgData name="Ron Parker" userId="f95b376b-db39-42c9-b7c2-68a48307e17e" providerId="ADAL" clId="{F574EF61-0523-4D4F-97DA-E73FB8401D9D}" dt="2024-02-06T15:52:21.801" v="473" actId="47"/>
        <pc:sldMkLst>
          <pc:docMk/>
          <pc:sldMk cId="2115834314" sldId="374"/>
        </pc:sldMkLst>
      </pc:sldChg>
      <pc:sldChg chg="modSp new mod">
        <pc:chgData name="Ron Parker" userId="f95b376b-db39-42c9-b7c2-68a48307e17e" providerId="ADAL" clId="{F574EF61-0523-4D4F-97DA-E73FB8401D9D}" dt="2024-02-06T15:54:38.478" v="599" actId="6549"/>
        <pc:sldMkLst>
          <pc:docMk/>
          <pc:sldMk cId="569975962" sldId="375"/>
        </pc:sldMkLst>
        <pc:spChg chg="mod">
          <ac:chgData name="Ron Parker" userId="f95b376b-db39-42c9-b7c2-68a48307e17e" providerId="ADAL" clId="{F574EF61-0523-4D4F-97DA-E73FB8401D9D}" dt="2024-02-06T15:54:30.423" v="596" actId="27636"/>
          <ac:spMkLst>
            <pc:docMk/>
            <pc:sldMk cId="569975962" sldId="375"/>
            <ac:spMk id="2" creationId="{8BFA11E9-86E6-F50B-1CAA-8414B47DF24D}"/>
          </ac:spMkLst>
        </pc:spChg>
        <pc:spChg chg="mod">
          <ac:chgData name="Ron Parker" userId="f95b376b-db39-42c9-b7c2-68a48307e17e" providerId="ADAL" clId="{F574EF61-0523-4D4F-97DA-E73FB8401D9D}" dt="2024-02-06T15:54:38.478" v="599" actId="6549"/>
          <ac:spMkLst>
            <pc:docMk/>
            <pc:sldMk cId="569975962" sldId="375"/>
            <ac:spMk id="3" creationId="{BB7ECE92-2058-BEE4-F48B-58AE89BDD9D7}"/>
          </ac:spMkLst>
        </pc:spChg>
      </pc:sldChg>
      <pc:sldChg chg="modSp new mod">
        <pc:chgData name="Ron Parker" userId="f95b376b-db39-42c9-b7c2-68a48307e17e" providerId="ADAL" clId="{F574EF61-0523-4D4F-97DA-E73FB8401D9D}" dt="2024-02-06T16:05:19.004" v="1357" actId="6549"/>
        <pc:sldMkLst>
          <pc:docMk/>
          <pc:sldMk cId="1355504932" sldId="376"/>
        </pc:sldMkLst>
        <pc:spChg chg="mod">
          <ac:chgData name="Ron Parker" userId="f95b376b-db39-42c9-b7c2-68a48307e17e" providerId="ADAL" clId="{F574EF61-0523-4D4F-97DA-E73FB8401D9D}" dt="2024-02-06T15:57:43.397" v="616" actId="20577"/>
          <ac:spMkLst>
            <pc:docMk/>
            <pc:sldMk cId="1355504932" sldId="376"/>
            <ac:spMk id="2" creationId="{415C94D5-B667-E7C7-7517-12F010D7E109}"/>
          </ac:spMkLst>
        </pc:spChg>
        <pc:spChg chg="mod">
          <ac:chgData name="Ron Parker" userId="f95b376b-db39-42c9-b7c2-68a48307e17e" providerId="ADAL" clId="{F574EF61-0523-4D4F-97DA-E73FB8401D9D}" dt="2024-02-06T16:05:19.004" v="1357" actId="6549"/>
          <ac:spMkLst>
            <pc:docMk/>
            <pc:sldMk cId="1355504932" sldId="376"/>
            <ac:spMk id="3" creationId="{0D46484B-7650-DADE-8586-94D31ACD0B1C}"/>
          </ac:spMkLst>
        </pc:spChg>
      </pc:sldChg>
      <pc:sldChg chg="modSp new mod">
        <pc:chgData name="Ron Parker" userId="f95b376b-db39-42c9-b7c2-68a48307e17e" providerId="ADAL" clId="{F574EF61-0523-4D4F-97DA-E73FB8401D9D}" dt="2024-02-06T16:11:29.500" v="1553" actId="20577"/>
        <pc:sldMkLst>
          <pc:docMk/>
          <pc:sldMk cId="1466175654" sldId="377"/>
        </pc:sldMkLst>
        <pc:spChg chg="mod">
          <ac:chgData name="Ron Parker" userId="f95b376b-db39-42c9-b7c2-68a48307e17e" providerId="ADAL" clId="{F574EF61-0523-4D4F-97DA-E73FB8401D9D}" dt="2024-02-06T16:10:26.748" v="1440" actId="20577"/>
          <ac:spMkLst>
            <pc:docMk/>
            <pc:sldMk cId="1466175654" sldId="377"/>
            <ac:spMk id="2" creationId="{E8DF488A-2D43-5777-127D-FBD0D3F77E6E}"/>
          </ac:spMkLst>
        </pc:spChg>
        <pc:spChg chg="mod">
          <ac:chgData name="Ron Parker" userId="f95b376b-db39-42c9-b7c2-68a48307e17e" providerId="ADAL" clId="{F574EF61-0523-4D4F-97DA-E73FB8401D9D}" dt="2024-02-06T16:11:29.500" v="1553" actId="20577"/>
          <ac:spMkLst>
            <pc:docMk/>
            <pc:sldMk cId="1466175654" sldId="377"/>
            <ac:spMk id="3" creationId="{9E359EAA-F362-F9D9-5736-C18F8F043CA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F45F0F-FDE8-48B2-9906-EF60D1FA60F3}" type="datetimeFigureOut">
              <a:rPr lang="en-US" smtClean="0"/>
              <a:t>2024-05-07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5F3D8B-F330-4A9D-929B-7C222D072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245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5F3D8B-F330-4A9D-929B-7C222D0729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142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5F3D8B-F330-4A9D-929B-7C222D07291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0725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5F3D8B-F330-4A9D-929B-7C222D07291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845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793872" y="1722920"/>
            <a:ext cx="6934200" cy="155448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defRPr sz="3733" b="1">
                <a:solidFill>
                  <a:srgbClr val="181F2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62000" y="3877087"/>
            <a:ext cx="6934200" cy="209983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None/>
              <a:defRPr sz="2133" b="0" i="0">
                <a:solidFill>
                  <a:srgbClr val="181F2D"/>
                </a:solidFill>
                <a:latin typeface="+mn-lt"/>
                <a:ea typeface="Helvetica Neue Light" panose="02000403000000020004" pitchFamily="2" charset="0"/>
              </a:defRPr>
            </a:lvl1pPr>
            <a:lvl2pPr marL="0" indent="114297">
              <a:lnSpc>
                <a:spcPct val="130000"/>
              </a:lnSpc>
              <a:spcBef>
                <a:spcPts val="0"/>
              </a:spcBef>
              <a:buSzTx/>
              <a:buNone/>
              <a:defRPr sz="24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2pPr>
            <a:lvl3pPr marL="0" indent="228594">
              <a:lnSpc>
                <a:spcPct val="130000"/>
              </a:lnSpc>
              <a:spcBef>
                <a:spcPts val="0"/>
              </a:spcBef>
              <a:buSzTx/>
              <a:buNone/>
              <a:defRPr sz="24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3pPr>
            <a:lvl4pPr marL="0" indent="342891">
              <a:lnSpc>
                <a:spcPct val="130000"/>
              </a:lnSpc>
              <a:spcBef>
                <a:spcPts val="0"/>
              </a:spcBef>
              <a:buSzTx/>
              <a:buNone/>
              <a:defRPr sz="24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4pPr>
            <a:lvl5pPr marL="0" indent="457189">
              <a:lnSpc>
                <a:spcPct val="130000"/>
              </a:lnSpc>
              <a:spcBef>
                <a:spcPts val="0"/>
              </a:spcBef>
              <a:buSzTx/>
              <a:buNone/>
              <a:defRPr sz="24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Body Level One…">
            <a:extLst>
              <a:ext uri="{FF2B5EF4-FFF2-40B4-BE49-F238E27FC236}">
                <a16:creationId xmlns:a16="http://schemas.microsoft.com/office/drawing/2014/main" id="{C79EAFE0-671A-4AB5-9421-FBBCE1866F06}"/>
              </a:ext>
            </a:extLst>
          </p:cNvPr>
          <p:cNvSpPr txBox="1">
            <a:spLocks noGrp="1"/>
          </p:cNvSpPr>
          <p:nvPr>
            <p:ph type="body" sz="quarter" idx="10"/>
          </p:nvPr>
        </p:nvSpPr>
        <p:spPr>
          <a:xfrm>
            <a:off x="762000" y="3277400"/>
            <a:ext cx="6934200" cy="59968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buSzTx/>
              <a:buNone/>
              <a:defRPr sz="2400" b="0" i="0">
                <a:solidFill>
                  <a:srgbClr val="181F2D"/>
                </a:solidFill>
                <a:latin typeface="+mn-lt"/>
                <a:ea typeface="Helvetica Neue Light" panose="02000403000000020004" pitchFamily="2" charset="0"/>
              </a:defRPr>
            </a:lvl1pPr>
            <a:lvl2pPr marL="0" indent="114297">
              <a:lnSpc>
                <a:spcPct val="130000"/>
              </a:lnSpc>
              <a:spcBef>
                <a:spcPts val="0"/>
              </a:spcBef>
              <a:buSzTx/>
              <a:buNone/>
              <a:defRPr sz="24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2pPr>
            <a:lvl3pPr marL="0" indent="228594">
              <a:lnSpc>
                <a:spcPct val="130000"/>
              </a:lnSpc>
              <a:spcBef>
                <a:spcPts val="0"/>
              </a:spcBef>
              <a:buSzTx/>
              <a:buNone/>
              <a:defRPr sz="24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3pPr>
            <a:lvl4pPr marL="0" indent="342891">
              <a:lnSpc>
                <a:spcPct val="130000"/>
              </a:lnSpc>
              <a:spcBef>
                <a:spcPts val="0"/>
              </a:spcBef>
              <a:buSzTx/>
              <a:buNone/>
              <a:defRPr sz="24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4pPr>
            <a:lvl5pPr marL="0" indent="457189">
              <a:lnSpc>
                <a:spcPct val="130000"/>
              </a:lnSpc>
              <a:spcBef>
                <a:spcPts val="0"/>
              </a:spcBef>
              <a:buSzTx/>
              <a:buNone/>
              <a:defRPr sz="24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Picture 2" descr="A red logo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5830F321-87BB-1449-98EA-0DDE4B9DB9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1830" b="42185"/>
          <a:stretch/>
        </p:blipFill>
        <p:spPr>
          <a:xfrm>
            <a:off x="491779" y="653982"/>
            <a:ext cx="3952239" cy="633749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610612B3-9683-4460-BF28-79AA7E49BE3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64" y="1333168"/>
            <a:ext cx="969443" cy="50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0010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ROPP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1B8C854-3B3D-42AD-9797-2DCFFFD9D6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181F2D"/>
                </a:solidFill>
              </a:defRPr>
            </a:lvl1pPr>
          </a:lstStyle>
          <a:p>
            <a:fld id="{83A694DF-0F9A-49A0-9FA5-29EEBB210996}" type="slidenum">
              <a:rPr lang="en-CA" smtClean="0"/>
              <a:t>‹#›</a:t>
            </a:fld>
            <a:endParaRPr lang="en-CA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B4A08D6-0C0B-48E2-B98D-F8B8BA612A3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16323" y="0"/>
            <a:ext cx="5075676" cy="6858000"/>
          </a:xfrm>
        </p:spPr>
        <p:txBody>
          <a:bodyPr/>
          <a:lstStyle>
            <a:lvl1pPr>
              <a:defRPr>
                <a:solidFill>
                  <a:srgbClr val="181F2D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7" name="Title Text">
            <a:extLst>
              <a:ext uri="{FF2B5EF4-FFF2-40B4-BE49-F238E27FC236}">
                <a16:creationId xmlns:a16="http://schemas.microsoft.com/office/drawing/2014/main" id="{100864CA-6E58-439E-8194-65F1560D42C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0112" y="2330285"/>
            <a:ext cx="6558088" cy="727231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4800" b="1">
                <a:solidFill>
                  <a:srgbClr val="181F2D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8" name="Body Level One…">
            <a:extLst>
              <a:ext uri="{FF2B5EF4-FFF2-40B4-BE49-F238E27FC236}">
                <a16:creationId xmlns:a16="http://schemas.microsoft.com/office/drawing/2014/main" id="{13188AC0-C894-4729-AEF7-89DF69E54A4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30112" y="3243257"/>
            <a:ext cx="6558088" cy="163654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buSzTx/>
              <a:buNone/>
              <a:defRPr sz="2400" b="0" i="0">
                <a:solidFill>
                  <a:srgbClr val="181F2D"/>
                </a:solidFill>
                <a:latin typeface="+mn-lt"/>
                <a:ea typeface="Helvetica Neue Light" panose="02000403000000020004" pitchFamily="2" charset="0"/>
              </a:defRPr>
            </a:lvl1pPr>
            <a:lvl2pPr marL="0" indent="114297">
              <a:lnSpc>
                <a:spcPct val="130000"/>
              </a:lnSpc>
              <a:spcBef>
                <a:spcPts val="0"/>
              </a:spcBef>
              <a:buSzTx/>
              <a:buNone/>
              <a:defRPr sz="2400" b="0" i="0">
                <a:solidFill>
                  <a:schemeClr val="tx1"/>
                </a:solidFill>
                <a:latin typeface="+mn-lt"/>
                <a:ea typeface="Helvetica Neue Light" panose="02000403000000020004" pitchFamily="2" charset="0"/>
              </a:defRPr>
            </a:lvl2pPr>
            <a:lvl3pPr marL="0" indent="228594">
              <a:lnSpc>
                <a:spcPct val="130000"/>
              </a:lnSpc>
              <a:spcBef>
                <a:spcPts val="0"/>
              </a:spcBef>
              <a:buSzTx/>
              <a:buNone/>
              <a:defRPr sz="2400" b="0" i="0">
                <a:solidFill>
                  <a:schemeClr val="tx1"/>
                </a:solidFill>
                <a:latin typeface="+mn-lt"/>
                <a:ea typeface="Helvetica Neue Light" panose="02000403000000020004" pitchFamily="2" charset="0"/>
              </a:defRPr>
            </a:lvl3pPr>
            <a:lvl4pPr marL="0" indent="342891">
              <a:lnSpc>
                <a:spcPct val="130000"/>
              </a:lnSpc>
              <a:spcBef>
                <a:spcPts val="0"/>
              </a:spcBef>
              <a:buSzTx/>
              <a:buNone/>
              <a:defRPr sz="2400" b="0" i="0">
                <a:solidFill>
                  <a:schemeClr val="tx1"/>
                </a:solidFill>
                <a:latin typeface="+mn-lt"/>
                <a:ea typeface="Helvetica Neue Light" panose="02000403000000020004" pitchFamily="2" charset="0"/>
              </a:defRPr>
            </a:lvl4pPr>
            <a:lvl5pPr marL="0" indent="457189">
              <a:lnSpc>
                <a:spcPct val="130000"/>
              </a:lnSpc>
              <a:spcBef>
                <a:spcPts val="0"/>
              </a:spcBef>
              <a:buSzTx/>
              <a:buNone/>
              <a:defRPr sz="2400" b="0" i="0">
                <a:solidFill>
                  <a:schemeClr val="tx1"/>
                </a:solidFill>
                <a:latin typeface="+mn-lt"/>
                <a:ea typeface="Helvetica Neue Light" panose="0200040300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 descr="A red logo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889726E0-7DC6-1846-AE6D-FAE9C79DDE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830" b="42185"/>
          <a:stretch/>
        </p:blipFill>
        <p:spPr>
          <a:xfrm>
            <a:off x="491779" y="653982"/>
            <a:ext cx="3952239" cy="633749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10A2D4D-1131-4AD6-A81F-B1E2ADB60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28108" y="6413712"/>
            <a:ext cx="2438400" cy="195072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©2022 Canada Health Infoway</a:t>
            </a:r>
          </a:p>
        </p:txBody>
      </p:sp>
    </p:spTree>
    <p:extLst>
      <p:ext uri="{BB962C8B-B14F-4D97-AF65-F5344CB8AC3E}">
        <p14:creationId xmlns:p14="http://schemas.microsoft.com/office/powerpoint/2010/main" val="306469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Thank yo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Text"/>
          <p:cNvSpPr txBox="1">
            <a:spLocks noGrp="1"/>
          </p:cNvSpPr>
          <p:nvPr>
            <p:ph type="title"/>
          </p:nvPr>
        </p:nvSpPr>
        <p:spPr>
          <a:xfrm>
            <a:off x="630112" y="2330285"/>
            <a:ext cx="6558088" cy="727231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4800" b="1">
                <a:solidFill>
                  <a:srgbClr val="181F2D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2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30112" y="3243257"/>
            <a:ext cx="6558088" cy="163654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buSzTx/>
              <a:buNone/>
              <a:defRPr sz="2400" b="0" i="0">
                <a:solidFill>
                  <a:srgbClr val="181F2D"/>
                </a:solidFill>
                <a:latin typeface="+mn-lt"/>
                <a:ea typeface="Helvetica Neue Light" panose="02000403000000020004" pitchFamily="2" charset="0"/>
              </a:defRPr>
            </a:lvl1pPr>
            <a:lvl2pPr marL="0" indent="114297">
              <a:lnSpc>
                <a:spcPct val="130000"/>
              </a:lnSpc>
              <a:spcBef>
                <a:spcPts val="0"/>
              </a:spcBef>
              <a:buSzTx/>
              <a:buNone/>
              <a:defRPr sz="2400" b="0" i="0">
                <a:solidFill>
                  <a:schemeClr val="tx1"/>
                </a:solidFill>
                <a:latin typeface="+mn-lt"/>
                <a:ea typeface="Helvetica Neue Light" panose="02000403000000020004" pitchFamily="2" charset="0"/>
              </a:defRPr>
            </a:lvl2pPr>
            <a:lvl3pPr marL="0" indent="228594">
              <a:lnSpc>
                <a:spcPct val="130000"/>
              </a:lnSpc>
              <a:spcBef>
                <a:spcPts val="0"/>
              </a:spcBef>
              <a:buSzTx/>
              <a:buNone/>
              <a:defRPr sz="2400" b="0" i="0">
                <a:solidFill>
                  <a:schemeClr val="tx1"/>
                </a:solidFill>
                <a:latin typeface="+mn-lt"/>
                <a:ea typeface="Helvetica Neue Light" panose="02000403000000020004" pitchFamily="2" charset="0"/>
              </a:defRPr>
            </a:lvl3pPr>
            <a:lvl4pPr marL="0" indent="342891">
              <a:lnSpc>
                <a:spcPct val="130000"/>
              </a:lnSpc>
              <a:spcBef>
                <a:spcPts val="0"/>
              </a:spcBef>
              <a:buSzTx/>
              <a:buNone/>
              <a:defRPr sz="2400" b="0" i="0">
                <a:solidFill>
                  <a:schemeClr val="tx1"/>
                </a:solidFill>
                <a:latin typeface="+mn-lt"/>
                <a:ea typeface="Helvetica Neue Light" panose="02000403000000020004" pitchFamily="2" charset="0"/>
              </a:defRPr>
            </a:lvl4pPr>
            <a:lvl5pPr marL="0" indent="457189">
              <a:lnSpc>
                <a:spcPct val="130000"/>
              </a:lnSpc>
              <a:spcBef>
                <a:spcPts val="0"/>
              </a:spcBef>
              <a:buSzTx/>
              <a:buNone/>
              <a:defRPr sz="2400" b="0" i="0">
                <a:solidFill>
                  <a:schemeClr val="tx1"/>
                </a:solidFill>
                <a:latin typeface="+mn-lt"/>
                <a:ea typeface="Helvetica Neue Light" panose="0200040300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171A38-97DD-4F7E-B0FC-095A26BDF8CD}"/>
              </a:ext>
            </a:extLst>
          </p:cNvPr>
          <p:cNvSpPr/>
          <p:nvPr/>
        </p:nvSpPr>
        <p:spPr>
          <a:xfrm>
            <a:off x="3672058" y="5196441"/>
            <a:ext cx="3820887" cy="502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CA" sz="1333" b="1" dirty="0">
                <a:solidFill>
                  <a:srgbClr val="181F2D"/>
                </a:solidFill>
              </a:rPr>
              <a:t>Let’s Connect on LinkedIn</a:t>
            </a:r>
          </a:p>
          <a:p>
            <a:pPr algn="l"/>
            <a:r>
              <a:rPr lang="en-CA" sz="1333" b="0" cap="none" dirty="0">
                <a:solidFill>
                  <a:srgbClr val="181F2D"/>
                </a:solidFill>
              </a:rPr>
              <a:t>linkedin.com/company/canada-health-infoway/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138D203-AF26-46CF-A577-C5AB104B2482}"/>
              </a:ext>
            </a:extLst>
          </p:cNvPr>
          <p:cNvSpPr/>
          <p:nvPr/>
        </p:nvSpPr>
        <p:spPr>
          <a:xfrm>
            <a:off x="3672057" y="5997493"/>
            <a:ext cx="2982664" cy="502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CA" sz="1333" b="1" dirty="0">
                <a:solidFill>
                  <a:srgbClr val="181F2D"/>
                </a:solidFill>
              </a:rPr>
              <a:t>Let’s Connect on Twitter</a:t>
            </a:r>
          </a:p>
          <a:p>
            <a:pPr algn="l"/>
            <a:r>
              <a:rPr kumimoji="0" lang="en-CA" sz="1333" b="0" i="0" u="none" strike="noStrike" cap="none" spc="0" normalizeH="0" baseline="0" dirty="0">
                <a:ln>
                  <a:noFill/>
                </a:ln>
                <a:solidFill>
                  <a:srgbClr val="181F2D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@infoway</a:t>
            </a:r>
            <a:endParaRPr lang="en-CA" sz="1333" b="0" cap="none" dirty="0">
              <a:solidFill>
                <a:srgbClr val="181F2D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44F3E43-1555-4380-8581-55C414910EFF}"/>
              </a:ext>
            </a:extLst>
          </p:cNvPr>
          <p:cNvSpPr/>
          <p:nvPr/>
        </p:nvSpPr>
        <p:spPr>
          <a:xfrm>
            <a:off x="1138533" y="5191188"/>
            <a:ext cx="2059328" cy="502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1333" b="1" dirty="0">
                <a:solidFill>
                  <a:srgbClr val="181F2D"/>
                </a:solidFill>
              </a:rPr>
              <a:t>Visit OUR WEBSITE</a:t>
            </a:r>
          </a:p>
          <a:p>
            <a:pPr algn="r"/>
            <a:r>
              <a:rPr lang="en-CA" sz="1333" b="0" cap="none" dirty="0">
                <a:solidFill>
                  <a:srgbClr val="181F2D"/>
                </a:solidFill>
              </a:rPr>
              <a:t>infoway-inforoute.ca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05D811F-C4B6-4F8C-B415-49F6EDD14031}"/>
              </a:ext>
            </a:extLst>
          </p:cNvPr>
          <p:cNvSpPr/>
          <p:nvPr/>
        </p:nvSpPr>
        <p:spPr>
          <a:xfrm>
            <a:off x="630113" y="6009242"/>
            <a:ext cx="2655961" cy="502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1333" b="1" dirty="0">
                <a:solidFill>
                  <a:srgbClr val="181F2D"/>
                </a:solidFill>
              </a:rPr>
              <a:t>VISIT OUR SURVEY WEBSITE</a:t>
            </a:r>
          </a:p>
          <a:p>
            <a:pPr algn="r"/>
            <a:r>
              <a:rPr lang="en-CA" sz="1333" b="0" cap="none" dirty="0">
                <a:solidFill>
                  <a:srgbClr val="181F2D"/>
                </a:solidFill>
              </a:rPr>
              <a:t>insights.infoway-inforoute.ca/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CB0A8F1-F1B1-4F13-A717-B7BBB3241E4A}"/>
              </a:ext>
            </a:extLst>
          </p:cNvPr>
          <p:cNvCxnSpPr>
            <a:cxnSpLocks/>
          </p:cNvCxnSpPr>
          <p:nvPr/>
        </p:nvCxnSpPr>
        <p:spPr>
          <a:xfrm>
            <a:off x="3434959" y="5108684"/>
            <a:ext cx="0" cy="1558005"/>
          </a:xfrm>
          <a:prstGeom prst="line">
            <a:avLst/>
          </a:prstGeom>
          <a:noFill/>
          <a:ln w="19050" cap="flat">
            <a:solidFill>
              <a:srgbClr val="181F2D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2" name="Picture 11" descr="A red logo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7AF5554A-CFEA-9347-870C-38F3A545EB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1830" b="42185"/>
          <a:stretch/>
        </p:blipFill>
        <p:spPr>
          <a:xfrm>
            <a:off x="491779" y="653982"/>
            <a:ext cx="3952239" cy="63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3958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orp logo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d logo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52407C80-0394-1B45-B6CA-84CC785D82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1830" b="42185"/>
          <a:stretch/>
        </p:blipFill>
        <p:spPr>
          <a:xfrm>
            <a:off x="358592" y="1292485"/>
            <a:ext cx="6822665" cy="1094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9276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HL7 Can - Cov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762000" y="2022764"/>
            <a:ext cx="4318000" cy="1554480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733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62000" y="4247129"/>
            <a:ext cx="4318000" cy="209983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None/>
              <a:defRPr sz="2133" b="0" i="0">
                <a:solidFill>
                  <a:schemeClr val="bg1"/>
                </a:solidFill>
                <a:latin typeface="+mn-lt"/>
                <a:ea typeface="Helvetica Neue Light" panose="02000403000000020004" pitchFamily="2" charset="0"/>
              </a:defRPr>
            </a:lvl1pPr>
            <a:lvl2pPr marL="0" indent="114297">
              <a:lnSpc>
                <a:spcPct val="130000"/>
              </a:lnSpc>
              <a:spcBef>
                <a:spcPts val="0"/>
              </a:spcBef>
              <a:buSzTx/>
              <a:buNone/>
              <a:defRPr sz="24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2pPr>
            <a:lvl3pPr marL="0" indent="228594">
              <a:lnSpc>
                <a:spcPct val="130000"/>
              </a:lnSpc>
              <a:spcBef>
                <a:spcPts val="0"/>
              </a:spcBef>
              <a:buSzTx/>
              <a:buNone/>
              <a:defRPr sz="24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3pPr>
            <a:lvl4pPr marL="0" indent="342891">
              <a:lnSpc>
                <a:spcPct val="130000"/>
              </a:lnSpc>
              <a:spcBef>
                <a:spcPts val="0"/>
              </a:spcBef>
              <a:buSzTx/>
              <a:buNone/>
              <a:defRPr sz="24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4pPr>
            <a:lvl5pPr marL="0" indent="457189">
              <a:lnSpc>
                <a:spcPct val="130000"/>
              </a:lnSpc>
              <a:spcBef>
                <a:spcPts val="0"/>
              </a:spcBef>
              <a:buSzTx/>
              <a:buNone/>
              <a:defRPr sz="24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Body Level One…">
            <a:extLst>
              <a:ext uri="{FF2B5EF4-FFF2-40B4-BE49-F238E27FC236}">
                <a16:creationId xmlns:a16="http://schemas.microsoft.com/office/drawing/2014/main" id="{C79EAFE0-671A-4AB5-9421-FBBCE1866F06}"/>
              </a:ext>
            </a:extLst>
          </p:cNvPr>
          <p:cNvSpPr txBox="1">
            <a:spLocks noGrp="1"/>
          </p:cNvSpPr>
          <p:nvPr>
            <p:ph type="body" sz="quarter" idx="10"/>
          </p:nvPr>
        </p:nvSpPr>
        <p:spPr>
          <a:xfrm>
            <a:off x="762000" y="3722031"/>
            <a:ext cx="4318000" cy="59968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buSzTx/>
              <a:buNone/>
              <a:defRPr sz="2400" b="0" i="0">
                <a:solidFill>
                  <a:schemeClr val="bg1"/>
                </a:solidFill>
                <a:latin typeface="+mn-lt"/>
                <a:ea typeface="Helvetica Neue Light" panose="02000403000000020004" pitchFamily="2" charset="0"/>
              </a:defRPr>
            </a:lvl1pPr>
            <a:lvl2pPr marL="0" indent="114297">
              <a:lnSpc>
                <a:spcPct val="130000"/>
              </a:lnSpc>
              <a:spcBef>
                <a:spcPts val="0"/>
              </a:spcBef>
              <a:buSzTx/>
              <a:buNone/>
              <a:defRPr sz="24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2pPr>
            <a:lvl3pPr marL="0" indent="228594">
              <a:lnSpc>
                <a:spcPct val="130000"/>
              </a:lnSpc>
              <a:spcBef>
                <a:spcPts val="0"/>
              </a:spcBef>
              <a:buSzTx/>
              <a:buNone/>
              <a:defRPr sz="24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3pPr>
            <a:lvl4pPr marL="0" indent="342891">
              <a:lnSpc>
                <a:spcPct val="130000"/>
              </a:lnSpc>
              <a:spcBef>
                <a:spcPts val="0"/>
              </a:spcBef>
              <a:buSzTx/>
              <a:buNone/>
              <a:defRPr sz="24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4pPr>
            <a:lvl5pPr marL="0" indent="457189">
              <a:lnSpc>
                <a:spcPct val="130000"/>
              </a:lnSpc>
              <a:spcBef>
                <a:spcPts val="0"/>
              </a:spcBef>
              <a:buSzTx/>
              <a:buNone/>
              <a:defRPr sz="24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3239935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326F0D-4633-44B6-A39B-9B846E9C336D}" type="datetimeFigureOut">
              <a:rPr lang="en-CA" smtClean="0"/>
              <a:t>2024-05-07</a:t>
            </a:fld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3A694DF-0F9A-49A0-9FA5-29EEBB21099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789675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L7 Can - Thank you With Black Backgrou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6D52D56-48F0-469B-9E80-F128E40663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92624" y="1888323"/>
            <a:ext cx="5025768" cy="905933"/>
          </a:xfrm>
        </p:spPr>
        <p:txBody>
          <a:bodyPr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317492" indent="0">
              <a:buNone/>
              <a:defRPr/>
            </a:lvl2pPr>
          </a:lstStyle>
          <a:p>
            <a:pPr lvl="0"/>
            <a:r>
              <a:rPr lang="en-US" dirty="0"/>
              <a:t>Thank You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9ADFD2E0-1988-4932-A29A-AB888B120658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409226" y="6008847"/>
            <a:ext cx="492783" cy="341376"/>
          </a:xfrm>
          <a:prstGeom prst="rect">
            <a:avLst/>
          </a:prstGeom>
        </p:spPr>
        <p:txBody>
          <a:bodyPr anchor="ctr"/>
          <a:lstStyle>
            <a:lvl1pPr>
              <a:defRPr sz="1333" b="0" i="0">
                <a:solidFill>
                  <a:schemeClr val="bg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+mn-cs"/>
                <a:sym typeface="Helvetica Neue"/>
              </a:defRPr>
            </a:lvl1pPr>
          </a:lstStyle>
          <a:p>
            <a:fld id="{83A694DF-0F9A-49A0-9FA5-29EEBB210996}" type="slidenum">
              <a:rPr lang="en-CA" smtClean="0"/>
              <a:t>‹#›</a:t>
            </a:fld>
            <a:endParaRPr lang="en-CA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655E878-3A9C-49A4-8469-E27C7C081EB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92624" y="2799130"/>
            <a:ext cx="5025768" cy="1426763"/>
          </a:xfrm>
        </p:spPr>
        <p:txBody>
          <a:bodyPr>
            <a:normAutofit/>
          </a:bodyPr>
          <a:lstStyle>
            <a:lvl1pPr marL="0" indent="0">
              <a:buNone/>
              <a:defRPr sz="2133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340535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793873" y="2578955"/>
            <a:ext cx="5907404" cy="155448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defRPr sz="4800" b="1">
                <a:solidFill>
                  <a:srgbClr val="181F2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935FFFF2-DA42-4055-91E3-82A3B2D235A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64" y="1333168"/>
            <a:ext cx="969443" cy="50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4616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762000" y="2022764"/>
            <a:ext cx="4318000" cy="1554480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733" b="1">
                <a:solidFill>
                  <a:srgbClr val="181F2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62000" y="4247129"/>
            <a:ext cx="4318000" cy="209983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None/>
              <a:defRPr sz="2133" b="0" i="0">
                <a:solidFill>
                  <a:srgbClr val="181F2D"/>
                </a:solidFill>
                <a:latin typeface="+mn-lt"/>
                <a:ea typeface="Helvetica Neue Light" panose="02000403000000020004" pitchFamily="2" charset="0"/>
              </a:defRPr>
            </a:lvl1pPr>
            <a:lvl2pPr marL="0" indent="114297">
              <a:lnSpc>
                <a:spcPct val="130000"/>
              </a:lnSpc>
              <a:spcBef>
                <a:spcPts val="0"/>
              </a:spcBef>
              <a:buSzTx/>
              <a:buNone/>
              <a:defRPr sz="24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2pPr>
            <a:lvl3pPr marL="0" indent="228594">
              <a:lnSpc>
                <a:spcPct val="130000"/>
              </a:lnSpc>
              <a:spcBef>
                <a:spcPts val="0"/>
              </a:spcBef>
              <a:buSzTx/>
              <a:buNone/>
              <a:defRPr sz="24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3pPr>
            <a:lvl4pPr marL="0" indent="342891">
              <a:lnSpc>
                <a:spcPct val="130000"/>
              </a:lnSpc>
              <a:spcBef>
                <a:spcPts val="0"/>
              </a:spcBef>
              <a:buSzTx/>
              <a:buNone/>
              <a:defRPr sz="24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4pPr>
            <a:lvl5pPr marL="0" indent="457189">
              <a:lnSpc>
                <a:spcPct val="130000"/>
              </a:lnSpc>
              <a:spcBef>
                <a:spcPts val="0"/>
              </a:spcBef>
              <a:buSzTx/>
              <a:buNone/>
              <a:defRPr sz="24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Body Level One…">
            <a:extLst>
              <a:ext uri="{FF2B5EF4-FFF2-40B4-BE49-F238E27FC236}">
                <a16:creationId xmlns:a16="http://schemas.microsoft.com/office/drawing/2014/main" id="{C79EAFE0-671A-4AB5-9421-FBBCE1866F06}"/>
              </a:ext>
            </a:extLst>
          </p:cNvPr>
          <p:cNvSpPr txBox="1">
            <a:spLocks noGrp="1"/>
          </p:cNvSpPr>
          <p:nvPr>
            <p:ph type="body" sz="quarter" idx="10"/>
          </p:nvPr>
        </p:nvSpPr>
        <p:spPr>
          <a:xfrm>
            <a:off x="762000" y="3722031"/>
            <a:ext cx="4318000" cy="59968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buSzTx/>
              <a:buNone/>
              <a:defRPr sz="2400" b="0" i="0">
                <a:solidFill>
                  <a:srgbClr val="181F2D"/>
                </a:solidFill>
                <a:latin typeface="+mn-lt"/>
                <a:ea typeface="Helvetica Neue Light" panose="02000403000000020004" pitchFamily="2" charset="0"/>
              </a:defRPr>
            </a:lvl1pPr>
            <a:lvl2pPr marL="0" indent="114297">
              <a:lnSpc>
                <a:spcPct val="130000"/>
              </a:lnSpc>
              <a:spcBef>
                <a:spcPts val="0"/>
              </a:spcBef>
              <a:buSzTx/>
              <a:buNone/>
              <a:defRPr sz="24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2pPr>
            <a:lvl3pPr marL="0" indent="228594">
              <a:lnSpc>
                <a:spcPct val="130000"/>
              </a:lnSpc>
              <a:spcBef>
                <a:spcPts val="0"/>
              </a:spcBef>
              <a:buSzTx/>
              <a:buNone/>
              <a:defRPr sz="24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3pPr>
            <a:lvl4pPr marL="0" indent="342891">
              <a:lnSpc>
                <a:spcPct val="130000"/>
              </a:lnSpc>
              <a:spcBef>
                <a:spcPts val="0"/>
              </a:spcBef>
              <a:buSzTx/>
              <a:buNone/>
              <a:defRPr sz="24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4pPr>
            <a:lvl5pPr marL="0" indent="457189">
              <a:lnSpc>
                <a:spcPct val="130000"/>
              </a:lnSpc>
              <a:spcBef>
                <a:spcPts val="0"/>
              </a:spcBef>
              <a:buSzTx/>
              <a:buNone/>
              <a:defRPr sz="24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 descr="A red logo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7477F427-F351-1C4E-96C4-5296762E2B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1830" b="42185"/>
          <a:stretch/>
        </p:blipFill>
        <p:spPr>
          <a:xfrm>
            <a:off x="491779" y="653982"/>
            <a:ext cx="3952239" cy="633749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9097670E-86BF-4026-9C84-CB1CDFEC7CD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64" y="1333168"/>
            <a:ext cx="969443" cy="50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3953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itle Text"/>
          <p:cNvSpPr txBox="1">
            <a:spLocks noGrp="1"/>
          </p:cNvSpPr>
          <p:nvPr>
            <p:ph type="title"/>
          </p:nvPr>
        </p:nvSpPr>
        <p:spPr>
          <a:xfrm>
            <a:off x="977900" y="512064"/>
            <a:ext cx="10191545" cy="635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 i="0" u="none" strike="noStrike" cap="none" spc="0" baseline="0" dirty="0">
                <a:ln>
                  <a:noFill/>
                </a:ln>
                <a:solidFill>
                  <a:srgbClr val="181F2D"/>
                </a:solidFill>
                <a:uFillTx/>
                <a:latin typeface="+mj-lt"/>
                <a:ea typeface="+mn-ea"/>
                <a:cs typeface="+mn-cs"/>
                <a:sym typeface="Helvetica Neue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21B22-0792-4CA5-806B-00E245A923B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77899" y="1780032"/>
            <a:ext cx="10191547" cy="4267200"/>
          </a:xfrm>
        </p:spPr>
        <p:txBody>
          <a:bodyPr/>
          <a:lstStyle>
            <a:lvl1pPr>
              <a:defRPr>
                <a:solidFill>
                  <a:srgbClr val="181F2D"/>
                </a:solidFill>
              </a:defRPr>
            </a:lvl1pPr>
            <a:lvl2pPr>
              <a:defRPr>
                <a:solidFill>
                  <a:srgbClr val="181F2D"/>
                </a:solidFill>
              </a:defRPr>
            </a:lvl2pPr>
            <a:lvl3pPr>
              <a:defRPr>
                <a:solidFill>
                  <a:srgbClr val="181F2D"/>
                </a:solidFill>
              </a:defRPr>
            </a:lvl3pPr>
            <a:lvl4pPr>
              <a:defRPr>
                <a:solidFill>
                  <a:srgbClr val="181F2D"/>
                </a:solidFill>
              </a:defRPr>
            </a:lvl4pPr>
            <a:lvl5pPr>
              <a:defRPr>
                <a:solidFill>
                  <a:srgbClr val="181F2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C172D3A-AAC6-43D9-A879-6CD7A562FA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181F2D"/>
                </a:solidFill>
              </a:defRPr>
            </a:lvl1pPr>
          </a:lstStyle>
          <a:p>
            <a:fld id="{83A694DF-0F9A-49A0-9FA5-29EEBB210996}" type="slidenum">
              <a:rPr lang="en-CA" smtClean="0"/>
              <a:t>‹#›</a:t>
            </a:fld>
            <a:endParaRPr lang="en-CA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E139231-21E5-4C87-A2A5-D87BF2CF6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28108" y="6413712"/>
            <a:ext cx="2438400" cy="195072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©2022 Canada Health Infoway</a:t>
            </a:r>
          </a:p>
        </p:txBody>
      </p:sp>
    </p:spTree>
    <p:extLst>
      <p:ext uri="{BB962C8B-B14F-4D97-AF65-F5344CB8AC3E}">
        <p14:creationId xmlns:p14="http://schemas.microsoft.com/office/powerpoint/2010/main" val="1643515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977900" y="512064"/>
            <a:ext cx="10191545" cy="635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solidFill>
                  <a:srgbClr val="181F2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05812C-D12C-4B79-B7B0-47A61E42D3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77899" y="1780032"/>
            <a:ext cx="10191547" cy="426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181F2D"/>
                </a:solidFill>
              </a:defRPr>
            </a:lvl1pPr>
            <a:lvl2pPr marL="317492" indent="0">
              <a:buNone/>
              <a:defRPr sz="2133">
                <a:solidFill>
                  <a:srgbClr val="181F2D"/>
                </a:solidFill>
              </a:defRPr>
            </a:lvl2pPr>
            <a:lvl3pPr marL="634984" indent="0">
              <a:buNone/>
              <a:defRPr sz="1867">
                <a:solidFill>
                  <a:srgbClr val="181F2D"/>
                </a:solidFill>
              </a:defRPr>
            </a:lvl3pPr>
            <a:lvl4pPr marL="952476" indent="0">
              <a:buNone/>
              <a:defRPr sz="1867">
                <a:solidFill>
                  <a:srgbClr val="181F2D"/>
                </a:solidFill>
              </a:defRPr>
            </a:lvl4pPr>
            <a:lvl5pPr marL="1269968" indent="0">
              <a:buNone/>
              <a:defRPr sz="1867">
                <a:solidFill>
                  <a:srgbClr val="181F2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46F3C5C-961C-4423-B1FF-E32FC83E4A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181F2D"/>
                </a:solidFill>
              </a:defRPr>
            </a:lvl1pPr>
          </a:lstStyle>
          <a:p>
            <a:fld id="{83A694DF-0F9A-49A0-9FA5-29EEBB210996}" type="slidenum">
              <a:rPr lang="en-CA" smtClean="0"/>
              <a:t>‹#›</a:t>
            </a:fld>
            <a:endParaRPr lang="en-CA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7787B2C-3F77-4AA3-BFAA-5A7FEC0B1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28108" y="6413712"/>
            <a:ext cx="2438400" cy="195072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©2022 Canada Health Infoway</a:t>
            </a:r>
          </a:p>
        </p:txBody>
      </p:sp>
    </p:spTree>
    <p:extLst>
      <p:ext uri="{BB962C8B-B14F-4D97-AF65-F5344CB8AC3E}">
        <p14:creationId xmlns:p14="http://schemas.microsoft.com/office/powerpoint/2010/main" val="1300030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s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itle Text"/>
          <p:cNvSpPr txBox="1">
            <a:spLocks noGrp="1"/>
          </p:cNvSpPr>
          <p:nvPr>
            <p:ph type="title"/>
          </p:nvPr>
        </p:nvSpPr>
        <p:spPr>
          <a:xfrm>
            <a:off x="977899" y="512064"/>
            <a:ext cx="10191544" cy="635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solidFill>
                  <a:srgbClr val="181F2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39" name="Body Level One…"/>
          <p:cNvSpPr txBox="1">
            <a:spLocks noGrp="1"/>
          </p:cNvSpPr>
          <p:nvPr>
            <p:ph type="body" idx="1"/>
          </p:nvPr>
        </p:nvSpPr>
        <p:spPr>
          <a:xfrm>
            <a:off x="977900" y="2324635"/>
            <a:ext cx="10191545" cy="3796764"/>
          </a:xfrm>
          <a:prstGeom prst="rect">
            <a:avLst/>
          </a:prstGeom>
        </p:spPr>
        <p:txBody>
          <a:bodyPr anchor="t">
            <a:noAutofit/>
          </a:bodyPr>
          <a:lstStyle>
            <a:lvl1pPr marL="613818" indent="-613818">
              <a:lnSpc>
                <a:spcPct val="130000"/>
              </a:lnSpc>
              <a:spcBef>
                <a:spcPts val="0"/>
              </a:spcBef>
              <a:buClr>
                <a:srgbClr val="E02D3A"/>
              </a:buClr>
              <a:buSzTx/>
              <a:buFont typeface="+mj-lt"/>
              <a:buAutoNum type="arabicPeriod"/>
              <a:defRPr sz="2400">
                <a:solidFill>
                  <a:srgbClr val="181F2D"/>
                </a:solidFill>
                <a:latin typeface="+mn-lt"/>
              </a:defRPr>
            </a:lvl1pPr>
            <a:lvl2pPr marL="912261" indent="-298443">
              <a:lnSpc>
                <a:spcPct val="130000"/>
              </a:lnSpc>
              <a:spcBef>
                <a:spcPts val="0"/>
              </a:spcBef>
              <a:buSzTx/>
              <a:buFont typeface="Arial" panose="020B0604020202020204" pitchFamily="34" charset="0"/>
              <a:buChar char="•"/>
              <a:defRPr sz="2133">
                <a:solidFill>
                  <a:srgbClr val="181F2D"/>
                </a:solidFill>
                <a:latin typeface="+mn-lt"/>
              </a:defRPr>
            </a:lvl2pPr>
            <a:lvl3pPr marL="1219170" indent="-298443" defTabSz="431789">
              <a:lnSpc>
                <a:spcPct val="130000"/>
              </a:lnSpc>
              <a:spcBef>
                <a:spcPts val="0"/>
              </a:spcBef>
              <a:buSzTx/>
              <a:buFont typeface="Arial" panose="020B0604020202020204" pitchFamily="34" charset="0"/>
              <a:buChar char="•"/>
              <a:defRPr sz="1867">
                <a:solidFill>
                  <a:srgbClr val="181F2D"/>
                </a:solidFill>
                <a:latin typeface="+mn-lt"/>
              </a:defRPr>
            </a:lvl3pPr>
            <a:lvl4pPr marL="609585" indent="342891">
              <a:lnSpc>
                <a:spcPct val="130000"/>
              </a:lnSpc>
              <a:spcBef>
                <a:spcPts val="0"/>
              </a:spcBef>
              <a:buSzTx/>
              <a:buNone/>
              <a:defRPr sz="1867">
                <a:solidFill>
                  <a:srgbClr val="000000"/>
                </a:solidFill>
              </a:defRPr>
            </a:lvl4pPr>
            <a:lvl5pPr marL="0" indent="457189">
              <a:lnSpc>
                <a:spcPct val="130000"/>
              </a:lnSpc>
              <a:spcBef>
                <a:spcPts val="0"/>
              </a:spcBef>
              <a:buSzTx/>
              <a:buNone/>
              <a:defRPr sz="1867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BAA267D-646B-42C6-A9CD-6BAFDA8822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77898" y="1780032"/>
            <a:ext cx="10191545" cy="5446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rgbClr val="181F2D"/>
                </a:solidFill>
              </a:defRPr>
            </a:lvl1pPr>
            <a:lvl2pPr marL="317492" indent="0">
              <a:buNone/>
              <a:defRPr/>
            </a:lvl2pPr>
            <a:lvl3pPr marL="634984" indent="0">
              <a:buNone/>
              <a:defRPr/>
            </a:lvl3pPr>
            <a:lvl4pPr marL="952476" indent="0">
              <a:buNone/>
              <a:defRPr/>
            </a:lvl4pPr>
            <a:lvl5pPr marL="1269968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09C97EF-7BD4-4119-94E4-6C783B4D3E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181F2D"/>
                </a:solidFill>
              </a:defRPr>
            </a:lvl1pPr>
          </a:lstStyle>
          <a:p>
            <a:fld id="{83A694DF-0F9A-49A0-9FA5-29EEBB210996}" type="slidenum">
              <a:rPr lang="en-CA" smtClean="0"/>
              <a:t>‹#›</a:t>
            </a:fld>
            <a:endParaRPr lang="en-CA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1F18213-A54D-4EF3-A8FC-1FAEF493C5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28108" y="6413712"/>
            <a:ext cx="2438400" cy="195072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©2022 Canada Health Infoway</a:t>
            </a:r>
          </a:p>
        </p:txBody>
      </p:sp>
    </p:spTree>
    <p:extLst>
      <p:ext uri="{BB962C8B-B14F-4D97-AF65-F5344CB8AC3E}">
        <p14:creationId xmlns:p14="http://schemas.microsoft.com/office/powerpoint/2010/main" val="1177296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Al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itle Text"/>
          <p:cNvSpPr txBox="1">
            <a:spLocks noGrp="1"/>
          </p:cNvSpPr>
          <p:nvPr>
            <p:ph type="title"/>
          </p:nvPr>
        </p:nvSpPr>
        <p:spPr>
          <a:xfrm>
            <a:off x="977899" y="512064"/>
            <a:ext cx="10191547" cy="635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solidFill>
                  <a:srgbClr val="181F2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43F9C-2B95-4EB4-B43D-897CDCBE0DB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77901" y="1778001"/>
            <a:ext cx="4769892" cy="4267200"/>
          </a:xfrm>
        </p:spPr>
        <p:txBody>
          <a:bodyPr/>
          <a:lstStyle>
            <a:lvl1pPr>
              <a:defRPr>
                <a:solidFill>
                  <a:srgbClr val="181F2D"/>
                </a:solidFill>
              </a:defRPr>
            </a:lvl1pPr>
            <a:lvl2pPr>
              <a:defRPr>
                <a:solidFill>
                  <a:srgbClr val="181F2D"/>
                </a:solidFill>
              </a:defRPr>
            </a:lvl2pPr>
            <a:lvl3pPr>
              <a:defRPr>
                <a:solidFill>
                  <a:srgbClr val="181F2D"/>
                </a:solidFill>
              </a:defRPr>
            </a:lvl3pPr>
            <a:lvl4pPr>
              <a:defRPr>
                <a:solidFill>
                  <a:srgbClr val="181F2D"/>
                </a:solidFill>
              </a:defRPr>
            </a:lvl4pPr>
            <a:lvl5pPr>
              <a:defRPr>
                <a:solidFill>
                  <a:srgbClr val="181F2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9109F0-8496-4318-80EF-A444125651B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073672" y="1778000"/>
            <a:ext cx="4911187" cy="4267200"/>
          </a:xfrm>
        </p:spPr>
        <p:txBody>
          <a:bodyPr/>
          <a:lstStyle>
            <a:lvl1pPr>
              <a:defRPr>
                <a:solidFill>
                  <a:srgbClr val="181F2D"/>
                </a:solidFill>
              </a:defRPr>
            </a:lvl1pPr>
            <a:lvl2pPr>
              <a:defRPr>
                <a:solidFill>
                  <a:srgbClr val="181F2D"/>
                </a:solidFill>
              </a:defRPr>
            </a:lvl2pPr>
            <a:lvl3pPr>
              <a:defRPr>
                <a:solidFill>
                  <a:srgbClr val="181F2D"/>
                </a:solidFill>
              </a:defRPr>
            </a:lvl3pPr>
            <a:lvl4pPr>
              <a:defRPr>
                <a:solidFill>
                  <a:srgbClr val="181F2D"/>
                </a:solidFill>
              </a:defRPr>
            </a:lvl4pPr>
            <a:lvl5pPr>
              <a:defRPr>
                <a:solidFill>
                  <a:srgbClr val="181F2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A4EBAB-DE80-4B25-951E-84CBE8F63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81F2D"/>
                </a:solidFill>
              </a:defRPr>
            </a:lvl1pPr>
          </a:lstStyle>
          <a:p>
            <a:fld id="{83A694DF-0F9A-49A0-9FA5-29EEBB210996}" type="slidenum">
              <a:rPr lang="en-CA" smtClean="0"/>
              <a:t>‹#›</a:t>
            </a:fld>
            <a:endParaRPr lang="en-CA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675C07B-B530-4F93-B78F-5A9DB54D7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28108" y="6413712"/>
            <a:ext cx="2438400" cy="195072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©2022 Canada Health Infoway</a:t>
            </a:r>
          </a:p>
        </p:txBody>
      </p:sp>
    </p:spTree>
    <p:extLst>
      <p:ext uri="{BB962C8B-B14F-4D97-AF65-F5344CB8AC3E}">
        <p14:creationId xmlns:p14="http://schemas.microsoft.com/office/powerpoint/2010/main" val="1000622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itle Text"/>
          <p:cNvSpPr txBox="1">
            <a:spLocks noGrp="1"/>
          </p:cNvSpPr>
          <p:nvPr>
            <p:ph type="title"/>
          </p:nvPr>
        </p:nvSpPr>
        <p:spPr>
          <a:xfrm>
            <a:off x="975360" y="512064"/>
            <a:ext cx="10194085" cy="635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solidFill>
                  <a:srgbClr val="181F2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1B8C854-3B3D-42AD-9797-2DCFFFD9D6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181F2D"/>
                </a:solidFill>
              </a:defRPr>
            </a:lvl1pPr>
          </a:lstStyle>
          <a:p>
            <a:fld id="{83A694DF-0F9A-49A0-9FA5-29EEBB210996}" type="slidenum">
              <a:rPr lang="en-CA" smtClean="0"/>
              <a:t>‹#›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37BDC0-38A2-4FAD-9AA9-93905B18E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28108" y="6413712"/>
            <a:ext cx="2438400" cy="195072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©2022 Canada Health Infoway</a:t>
            </a:r>
          </a:p>
        </p:txBody>
      </p:sp>
    </p:spTree>
    <p:extLst>
      <p:ext uri="{BB962C8B-B14F-4D97-AF65-F5344CB8AC3E}">
        <p14:creationId xmlns:p14="http://schemas.microsoft.com/office/powerpoint/2010/main" val="2709477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FRAM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1B8C854-3B3D-42AD-9797-2DCFFFD9D6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181F2D"/>
                </a:solidFill>
              </a:defRPr>
            </a:lvl1pPr>
          </a:lstStyle>
          <a:p>
            <a:fld id="{83A694DF-0F9A-49A0-9FA5-29EEBB210996}" type="slidenum">
              <a:rPr lang="en-CA" smtClean="0"/>
              <a:t>‹#›</a:t>
            </a:fld>
            <a:endParaRPr lang="en-CA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B4A08D6-0C0B-48E2-B98D-F8B8BA612A3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>
                <a:solidFill>
                  <a:srgbClr val="181F2D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5C88F7-522B-4AA1-857F-9E0B2F75FE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28108" y="6413712"/>
            <a:ext cx="2438400" cy="195072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©2022 Canada Health Infoway</a:t>
            </a:r>
          </a:p>
        </p:txBody>
      </p:sp>
    </p:spTree>
    <p:extLst>
      <p:ext uri="{BB962C8B-B14F-4D97-AF65-F5344CB8AC3E}">
        <p14:creationId xmlns:p14="http://schemas.microsoft.com/office/powerpoint/2010/main" val="1900576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975360" y="512064"/>
            <a:ext cx="10194085" cy="6339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C05E6A-587B-465C-94D9-65A931B8C2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5360" y="1780032"/>
            <a:ext cx="10194085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7" name="©2018 Canada Health Infoway">
            <a:extLst>
              <a:ext uri="{FF2B5EF4-FFF2-40B4-BE49-F238E27FC236}">
                <a16:creationId xmlns:a16="http://schemas.microsoft.com/office/drawing/2014/main" id="{DC8229DB-C643-4C6E-A4BB-33D5C2A79B9B}"/>
              </a:ext>
            </a:extLst>
          </p:cNvPr>
          <p:cNvSpPr txBox="1"/>
          <p:nvPr/>
        </p:nvSpPr>
        <p:spPr>
          <a:xfrm>
            <a:off x="328108" y="6360918"/>
            <a:ext cx="1946216" cy="1948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5400" tIns="25400" rIns="25400" bIns="25400" anchor="ctr">
            <a:spAutoFit/>
          </a:bodyPr>
          <a:lstStyle>
            <a:lvl1pPr algn="r" defTabSz="457200">
              <a:defRPr sz="2100" b="0" cap="none">
                <a:solidFill>
                  <a:srgbClr val="000000"/>
                </a:solidFill>
              </a:defRPr>
            </a:lvl1pPr>
          </a:lstStyle>
          <a:p>
            <a:endParaRPr sz="933" b="0" i="0" dirty="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C3A846-9A3E-4E78-A290-30942D2916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28109" y="5996742"/>
            <a:ext cx="52434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33">
                <a:solidFill>
                  <a:srgbClr val="181F2D"/>
                </a:solidFill>
              </a:defRPr>
            </a:lvl1pPr>
          </a:lstStyle>
          <a:p>
            <a:fld id="{83A694DF-0F9A-49A0-9FA5-29EEBB210996}" type="slidenum">
              <a:rPr lang="en-CA" smtClean="0"/>
              <a:t>‹#›</a:t>
            </a:fld>
            <a:endParaRPr lang="en-CA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8135846-E460-4558-B9C1-CB8EEC242490}"/>
              </a:ext>
            </a:extLst>
          </p:cNvPr>
          <p:cNvPicPr>
            <a:picLocks noChangeAspect="1"/>
          </p:cNvPicPr>
          <p:nvPr/>
        </p:nvPicPr>
        <p:blipFill>
          <a:blip r:embed="rId17"/>
          <a:srcRect t="41558" b="41558"/>
          <a:stretch/>
        </p:blipFill>
        <p:spPr>
          <a:xfrm>
            <a:off x="9279852" y="6180635"/>
            <a:ext cx="2560213" cy="433607"/>
          </a:xfrm>
          <a:prstGeom prst="rect">
            <a:avLst/>
          </a:prstGeom>
        </p:spPr>
      </p:pic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1EC2F4C-06CF-4E4B-8A90-67DF793ABB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08" y="6413712"/>
            <a:ext cx="2438400" cy="19507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©2022 Canada Health Infoway</a:t>
            </a: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73F027C9-3896-4EBC-AECD-44EED64B9856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449" y="6241545"/>
            <a:ext cx="833860" cy="43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751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marR="0" indent="0" algn="l" defTabSz="41274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 dirty="0">
          <a:ln>
            <a:noFill/>
          </a:ln>
          <a:solidFill>
            <a:srgbClr val="181F2D"/>
          </a:solidFill>
          <a:uFillTx/>
          <a:latin typeface="+mj-lt"/>
          <a:ea typeface="+mn-ea"/>
          <a:cs typeface="+mn-cs"/>
          <a:sym typeface="Helvetica Neue"/>
        </a:defRPr>
      </a:lvl1pPr>
      <a:lvl2pPr marL="0" marR="0" indent="114297" algn="l" defTabSz="41274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rgbClr val="515252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228594" algn="l" defTabSz="41274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rgbClr val="515252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342891" algn="l" defTabSz="41274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rgbClr val="515252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457189" algn="l" defTabSz="41274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rgbClr val="515252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571486" algn="l" defTabSz="41274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rgbClr val="515252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685783" algn="l" defTabSz="41274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rgbClr val="515252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800080" algn="l" defTabSz="41274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rgbClr val="515252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914377" algn="l" defTabSz="41274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rgbClr val="515252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256026" marR="0" indent="-253994" algn="l" defTabSz="412740" eaLnBrk="1" latinLnBrk="0" hangingPunct="1">
        <a:lnSpc>
          <a:spcPct val="130000"/>
        </a:lnSpc>
        <a:spcBef>
          <a:spcPts val="400"/>
        </a:spcBef>
        <a:spcAft>
          <a:spcPts val="400"/>
        </a:spcAft>
        <a:buClrTx/>
        <a:buSzPct val="100000"/>
        <a:buFontTx/>
        <a:buChar char="•"/>
        <a:tabLst/>
        <a:defRPr lang="en-US" sz="2400" b="0" i="0" u="none" strike="noStrike" cap="none" spc="0" baseline="0" dirty="0">
          <a:ln>
            <a:noFill/>
          </a:ln>
          <a:solidFill>
            <a:srgbClr val="181F2D"/>
          </a:solidFill>
          <a:uFillTx/>
          <a:latin typeface="+mn-lt"/>
          <a:ea typeface="+mn-ea"/>
          <a:cs typeface="+mn-cs"/>
          <a:sym typeface="Helvetica Neue"/>
        </a:defRPr>
      </a:lvl1pPr>
      <a:lvl2pPr marL="573010" marR="0" indent="-253994" algn="l" defTabSz="412740" eaLnBrk="1" latinLnBrk="0" hangingPunct="1">
        <a:lnSpc>
          <a:spcPct val="130000"/>
        </a:lnSpc>
        <a:spcBef>
          <a:spcPts val="400"/>
        </a:spcBef>
        <a:spcAft>
          <a:spcPts val="400"/>
        </a:spcAft>
        <a:buClrTx/>
        <a:buSzPct val="100000"/>
        <a:buFontTx/>
        <a:buChar char="•"/>
        <a:tabLst/>
        <a:defRPr lang="en-US" sz="2133" b="0" i="0" u="none" strike="noStrike" cap="none" spc="0" baseline="0" dirty="0">
          <a:ln>
            <a:noFill/>
          </a:ln>
          <a:solidFill>
            <a:srgbClr val="181F2D"/>
          </a:solidFill>
          <a:uFillTx/>
          <a:latin typeface="+mn-lt"/>
          <a:ea typeface="+mn-ea"/>
          <a:cs typeface="+mn-cs"/>
          <a:sym typeface="Helvetica Neue"/>
        </a:defRPr>
      </a:lvl2pPr>
      <a:lvl3pPr marL="889994" marR="0" indent="-253994" algn="l" defTabSz="412740" eaLnBrk="1" latinLnBrk="0" hangingPunct="1">
        <a:lnSpc>
          <a:spcPct val="130000"/>
        </a:lnSpc>
        <a:spcBef>
          <a:spcPts val="400"/>
        </a:spcBef>
        <a:spcAft>
          <a:spcPts val="400"/>
        </a:spcAft>
        <a:buClrTx/>
        <a:buSzPct val="100000"/>
        <a:buFontTx/>
        <a:buChar char="•"/>
        <a:tabLst/>
        <a:defRPr lang="en-US" sz="1867" b="0" i="0" u="none" strike="noStrike" cap="none" spc="0" baseline="0" dirty="0">
          <a:ln>
            <a:noFill/>
          </a:ln>
          <a:solidFill>
            <a:srgbClr val="181F2D"/>
          </a:solidFill>
          <a:uFillTx/>
          <a:latin typeface="+mn-lt"/>
          <a:ea typeface="+mn-ea"/>
          <a:cs typeface="+mn-cs"/>
          <a:sym typeface="Helvetica Neue"/>
        </a:defRPr>
      </a:lvl3pPr>
      <a:lvl4pPr marL="1206978" marR="0" indent="-253994" algn="l" defTabSz="412740" eaLnBrk="1" latinLnBrk="0" hangingPunct="1">
        <a:lnSpc>
          <a:spcPct val="130000"/>
        </a:lnSpc>
        <a:spcBef>
          <a:spcPts val="400"/>
        </a:spcBef>
        <a:spcAft>
          <a:spcPts val="400"/>
        </a:spcAft>
        <a:buClrTx/>
        <a:buSzPct val="100000"/>
        <a:buFontTx/>
        <a:buChar char="•"/>
        <a:tabLst/>
        <a:defRPr lang="en-US" sz="1867" b="0" i="0" u="none" strike="noStrike" cap="none" spc="0" baseline="0" dirty="0">
          <a:ln>
            <a:noFill/>
          </a:ln>
          <a:solidFill>
            <a:srgbClr val="181F2D"/>
          </a:solidFill>
          <a:uFillTx/>
          <a:latin typeface="+mn-lt"/>
          <a:ea typeface="+mn-ea"/>
          <a:cs typeface="+mn-cs"/>
          <a:sym typeface="Helvetica Neue"/>
        </a:defRPr>
      </a:lvl4pPr>
      <a:lvl5pPr marL="1523962" marR="0" indent="-253994" algn="l" defTabSz="412740" eaLnBrk="1" latinLnBrk="0" hangingPunct="1">
        <a:lnSpc>
          <a:spcPct val="130000"/>
        </a:lnSpc>
        <a:spcBef>
          <a:spcPts val="400"/>
        </a:spcBef>
        <a:spcAft>
          <a:spcPts val="400"/>
        </a:spcAft>
        <a:buClrTx/>
        <a:buSzPct val="100000"/>
        <a:buFontTx/>
        <a:buChar char="•"/>
        <a:tabLst/>
        <a:defRPr lang="en-CA" sz="1867" b="0" i="0" u="none" strike="noStrike" cap="none" spc="0" baseline="0" dirty="0">
          <a:ln>
            <a:noFill/>
          </a:ln>
          <a:solidFill>
            <a:srgbClr val="181F2D"/>
          </a:solidFill>
          <a:uFillTx/>
          <a:latin typeface="+mn-lt"/>
          <a:ea typeface="+mn-ea"/>
          <a:cs typeface="+mn-cs"/>
          <a:sym typeface="Helvetica Neue"/>
        </a:defRPr>
      </a:lvl5pPr>
      <a:lvl6pPr marL="1746207" marR="0" indent="-158747" algn="l" defTabSz="412740" eaLnBrk="1" latinLnBrk="0" hangingPunct="1">
        <a:lnSpc>
          <a:spcPct val="150000"/>
        </a:lnSpc>
        <a:spcBef>
          <a:spcPts val="2600"/>
        </a:spcBef>
        <a:spcAft>
          <a:spcPts val="0"/>
        </a:spcAft>
        <a:buClrTx/>
        <a:buSzPct val="75000"/>
        <a:buFontTx/>
        <a:buChar char="•"/>
        <a:tabLst/>
        <a:defRPr sz="1300" b="0" i="0" u="none" strike="noStrike" cap="none" spc="0" baseline="0">
          <a:ln>
            <a:noFill/>
          </a:ln>
          <a:solidFill>
            <a:srgbClr val="717172"/>
          </a:solidFill>
          <a:uFillTx/>
          <a:latin typeface="+mn-lt"/>
          <a:ea typeface="+mn-ea"/>
          <a:cs typeface="+mn-cs"/>
          <a:sym typeface="Helvetica Neue"/>
        </a:defRPr>
      </a:lvl6pPr>
      <a:lvl7pPr marL="2063699" marR="0" indent="-158747" algn="l" defTabSz="412740" eaLnBrk="1" latinLnBrk="0" hangingPunct="1">
        <a:lnSpc>
          <a:spcPct val="150000"/>
        </a:lnSpc>
        <a:spcBef>
          <a:spcPts val="2600"/>
        </a:spcBef>
        <a:spcAft>
          <a:spcPts val="0"/>
        </a:spcAft>
        <a:buClrTx/>
        <a:buSzPct val="75000"/>
        <a:buFontTx/>
        <a:buChar char="•"/>
        <a:tabLst/>
        <a:defRPr sz="1300" b="0" i="0" u="none" strike="noStrike" cap="none" spc="0" baseline="0">
          <a:ln>
            <a:noFill/>
          </a:ln>
          <a:solidFill>
            <a:srgbClr val="717172"/>
          </a:solidFill>
          <a:uFillTx/>
          <a:latin typeface="+mn-lt"/>
          <a:ea typeface="+mn-ea"/>
          <a:cs typeface="+mn-cs"/>
          <a:sym typeface="Helvetica Neue"/>
        </a:defRPr>
      </a:lvl7pPr>
      <a:lvl8pPr marL="2381191" marR="0" indent="-158747" algn="l" defTabSz="412740" eaLnBrk="1" latinLnBrk="0" hangingPunct="1">
        <a:lnSpc>
          <a:spcPct val="150000"/>
        </a:lnSpc>
        <a:spcBef>
          <a:spcPts val="2600"/>
        </a:spcBef>
        <a:spcAft>
          <a:spcPts val="0"/>
        </a:spcAft>
        <a:buClrTx/>
        <a:buSzPct val="75000"/>
        <a:buFontTx/>
        <a:buChar char="•"/>
        <a:tabLst/>
        <a:defRPr sz="1300" b="0" i="0" u="none" strike="noStrike" cap="none" spc="0" baseline="0">
          <a:ln>
            <a:noFill/>
          </a:ln>
          <a:solidFill>
            <a:srgbClr val="717172"/>
          </a:solidFill>
          <a:uFillTx/>
          <a:latin typeface="+mn-lt"/>
          <a:ea typeface="+mn-ea"/>
          <a:cs typeface="+mn-cs"/>
          <a:sym typeface="Helvetica Neue"/>
        </a:defRPr>
      </a:lvl8pPr>
      <a:lvl9pPr marL="2698683" marR="0" indent="-158747" algn="l" defTabSz="412740" eaLnBrk="1" latinLnBrk="0" hangingPunct="1">
        <a:lnSpc>
          <a:spcPct val="150000"/>
        </a:lnSpc>
        <a:spcBef>
          <a:spcPts val="2600"/>
        </a:spcBef>
        <a:spcAft>
          <a:spcPts val="0"/>
        </a:spcAft>
        <a:buClrTx/>
        <a:buSzPct val="75000"/>
        <a:buFontTx/>
        <a:buChar char="•"/>
        <a:tabLst/>
        <a:defRPr sz="1300" b="0" i="0" u="none" strike="noStrike" cap="none" spc="0" baseline="0">
          <a:ln>
            <a:noFill/>
          </a:ln>
          <a:solidFill>
            <a:srgbClr val="717172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14297" algn="ctr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228594" algn="ctr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342891" algn="ctr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457189" algn="ctr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571486" algn="ctr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685783" algn="ctr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800080" algn="ctr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914377" algn="ctr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informs.infoway-inforoute.ca/projects/CC/issues/?filter=allopenissues" TargetMode="External"/><Relationship Id="rId3" Type="http://schemas.openxmlformats.org/officeDocument/2006/relationships/hyperlink" Target="https://infoscribe.infoway-inforoute.ca/display/PCI/CA%3AFeX+v2.0.0+DFT-Ballot" TargetMode="External"/><Relationship Id="rId7" Type="http://schemas.openxmlformats.org/officeDocument/2006/relationships/hyperlink" Target="https://informs.infoway-inforoute.ca/projects/CAF/issues/" TargetMode="External"/><Relationship Id="rId2" Type="http://schemas.openxmlformats.org/officeDocument/2006/relationships/hyperlink" Target="https://infoscribe.infoway-inforoute.ca/display/PCI/PS-CA+v1.1.0+DFT-Ballot" TargetMode="Externa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informs.infoway-inforoute.ca/projects/PS/issues/PS-10?filter=allopenissues" TargetMode="External"/><Relationship Id="rId5" Type="http://schemas.openxmlformats.org/officeDocument/2006/relationships/hyperlink" Target="https://simplifier.net/packages/ca.infoway.io.psca/1.1.0" TargetMode="External"/><Relationship Id="rId4" Type="http://schemas.openxmlformats.org/officeDocument/2006/relationships/hyperlink" Target="https://simplifier.net/guide/ps-ca?version=1.1.0-DFT" TargetMode="External"/><Relationship Id="rId9" Type="http://schemas.openxmlformats.org/officeDocument/2006/relationships/hyperlink" Target="https://infocentral.infoway-inforoute.ca/en/forum/301-patient-summaries/5512-guide-to-submitting-feedback-on-ps-ca-v1-1-0-dft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implifier.net/cabaseline" TargetMode="External"/><Relationship Id="rId2" Type="http://schemas.openxmlformats.org/officeDocument/2006/relationships/hyperlink" Target="https://infocentral.infoway-inforoute.ca/en/forum/266-fhir-implementations/5530-ca-baseline-simplifier-project-url" TargetMode="External"/><Relationship Id="rId1" Type="http://schemas.openxmlformats.org/officeDocument/2006/relationships/slideLayout" Target="../slideLayouts/slideLayout14.xml"/><Relationship Id="rId5" Type="http://schemas.openxmlformats.org/officeDocument/2006/relationships/hyperlink" Target="https://youtu.be/NzaRNQ4MVDs" TargetMode="External"/><Relationship Id="rId4" Type="http://schemas.openxmlformats.org/officeDocument/2006/relationships/hyperlink" Target="https://youtu.be/0uMEk_lvPxc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infocentral.infoway-inforoute.ca/en/contact" TargetMode="Externa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D90EC-0D29-4D0F-AF17-B0014C9E7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HL7 Canada Community Call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5D52C2-7BEF-4B83-A347-A5FE8B75496E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CA" dirty="0"/>
              <a:t>May 7</a:t>
            </a:r>
            <a:r>
              <a:rPr lang="en-CA" baseline="30000" dirty="0"/>
              <a:t>th</a:t>
            </a:r>
            <a:r>
              <a:rPr lang="en-CA" dirty="0"/>
              <a:t>, 2024 12:00 PM EDT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4BDB8C-C8B3-4E70-BE07-13C49DCAE6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CA" dirty="0"/>
              <a:t>Community Meeting</a:t>
            </a:r>
          </a:p>
        </p:txBody>
      </p:sp>
    </p:spTree>
    <p:extLst>
      <p:ext uri="{BB962C8B-B14F-4D97-AF65-F5344CB8AC3E}">
        <p14:creationId xmlns:p14="http://schemas.microsoft.com/office/powerpoint/2010/main" val="1883652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DA0DA-0130-448C-B676-FF26B30B3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2024-05-07 Canada Community Agenda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35F742-3752-4ECD-84DD-DDF15B6127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5359" y="1780032"/>
            <a:ext cx="9091353" cy="4267200"/>
          </a:xfrm>
        </p:spPr>
        <p:txBody>
          <a:bodyPr>
            <a:normAutofit/>
          </a:bodyPr>
          <a:lstStyle/>
          <a:p>
            <a:pPr marL="459232" indent="-457200">
              <a:buFont typeface="+mj-lt"/>
              <a:buAutoNum type="arabicPeriod"/>
            </a:pPr>
            <a:r>
              <a:rPr lang="en-CA" sz="2000" dirty="0"/>
              <a:t>Welcome </a:t>
            </a:r>
          </a:p>
          <a:p>
            <a:pPr marL="459232" indent="-457200">
              <a:buFont typeface="+mj-lt"/>
              <a:buAutoNum type="arabicPeriod"/>
            </a:pPr>
            <a:r>
              <a:rPr lang="en-US" sz="2000" dirty="0"/>
              <a:t>2024 Pan-Canadian Specs/Trial CA Ballot Process Updates</a:t>
            </a:r>
          </a:p>
          <a:p>
            <a:pPr marL="459232" indent="-457200">
              <a:buFont typeface="+mj-lt"/>
              <a:buAutoNum type="arabicPeriod"/>
            </a:pPr>
            <a:r>
              <a:rPr lang="en-US" sz="2000" dirty="0"/>
              <a:t>CA FHIR Baseline Updates</a:t>
            </a:r>
          </a:p>
          <a:p>
            <a:pPr marL="459232" indent="-457200">
              <a:buFont typeface="+mj-lt"/>
              <a:buAutoNum type="arabicPeriod"/>
            </a:pPr>
            <a:r>
              <a:rPr lang="en-US" sz="2000" dirty="0"/>
              <a:t>HL7 May 2024 Ballot Comments Due</a:t>
            </a:r>
          </a:p>
          <a:p>
            <a:pPr marL="459232" indent="-457200">
              <a:buFont typeface="+mj-lt"/>
              <a:buAutoNum type="arabicPeriod"/>
            </a:pPr>
            <a:r>
              <a:rPr lang="en-US" sz="2000" dirty="0"/>
              <a:t>HL7 May WGM and Connectathon</a:t>
            </a:r>
            <a:endParaRPr lang="en-US" sz="1600" dirty="0"/>
          </a:p>
          <a:p>
            <a:pPr marL="459232" indent="-457200">
              <a:buFont typeface="+mj-lt"/>
              <a:buAutoNum type="arabicPeriod"/>
            </a:pPr>
            <a:r>
              <a:rPr lang="en-US" sz="2000" dirty="0"/>
              <a:t>Other business? - All</a:t>
            </a:r>
          </a:p>
          <a:p>
            <a:pPr marL="459232" indent="-457200">
              <a:buFont typeface="+mj-lt"/>
              <a:buAutoNum type="arabicPeriod"/>
            </a:pPr>
            <a:r>
              <a:rPr lang="en-US" sz="2000" dirty="0"/>
              <a:t>Next meetings</a:t>
            </a:r>
          </a:p>
          <a:p>
            <a:pPr marL="459232" indent="-457200">
              <a:buFont typeface="+mj-lt"/>
              <a:buAutoNum type="arabicPeriod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4897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286E3-9382-FBF2-2422-0E1E141F6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2024 Pan-Canadian Specs/Trial CA Ballot Process Updates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4B8F64-7611-2A28-AF06-0E6F8A697F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5361" y="1780032"/>
            <a:ext cx="10616564" cy="42672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CA" sz="1100" dirty="0"/>
              <a:t>Finished dispositioning sessions for </a:t>
            </a:r>
            <a:r>
              <a:rPr lang="en-CA" sz="1100" dirty="0">
                <a:hlinkClick r:id="rId2"/>
              </a:rPr>
              <a:t>PS-CA v1.1 DFT</a:t>
            </a:r>
            <a:r>
              <a:rPr lang="en-CA" sz="1100" dirty="0"/>
              <a:t> and </a:t>
            </a:r>
            <a:r>
              <a:rPr lang="en-CA" sz="1100" dirty="0">
                <a:hlinkClick r:id="rId3"/>
              </a:rPr>
              <a:t>CA:FeX 2.0 DFT</a:t>
            </a:r>
            <a:r>
              <a:rPr lang="en-CA" sz="1100" dirty="0"/>
              <a:t>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CA" sz="1100" dirty="0">
                <a:hlinkClick r:id="rId4"/>
              </a:rPr>
              <a:t>PS-CA v1.1 Guide </a:t>
            </a:r>
            <a:r>
              <a:rPr lang="en-CA" sz="1100" dirty="0"/>
              <a:t>and </a:t>
            </a:r>
            <a:r>
              <a:rPr lang="en-CA" sz="1100" dirty="0">
                <a:hlinkClick r:id="rId5"/>
              </a:rPr>
              <a:t>FHIR TGZ Package </a:t>
            </a:r>
            <a:r>
              <a:rPr lang="en-CA" sz="1100" dirty="0"/>
              <a:t>Released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CA" sz="1100" dirty="0"/>
              <a:t>PSWG meeting May 9</a:t>
            </a:r>
            <a:r>
              <a:rPr lang="en-CA" sz="1100" baseline="30000" dirty="0"/>
              <a:t>th</a:t>
            </a:r>
            <a:r>
              <a:rPr lang="en-CA" sz="1100" dirty="0"/>
              <a:t> – Focus on discussion next steps for subsequent releases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CA" sz="1100" dirty="0"/>
              <a:t>Dispositioned Changes in CA:FeX forthcoming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CA" sz="1100" dirty="0"/>
              <a:t>Jira projects up and running for </a:t>
            </a:r>
            <a:r>
              <a:rPr lang="en-CA" sz="1100" dirty="0">
                <a:hlinkClick r:id="rId6"/>
              </a:rPr>
              <a:t>PS-CA</a:t>
            </a:r>
            <a:r>
              <a:rPr lang="en-CA" sz="1100" dirty="0"/>
              <a:t>, </a:t>
            </a:r>
            <a:r>
              <a:rPr lang="en-CA" sz="1100" dirty="0">
                <a:hlinkClick r:id="rId7"/>
              </a:rPr>
              <a:t>CA:FeX </a:t>
            </a:r>
            <a:r>
              <a:rPr lang="en-CA" sz="1100" dirty="0"/>
              <a:t>, </a:t>
            </a:r>
            <a:r>
              <a:rPr lang="en-CA" sz="1100" dirty="0">
                <a:hlinkClick r:id="rId8"/>
              </a:rPr>
              <a:t>Core</a:t>
            </a:r>
            <a:r>
              <a:rPr lang="en-CA" sz="1100" dirty="0"/>
              <a:t>, etc. to submit tickets for requests for changes between formal ballot periods – because feedback requires Jira account – follow process here: </a:t>
            </a:r>
            <a:r>
              <a:rPr lang="en-US" sz="1100" dirty="0">
                <a:hlinkClick r:id="rId9" tooltip="https://infocentral.infoway-inforoute.ca/en/forum/301-patient-summaries/5512-guide-to-submitting-feedback-on-ps-ca-v1-1-0-dft"/>
              </a:rPr>
              <a:t>https://infocentral.infoway-inforoute.ca/en/forum/301-patient-summaries/5512-guide-to-submitting-feedback-on-ps-ca-v1-1-0-dft</a:t>
            </a:r>
            <a:r>
              <a:rPr lang="en-US" sz="1100" dirty="0"/>
              <a:t> </a:t>
            </a:r>
            <a:endParaRPr lang="en-CA" sz="11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CA" sz="1100" dirty="0"/>
              <a:t>Responding to feedback from first trial of ballot process in Jan/Feb and spreading out specs in ballot and trialing supportive processes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CA" sz="1100" dirty="0"/>
              <a:t>CA Core v0.2 (subset of clinical resources showing mappings to current state of pCHDCF)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en-CA" sz="1000" dirty="0"/>
              <a:t>Content Freeze, Available for review 3/27- 5/27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en-CA" sz="1000" dirty="0"/>
              <a:t>Ballot feedback period open: 4/27 – 5/27* (*option to extend period for feedback on these profiles if necessary)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CA" sz="1100" dirty="0"/>
              <a:t>CA:eReC (using ballot period to trial community review  + office hours process + long disposition period to help WG negotiate through feedback)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en-CA" sz="1000" dirty="0"/>
              <a:t>Content Freeze, Available for review 3/27- 5/27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en-CA" sz="1000" dirty="0"/>
              <a:t>Ballot feedback period open: 4/27 – 5/27* (*option to extend period for feedback on these profiles if necessary)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en-CA" sz="1000" dirty="0"/>
              <a:t>Elongated community disposition period: June, July*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CA" sz="1100" dirty="0"/>
              <a:t>Trialing new collaboration working group – “Building Blocks” for content that is likely to referenced repeatedly by other specifications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CA" sz="1100" dirty="0"/>
              <a:t>Interest in trialing Service Directory initially in this space – coalition of the willing on a particular area while we work through how other specs in flight (e.g., CA:FeX, Core) might work in this space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CA" sz="1100" dirty="0"/>
              <a:t>Kick-off meeting – May 16</a:t>
            </a:r>
            <a:r>
              <a:rPr lang="en-CA" sz="1100" baseline="30000" dirty="0"/>
              <a:t>th </a:t>
            </a:r>
            <a:r>
              <a:rPr lang="en-CA" sz="1100" dirty="0"/>
              <a:t>1-2 ET</a:t>
            </a:r>
          </a:p>
          <a:p>
            <a:pPr marL="2032" indent="0">
              <a:spcBef>
                <a:spcPts val="0"/>
              </a:spcBef>
              <a:buNone/>
            </a:pPr>
            <a:endParaRPr lang="en-CA" sz="1100" dirty="0"/>
          </a:p>
        </p:txBody>
      </p:sp>
    </p:spTree>
    <p:extLst>
      <p:ext uri="{BB962C8B-B14F-4D97-AF65-F5344CB8AC3E}">
        <p14:creationId xmlns:p14="http://schemas.microsoft.com/office/powerpoint/2010/main" val="1225143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7C1B0-AD97-5E5C-BF51-8351DBC24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CA FHIR Baseline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F68871-80EB-3646-C600-0DF1F9A37E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 Baseline Profiling &amp; Governance Streams have resumed</a:t>
            </a:r>
          </a:p>
          <a:p>
            <a:pPr lvl="1"/>
            <a:r>
              <a:rPr lang="en-US" dirty="0">
                <a:effectLst/>
                <a:latin typeface="Calibri" panose="020F0502020204030204" pitchFamily="34" charset="0"/>
                <a:hlinkClick r:id="rId2"/>
              </a:rPr>
              <a:t>Simplifier URL Facelift</a:t>
            </a:r>
            <a:r>
              <a:rPr lang="en-US" dirty="0">
                <a:effectLst/>
                <a:latin typeface="Calibri" panose="020F0502020204030204" pitchFamily="34" charset="0"/>
              </a:rPr>
              <a:t>: </a:t>
            </a:r>
            <a:r>
              <a:rPr lang="en-US" dirty="0">
                <a:effectLst/>
                <a:latin typeface="Calibri" panose="020F0502020204030204" pitchFamily="34" charset="0"/>
                <a:hlinkClick r:id="rId3"/>
              </a:rPr>
              <a:t>https://simplifier.net/cabaseline</a:t>
            </a:r>
            <a:endParaRPr lang="en-US" dirty="0">
              <a:effectLst/>
              <a:latin typeface="Calibri" panose="020F0502020204030204" pitchFamily="34" charset="0"/>
            </a:endParaRPr>
          </a:p>
          <a:p>
            <a:pPr lvl="1"/>
            <a:r>
              <a:rPr lang="en-US" dirty="0">
                <a:latin typeface="Calibri" panose="020F0502020204030204" pitchFamily="34" charset="0"/>
              </a:rPr>
              <a:t>Discussions underway re: canonical url</a:t>
            </a:r>
            <a:endParaRPr lang="en-CA"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167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Profiling: </a:t>
            </a:r>
          </a:p>
          <a:p>
            <a:pPr lvl="1"/>
            <a:r>
              <a:rPr lang="en-US" sz="1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Great conversation re terminology server updates on last profiling call: </a:t>
            </a:r>
            <a:r>
              <a:rPr lang="en-US" sz="1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https://youtu.be/0uMEk_lvPxc</a:t>
            </a:r>
            <a:endParaRPr lang="en-US" sz="19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1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Continue to work through community </a:t>
            </a:r>
            <a:r>
              <a:rPr lang="en-US" sz="19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issue log</a:t>
            </a:r>
            <a:endParaRPr lang="en-US" sz="19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Governance:</a:t>
            </a:r>
          </a:p>
          <a:p>
            <a:pPr lvl="1"/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Great conversation re keeping Baseline and Core in sync (to be continued): 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https://youtu.be/NzaRNQ4MVDs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2032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68555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4BE80-FE98-03F5-2E40-7C9C74232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HL7 Intl May Ballot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1DE2E0-023A-ECE2-5F11-D9067854E2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Ballot Comments Due Wednesday May 8</a:t>
            </a:r>
            <a:r>
              <a:rPr lang="en-CA" baseline="30000" dirty="0"/>
              <a:t>th</a:t>
            </a:r>
            <a:endParaRPr lang="en-CA" dirty="0"/>
          </a:p>
          <a:p>
            <a:r>
              <a:rPr lang="en-CA" dirty="0">
                <a:hlinkClick r:id="rId2"/>
              </a:rPr>
              <a:t>Comment Submission process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85195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BE01D-F697-29A3-0FF4-AAFFF2147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May HL7 Connectathon and WGM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72794-A198-4B9E-C5FF-F05AC717E7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May 18th to 19th – HL7 FHIR Connectathon</a:t>
            </a:r>
          </a:p>
          <a:p>
            <a:r>
              <a:rPr lang="en-US" dirty="0"/>
              <a:t>May 19th to 24th – HL7 Intl May WGM Dallas</a:t>
            </a:r>
          </a:p>
          <a:p>
            <a:r>
              <a:rPr lang="en-US" dirty="0"/>
              <a:t>Who on the call is going?</a:t>
            </a:r>
          </a:p>
          <a:p>
            <a:r>
              <a:rPr lang="en-US" dirty="0"/>
              <a:t>Canadian participant dinner Sunday evening</a:t>
            </a:r>
          </a:p>
          <a:p>
            <a:r>
              <a:rPr lang="en-US" dirty="0"/>
              <a:t>Anything you want participants to attend or address?</a:t>
            </a:r>
          </a:p>
          <a:p>
            <a:endParaRPr lang="en-US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25756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6552F-3C81-A8E4-B178-7A1C0D6E1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Other Business?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D92FB9-B78E-9A93-8BB7-43B0D78C84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20946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56585-AB08-42FA-9F7F-DAB85FFBF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Next Meetings / Events - Adjournment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7E0441-E3A9-464F-8C5E-175BF8E333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/>
              <a:t>May 14</a:t>
            </a:r>
            <a:r>
              <a:rPr lang="en-US" baseline="30000" dirty="0"/>
              <a:t>th</a:t>
            </a:r>
            <a:r>
              <a:rPr lang="en-US" dirty="0"/>
              <a:t> - HL7 Canada Council Monthly Meeting</a:t>
            </a:r>
          </a:p>
          <a:p>
            <a:pPr lvl="1"/>
            <a:r>
              <a:rPr lang="en-US" dirty="0"/>
              <a:t>June 4</a:t>
            </a:r>
            <a:r>
              <a:rPr lang="en-US" baseline="30000" dirty="0"/>
              <a:t>th</a:t>
            </a:r>
            <a:r>
              <a:rPr lang="en-US" dirty="0"/>
              <a:t> - HL7 Canada Community Meeting</a:t>
            </a:r>
          </a:p>
        </p:txBody>
      </p:sp>
    </p:spTree>
    <p:extLst>
      <p:ext uri="{BB962C8B-B14F-4D97-AF65-F5344CB8AC3E}">
        <p14:creationId xmlns:p14="http://schemas.microsoft.com/office/powerpoint/2010/main" val="1776105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F6E7A-4DCE-422B-B092-1468218E4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873" y="2578955"/>
            <a:ext cx="5907404" cy="2234114"/>
          </a:xfrm>
        </p:spPr>
        <p:txBody>
          <a:bodyPr/>
          <a:lstStyle/>
          <a:p>
            <a:r>
              <a:rPr lang="en-CA" dirty="0"/>
              <a:t>Thank You</a:t>
            </a:r>
            <a:br>
              <a:rPr lang="en-CA" dirty="0"/>
            </a:br>
            <a:r>
              <a:rPr lang="en-CA" sz="2800" b="0" dirty="0"/>
              <a:t>Ron G. Parker</a:t>
            </a:r>
            <a:br>
              <a:rPr lang="en-CA" sz="2800" b="0" dirty="0"/>
            </a:br>
            <a:r>
              <a:rPr lang="en-CA" sz="2800" b="0" dirty="0"/>
              <a:t>HL7 Canada Affiliate Chair</a:t>
            </a:r>
            <a:br>
              <a:rPr lang="en-CA" sz="2800" b="0" dirty="0"/>
            </a:br>
            <a:r>
              <a:rPr lang="en-CA" sz="2800" b="0" dirty="0"/>
              <a:t>ron@parkerdhc.com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99261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anada Health Infoway">
  <a:themeElements>
    <a:clrScheme name="INFOWAY UPDATED 2021">
      <a:dk1>
        <a:srgbClr val="000000"/>
      </a:dk1>
      <a:lt1>
        <a:srgbClr val="FFFFFF"/>
      </a:lt1>
      <a:dk2>
        <a:srgbClr val="E02E3B"/>
      </a:dk2>
      <a:lt2>
        <a:srgbClr val="D8D8D8"/>
      </a:lt2>
      <a:accent1>
        <a:srgbClr val="E02E3B"/>
      </a:accent1>
      <a:accent2>
        <a:srgbClr val="1CA600"/>
      </a:accent2>
      <a:accent3>
        <a:srgbClr val="0094B7"/>
      </a:accent3>
      <a:accent4>
        <a:srgbClr val="4B1D56"/>
      </a:accent4>
      <a:accent5>
        <a:srgbClr val="A4DB99"/>
      </a:accent5>
      <a:accent6>
        <a:srgbClr val="66BFD4"/>
      </a:accent6>
      <a:hlink>
        <a:srgbClr val="E02E3B"/>
      </a:hlink>
      <a:folHlink>
        <a:srgbClr val="E02E3B"/>
      </a:folHlink>
    </a:clrScheme>
    <a:fontScheme name="Canada Health Infoway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algn="l" defTabSz="825500">
          <a:defRPr sz="1600" b="0" cap="none" dirty="0">
            <a:solidFill>
              <a:srgbClr val="FFFFFF"/>
            </a:solidFill>
            <a:ea typeface="Helvetica Neue Light"/>
            <a:cs typeface="Helvetica Neue Light"/>
            <a:sym typeface="Helvetica Neue Light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algn="l" defTabSz="825500">
          <a:defRPr sz="1600" b="0" cap="none" dirty="0" smtClean="0"/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2021-10-05 Infoway Presentation Template</Template>
  <TotalTime>11691</TotalTime>
  <Words>540</Words>
  <Application>Microsoft Office PowerPoint</Application>
  <PresentationFormat>Widescreen</PresentationFormat>
  <Paragraphs>54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Helvetica Neue Light</vt:lpstr>
      <vt:lpstr>Canada Health Infoway</vt:lpstr>
      <vt:lpstr>HL7 Canada Community Call</vt:lpstr>
      <vt:lpstr>2024-05-07 Canada Community Agenda</vt:lpstr>
      <vt:lpstr>2024 Pan-Canadian Specs/Trial CA Ballot Process Updates</vt:lpstr>
      <vt:lpstr>CA FHIR Baseline Updates</vt:lpstr>
      <vt:lpstr>HL7 Intl May Ballot</vt:lpstr>
      <vt:lpstr>May HL7 Connectathon and WGM</vt:lpstr>
      <vt:lpstr>Other Business?</vt:lpstr>
      <vt:lpstr>Next Meetings / Events - Adjournment</vt:lpstr>
      <vt:lpstr>Thank You Ron G. Parker HL7 Canada Affiliate Chair ron@parkerdhc.com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HL7 Canada Community</dc:title>
  <dc:creator>Ron Parker</dc:creator>
  <cp:lastModifiedBy>Ron Parker</cp:lastModifiedBy>
  <cp:revision>252</cp:revision>
  <dcterms:created xsi:type="dcterms:W3CDTF">2018-08-07T12:31:32Z</dcterms:created>
  <dcterms:modified xsi:type="dcterms:W3CDTF">2024-05-07T15:51:31Z</dcterms:modified>
</cp:coreProperties>
</file>