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7"/>
  </p:notesMasterIdLst>
  <p:sldIdLst>
    <p:sldId id="284" r:id="rId5"/>
    <p:sldId id="387" r:id="rId6"/>
    <p:sldId id="415" r:id="rId7"/>
    <p:sldId id="439" r:id="rId8"/>
    <p:sldId id="494" r:id="rId9"/>
    <p:sldId id="427" r:id="rId10"/>
    <p:sldId id="481" r:id="rId11"/>
    <p:sldId id="495" r:id="rId12"/>
    <p:sldId id="496" r:id="rId13"/>
    <p:sldId id="497" r:id="rId14"/>
    <p:sldId id="482" r:id="rId15"/>
    <p:sldId id="493" r:id="rId16"/>
  </p:sldIdLst>
  <p:sldSz cx="9144000" cy="5143500" type="screen16x9"/>
  <p:notesSz cx="7010400" cy="92964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Canada Health Infoway" id="{30BADA36-A467-4704-BBDC-6B182C540F4B}">
          <p14:sldIdLst>
            <p14:sldId id="284"/>
            <p14:sldId id="387"/>
            <p14:sldId id="415"/>
            <p14:sldId id="439"/>
            <p14:sldId id="494"/>
            <p14:sldId id="427"/>
            <p14:sldId id="481"/>
            <p14:sldId id="495"/>
            <p14:sldId id="496"/>
            <p14:sldId id="497"/>
            <p14:sldId id="482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E3B"/>
    <a:srgbClr val="000000"/>
    <a:srgbClr val="181F2D"/>
    <a:srgbClr val="E1E1E1"/>
    <a:srgbClr val="171717"/>
    <a:srgbClr val="1A1919"/>
    <a:srgbClr val="515151"/>
    <a:srgbClr val="2B2C2B"/>
    <a:srgbClr val="555655"/>
    <a:srgbClr val="E02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85486" autoAdjust="0"/>
  </p:normalViewPr>
  <p:slideViewPr>
    <p:cSldViewPr snapToGrid="0">
      <p:cViewPr varScale="1">
        <p:scale>
          <a:sx n="130" d="100"/>
          <a:sy n="130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Welcome</a:t>
            </a:r>
            <a:r>
              <a:rPr lang="fr-CA" dirty="0"/>
              <a:t> to </a:t>
            </a:r>
            <a:r>
              <a:rPr lang="fr-CA" dirty="0" err="1"/>
              <a:t>this</a:t>
            </a:r>
            <a:r>
              <a:rPr lang="fr-CA" dirty="0"/>
              <a:t> PHSC meeting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27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Picklists guidelines : Could be shared with the community of requested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71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B03C-DE94-3E31-8B82-35883E43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A666E-CAAC-4F96-55FB-9B303B049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D4E44-E094-6376-9231-8BFA53D6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26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16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317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172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475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2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B03C-DE94-3E31-8B82-35883E43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A666E-CAAC-4F96-55FB-9B303B049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D4E44-E094-6376-9231-8BFA53D63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35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Picklists guidelines : Could be shared with the community of requested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9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7145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Picklists guidelines : Could be shared with the community of requested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587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292190"/>
            <a:ext cx="5200650" cy="11658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2907815"/>
            <a:ext cx="520065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458050"/>
            <a:ext cx="520065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3" y="3897331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>
                <a:solidFill>
                  <a:srgbClr val="181F2D"/>
                </a:solidFill>
              </a:rPr>
              <a:t>linkedin.com/company/</a:t>
            </a:r>
            <a:r>
              <a:rPr lang="en-CA" sz="1000" b="0" cap="none" err="1">
                <a:solidFill>
                  <a:srgbClr val="181F2D"/>
                </a:solidFill>
              </a:rPr>
              <a:t>canada</a:t>
            </a:r>
            <a:r>
              <a:rPr lang="en-CA" sz="1000" b="0" cap="none">
                <a:solidFill>
                  <a:srgbClr val="181F2D"/>
                </a:solidFill>
              </a:rPr>
              <a:t>-health-</a:t>
            </a:r>
            <a:r>
              <a:rPr lang="en-CA" sz="1000" b="0" cap="none" err="1">
                <a:solidFill>
                  <a:srgbClr val="181F2D"/>
                </a:solidFill>
              </a:rPr>
              <a:t>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19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4" y="4506931"/>
            <a:ext cx="199197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>
                <a:solidFill>
                  <a:srgbClr val="181F2D"/>
                </a:solidFill>
              </a:rPr>
              <a:t>insights.infoway-inforoute.ca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3" y="969363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924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3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6331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25" indent="0">
              <a:buNone/>
              <a:defRPr sz="1600">
                <a:solidFill>
                  <a:srgbClr val="181F2D"/>
                </a:solidFill>
              </a:defRPr>
            </a:lvl2pPr>
            <a:lvl3pPr marL="476250" indent="0">
              <a:buNone/>
              <a:defRPr sz="1400">
                <a:solidFill>
                  <a:srgbClr val="181F2D"/>
                </a:solidFill>
              </a:defRPr>
            </a:lvl3pPr>
            <a:lvl4pPr marL="714375" indent="0">
              <a:buNone/>
              <a:defRPr sz="1400">
                <a:solidFill>
                  <a:srgbClr val="181F2D"/>
                </a:solidFill>
              </a:defRPr>
            </a:lvl4pPr>
            <a:lvl5pPr marL="952500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6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4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75" indent="-460375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213" indent="-223838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400" indent="-223838" defTabSz="323850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200" indent="257175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3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25" indent="0">
              <a:buNone/>
              <a:defRPr/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8641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4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37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7603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7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1" y="4497556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©2023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41558" b="41558"/>
          <a:stretch/>
        </p:blipFill>
        <p:spPr>
          <a:xfrm>
            <a:off x="6959889" y="4635476"/>
            <a:ext cx="1920160" cy="325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7" r:id="rId2"/>
    <p:sldLayoutId id="2147483714" r:id="rId3"/>
    <p:sldLayoutId id="2147483717" r:id="rId4"/>
    <p:sldLayoutId id="2147483705" r:id="rId5"/>
    <p:sldLayoutId id="2147483710" r:id="rId6"/>
    <p:sldLayoutId id="2147483704" r:id="rId7"/>
    <p:sldLayoutId id="2147483711" r:id="rId8"/>
    <p:sldLayoutId id="2147483724" r:id="rId9"/>
    <p:sldLayoutId id="2147483729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9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8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4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68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512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56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8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81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93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6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rds@infoway-inforoute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Surveillance Community (PHSC)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4" y="3298248"/>
            <a:ext cx="5200650" cy="1574876"/>
          </a:xfrm>
        </p:spPr>
        <p:txBody>
          <a:bodyPr/>
          <a:lstStyle/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February 6, 2025, 2:00–3:00 pm ET</a:t>
            </a:r>
          </a:p>
        </p:txBody>
      </p:sp>
    </p:spTree>
    <p:extLst>
      <p:ext uri="{BB962C8B-B14F-4D97-AF65-F5344CB8AC3E}">
        <p14:creationId xmlns:p14="http://schemas.microsoft.com/office/powerpoint/2010/main" val="41322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E02E3B"/>
                </a:solidFill>
              </a:rPr>
              <a:t>Hot topics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69" y="952355"/>
            <a:ext cx="7643660" cy="3722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400" dirty="0"/>
              <a:t>Merging Options For The Tradename And Generic/Historical Subsets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dirty="0"/>
              <a:t>Antigen And Immunoglobulin Joint Subset And The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200" dirty="0"/>
              <a:t>ISO presentation to be done by </a:t>
            </a:r>
            <a:r>
              <a:rPr lang="en-CA" sz="2200" dirty="0" err="1"/>
              <a:t>Beverky</a:t>
            </a:r>
            <a:r>
              <a:rPr lang="en-CA" sz="2200" dirty="0"/>
              <a:t> Knight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Antigen &gt; Disease mapping</a:t>
            </a:r>
            <a:r>
              <a:rPr lang="en-CA" sz="2200" dirty="0"/>
              <a:t> </a:t>
            </a:r>
            <a:r>
              <a:rPr lang="en-CA" sz="2200" dirty="0">
                <a:sym typeface="Wingdings" panose="05000000000000000000" pitchFamily="2" charset="2"/>
              </a:rPr>
              <a:t> Subsets scopes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19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E219-8FBC-3FB8-A41B-7CC47C1A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8A39-41C2-4A8A-6E62-F899975F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90"/>
            <a:ext cx="5200650" cy="560284"/>
          </a:xfrm>
        </p:spPr>
        <p:txBody>
          <a:bodyPr anchor="t"/>
          <a:lstStyle/>
          <a:p>
            <a:r>
              <a:rPr lang="en-GB" dirty="0"/>
              <a:t>4. Questions/Wrap up (10 min)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DC878A8-F66D-1618-D315-708E04B8A5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4" y="2700338"/>
            <a:ext cx="5200650" cy="2050256"/>
          </a:xfrm>
        </p:spPr>
        <p:txBody>
          <a:bodyPr/>
          <a:lstStyle/>
          <a:p>
            <a:r>
              <a:rPr lang="en-US" b="1" dirty="0"/>
              <a:t>Next meeting</a:t>
            </a:r>
            <a:br>
              <a:rPr lang="en-US" dirty="0"/>
            </a:br>
            <a:r>
              <a:rPr lang="en-US" dirty="0"/>
              <a:t>Thursday, March 3rd, 2025, 2:00-3:00 pm ET</a:t>
            </a:r>
          </a:p>
          <a:p>
            <a:endParaRPr lang="en-US" dirty="0"/>
          </a:p>
          <a:p>
            <a:br>
              <a:rPr lang="en-US" dirty="0"/>
            </a:br>
            <a:r>
              <a:rPr lang="en-CA" b="1" dirty="0"/>
              <a:t> 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7C32BC8-8637-740A-149F-49234F4BE4CE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42685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7FDBD9-10B0-4DA8-ACE3-459921A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12520-E1A0-4218-B178-9AA1048E2C2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/>
              <a:t>Contact Information:</a:t>
            </a:r>
            <a:br>
              <a:rPr lang="en-CA"/>
            </a:br>
            <a:r>
              <a:rPr lang="en-CA">
                <a:hlinkClick r:id="rId3"/>
              </a:rPr>
              <a:t>standards@infoway-inforoute.ca</a:t>
            </a:r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7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181F2D"/>
                </a:solidFill>
              </a:rPr>
              <a:t>PHS Community Agenda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7F8BF-BC94-D8A0-7738-8837E1EE52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123951"/>
            <a:ext cx="7953376" cy="3635502"/>
          </a:xfrm>
        </p:spPr>
        <p:txBody>
          <a:bodyPr>
            <a:normAutofit/>
          </a:bodyPr>
          <a:lstStyle/>
          <a:p>
            <a:pPr marL="342900" indent="-342900">
              <a:buFontTx/>
              <a:buAutoNum type="arabicPeriod"/>
            </a:pPr>
            <a:r>
              <a:rPr lang="en-CA" sz="1800" dirty="0"/>
              <a:t>Welcome and Introduction (5 min)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New Requests Since Last Meeting (5 min)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Picklists updates (10min)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Agenda for next meeting (15 min)</a:t>
            </a:r>
          </a:p>
          <a:p>
            <a:pPr marL="342900" indent="-342900">
              <a:buFontTx/>
              <a:buAutoNum type="arabicPeriod"/>
            </a:pPr>
            <a:r>
              <a:rPr lang="en-CA" sz="1800" dirty="0"/>
              <a:t>Questions/Wrap Up (10 min)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©2024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8155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89"/>
            <a:ext cx="5821580" cy="1470889"/>
          </a:xfrm>
        </p:spPr>
        <p:txBody>
          <a:bodyPr anchor="t"/>
          <a:lstStyle/>
          <a:p>
            <a:pPr marL="457200" lvl="0" indent="-457200">
              <a:spcBef>
                <a:spcPts val="3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2000" dirty="0"/>
              <a:t>Welcome and Introductions (5 min)</a:t>
            </a:r>
            <a:br>
              <a:rPr lang="en-CA" sz="2000" dirty="0"/>
            </a:br>
            <a:br>
              <a:rPr lang="en-CA" sz="2000" dirty="0"/>
            </a:br>
            <a:br>
              <a:rPr lang="en-CA" sz="1800" dirty="0"/>
            </a:br>
            <a:endParaRPr lang="en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AB28FD-8227-A40B-9BC4-C11D6ADDF1D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1500" y="3568885"/>
            <a:ext cx="5200650" cy="913806"/>
          </a:xfrm>
        </p:spPr>
        <p:txBody>
          <a:bodyPr/>
          <a:lstStyle/>
          <a:p>
            <a:r>
              <a:rPr lang="en-CA" dirty="0"/>
              <a:t>Myriam Talantikit, Canada Health Infoway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D910A-EF05-A239-DB68-44F5DCD19628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 dirty="0"/>
              <a:t>©2024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183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89"/>
            <a:ext cx="4991009" cy="913805"/>
          </a:xfrm>
        </p:spPr>
        <p:txBody>
          <a:bodyPr anchor="t"/>
          <a:lstStyle/>
          <a:p>
            <a:r>
              <a:rPr lang="fr-FR" sz="2000" dirty="0"/>
              <a:t>2. </a:t>
            </a:r>
            <a:r>
              <a:rPr lang="en-CA" sz="2000" dirty="0"/>
              <a:t>New Requests since last Meeting (5 min)</a:t>
            </a:r>
            <a:br>
              <a:rPr lang="en-CA" sz="2000" dirty="0"/>
            </a:br>
            <a:br>
              <a:rPr lang="en-CA" sz="2000" dirty="0"/>
            </a:br>
            <a:br>
              <a:rPr lang="en-CA" sz="2400" dirty="0"/>
            </a:br>
            <a:endParaRPr lang="en-US" sz="24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3" y="3968032"/>
            <a:ext cx="5200650" cy="491624"/>
          </a:xfrm>
        </p:spPr>
        <p:txBody>
          <a:bodyPr/>
          <a:lstStyle/>
          <a:p>
            <a:r>
              <a:rPr lang="en-US" dirty="0">
                <a:latin typeface="+mj-lt"/>
              </a:rPr>
              <a:t>Myriam Talantikit, Canada Health </a:t>
            </a:r>
            <a:r>
              <a:rPr lang="en-US" dirty="0" err="1">
                <a:latin typeface="+mj-lt"/>
              </a:rPr>
              <a:t>Infoway</a:t>
            </a:r>
            <a:endParaRPr lang="en-US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DCBEAC-11B7-D1AD-9A1A-D960B7E079D0}"/>
              </a:ext>
            </a:extLst>
          </p:cNvPr>
          <p:cNvSpPr txBox="1">
            <a:spLocks/>
          </p:cNvSpPr>
          <p:nvPr/>
        </p:nvSpPr>
        <p:spPr>
          <a:xfrm>
            <a:off x="595403" y="2307163"/>
            <a:ext cx="5348197" cy="63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  <a:lvl2pPr marL="0" marR="0" indent="857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l" defTabSz="309563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="0" i="0" u="none" strike="noStrike" cap="none" spc="0" baseline="0">
                <a:ln>
                  <a:noFill/>
                </a:ln>
                <a:solidFill>
                  <a:srgbClr val="515252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1800" dirty="0"/>
              <a:t>SNOMED 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1800" b="0" dirty="0">
                <a:latin typeface="+mn-lt"/>
              </a:rPr>
              <a:t>All ND for Clinicians Picklists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1800" b="0" dirty="0">
                <a:latin typeface="+mn-lt"/>
              </a:rPr>
              <a:t>All ND for Patients-Friendly Picklists</a:t>
            </a:r>
            <a:endParaRPr lang="en-CA" sz="2750" b="0" dirty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BB2AC-31CC-BEED-18AC-793E9487EE6F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17898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C00000"/>
                </a:solidFill>
              </a:rPr>
              <a:t>New Requests </a:t>
            </a:r>
            <a:r>
              <a:rPr lang="fr-CA" dirty="0" err="1">
                <a:solidFill>
                  <a:srgbClr val="C00000"/>
                </a:solidFill>
              </a:rPr>
              <a:t>Since</a:t>
            </a:r>
            <a:r>
              <a:rPr lang="fr-CA" dirty="0">
                <a:solidFill>
                  <a:srgbClr val="C00000"/>
                </a:solidFill>
              </a:rPr>
              <a:t> Last PHSC Meeting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1285" y="1172770"/>
            <a:ext cx="7562544" cy="32288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Clinicians Picklists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ND for new PTs : 155 generic terms and 207 tradename terms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>
                <a:sym typeface="Wingdings" panose="05000000000000000000" pitchFamily="2" charset="2"/>
              </a:rPr>
              <a:t> EN and FR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CD: Retire all old PT in EN and FR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Patients-Friendly-Picklists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ND for PT : 155 generic terms and 207 tradename terms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>
                <a:sym typeface="Wingdings" panose="05000000000000000000" pitchFamily="2" charset="2"/>
              </a:rPr>
              <a:t> EN and FR </a:t>
            </a:r>
          </a:p>
          <a:p>
            <a:pPr marL="1524" indent="0">
              <a:buNone/>
            </a:pP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3F2BC9-5BAD-BE92-A03F-5887BDA64E90}"/>
              </a:ext>
            </a:extLst>
          </p:cNvPr>
          <p:cNvSpPr txBox="1"/>
          <p:nvPr/>
        </p:nvSpPr>
        <p:spPr>
          <a:xfrm>
            <a:off x="750169" y="791893"/>
            <a:ext cx="6010276" cy="2828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January</a:t>
            </a:r>
            <a:r>
              <a:rPr lang="fr-CA" dirty="0"/>
              <a:t> 2025 to </a:t>
            </a:r>
            <a:r>
              <a:rPr lang="fr-CA" dirty="0" err="1"/>
              <a:t>February</a:t>
            </a:r>
            <a:r>
              <a:rPr lang="fr-CA" dirty="0"/>
              <a:t> 2025 – NEW descriptions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59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5E219-8FBC-3FB8-A41B-7CC47C1A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8A39-41C2-4A8A-6E62-F899975F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90"/>
            <a:ext cx="5200650" cy="560284"/>
          </a:xfrm>
        </p:spPr>
        <p:txBody>
          <a:bodyPr anchor="t"/>
          <a:lstStyle/>
          <a:p>
            <a:r>
              <a:rPr lang="en-GB" sz="2800" dirty="0"/>
              <a:t>3. </a:t>
            </a:r>
            <a:r>
              <a:rPr lang="en-CA" dirty="0"/>
              <a:t>Picklists Updates </a:t>
            </a:r>
            <a:r>
              <a:rPr lang="en-CA" sz="2800" dirty="0"/>
              <a:t>(10 min)</a:t>
            </a:r>
            <a:br>
              <a:rPr lang="en-CA" sz="2800" dirty="0"/>
            </a:b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DC878A8-F66D-1618-D315-708E04B8A5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4" y="3355451"/>
            <a:ext cx="5200650" cy="841813"/>
          </a:xfrm>
        </p:spPr>
        <p:txBody>
          <a:bodyPr/>
          <a:lstStyle/>
          <a:p>
            <a:r>
              <a:rPr lang="en-US" dirty="0"/>
              <a:t>Myriam Talantikit, Canada Health </a:t>
            </a:r>
            <a:r>
              <a:rPr lang="en-US" dirty="0" err="1"/>
              <a:t>Infoway</a:t>
            </a:r>
            <a:endParaRPr lang="en-US" dirty="0"/>
          </a:p>
          <a:p>
            <a:endParaRPr lang="en-US" dirty="0">
              <a:latin typeface="+mj-lt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2E96927-7201-098D-4E2D-2C3E4934CB72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16176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E02E3B"/>
                </a:solidFill>
              </a:rPr>
              <a:t>Patient-Friendly (PF) Picklists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69" y="952355"/>
            <a:ext cx="7643660" cy="3722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Two meeting since last PHSC: January 17 and 24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Finalized all Picklists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RFCs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Clinicians Picklists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Retire old PT and replace by ND Clinicians Picklists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/>
              <a:t>Patients Friendly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dirty="0"/>
              <a:t>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Finalized the Picklists guidelines </a:t>
            </a:r>
          </a:p>
        </p:txBody>
      </p:sp>
    </p:spTree>
    <p:extLst>
      <p:ext uri="{BB962C8B-B14F-4D97-AF65-F5344CB8AC3E}">
        <p14:creationId xmlns:p14="http://schemas.microsoft.com/office/powerpoint/2010/main" val="26621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F5DE-422F-3945-8237-DCA9DCAE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70" y="382310"/>
            <a:ext cx="7643659" cy="47625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E02E3B"/>
                </a:solidFill>
              </a:rPr>
              <a:t>Patient-Friendly (PF) Picklists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558AC-A5B1-7138-9C1E-2A5466D17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FBF29-39BB-47B7-B83E-9E61FEB2B13F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59F41-287A-72D2-DF3E-D55EF1EF8B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/>
              <a:t>©2024 Canada Health Infoway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003849D-B450-DCB2-7CC5-CA4D3E891C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169" y="952355"/>
            <a:ext cx="7643660" cy="3722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Publication format</a:t>
            </a:r>
          </a:p>
        </p:txBody>
      </p:sp>
    </p:spTree>
    <p:extLst>
      <p:ext uri="{BB962C8B-B14F-4D97-AF65-F5344CB8AC3E}">
        <p14:creationId xmlns:p14="http://schemas.microsoft.com/office/powerpoint/2010/main" val="19674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1292189"/>
            <a:ext cx="4991009" cy="913805"/>
          </a:xfrm>
        </p:spPr>
        <p:txBody>
          <a:bodyPr anchor="t"/>
          <a:lstStyle/>
          <a:p>
            <a:r>
              <a:rPr lang="fr-FR" sz="2000" dirty="0"/>
              <a:t>3. Agenda for </a:t>
            </a:r>
            <a:r>
              <a:rPr lang="fr-FR" sz="2000" dirty="0" err="1"/>
              <a:t>next</a:t>
            </a:r>
            <a:r>
              <a:rPr lang="fr-FR" sz="2000" dirty="0"/>
              <a:t> PHSC meeting</a:t>
            </a:r>
            <a:br>
              <a:rPr lang="en-CA" sz="2000" dirty="0"/>
            </a:br>
            <a:br>
              <a:rPr lang="en-CA" sz="2000" dirty="0"/>
            </a:br>
            <a:br>
              <a:rPr lang="en-CA" sz="2400" dirty="0"/>
            </a:br>
            <a:endParaRPr lang="en-US" sz="24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087986-CE26-4582-8854-99C8F3DC82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95403" y="3968032"/>
            <a:ext cx="5200650" cy="491624"/>
          </a:xfrm>
        </p:spPr>
        <p:txBody>
          <a:bodyPr/>
          <a:lstStyle/>
          <a:p>
            <a:r>
              <a:rPr lang="en-US" dirty="0">
                <a:latin typeface="+mj-lt"/>
              </a:rPr>
              <a:t>Myriam Talantikit, Canada Health </a:t>
            </a:r>
            <a:r>
              <a:rPr lang="en-US" dirty="0" err="1">
                <a:latin typeface="+mj-lt"/>
              </a:rPr>
              <a:t>Infoway</a:t>
            </a:r>
            <a:endParaRPr lang="en-US" dirty="0"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BB2AC-31CC-BEED-18AC-793E9487EE6F}"/>
              </a:ext>
            </a:extLst>
          </p:cNvPr>
          <p:cNvSpPr txBox="1">
            <a:spLocks/>
          </p:cNvSpPr>
          <p:nvPr/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38" b="1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700"/>
              <a:t>©2024 Canada Health Infoway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24411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782903-dc6d-4452-ad1e-4001d1c188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C5F82CEAC0645B3DBB57B5CFD6960" ma:contentTypeVersion="11" ma:contentTypeDescription="Crée un document." ma:contentTypeScope="" ma:versionID="c41c4f4217355c15e2a20f43e5118c71">
  <xsd:schema xmlns:xsd="http://www.w3.org/2001/XMLSchema" xmlns:xs="http://www.w3.org/2001/XMLSchema" xmlns:p="http://schemas.microsoft.com/office/2006/metadata/properties" xmlns:ns3="b1782903-dc6d-4452-ad1e-4001d1c18891" targetNamespace="http://schemas.microsoft.com/office/2006/metadata/properties" ma:root="true" ma:fieldsID="315cfb794441ca7ad7e22cfb7e5fbea4" ns3:_="">
    <xsd:import namespace="b1782903-dc6d-4452-ad1e-4001d1c1889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82903-dc6d-4452-ad1e-4001d1c1889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B3A32A-3AC4-430D-B2DD-1320DDBDF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F0A39-13F3-4495-8DCD-12724F479580}">
  <ds:schemaRefs>
    <ds:schemaRef ds:uri="http://purl.org/dc/dcmitype/"/>
    <ds:schemaRef ds:uri="http://schemas.microsoft.com/office/2006/metadata/properties"/>
    <ds:schemaRef ds:uri="b1782903-dc6d-4452-ad1e-4001d1c18891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0FA588C-B76C-408B-BB32-395EB5147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82903-dc6d-4452-ad1e-4001d1c18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Infoway - PowerPoint Template - V2 - November 7 2018</Template>
  <TotalTime>33481</TotalTime>
  <Words>407</Words>
  <Application>Microsoft Office PowerPoint</Application>
  <PresentationFormat>Affichage à l'écran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Calibri</vt:lpstr>
      <vt:lpstr>Helvetica Neue</vt:lpstr>
      <vt:lpstr>Wingdings</vt:lpstr>
      <vt:lpstr>Arial</vt:lpstr>
      <vt:lpstr>Helvetica Neue Light</vt:lpstr>
      <vt:lpstr>Canada Health Infoway</vt:lpstr>
      <vt:lpstr>Public Health Surveillance Community (PHSC)</vt:lpstr>
      <vt:lpstr>PHS Community Agenda</vt:lpstr>
      <vt:lpstr>Welcome and Introductions (5 min)   </vt:lpstr>
      <vt:lpstr>2. New Requests since last Meeting (5 min)   </vt:lpstr>
      <vt:lpstr>New Requests Since Last PHSC Meeting</vt:lpstr>
      <vt:lpstr>3. Picklists Updates (10 min) </vt:lpstr>
      <vt:lpstr>Patient-Friendly (PF) Picklists  </vt:lpstr>
      <vt:lpstr>Patient-Friendly (PF) Picklists  </vt:lpstr>
      <vt:lpstr>3. Agenda for next PHSC meeting   </vt:lpstr>
      <vt:lpstr>Hot topics </vt:lpstr>
      <vt:lpstr>4. Questions/Wrap up (10 min)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Lucy Langstaff</dc:creator>
  <cp:lastModifiedBy>Talantikit , Myriam</cp:lastModifiedBy>
  <cp:revision>26</cp:revision>
  <cp:lastPrinted>2024-03-07T18:23:34Z</cp:lastPrinted>
  <dcterms:created xsi:type="dcterms:W3CDTF">2018-11-29T01:44:37Z</dcterms:created>
  <dcterms:modified xsi:type="dcterms:W3CDTF">2025-01-28T14:13:00Z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0x010100541C5F82CEAC0645B3DBB57B5CFD6960</vt:lpwstr>
  </property>
  <property fmtid="{D5CDD505-2E9C-101B-9397-08002B2CF9AE}" pid="3" name="MediaServiceImageTags">
    <vt:lpwstr/>
  </property>
</Properties>
</file>