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0"/>
  </p:notesMasterIdLst>
  <p:sldIdLst>
    <p:sldId id="284" r:id="rId2"/>
    <p:sldId id="367" r:id="rId3"/>
    <p:sldId id="330" r:id="rId4"/>
    <p:sldId id="364" r:id="rId5"/>
    <p:sldId id="370" r:id="rId6"/>
    <p:sldId id="369" r:id="rId7"/>
    <p:sldId id="365" r:id="rId8"/>
    <p:sldId id="366" r:id="rId9"/>
  </p:sldIdLst>
  <p:sldSz cx="9144000" cy="5143500" type="screen16x9"/>
  <p:notesSz cx="6858000" cy="9144000"/>
  <p:embeddedFontLst>
    <p:embeddedFont>
      <p:font typeface="Calibri" panose="020F0502020204030204" pitchFamily="34" charset="0"/>
      <p:regular r:id="rId11"/>
      <p:bold r:id="rId12"/>
      <p:italic r:id="rId13"/>
      <p:boldItalic r:id="rId14"/>
    </p:embeddedFont>
    <p:embeddedFont>
      <p:font typeface="Helvetica Neue" panose="020B0604020202020204" charset="0"/>
      <p:regular r:id="rId15"/>
      <p:bold r:id="rId16"/>
      <p:italic r:id="rId17"/>
      <p:boldItalic r:id="rId18"/>
    </p:embeddedFont>
    <p:embeddedFont>
      <p:font typeface="Helvetica Neue Light" panose="020B0604020202020204" charset="0"/>
      <p:regular r:id="rId19"/>
      <p:bold r:id="rId20"/>
      <p:italic r:id="rId21"/>
      <p:boldItalic r:id="rId22"/>
    </p:embeddedFont>
    <p:embeddedFont>
      <p:font typeface="Segoe UI" panose="020B0502040204020203" pitchFamily="34" charset="0"/>
      <p:regular r:id="rId23"/>
      <p:bold r:id="rId24"/>
      <p:italic r:id="rId25"/>
      <p:boldItalic r:id="rId26"/>
    </p:embeddedFont>
  </p:embeddedFontLst>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Canada Health Infoway" id="{30BADA36-A467-4704-BBDC-6B182C540F4B}">
          <p14:sldIdLst>
            <p14:sldId id="284"/>
            <p14:sldId id="367"/>
            <p14:sldId id="330"/>
            <p14:sldId id="364"/>
            <p14:sldId id="370"/>
            <p14:sldId id="369"/>
            <p14:sldId id="365"/>
            <p14:sldId id="36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81F2D"/>
    <a:srgbClr val="E02E3B"/>
    <a:srgbClr val="E1E1E1"/>
    <a:srgbClr val="171717"/>
    <a:srgbClr val="1A1919"/>
    <a:srgbClr val="515151"/>
    <a:srgbClr val="2B2C2B"/>
    <a:srgbClr val="555655"/>
    <a:srgbClr val="E02D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4C3C2611-4C71-4FC5-86AE-919BDF0F9419}" styleName="">
    <a:tblBg/>
    <a:wholeTbl>
      <a:tcTxStyle b="off" i="off">
        <a:font>
          <a:latin typeface="Helvetica Neue Light"/>
          <a:ea typeface="Helvetica Neue Light"/>
          <a:cs typeface="Helvetica Neue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Neue Light"/>
          <a:ea typeface="Helvetica Neue Light"/>
          <a:cs typeface="Helvetica Neue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Neue Light"/>
          <a:ea typeface="Helvetica Neue Light"/>
          <a:cs typeface="Helvetica Neue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Neue Light"/>
          <a:ea typeface="Helvetica Neue Light"/>
          <a:cs typeface="Helvetica Neue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Neue Light"/>
          <a:ea typeface="Helvetica Neue Light"/>
          <a:cs typeface="Helvetica Neue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Neue Light"/>
          <a:ea typeface="Helvetica Neue Light"/>
          <a:cs typeface="Helvetica Neue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Neue Light"/>
          <a:ea typeface="Helvetica Neue Light"/>
          <a:cs typeface="Helvetica Neue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31" autoAdjust="0"/>
    <p:restoredTop sz="90741" autoAdjust="0"/>
  </p:normalViewPr>
  <p:slideViewPr>
    <p:cSldViewPr snapToGrid="0" snapToObjects="1">
      <p:cViewPr varScale="1">
        <p:scale>
          <a:sx n="72" d="100"/>
          <a:sy n="72" d="100"/>
        </p:scale>
        <p:origin x="52" y="188"/>
      </p:cViewPr>
      <p:guideLst>
        <p:guide orient="horz" pos="1620"/>
        <p:guide pos="2880"/>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xfrm>
            <a:off x="381000" y="685800"/>
            <a:ext cx="6096000" cy="3429000"/>
          </a:xfrm>
          <a:prstGeom prst="rect">
            <a:avLst/>
          </a:prstGeom>
        </p:spPr>
        <p:txBody>
          <a:bodyPr/>
          <a:lstStyle/>
          <a:p>
            <a:endParaRPr/>
          </a:p>
        </p:txBody>
      </p:sp>
      <p:sp>
        <p:nvSpPr>
          <p:cNvPr id="175" name="Shape 17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42492298"/>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mn-lt"/>
        <a:ea typeface="+mn-ea"/>
        <a:cs typeface="+mn-cs"/>
        <a:sym typeface="Helvetica Neue"/>
      </a:defRPr>
    </a:lvl1pPr>
    <a:lvl2pPr indent="85725" defTabSz="171450" latinLnBrk="0">
      <a:lnSpc>
        <a:spcPct val="117999"/>
      </a:lnSpc>
      <a:defRPr sz="825">
        <a:latin typeface="+mn-lt"/>
        <a:ea typeface="+mn-ea"/>
        <a:cs typeface="+mn-cs"/>
        <a:sym typeface="Helvetica Neue"/>
      </a:defRPr>
    </a:lvl2pPr>
    <a:lvl3pPr indent="171450" defTabSz="171450" latinLnBrk="0">
      <a:lnSpc>
        <a:spcPct val="117999"/>
      </a:lnSpc>
      <a:defRPr sz="825">
        <a:latin typeface="+mn-lt"/>
        <a:ea typeface="+mn-ea"/>
        <a:cs typeface="+mn-cs"/>
        <a:sym typeface="Helvetica Neue"/>
      </a:defRPr>
    </a:lvl3pPr>
    <a:lvl4pPr indent="257175" defTabSz="171450" latinLnBrk="0">
      <a:lnSpc>
        <a:spcPct val="117999"/>
      </a:lnSpc>
      <a:defRPr sz="825">
        <a:latin typeface="+mn-lt"/>
        <a:ea typeface="+mn-ea"/>
        <a:cs typeface="+mn-cs"/>
        <a:sym typeface="Helvetica Neue"/>
      </a:defRPr>
    </a:lvl4pPr>
    <a:lvl5pPr indent="342900" defTabSz="171450" latinLnBrk="0">
      <a:lnSpc>
        <a:spcPct val="117999"/>
      </a:lnSpc>
      <a:defRPr sz="825">
        <a:latin typeface="+mn-lt"/>
        <a:ea typeface="+mn-ea"/>
        <a:cs typeface="+mn-cs"/>
        <a:sym typeface="Helvetica Neue"/>
      </a:defRPr>
    </a:lvl5pPr>
    <a:lvl6pPr indent="428625" defTabSz="171450" latinLnBrk="0">
      <a:lnSpc>
        <a:spcPct val="117999"/>
      </a:lnSpc>
      <a:defRPr sz="825">
        <a:latin typeface="+mn-lt"/>
        <a:ea typeface="+mn-ea"/>
        <a:cs typeface="+mn-cs"/>
        <a:sym typeface="Helvetica Neue"/>
      </a:defRPr>
    </a:lvl6pPr>
    <a:lvl7pPr indent="514350" defTabSz="171450" latinLnBrk="0">
      <a:lnSpc>
        <a:spcPct val="117999"/>
      </a:lnSpc>
      <a:defRPr sz="825">
        <a:latin typeface="+mn-lt"/>
        <a:ea typeface="+mn-ea"/>
        <a:cs typeface="+mn-cs"/>
        <a:sym typeface="Helvetica Neue"/>
      </a:defRPr>
    </a:lvl7pPr>
    <a:lvl8pPr indent="600075" defTabSz="171450" latinLnBrk="0">
      <a:lnSpc>
        <a:spcPct val="117999"/>
      </a:lnSpc>
      <a:defRPr sz="825">
        <a:latin typeface="+mn-lt"/>
        <a:ea typeface="+mn-ea"/>
        <a:cs typeface="+mn-cs"/>
        <a:sym typeface="Helvetica Neue"/>
      </a:defRPr>
    </a:lvl8pPr>
    <a:lvl9pPr indent="685800" defTabSz="171450" latinLnBrk="0">
      <a:lnSpc>
        <a:spcPct val="117999"/>
      </a:lnSpc>
      <a:defRPr sz="825">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44613" marR="0" lvl="0" indent="182563"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1E1E1E"/>
                </a:solidFill>
                <a:effectLst/>
                <a:uLnTx/>
                <a:uFillTx/>
              </a:rPr>
              <a:t>The logo can be changed in the master slides.  Please use the following instructions</a:t>
            </a:r>
          </a:p>
          <a:p>
            <a:pPr marL="1344613" marR="0" lvl="0" indent="182563" algn="l"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1E1E1E"/>
              </a:solidFill>
              <a:effectLst/>
              <a:uLnTx/>
              <a:uFillTx/>
            </a:endParaRPr>
          </a:p>
          <a:p>
            <a:pPr marL="1344613" marR="0" lvl="0" indent="182563" algn="l" defTabSz="914400" eaLnBrk="1" fontAlgn="auto" latinLnBrk="0" hangingPunct="1">
              <a:lnSpc>
                <a:spcPct val="100000"/>
              </a:lnSpc>
              <a:spcBef>
                <a:spcPts val="0"/>
              </a:spcBef>
              <a:spcAft>
                <a:spcPts val="0"/>
              </a:spcAft>
              <a:buClrTx/>
              <a:buSzTx/>
              <a:buFont typeface="+mj-lt"/>
              <a:buAutoNum type="arabicPeriod"/>
              <a:tabLst/>
              <a:defRPr/>
            </a:pPr>
            <a:r>
              <a:rPr kumimoji="0" lang="en-US" sz="900" b="0" i="0" u="none" strike="noStrike" kern="0" cap="none" spc="0" normalizeH="0" baseline="0" noProof="0" dirty="0">
                <a:ln>
                  <a:noFill/>
                </a:ln>
                <a:solidFill>
                  <a:srgbClr val="1E1E1E"/>
                </a:solidFill>
                <a:effectLst/>
                <a:uLnTx/>
                <a:uFillTx/>
              </a:rPr>
              <a:t>Select view &gt; slide master.</a:t>
            </a:r>
          </a:p>
          <a:p>
            <a:pPr marL="1344613" marR="0" lvl="0" indent="182563" algn="l" defTabSz="914400" eaLnBrk="1" fontAlgn="auto" latinLnBrk="0" hangingPunct="1">
              <a:lnSpc>
                <a:spcPct val="100000"/>
              </a:lnSpc>
              <a:spcBef>
                <a:spcPts val="0"/>
              </a:spcBef>
              <a:spcAft>
                <a:spcPts val="0"/>
              </a:spcAft>
              <a:buClrTx/>
              <a:buSzTx/>
              <a:buFont typeface="+mj-lt"/>
              <a:buAutoNum type="arabicPeriod"/>
              <a:tabLst/>
              <a:defRPr/>
            </a:pPr>
            <a:r>
              <a:rPr kumimoji="0" lang="en-US" sz="900" b="0" i="0" u="none" strike="noStrike" kern="0" cap="none" spc="0" normalizeH="0" baseline="0" noProof="0" dirty="0">
                <a:ln>
                  <a:noFill/>
                </a:ln>
                <a:solidFill>
                  <a:srgbClr val="1E1E1E"/>
                </a:solidFill>
                <a:effectLst/>
                <a:uLnTx/>
                <a:uFillTx/>
              </a:rPr>
              <a:t>Right click on the logo and select change picture. </a:t>
            </a:r>
          </a:p>
          <a:p>
            <a:pPr marL="1344613" marR="0" lvl="0" indent="182563" algn="l" defTabSz="914400" eaLnBrk="1" fontAlgn="auto" latinLnBrk="0" hangingPunct="1">
              <a:lnSpc>
                <a:spcPct val="100000"/>
              </a:lnSpc>
              <a:spcBef>
                <a:spcPts val="0"/>
              </a:spcBef>
              <a:spcAft>
                <a:spcPts val="0"/>
              </a:spcAft>
              <a:buClrTx/>
              <a:buSzTx/>
              <a:buFont typeface="+mj-lt"/>
              <a:buAutoNum type="arabicPeriod"/>
              <a:tabLst/>
              <a:defRPr/>
            </a:pPr>
            <a:r>
              <a:rPr kumimoji="0" lang="en-US" sz="900" b="0" i="0" u="none" strike="noStrike" kern="0" cap="none" spc="0" normalizeH="0" baseline="0" noProof="0" dirty="0">
                <a:ln>
                  <a:noFill/>
                </a:ln>
                <a:solidFill>
                  <a:srgbClr val="1E1E1E"/>
                </a:solidFill>
                <a:effectLst/>
                <a:uLnTx/>
                <a:uFillTx/>
              </a:rPr>
              <a:t>Select the image you want to use.  You may need to scale the image accordingly</a:t>
            </a:r>
          </a:p>
          <a:p>
            <a:pPr marL="1344613" marR="0" lvl="0" indent="182563" algn="l" defTabSz="914400" eaLnBrk="1" fontAlgn="auto" latinLnBrk="0" hangingPunct="1">
              <a:lnSpc>
                <a:spcPct val="100000"/>
              </a:lnSpc>
              <a:spcBef>
                <a:spcPts val="0"/>
              </a:spcBef>
              <a:spcAft>
                <a:spcPts val="0"/>
              </a:spcAft>
              <a:buClrTx/>
              <a:buSzTx/>
              <a:buFont typeface="+mj-lt"/>
              <a:buAutoNum type="arabicPeriod"/>
              <a:tabLst/>
              <a:defRPr/>
            </a:pPr>
            <a:r>
              <a:rPr kumimoji="0" lang="en-US" sz="900" b="0" i="0" u="none" strike="noStrike" kern="0" cap="none" spc="0" normalizeH="0" baseline="0" noProof="0" dirty="0">
                <a:ln>
                  <a:noFill/>
                </a:ln>
                <a:solidFill>
                  <a:srgbClr val="1E1E1E"/>
                </a:solidFill>
                <a:effectLst/>
                <a:uLnTx/>
                <a:uFillTx/>
              </a:rPr>
              <a:t>When you're done, select close master view.</a:t>
            </a:r>
          </a:p>
          <a:p>
            <a:endParaRPr lang="en-CA" dirty="0"/>
          </a:p>
        </p:txBody>
      </p:sp>
    </p:spTree>
    <p:extLst>
      <p:ext uri="{BB962C8B-B14F-4D97-AF65-F5344CB8AC3E}">
        <p14:creationId xmlns:p14="http://schemas.microsoft.com/office/powerpoint/2010/main" val="1551270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33736070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595404" y="1292190"/>
            <a:ext cx="5200650" cy="1165860"/>
          </a:xfrm>
          <a:prstGeom prst="rect">
            <a:avLst/>
          </a:prstGeom>
        </p:spPr>
        <p:txBody>
          <a:bodyPr anchor="b">
            <a:noAutofit/>
          </a:bodyPr>
          <a:lstStyle>
            <a:lvl1pPr marL="0" indent="0">
              <a:lnSpc>
                <a:spcPct val="100000"/>
              </a:lnSpc>
              <a:defRPr sz="2800" b="1">
                <a:solidFill>
                  <a:srgbClr val="181F2D"/>
                </a:solidFill>
              </a:defRPr>
            </a:lvl1pPr>
          </a:lstStyle>
          <a:p>
            <a:r>
              <a:rPr lang="en-US" dirty="0"/>
              <a:t>Click to edit Master title style</a:t>
            </a:r>
            <a:endParaRPr dirty="0"/>
          </a:p>
        </p:txBody>
      </p:sp>
      <p:sp>
        <p:nvSpPr>
          <p:cNvPr id="12" name="Body Level One…"/>
          <p:cNvSpPr txBox="1">
            <a:spLocks noGrp="1"/>
          </p:cNvSpPr>
          <p:nvPr>
            <p:ph type="body" sz="quarter" idx="1"/>
          </p:nvPr>
        </p:nvSpPr>
        <p:spPr>
          <a:xfrm>
            <a:off x="571500" y="2907815"/>
            <a:ext cx="5200650" cy="1574876"/>
          </a:xfrm>
          <a:prstGeom prst="rect">
            <a:avLst/>
          </a:prstGeom>
        </p:spPr>
        <p:txBody>
          <a:bodyPr anchor="t">
            <a:noAutofit/>
          </a:bodyPr>
          <a:lstStyle>
            <a:lvl1pPr marL="0" indent="0">
              <a:lnSpc>
                <a:spcPct val="100000"/>
              </a:lnSpc>
              <a:spcBef>
                <a:spcPts val="0"/>
              </a:spcBef>
              <a:spcAft>
                <a:spcPts val="0"/>
              </a:spcAft>
              <a:buSzTx/>
              <a:buNone/>
              <a:defRPr sz="16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2pPr>
            <a:lvl3pPr marL="0" indent="17145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3pPr>
            <a:lvl4pPr marL="0" indent="25717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4pPr>
            <a:lvl5pPr marL="0" indent="34290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5pPr>
          </a:lstStyle>
          <a:p>
            <a:pPr lvl="0"/>
            <a:r>
              <a:rPr lang="en-US" dirty="0"/>
              <a:t>Edit Master text styles</a:t>
            </a:r>
          </a:p>
        </p:txBody>
      </p:sp>
      <p:sp>
        <p:nvSpPr>
          <p:cNvPr id="8" name="Body Level One…">
            <a:extLst>
              <a:ext uri="{FF2B5EF4-FFF2-40B4-BE49-F238E27FC236}">
                <a16:creationId xmlns:a16="http://schemas.microsoft.com/office/drawing/2014/main" id="{C79EAFE0-671A-4AB5-9421-FBBCE1866F06}"/>
              </a:ext>
            </a:extLst>
          </p:cNvPr>
          <p:cNvSpPr txBox="1">
            <a:spLocks noGrp="1"/>
          </p:cNvSpPr>
          <p:nvPr>
            <p:ph type="body" sz="quarter" idx="10"/>
          </p:nvPr>
        </p:nvSpPr>
        <p:spPr>
          <a:xfrm>
            <a:off x="571500" y="2458050"/>
            <a:ext cx="5200650" cy="449765"/>
          </a:xfrm>
          <a:prstGeom prst="rect">
            <a:avLst/>
          </a:prstGeom>
        </p:spPr>
        <p:txBody>
          <a:bodyPr anchor="t">
            <a:noAutofit/>
          </a:bodyPr>
          <a:lstStyle>
            <a:lvl1pPr marL="0" indent="0">
              <a:lnSpc>
                <a:spcPct val="130000"/>
              </a:lnSpc>
              <a:spcBef>
                <a:spcPts val="0"/>
              </a:spcBef>
              <a:buSzTx/>
              <a:buNone/>
              <a:defRPr sz="18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2pPr>
            <a:lvl3pPr marL="0" indent="17145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3pPr>
            <a:lvl4pPr marL="0" indent="25717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4pPr>
            <a:lvl5pPr marL="0" indent="34290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5pPr>
          </a:lstStyle>
          <a:p>
            <a:pPr lvl="0"/>
            <a:r>
              <a:rPr lang="en-US" dirty="0"/>
              <a:t>Edit Master text styles</a:t>
            </a:r>
          </a:p>
        </p:txBody>
      </p:sp>
      <p:pic>
        <p:nvPicPr>
          <p:cNvPr id="3" name="Picture 2" descr="A red logo on a black background&#10;&#10;Description automatically generated with medium confidence">
            <a:extLst>
              <a:ext uri="{FF2B5EF4-FFF2-40B4-BE49-F238E27FC236}">
                <a16:creationId xmlns:a16="http://schemas.microsoft.com/office/drawing/2014/main" id="{5830F321-87BB-1449-98EA-0DDE4B9DB953}"/>
              </a:ext>
            </a:extLst>
          </p:cNvPr>
          <p:cNvPicPr>
            <a:picLocks noChangeAspect="1"/>
          </p:cNvPicPr>
          <p:nvPr userDrawn="1"/>
        </p:nvPicPr>
        <p:blipFill rotWithShape="1">
          <a:blip r:embed="rId3"/>
          <a:srcRect t="41830" b="42185"/>
          <a:stretch/>
        </p:blipFill>
        <p:spPr>
          <a:xfrm>
            <a:off x="368834" y="490486"/>
            <a:ext cx="2964179" cy="475312"/>
          </a:xfrm>
          <a:prstGeom prst="rect">
            <a:avLst/>
          </a:pr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ROPPED PHOTO">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B8C854-3B3D-42AD-9797-2DCFFFD9D6C2}"/>
              </a:ext>
            </a:extLst>
          </p:cNvPr>
          <p:cNvSpPr>
            <a:spLocks noGrp="1"/>
          </p:cNvSpPr>
          <p:nvPr>
            <p:ph type="sldNum" sz="quarter" idx="10"/>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6" name="Footer Placeholder 3">
            <a:extLst>
              <a:ext uri="{FF2B5EF4-FFF2-40B4-BE49-F238E27FC236}">
                <a16:creationId xmlns:a16="http://schemas.microsoft.com/office/drawing/2014/main" id="{55F11B2D-AA48-490D-A860-BA8D8DD25350}"/>
              </a:ext>
            </a:extLst>
          </p:cNvPr>
          <p:cNvSpPr>
            <a:spLocks noGrp="1"/>
          </p:cNvSpPr>
          <p:nvPr>
            <p:ph type="ftr" sz="quarter" idx="12"/>
          </p:nvPr>
        </p:nvSpPr>
        <p:spPr>
          <a:xfrm>
            <a:off x="246081" y="4810284"/>
            <a:ext cx="1828800" cy="146304"/>
          </a:xfrm>
        </p:spPr>
        <p:txBody>
          <a:bodyPr/>
          <a:lstStyle/>
          <a:p>
            <a:r>
              <a:rPr lang="en-CA" dirty="0"/>
              <a:t>©2022 Canada Health Infoway</a:t>
            </a:r>
          </a:p>
        </p:txBody>
      </p:sp>
      <p:sp>
        <p:nvSpPr>
          <p:cNvPr id="4" name="Picture Placeholder 3">
            <a:extLst>
              <a:ext uri="{FF2B5EF4-FFF2-40B4-BE49-F238E27FC236}">
                <a16:creationId xmlns:a16="http://schemas.microsoft.com/office/drawing/2014/main" id="{3B4A08D6-0C0B-48E2-B98D-F8B8BA612A30}"/>
              </a:ext>
            </a:extLst>
          </p:cNvPr>
          <p:cNvSpPr>
            <a:spLocks noGrp="1"/>
          </p:cNvSpPr>
          <p:nvPr>
            <p:ph type="pic" sz="quarter" idx="13"/>
          </p:nvPr>
        </p:nvSpPr>
        <p:spPr>
          <a:xfrm>
            <a:off x="5337242" y="0"/>
            <a:ext cx="3806757" cy="5143500"/>
          </a:xfrm>
        </p:spPr>
        <p:txBody>
          <a:bodyPr/>
          <a:lstStyle>
            <a:lvl1pPr>
              <a:defRPr>
                <a:solidFill>
                  <a:srgbClr val="181F2D"/>
                </a:solidFill>
              </a:defRPr>
            </a:lvl1pPr>
          </a:lstStyle>
          <a:p>
            <a:endParaRPr lang="en-CA"/>
          </a:p>
        </p:txBody>
      </p:sp>
      <p:sp>
        <p:nvSpPr>
          <p:cNvPr id="7" name="Title Text">
            <a:extLst>
              <a:ext uri="{FF2B5EF4-FFF2-40B4-BE49-F238E27FC236}">
                <a16:creationId xmlns:a16="http://schemas.microsoft.com/office/drawing/2014/main" id="{100864CA-6E58-439E-8194-65F1560D42CA}"/>
              </a:ext>
            </a:extLst>
          </p:cNvPr>
          <p:cNvSpPr txBox="1">
            <a:spLocks noGrp="1"/>
          </p:cNvSpPr>
          <p:nvPr>
            <p:ph type="title"/>
          </p:nvPr>
        </p:nvSpPr>
        <p:spPr>
          <a:xfrm>
            <a:off x="472584" y="1747713"/>
            <a:ext cx="4918566" cy="545423"/>
          </a:xfrm>
          <a:prstGeom prst="rect">
            <a:avLst/>
          </a:prstGeom>
        </p:spPr>
        <p:txBody>
          <a:bodyPr anchor="b">
            <a:noAutofit/>
          </a:bodyPr>
          <a:lstStyle>
            <a:lvl1pPr>
              <a:lnSpc>
                <a:spcPct val="100000"/>
              </a:lnSpc>
              <a:defRPr sz="3600" b="1">
                <a:solidFill>
                  <a:srgbClr val="181F2D"/>
                </a:solidFill>
                <a:latin typeface="+mj-lt"/>
              </a:defRPr>
            </a:lvl1pPr>
          </a:lstStyle>
          <a:p>
            <a:r>
              <a:rPr lang="en-US" dirty="0"/>
              <a:t>Click to edit Master title style</a:t>
            </a:r>
            <a:endParaRPr dirty="0"/>
          </a:p>
        </p:txBody>
      </p:sp>
      <p:sp>
        <p:nvSpPr>
          <p:cNvPr id="8" name="Body Level One…">
            <a:extLst>
              <a:ext uri="{FF2B5EF4-FFF2-40B4-BE49-F238E27FC236}">
                <a16:creationId xmlns:a16="http://schemas.microsoft.com/office/drawing/2014/main" id="{13188AC0-C894-4729-AEF7-89DF69E54A44}"/>
              </a:ext>
            </a:extLst>
          </p:cNvPr>
          <p:cNvSpPr txBox="1">
            <a:spLocks noGrp="1"/>
          </p:cNvSpPr>
          <p:nvPr>
            <p:ph type="body" sz="quarter" idx="1"/>
          </p:nvPr>
        </p:nvSpPr>
        <p:spPr>
          <a:xfrm>
            <a:off x="472584" y="2432443"/>
            <a:ext cx="4918566" cy="1227412"/>
          </a:xfrm>
          <a:prstGeom prst="rect">
            <a:avLst/>
          </a:prstGeom>
        </p:spPr>
        <p:txBody>
          <a:bodyPr anchor="t">
            <a:noAutofit/>
          </a:bodyPr>
          <a:lstStyle>
            <a:lvl1pPr marL="0" indent="0">
              <a:lnSpc>
                <a:spcPct val="130000"/>
              </a:lnSpc>
              <a:spcBef>
                <a:spcPts val="0"/>
              </a:spcBef>
              <a:buSzTx/>
              <a:buNone/>
              <a:defRPr sz="18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chemeClr val="tx1"/>
                </a:solidFill>
                <a:latin typeface="+mn-lt"/>
                <a:ea typeface="Helvetica Neue Light" panose="02000403000000020004" pitchFamily="2" charset="0"/>
              </a:defRPr>
            </a:lvl2pPr>
            <a:lvl3pPr marL="0" indent="171450">
              <a:lnSpc>
                <a:spcPct val="130000"/>
              </a:lnSpc>
              <a:spcBef>
                <a:spcPts val="0"/>
              </a:spcBef>
              <a:buSzTx/>
              <a:buNone/>
              <a:defRPr sz="1800" b="0" i="0">
                <a:solidFill>
                  <a:schemeClr val="tx1"/>
                </a:solidFill>
                <a:latin typeface="+mn-lt"/>
                <a:ea typeface="Helvetica Neue Light" panose="02000403000000020004" pitchFamily="2" charset="0"/>
              </a:defRPr>
            </a:lvl3pPr>
            <a:lvl4pPr marL="0" indent="257175">
              <a:lnSpc>
                <a:spcPct val="130000"/>
              </a:lnSpc>
              <a:spcBef>
                <a:spcPts val="0"/>
              </a:spcBef>
              <a:buSzTx/>
              <a:buNone/>
              <a:defRPr sz="1800" b="0" i="0">
                <a:solidFill>
                  <a:schemeClr val="tx1"/>
                </a:solidFill>
                <a:latin typeface="+mn-lt"/>
                <a:ea typeface="Helvetica Neue Light" panose="02000403000000020004" pitchFamily="2" charset="0"/>
              </a:defRPr>
            </a:lvl4pPr>
            <a:lvl5pPr marL="0" indent="342900">
              <a:lnSpc>
                <a:spcPct val="130000"/>
              </a:lnSpc>
              <a:spcBef>
                <a:spcPts val="0"/>
              </a:spcBef>
              <a:buSzTx/>
              <a:buNone/>
              <a:defRPr sz="1800" b="0" i="0">
                <a:solidFill>
                  <a:schemeClr val="tx1"/>
                </a:solidFill>
                <a:latin typeface="+mn-lt"/>
                <a:ea typeface="Helvetica Neue Light" panose="02000403000000020004" pitchFamily="2" charset="0"/>
              </a:defRPr>
            </a:lvl5pPr>
          </a:lstStyle>
          <a:p>
            <a:pPr lvl="0"/>
            <a:r>
              <a:rPr lang="en-US" dirty="0"/>
              <a:t>Edit Master text styles</a:t>
            </a:r>
          </a:p>
        </p:txBody>
      </p:sp>
      <p:pic>
        <p:nvPicPr>
          <p:cNvPr id="10" name="Picture 9" descr="A red logo on a black background&#10;&#10;Description automatically generated with medium confidence">
            <a:extLst>
              <a:ext uri="{FF2B5EF4-FFF2-40B4-BE49-F238E27FC236}">
                <a16:creationId xmlns:a16="http://schemas.microsoft.com/office/drawing/2014/main" id="{889726E0-7DC6-1846-AE6D-FAE9C79DDE7F}"/>
              </a:ext>
            </a:extLst>
          </p:cNvPr>
          <p:cNvPicPr>
            <a:picLocks noChangeAspect="1"/>
          </p:cNvPicPr>
          <p:nvPr userDrawn="1"/>
        </p:nvPicPr>
        <p:blipFill rotWithShape="1">
          <a:blip r:embed="rId2"/>
          <a:srcRect t="41830" b="42185"/>
          <a:stretch/>
        </p:blipFill>
        <p:spPr>
          <a:xfrm>
            <a:off x="368834" y="490486"/>
            <a:ext cx="2964179" cy="475312"/>
          </a:xfrm>
          <a:prstGeom prst="rect">
            <a:avLst/>
          </a:prstGeom>
        </p:spPr>
      </p:pic>
    </p:spTree>
    <p:extLst>
      <p:ext uri="{BB962C8B-B14F-4D97-AF65-F5344CB8AC3E}">
        <p14:creationId xmlns:p14="http://schemas.microsoft.com/office/powerpoint/2010/main" val="75076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reserve="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itle Text"/>
          <p:cNvSpPr txBox="1">
            <a:spLocks noGrp="1"/>
          </p:cNvSpPr>
          <p:nvPr>
            <p:ph type="title"/>
          </p:nvPr>
        </p:nvSpPr>
        <p:spPr>
          <a:xfrm>
            <a:off x="472584" y="1747713"/>
            <a:ext cx="4918566" cy="545423"/>
          </a:xfrm>
          <a:prstGeom prst="rect">
            <a:avLst/>
          </a:prstGeom>
        </p:spPr>
        <p:txBody>
          <a:bodyPr anchor="b">
            <a:noAutofit/>
          </a:bodyPr>
          <a:lstStyle>
            <a:lvl1pPr>
              <a:lnSpc>
                <a:spcPct val="100000"/>
              </a:lnSpc>
              <a:defRPr sz="3600" b="1">
                <a:solidFill>
                  <a:srgbClr val="181F2D"/>
                </a:solidFill>
                <a:latin typeface="+mj-lt"/>
              </a:defRPr>
            </a:lvl1pPr>
          </a:lstStyle>
          <a:p>
            <a:r>
              <a:rPr lang="en-US" dirty="0"/>
              <a:t>Click to edit Master title style</a:t>
            </a:r>
            <a:endParaRPr dirty="0"/>
          </a:p>
        </p:txBody>
      </p:sp>
      <p:sp>
        <p:nvSpPr>
          <p:cNvPr id="23" name="Body Level One…"/>
          <p:cNvSpPr txBox="1">
            <a:spLocks noGrp="1"/>
          </p:cNvSpPr>
          <p:nvPr>
            <p:ph type="body" sz="quarter" idx="1"/>
          </p:nvPr>
        </p:nvSpPr>
        <p:spPr>
          <a:xfrm>
            <a:off x="472584" y="2432443"/>
            <a:ext cx="4918566" cy="1227412"/>
          </a:xfrm>
          <a:prstGeom prst="rect">
            <a:avLst/>
          </a:prstGeom>
        </p:spPr>
        <p:txBody>
          <a:bodyPr anchor="t">
            <a:noAutofit/>
          </a:bodyPr>
          <a:lstStyle>
            <a:lvl1pPr marL="0" indent="0">
              <a:lnSpc>
                <a:spcPct val="130000"/>
              </a:lnSpc>
              <a:spcBef>
                <a:spcPts val="0"/>
              </a:spcBef>
              <a:buSzTx/>
              <a:buNone/>
              <a:defRPr sz="18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chemeClr val="tx1"/>
                </a:solidFill>
                <a:latin typeface="+mn-lt"/>
                <a:ea typeface="Helvetica Neue Light" panose="02000403000000020004" pitchFamily="2" charset="0"/>
              </a:defRPr>
            </a:lvl2pPr>
            <a:lvl3pPr marL="0" indent="171450">
              <a:lnSpc>
                <a:spcPct val="130000"/>
              </a:lnSpc>
              <a:spcBef>
                <a:spcPts val="0"/>
              </a:spcBef>
              <a:buSzTx/>
              <a:buNone/>
              <a:defRPr sz="1800" b="0" i="0">
                <a:solidFill>
                  <a:schemeClr val="tx1"/>
                </a:solidFill>
                <a:latin typeface="+mn-lt"/>
                <a:ea typeface="Helvetica Neue Light" panose="02000403000000020004" pitchFamily="2" charset="0"/>
              </a:defRPr>
            </a:lvl3pPr>
            <a:lvl4pPr marL="0" indent="257175">
              <a:lnSpc>
                <a:spcPct val="130000"/>
              </a:lnSpc>
              <a:spcBef>
                <a:spcPts val="0"/>
              </a:spcBef>
              <a:buSzTx/>
              <a:buNone/>
              <a:defRPr sz="1800" b="0" i="0">
                <a:solidFill>
                  <a:schemeClr val="tx1"/>
                </a:solidFill>
                <a:latin typeface="+mn-lt"/>
                <a:ea typeface="Helvetica Neue Light" panose="02000403000000020004" pitchFamily="2" charset="0"/>
              </a:defRPr>
            </a:lvl4pPr>
            <a:lvl5pPr marL="0" indent="342900">
              <a:lnSpc>
                <a:spcPct val="130000"/>
              </a:lnSpc>
              <a:spcBef>
                <a:spcPts val="0"/>
              </a:spcBef>
              <a:buSzTx/>
              <a:buNone/>
              <a:defRPr sz="1800" b="0" i="0">
                <a:solidFill>
                  <a:schemeClr val="tx1"/>
                </a:solidFill>
                <a:latin typeface="+mn-lt"/>
                <a:ea typeface="Helvetica Neue Light" panose="02000403000000020004" pitchFamily="2" charset="0"/>
              </a:defRPr>
            </a:lvl5pPr>
          </a:lstStyle>
          <a:p>
            <a:pPr lvl="0"/>
            <a:r>
              <a:rPr lang="en-US" dirty="0"/>
              <a:t>Edit Master text styles</a:t>
            </a:r>
          </a:p>
        </p:txBody>
      </p:sp>
      <p:sp>
        <p:nvSpPr>
          <p:cNvPr id="7" name="Rectangle 6">
            <a:extLst>
              <a:ext uri="{FF2B5EF4-FFF2-40B4-BE49-F238E27FC236}">
                <a16:creationId xmlns:a16="http://schemas.microsoft.com/office/drawing/2014/main" id="{DF171A38-97DD-4F7E-B0FC-095A26BDF8CD}"/>
              </a:ext>
            </a:extLst>
          </p:cNvPr>
          <p:cNvSpPr/>
          <p:nvPr userDrawn="1"/>
        </p:nvSpPr>
        <p:spPr>
          <a:xfrm>
            <a:off x="2754043" y="3897331"/>
            <a:ext cx="2865665" cy="400110"/>
          </a:xfrm>
          <a:prstGeom prst="rect">
            <a:avLst/>
          </a:prstGeom>
        </p:spPr>
        <p:txBody>
          <a:bodyPr wrap="square">
            <a:spAutoFit/>
          </a:bodyPr>
          <a:lstStyle/>
          <a:p>
            <a:pPr algn="l"/>
            <a:r>
              <a:rPr lang="en-CA" sz="1000" b="1" dirty="0">
                <a:solidFill>
                  <a:srgbClr val="181F2D"/>
                </a:solidFill>
              </a:rPr>
              <a:t>Let’s Connect on LinkedIn</a:t>
            </a:r>
          </a:p>
          <a:p>
            <a:pPr algn="l"/>
            <a:r>
              <a:rPr lang="en-CA" sz="1000" b="0" cap="none" dirty="0">
                <a:solidFill>
                  <a:srgbClr val="181F2D"/>
                </a:solidFill>
              </a:rPr>
              <a:t>linkedin.com/company/canada-health-</a:t>
            </a:r>
            <a:r>
              <a:rPr lang="en-CA" sz="1000" b="0" cap="none" dirty="0" err="1">
                <a:solidFill>
                  <a:srgbClr val="181F2D"/>
                </a:solidFill>
              </a:rPr>
              <a:t>infoway</a:t>
            </a:r>
            <a:r>
              <a:rPr lang="en-CA" sz="1000" b="0" cap="none" dirty="0">
                <a:solidFill>
                  <a:srgbClr val="181F2D"/>
                </a:solidFill>
              </a:rPr>
              <a:t>/</a:t>
            </a:r>
          </a:p>
        </p:txBody>
      </p:sp>
      <p:sp>
        <p:nvSpPr>
          <p:cNvPr id="10" name="Rectangle 9">
            <a:extLst>
              <a:ext uri="{FF2B5EF4-FFF2-40B4-BE49-F238E27FC236}">
                <a16:creationId xmlns:a16="http://schemas.microsoft.com/office/drawing/2014/main" id="{D138D203-AF26-46CF-A577-C5AB104B2482}"/>
              </a:ext>
            </a:extLst>
          </p:cNvPr>
          <p:cNvSpPr/>
          <p:nvPr userDrawn="1"/>
        </p:nvSpPr>
        <p:spPr>
          <a:xfrm>
            <a:off x="2754043" y="4498119"/>
            <a:ext cx="2236998" cy="400110"/>
          </a:xfrm>
          <a:prstGeom prst="rect">
            <a:avLst/>
          </a:prstGeom>
        </p:spPr>
        <p:txBody>
          <a:bodyPr wrap="square">
            <a:spAutoFit/>
          </a:bodyPr>
          <a:lstStyle/>
          <a:p>
            <a:pPr algn="l"/>
            <a:r>
              <a:rPr lang="en-CA" sz="1000" b="1" dirty="0">
                <a:solidFill>
                  <a:srgbClr val="181F2D"/>
                </a:solidFill>
              </a:rPr>
              <a:t>Let’s Connect on Twitter</a:t>
            </a:r>
          </a:p>
          <a:p>
            <a:pPr algn="l"/>
            <a:r>
              <a:rPr kumimoji="0" lang="en-CA" sz="1000" b="0" i="0" u="none" strike="noStrike" cap="none" spc="0" normalizeH="0" baseline="0" dirty="0">
                <a:ln>
                  <a:noFill/>
                </a:ln>
                <a:solidFill>
                  <a:srgbClr val="181F2D"/>
                </a:solidFill>
                <a:effectLst/>
                <a:uFillTx/>
                <a:latin typeface="+mn-lt"/>
                <a:ea typeface="+mn-ea"/>
                <a:cs typeface="+mn-cs"/>
                <a:sym typeface="Helvetica Neue"/>
              </a:rPr>
              <a:t>@infoway</a:t>
            </a:r>
            <a:endParaRPr lang="en-CA" sz="1000" b="0" cap="none" dirty="0">
              <a:solidFill>
                <a:srgbClr val="181F2D"/>
              </a:solidFill>
            </a:endParaRPr>
          </a:p>
        </p:txBody>
      </p:sp>
      <p:sp>
        <p:nvSpPr>
          <p:cNvPr id="11" name="Rectangle 10">
            <a:extLst>
              <a:ext uri="{FF2B5EF4-FFF2-40B4-BE49-F238E27FC236}">
                <a16:creationId xmlns:a16="http://schemas.microsoft.com/office/drawing/2014/main" id="{F44F3E43-1555-4380-8581-55C414910EFF}"/>
              </a:ext>
            </a:extLst>
          </p:cNvPr>
          <p:cNvSpPr/>
          <p:nvPr userDrawn="1"/>
        </p:nvSpPr>
        <p:spPr>
          <a:xfrm>
            <a:off x="853900" y="3893391"/>
            <a:ext cx="1544496" cy="400110"/>
          </a:xfrm>
          <a:prstGeom prst="rect">
            <a:avLst/>
          </a:prstGeom>
        </p:spPr>
        <p:txBody>
          <a:bodyPr wrap="square">
            <a:spAutoFit/>
          </a:bodyPr>
          <a:lstStyle/>
          <a:p>
            <a:pPr algn="r"/>
            <a:r>
              <a:rPr lang="en-CA" sz="1000" b="1" dirty="0">
                <a:solidFill>
                  <a:srgbClr val="181F2D"/>
                </a:solidFill>
              </a:rPr>
              <a:t>Visit OUR WEBSITE</a:t>
            </a:r>
          </a:p>
          <a:p>
            <a:pPr algn="r"/>
            <a:r>
              <a:rPr lang="en-CA" sz="1000" b="0" cap="none" dirty="0">
                <a:solidFill>
                  <a:srgbClr val="181F2D"/>
                </a:solidFill>
              </a:rPr>
              <a:t>infoway-inforoute.ca</a:t>
            </a:r>
          </a:p>
        </p:txBody>
      </p:sp>
      <p:sp>
        <p:nvSpPr>
          <p:cNvPr id="13" name="Rectangle 12">
            <a:extLst>
              <a:ext uri="{FF2B5EF4-FFF2-40B4-BE49-F238E27FC236}">
                <a16:creationId xmlns:a16="http://schemas.microsoft.com/office/drawing/2014/main" id="{805D811F-C4B6-4F8C-B415-49F6EDD14031}"/>
              </a:ext>
            </a:extLst>
          </p:cNvPr>
          <p:cNvSpPr/>
          <p:nvPr userDrawn="1"/>
        </p:nvSpPr>
        <p:spPr>
          <a:xfrm>
            <a:off x="472584" y="4506931"/>
            <a:ext cx="1991971" cy="407804"/>
          </a:xfrm>
          <a:prstGeom prst="rect">
            <a:avLst/>
          </a:prstGeom>
        </p:spPr>
        <p:txBody>
          <a:bodyPr wrap="square">
            <a:spAutoFit/>
          </a:bodyPr>
          <a:lstStyle/>
          <a:p>
            <a:pPr algn="r"/>
            <a:r>
              <a:rPr lang="en-CA" sz="1000" b="1" dirty="0">
                <a:solidFill>
                  <a:srgbClr val="181F2D"/>
                </a:solidFill>
              </a:rPr>
              <a:t>VISIT OUR SURVEY WEBSITE</a:t>
            </a:r>
          </a:p>
          <a:p>
            <a:pPr algn="r"/>
            <a:r>
              <a:rPr lang="en-CA" sz="1000" b="0" cap="none" dirty="0">
                <a:solidFill>
                  <a:srgbClr val="181F2D"/>
                </a:solidFill>
              </a:rPr>
              <a:t>insights.infoway-inforoute.ca/</a:t>
            </a:r>
          </a:p>
        </p:txBody>
      </p:sp>
      <p:cxnSp>
        <p:nvCxnSpPr>
          <p:cNvPr id="14" name="Straight Connector 13">
            <a:extLst>
              <a:ext uri="{FF2B5EF4-FFF2-40B4-BE49-F238E27FC236}">
                <a16:creationId xmlns:a16="http://schemas.microsoft.com/office/drawing/2014/main" id="{1CB0A8F1-F1B1-4F13-A717-B7BBB3241E4A}"/>
              </a:ext>
            </a:extLst>
          </p:cNvPr>
          <p:cNvCxnSpPr>
            <a:cxnSpLocks/>
          </p:cNvCxnSpPr>
          <p:nvPr userDrawn="1"/>
        </p:nvCxnSpPr>
        <p:spPr>
          <a:xfrm>
            <a:off x="2576219" y="3831513"/>
            <a:ext cx="0" cy="1168504"/>
          </a:xfrm>
          <a:prstGeom prst="line">
            <a:avLst/>
          </a:prstGeom>
          <a:noFill/>
          <a:ln w="19050" cap="flat">
            <a:solidFill>
              <a:srgbClr val="181F2D"/>
            </a:solidFill>
            <a:prstDash val="solid"/>
            <a:miter lim="400000"/>
          </a:ln>
          <a:effectLst/>
          <a:sp3d/>
        </p:spPr>
        <p:style>
          <a:lnRef idx="0">
            <a:scrgbClr r="0" g="0" b="0"/>
          </a:lnRef>
          <a:fillRef idx="0">
            <a:scrgbClr r="0" g="0" b="0"/>
          </a:fillRef>
          <a:effectRef idx="0">
            <a:scrgbClr r="0" g="0" b="0"/>
          </a:effectRef>
          <a:fontRef idx="none"/>
        </p:style>
      </p:cxnSp>
      <p:pic>
        <p:nvPicPr>
          <p:cNvPr id="12" name="Picture 11" descr="A red logo on a black background&#10;&#10;Description automatically generated with medium confidence">
            <a:extLst>
              <a:ext uri="{FF2B5EF4-FFF2-40B4-BE49-F238E27FC236}">
                <a16:creationId xmlns:a16="http://schemas.microsoft.com/office/drawing/2014/main" id="{7AF5554A-CFEA-9347-870C-38F3A545EB6C}"/>
              </a:ext>
            </a:extLst>
          </p:cNvPr>
          <p:cNvPicPr>
            <a:picLocks noChangeAspect="1"/>
          </p:cNvPicPr>
          <p:nvPr userDrawn="1"/>
        </p:nvPicPr>
        <p:blipFill rotWithShape="1">
          <a:blip r:embed="rId3"/>
          <a:srcRect t="41830" b="42185"/>
          <a:stretch/>
        </p:blipFill>
        <p:spPr>
          <a:xfrm>
            <a:off x="368834" y="490486"/>
            <a:ext cx="2964179" cy="475312"/>
          </a:xfrm>
          <a:prstGeom prst="rect">
            <a:avLst/>
          </a:prstGeom>
        </p:spPr>
      </p:pic>
    </p:spTree>
    <p:extLst>
      <p:ext uri="{BB962C8B-B14F-4D97-AF65-F5344CB8AC3E}">
        <p14:creationId xmlns:p14="http://schemas.microsoft.com/office/powerpoint/2010/main" val="27204590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rp log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red logo on a black background&#10;&#10;Description automatically generated with medium confidence">
            <a:extLst>
              <a:ext uri="{FF2B5EF4-FFF2-40B4-BE49-F238E27FC236}">
                <a16:creationId xmlns:a16="http://schemas.microsoft.com/office/drawing/2014/main" id="{52407C80-0394-1B45-B6CA-84CC785D8224}"/>
              </a:ext>
            </a:extLst>
          </p:cNvPr>
          <p:cNvPicPr>
            <a:picLocks noChangeAspect="1"/>
          </p:cNvPicPr>
          <p:nvPr userDrawn="1"/>
        </p:nvPicPr>
        <p:blipFill rotWithShape="1">
          <a:blip r:embed="rId3"/>
          <a:srcRect t="41830" b="42185"/>
          <a:stretch/>
        </p:blipFill>
        <p:spPr>
          <a:xfrm>
            <a:off x="268943" y="969363"/>
            <a:ext cx="5116999" cy="820521"/>
          </a:xfrm>
          <a:prstGeom prst="rect">
            <a:avLst/>
          </a:prstGeom>
        </p:spPr>
      </p:pic>
    </p:spTree>
    <p:extLst>
      <p:ext uri="{BB962C8B-B14F-4D97-AF65-F5344CB8AC3E}">
        <p14:creationId xmlns:p14="http://schemas.microsoft.com/office/powerpoint/2010/main" val="25753486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595404" y="1934216"/>
            <a:ext cx="4430553" cy="1165860"/>
          </a:xfrm>
          <a:prstGeom prst="rect">
            <a:avLst/>
          </a:prstGeom>
        </p:spPr>
        <p:txBody>
          <a:bodyPr anchor="t">
            <a:noAutofit/>
          </a:bodyPr>
          <a:lstStyle>
            <a:lvl1pPr marL="0" indent="0">
              <a:lnSpc>
                <a:spcPct val="100000"/>
              </a:lnSpc>
              <a:defRPr sz="3600" b="1">
                <a:solidFill>
                  <a:srgbClr val="181F2D"/>
                </a:solidFill>
              </a:defRPr>
            </a:lvl1pPr>
          </a:lstStyle>
          <a:p>
            <a:r>
              <a:rPr lang="en-US" dirty="0"/>
              <a:t>Click to edit Master title style</a:t>
            </a:r>
            <a:endParaRPr dirty="0"/>
          </a:p>
        </p:txBody>
      </p:sp>
    </p:spTree>
    <p:extLst>
      <p:ext uri="{BB962C8B-B14F-4D97-AF65-F5344CB8AC3E}">
        <p14:creationId xmlns:p14="http://schemas.microsoft.com/office/powerpoint/2010/main" val="13292499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571500" y="1517073"/>
            <a:ext cx="3238500" cy="1165860"/>
          </a:xfrm>
          <a:prstGeom prst="rect">
            <a:avLst/>
          </a:prstGeom>
        </p:spPr>
        <p:txBody>
          <a:bodyPr anchor="t">
            <a:noAutofit/>
          </a:bodyPr>
          <a:lstStyle>
            <a:lvl1pPr>
              <a:lnSpc>
                <a:spcPct val="100000"/>
              </a:lnSpc>
              <a:defRPr sz="2800" b="1">
                <a:solidFill>
                  <a:srgbClr val="181F2D"/>
                </a:solidFill>
              </a:defRPr>
            </a:lvl1pPr>
          </a:lstStyle>
          <a:p>
            <a:r>
              <a:rPr lang="en-US" dirty="0"/>
              <a:t>Click to edit Master title style</a:t>
            </a:r>
            <a:endParaRPr dirty="0"/>
          </a:p>
        </p:txBody>
      </p:sp>
      <p:sp>
        <p:nvSpPr>
          <p:cNvPr id="12" name="Body Level One…"/>
          <p:cNvSpPr txBox="1">
            <a:spLocks noGrp="1"/>
          </p:cNvSpPr>
          <p:nvPr>
            <p:ph type="body" sz="quarter" idx="1"/>
          </p:nvPr>
        </p:nvSpPr>
        <p:spPr>
          <a:xfrm>
            <a:off x="571500" y="3185347"/>
            <a:ext cx="3238500" cy="1574876"/>
          </a:xfrm>
          <a:prstGeom prst="rect">
            <a:avLst/>
          </a:prstGeom>
        </p:spPr>
        <p:txBody>
          <a:bodyPr anchor="t">
            <a:noAutofit/>
          </a:bodyPr>
          <a:lstStyle>
            <a:lvl1pPr marL="0" indent="0">
              <a:lnSpc>
                <a:spcPct val="100000"/>
              </a:lnSpc>
              <a:spcBef>
                <a:spcPts val="0"/>
              </a:spcBef>
              <a:spcAft>
                <a:spcPts val="0"/>
              </a:spcAft>
              <a:buSzTx/>
              <a:buNone/>
              <a:defRPr sz="16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2pPr>
            <a:lvl3pPr marL="0" indent="17145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3pPr>
            <a:lvl4pPr marL="0" indent="25717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4pPr>
            <a:lvl5pPr marL="0" indent="34290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5pPr>
          </a:lstStyle>
          <a:p>
            <a:pPr lvl="0"/>
            <a:r>
              <a:rPr lang="en-US" dirty="0"/>
              <a:t>Edit Master text styles</a:t>
            </a:r>
          </a:p>
        </p:txBody>
      </p:sp>
      <p:sp>
        <p:nvSpPr>
          <p:cNvPr id="8" name="Body Level One…">
            <a:extLst>
              <a:ext uri="{FF2B5EF4-FFF2-40B4-BE49-F238E27FC236}">
                <a16:creationId xmlns:a16="http://schemas.microsoft.com/office/drawing/2014/main" id="{C79EAFE0-671A-4AB5-9421-FBBCE1866F06}"/>
              </a:ext>
            </a:extLst>
          </p:cNvPr>
          <p:cNvSpPr txBox="1">
            <a:spLocks noGrp="1"/>
          </p:cNvSpPr>
          <p:nvPr>
            <p:ph type="body" sz="quarter" idx="10"/>
          </p:nvPr>
        </p:nvSpPr>
        <p:spPr>
          <a:xfrm>
            <a:off x="571500" y="2791523"/>
            <a:ext cx="3238500" cy="449765"/>
          </a:xfrm>
          <a:prstGeom prst="rect">
            <a:avLst/>
          </a:prstGeom>
        </p:spPr>
        <p:txBody>
          <a:bodyPr anchor="t">
            <a:noAutofit/>
          </a:bodyPr>
          <a:lstStyle>
            <a:lvl1pPr marL="0" indent="0">
              <a:lnSpc>
                <a:spcPct val="130000"/>
              </a:lnSpc>
              <a:spcBef>
                <a:spcPts val="0"/>
              </a:spcBef>
              <a:buSzTx/>
              <a:buNone/>
              <a:defRPr sz="18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2pPr>
            <a:lvl3pPr marL="0" indent="17145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3pPr>
            <a:lvl4pPr marL="0" indent="25717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4pPr>
            <a:lvl5pPr marL="0" indent="34290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5pPr>
          </a:lstStyle>
          <a:p>
            <a:pPr lvl="0"/>
            <a:r>
              <a:rPr lang="en-US" dirty="0"/>
              <a:t>Edit Master text styles</a:t>
            </a:r>
          </a:p>
        </p:txBody>
      </p:sp>
      <p:pic>
        <p:nvPicPr>
          <p:cNvPr id="6" name="Picture 5" descr="A red logo on a black background&#10;&#10;Description automatically generated with medium confidence">
            <a:extLst>
              <a:ext uri="{FF2B5EF4-FFF2-40B4-BE49-F238E27FC236}">
                <a16:creationId xmlns:a16="http://schemas.microsoft.com/office/drawing/2014/main" id="{7477F427-F351-1C4E-96C4-5296762E2B3D}"/>
              </a:ext>
            </a:extLst>
          </p:cNvPr>
          <p:cNvPicPr>
            <a:picLocks noChangeAspect="1"/>
          </p:cNvPicPr>
          <p:nvPr userDrawn="1"/>
        </p:nvPicPr>
        <p:blipFill rotWithShape="1">
          <a:blip r:embed="rId3"/>
          <a:srcRect t="41830" b="42185"/>
          <a:stretch/>
        </p:blipFill>
        <p:spPr>
          <a:xfrm>
            <a:off x="368834" y="490486"/>
            <a:ext cx="2964179" cy="475312"/>
          </a:xfrm>
          <a:prstGeom prst="rect">
            <a:avLst/>
          </a:prstGeom>
        </p:spPr>
      </p:pic>
    </p:spTree>
    <p:extLst>
      <p:ext uri="{BB962C8B-B14F-4D97-AF65-F5344CB8AC3E}">
        <p14:creationId xmlns:p14="http://schemas.microsoft.com/office/powerpoint/2010/main" val="2799410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ll Content">
    <p:spTree>
      <p:nvGrpSpPr>
        <p:cNvPr id="1" name=""/>
        <p:cNvGrpSpPr/>
        <p:nvPr/>
      </p:nvGrpSpPr>
      <p:grpSpPr>
        <a:xfrm>
          <a:off x="0" y="0"/>
          <a:ext cx="0" cy="0"/>
          <a:chOff x="0" y="0"/>
          <a:chExt cx="0" cy="0"/>
        </a:xfrm>
      </p:grpSpPr>
      <p:sp>
        <p:nvSpPr>
          <p:cNvPr id="124" name="Title Text"/>
          <p:cNvSpPr txBox="1">
            <a:spLocks noGrp="1"/>
          </p:cNvSpPr>
          <p:nvPr>
            <p:ph type="title"/>
          </p:nvPr>
        </p:nvSpPr>
        <p:spPr>
          <a:xfrm>
            <a:off x="733424" y="384048"/>
            <a:ext cx="7643659" cy="476250"/>
          </a:xfrm>
          <a:prstGeom prst="rect">
            <a:avLst/>
          </a:prstGeom>
        </p:spPr>
        <p:txBody>
          <a:bodyPr>
            <a:normAutofit/>
          </a:bodyPr>
          <a:lstStyle>
            <a:lvl1pPr>
              <a:defRPr sz="2400" b="1" i="0" u="none" strike="noStrike" cap="none" spc="0" baseline="0" dirty="0">
                <a:ln>
                  <a:noFill/>
                </a:ln>
                <a:solidFill>
                  <a:srgbClr val="181F2D"/>
                </a:solidFill>
                <a:uFillTx/>
                <a:latin typeface="+mj-lt"/>
                <a:ea typeface="+mn-ea"/>
                <a:cs typeface="+mn-cs"/>
                <a:sym typeface="Helvetica Neue"/>
              </a:defRPr>
            </a:lvl1pPr>
          </a:lstStyle>
          <a:p>
            <a:r>
              <a:rPr lang="en-US" dirty="0"/>
              <a:t>Click to edit Master title style</a:t>
            </a:r>
            <a:endParaRPr dirty="0"/>
          </a:p>
        </p:txBody>
      </p:sp>
      <p:sp>
        <p:nvSpPr>
          <p:cNvPr id="3" name="Content Placeholder 2">
            <a:extLst>
              <a:ext uri="{FF2B5EF4-FFF2-40B4-BE49-F238E27FC236}">
                <a16:creationId xmlns:a16="http://schemas.microsoft.com/office/drawing/2014/main" id="{1C421B22-0792-4CA5-806B-00E245A923B8}"/>
              </a:ext>
            </a:extLst>
          </p:cNvPr>
          <p:cNvSpPr>
            <a:spLocks noGrp="1"/>
          </p:cNvSpPr>
          <p:nvPr>
            <p:ph sz="quarter" idx="10"/>
          </p:nvPr>
        </p:nvSpPr>
        <p:spPr>
          <a:xfrm>
            <a:off x="733424" y="1335024"/>
            <a:ext cx="7643660" cy="3200400"/>
          </a:xfrm>
        </p:spPr>
        <p:txBody>
          <a:bodyPr/>
          <a:lstStyle>
            <a:lvl1pPr>
              <a:defRPr>
                <a:solidFill>
                  <a:srgbClr val="181F2D"/>
                </a:solidFill>
              </a:defRPr>
            </a:lvl1pPr>
            <a:lvl2pPr>
              <a:defRPr>
                <a:solidFill>
                  <a:srgbClr val="181F2D"/>
                </a:solidFill>
              </a:defRPr>
            </a:lvl2pPr>
            <a:lvl3pPr>
              <a:defRPr>
                <a:solidFill>
                  <a:srgbClr val="181F2D"/>
                </a:solidFill>
              </a:defRPr>
            </a:lvl3pPr>
            <a:lvl4pPr>
              <a:defRPr>
                <a:solidFill>
                  <a:srgbClr val="181F2D"/>
                </a:solidFill>
              </a:defRPr>
            </a:lvl4pPr>
            <a:lvl5pPr>
              <a:defRPr>
                <a:solidFill>
                  <a:srgbClr val="181F2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Slide Number Placeholder 1">
            <a:extLst>
              <a:ext uri="{FF2B5EF4-FFF2-40B4-BE49-F238E27FC236}">
                <a16:creationId xmlns:a16="http://schemas.microsoft.com/office/drawing/2014/main" id="{BC172D3A-AAC6-43D9-A879-6CD7A562FAA4}"/>
              </a:ext>
            </a:extLst>
          </p:cNvPr>
          <p:cNvSpPr>
            <a:spLocks noGrp="1"/>
          </p:cNvSpPr>
          <p:nvPr>
            <p:ph type="sldNum" sz="quarter" idx="11"/>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6" name="Footer Placeholder 3">
            <a:extLst>
              <a:ext uri="{FF2B5EF4-FFF2-40B4-BE49-F238E27FC236}">
                <a16:creationId xmlns:a16="http://schemas.microsoft.com/office/drawing/2014/main" id="{3E6D9C31-E9F5-477F-9B2D-9E0D4BDC47F6}"/>
              </a:ext>
            </a:extLst>
          </p:cNvPr>
          <p:cNvSpPr>
            <a:spLocks noGrp="1"/>
          </p:cNvSpPr>
          <p:nvPr>
            <p:ph type="ftr" sz="quarter" idx="12"/>
          </p:nvPr>
        </p:nvSpPr>
        <p:spPr>
          <a:xfrm>
            <a:off x="246081" y="4810284"/>
            <a:ext cx="1828800" cy="146304"/>
          </a:xfrm>
        </p:spPr>
        <p:txBody>
          <a:bodyPr/>
          <a:lstStyle/>
          <a:p>
            <a:r>
              <a:rPr lang="en-CA" dirty="0"/>
              <a:t>©2022 Canada Health Infoway</a:t>
            </a:r>
          </a:p>
        </p:txBody>
      </p:sp>
    </p:spTree>
    <p:extLst>
      <p:ext uri="{BB962C8B-B14F-4D97-AF65-F5344CB8AC3E}">
        <p14:creationId xmlns:p14="http://schemas.microsoft.com/office/powerpoint/2010/main" val="363315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Bullets">
    <p:spTree>
      <p:nvGrpSpPr>
        <p:cNvPr id="1" name=""/>
        <p:cNvGrpSpPr/>
        <p:nvPr/>
      </p:nvGrpSpPr>
      <p:grpSpPr>
        <a:xfrm>
          <a:off x="0" y="0"/>
          <a:ext cx="0" cy="0"/>
          <a:chOff x="0" y="0"/>
          <a:chExt cx="0" cy="0"/>
        </a:xfrm>
      </p:grpSpPr>
      <p:sp>
        <p:nvSpPr>
          <p:cNvPr id="39" name="Title Text"/>
          <p:cNvSpPr txBox="1">
            <a:spLocks noGrp="1"/>
          </p:cNvSpPr>
          <p:nvPr>
            <p:ph type="title"/>
          </p:nvPr>
        </p:nvSpPr>
        <p:spPr>
          <a:xfrm>
            <a:off x="733424" y="384048"/>
            <a:ext cx="7643659" cy="476250"/>
          </a:xfrm>
          <a:prstGeom prst="rect">
            <a:avLst/>
          </a:prstGeom>
        </p:spPr>
        <p:txBody>
          <a:bodyPr>
            <a:normAutofit/>
          </a:bodyPr>
          <a:lstStyle>
            <a:lvl1pPr>
              <a:defRPr sz="2400" b="1">
                <a:solidFill>
                  <a:srgbClr val="181F2D"/>
                </a:solidFill>
              </a:defRPr>
            </a:lvl1pPr>
          </a:lstStyle>
          <a:p>
            <a:r>
              <a:rPr lang="en-US"/>
              <a:t>Click to edit Master title style</a:t>
            </a:r>
            <a:endParaRPr dirty="0"/>
          </a:p>
        </p:txBody>
      </p:sp>
      <p:sp>
        <p:nvSpPr>
          <p:cNvPr id="3" name="Text Placeholder 2">
            <a:extLst>
              <a:ext uri="{FF2B5EF4-FFF2-40B4-BE49-F238E27FC236}">
                <a16:creationId xmlns:a16="http://schemas.microsoft.com/office/drawing/2014/main" id="{BD05812C-D12C-4B79-B7B0-47A61E42D3D2}"/>
              </a:ext>
            </a:extLst>
          </p:cNvPr>
          <p:cNvSpPr>
            <a:spLocks noGrp="1"/>
          </p:cNvSpPr>
          <p:nvPr>
            <p:ph type="body" sz="quarter" idx="10"/>
          </p:nvPr>
        </p:nvSpPr>
        <p:spPr>
          <a:xfrm>
            <a:off x="733424" y="1335024"/>
            <a:ext cx="7643660" cy="3200400"/>
          </a:xfrm>
          <a:prstGeom prst="rect">
            <a:avLst/>
          </a:prstGeom>
        </p:spPr>
        <p:txBody>
          <a:bodyPr/>
          <a:lstStyle>
            <a:lvl1pPr marL="0" indent="0">
              <a:buNone/>
              <a:defRPr sz="1800">
                <a:solidFill>
                  <a:srgbClr val="181F2D"/>
                </a:solidFill>
              </a:defRPr>
            </a:lvl1pPr>
            <a:lvl2pPr marL="238125" indent="0">
              <a:buNone/>
              <a:defRPr sz="1600">
                <a:solidFill>
                  <a:srgbClr val="181F2D"/>
                </a:solidFill>
              </a:defRPr>
            </a:lvl2pPr>
            <a:lvl3pPr marL="476250" indent="0">
              <a:buNone/>
              <a:defRPr sz="1400">
                <a:solidFill>
                  <a:srgbClr val="181F2D"/>
                </a:solidFill>
              </a:defRPr>
            </a:lvl3pPr>
            <a:lvl4pPr marL="714375" indent="0">
              <a:buNone/>
              <a:defRPr sz="1400">
                <a:solidFill>
                  <a:srgbClr val="181F2D"/>
                </a:solidFill>
              </a:defRPr>
            </a:lvl4pPr>
            <a:lvl5pPr marL="952500" indent="0">
              <a:buNone/>
              <a:defRPr sz="1400">
                <a:solidFill>
                  <a:srgbClr val="181F2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Slide Number Placeholder 1">
            <a:extLst>
              <a:ext uri="{FF2B5EF4-FFF2-40B4-BE49-F238E27FC236}">
                <a16:creationId xmlns:a16="http://schemas.microsoft.com/office/drawing/2014/main" id="{546F3C5C-961C-4423-B1FF-E32FC83E4AB0}"/>
              </a:ext>
            </a:extLst>
          </p:cNvPr>
          <p:cNvSpPr>
            <a:spLocks noGrp="1"/>
          </p:cNvSpPr>
          <p:nvPr>
            <p:ph type="sldNum" sz="quarter" idx="11"/>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4" name="Footer Placeholder 3">
            <a:extLst>
              <a:ext uri="{FF2B5EF4-FFF2-40B4-BE49-F238E27FC236}">
                <a16:creationId xmlns:a16="http://schemas.microsoft.com/office/drawing/2014/main" id="{0E62BB8D-42D4-4B44-9A76-51373BF95A82}"/>
              </a:ext>
            </a:extLst>
          </p:cNvPr>
          <p:cNvSpPr>
            <a:spLocks noGrp="1"/>
          </p:cNvSpPr>
          <p:nvPr>
            <p:ph type="ftr" sz="quarter" idx="12"/>
          </p:nvPr>
        </p:nvSpPr>
        <p:spPr/>
        <p:txBody>
          <a:bodyPr/>
          <a:lstStyle/>
          <a:p>
            <a:r>
              <a:rPr lang="en-CA" dirty="0"/>
              <a:t>©2022 Canada Health Infoway</a:t>
            </a:r>
          </a:p>
        </p:txBody>
      </p:sp>
    </p:spTree>
    <p:extLst>
      <p:ext uri="{BB962C8B-B14F-4D97-AF65-F5344CB8AC3E}">
        <p14:creationId xmlns:p14="http://schemas.microsoft.com/office/powerpoint/2010/main" val="33614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mbers and Bullets">
    <p:spTree>
      <p:nvGrpSpPr>
        <p:cNvPr id="1" name=""/>
        <p:cNvGrpSpPr/>
        <p:nvPr/>
      </p:nvGrpSpPr>
      <p:grpSpPr>
        <a:xfrm>
          <a:off x="0" y="0"/>
          <a:ext cx="0" cy="0"/>
          <a:chOff x="0" y="0"/>
          <a:chExt cx="0" cy="0"/>
        </a:xfrm>
      </p:grpSpPr>
      <p:sp>
        <p:nvSpPr>
          <p:cNvPr id="138" name="Title Text"/>
          <p:cNvSpPr txBox="1">
            <a:spLocks noGrp="1"/>
          </p:cNvSpPr>
          <p:nvPr>
            <p:ph type="title"/>
          </p:nvPr>
        </p:nvSpPr>
        <p:spPr>
          <a:xfrm>
            <a:off x="733424" y="384048"/>
            <a:ext cx="7643658" cy="476250"/>
          </a:xfrm>
          <a:prstGeom prst="rect">
            <a:avLst/>
          </a:prstGeom>
        </p:spPr>
        <p:txBody>
          <a:bodyPr>
            <a:normAutofit/>
          </a:bodyPr>
          <a:lstStyle>
            <a:lvl1pPr>
              <a:defRPr sz="2400" b="1">
                <a:solidFill>
                  <a:srgbClr val="181F2D"/>
                </a:solidFill>
              </a:defRPr>
            </a:lvl1pPr>
          </a:lstStyle>
          <a:p>
            <a:r>
              <a:rPr lang="en-US" dirty="0"/>
              <a:t>Click to edit Master title style</a:t>
            </a:r>
            <a:endParaRPr dirty="0"/>
          </a:p>
        </p:txBody>
      </p:sp>
      <p:sp>
        <p:nvSpPr>
          <p:cNvPr id="139" name="Body Level One…"/>
          <p:cNvSpPr txBox="1">
            <a:spLocks noGrp="1"/>
          </p:cNvSpPr>
          <p:nvPr>
            <p:ph type="body" idx="1"/>
          </p:nvPr>
        </p:nvSpPr>
        <p:spPr>
          <a:xfrm>
            <a:off x="733424" y="1743476"/>
            <a:ext cx="7643659" cy="2847573"/>
          </a:xfrm>
          <a:prstGeom prst="rect">
            <a:avLst/>
          </a:prstGeom>
        </p:spPr>
        <p:txBody>
          <a:bodyPr anchor="t">
            <a:noAutofit/>
          </a:bodyPr>
          <a:lstStyle>
            <a:lvl1pPr marL="460375" indent="-460375">
              <a:lnSpc>
                <a:spcPct val="130000"/>
              </a:lnSpc>
              <a:spcBef>
                <a:spcPts val="0"/>
              </a:spcBef>
              <a:buClr>
                <a:srgbClr val="E02D3A"/>
              </a:buClr>
              <a:buSzTx/>
              <a:buFont typeface="+mj-lt"/>
              <a:buAutoNum type="arabicPeriod"/>
              <a:defRPr sz="1800">
                <a:solidFill>
                  <a:srgbClr val="181F2D"/>
                </a:solidFill>
                <a:latin typeface="+mn-lt"/>
              </a:defRPr>
            </a:lvl1pPr>
            <a:lvl2pPr marL="684213" indent="-223838">
              <a:lnSpc>
                <a:spcPct val="130000"/>
              </a:lnSpc>
              <a:spcBef>
                <a:spcPts val="0"/>
              </a:spcBef>
              <a:buSzTx/>
              <a:buFont typeface="Arial" panose="020B0604020202020204" pitchFamily="34" charset="0"/>
              <a:buChar char="•"/>
              <a:defRPr sz="1600">
                <a:solidFill>
                  <a:srgbClr val="181F2D"/>
                </a:solidFill>
                <a:latin typeface="+mn-lt"/>
              </a:defRPr>
            </a:lvl2pPr>
            <a:lvl3pPr marL="914400" indent="-223838" defTabSz="323850">
              <a:lnSpc>
                <a:spcPct val="130000"/>
              </a:lnSpc>
              <a:spcBef>
                <a:spcPts val="0"/>
              </a:spcBef>
              <a:buSzTx/>
              <a:buFont typeface="Arial" panose="020B0604020202020204" pitchFamily="34" charset="0"/>
              <a:buChar char="•"/>
              <a:defRPr sz="1400">
                <a:solidFill>
                  <a:srgbClr val="181F2D"/>
                </a:solidFill>
                <a:latin typeface="+mn-lt"/>
              </a:defRPr>
            </a:lvl3pPr>
            <a:lvl4pPr marL="457200" indent="257175">
              <a:lnSpc>
                <a:spcPct val="130000"/>
              </a:lnSpc>
              <a:spcBef>
                <a:spcPts val="0"/>
              </a:spcBef>
              <a:buSzTx/>
              <a:buNone/>
              <a:defRPr sz="1400">
                <a:solidFill>
                  <a:srgbClr val="000000"/>
                </a:solidFill>
              </a:defRPr>
            </a:lvl4pPr>
            <a:lvl5pPr marL="0" indent="342900">
              <a:lnSpc>
                <a:spcPct val="130000"/>
              </a:lnSpc>
              <a:spcBef>
                <a:spcPts val="0"/>
              </a:spcBef>
              <a:buSzTx/>
              <a:buNone/>
              <a:defRPr sz="1400">
                <a:solidFill>
                  <a:srgbClr val="000000"/>
                </a:solidFill>
              </a:defRPr>
            </a:lvl5pPr>
          </a:lstStyle>
          <a:p>
            <a:pPr lvl="0"/>
            <a:r>
              <a:rPr lang="en-US" dirty="0"/>
              <a:t>Edit Master text styles</a:t>
            </a:r>
          </a:p>
          <a:p>
            <a:pPr lvl="1"/>
            <a:r>
              <a:rPr lang="en-US" dirty="0"/>
              <a:t>Second level</a:t>
            </a:r>
          </a:p>
          <a:p>
            <a:pPr lvl="2"/>
            <a:r>
              <a:rPr lang="en-US" dirty="0"/>
              <a:t>Third level</a:t>
            </a:r>
          </a:p>
        </p:txBody>
      </p:sp>
      <p:sp>
        <p:nvSpPr>
          <p:cNvPr id="9" name="Text Placeholder 8">
            <a:extLst>
              <a:ext uri="{FF2B5EF4-FFF2-40B4-BE49-F238E27FC236}">
                <a16:creationId xmlns:a16="http://schemas.microsoft.com/office/drawing/2014/main" id="{FBAA267D-646B-42C6-A9CD-6BAFDA8822E0}"/>
              </a:ext>
            </a:extLst>
          </p:cNvPr>
          <p:cNvSpPr>
            <a:spLocks noGrp="1"/>
          </p:cNvSpPr>
          <p:nvPr>
            <p:ph type="body" sz="quarter" idx="10"/>
          </p:nvPr>
        </p:nvSpPr>
        <p:spPr>
          <a:xfrm>
            <a:off x="733423" y="1335024"/>
            <a:ext cx="7643659" cy="408452"/>
          </a:xfrm>
          <a:prstGeom prst="rect">
            <a:avLst/>
          </a:prstGeom>
        </p:spPr>
        <p:txBody>
          <a:bodyPr>
            <a:normAutofit/>
          </a:bodyPr>
          <a:lstStyle>
            <a:lvl1pPr marL="0" indent="0">
              <a:buNone/>
              <a:defRPr sz="1800" b="1">
                <a:solidFill>
                  <a:srgbClr val="181F2D"/>
                </a:solidFill>
              </a:defRPr>
            </a:lvl1pPr>
            <a:lvl2pPr marL="238125" indent="0">
              <a:buNone/>
              <a:defRPr/>
            </a:lvl2pPr>
            <a:lvl3pPr marL="476250" indent="0">
              <a:buNone/>
              <a:defRPr/>
            </a:lvl3pPr>
            <a:lvl4pPr marL="714375" indent="0">
              <a:buNone/>
              <a:defRPr/>
            </a:lvl4pPr>
            <a:lvl5pPr marL="952500" indent="0">
              <a:buNone/>
              <a:defRPr/>
            </a:lvl5pPr>
          </a:lstStyle>
          <a:p>
            <a:pPr lvl="0"/>
            <a:r>
              <a:rPr lang="en-US" dirty="0"/>
              <a:t>Edit Master text styles</a:t>
            </a:r>
          </a:p>
        </p:txBody>
      </p:sp>
      <p:sp>
        <p:nvSpPr>
          <p:cNvPr id="2" name="Slide Number Placeholder 1">
            <a:extLst>
              <a:ext uri="{FF2B5EF4-FFF2-40B4-BE49-F238E27FC236}">
                <a16:creationId xmlns:a16="http://schemas.microsoft.com/office/drawing/2014/main" id="{909C97EF-7BD4-4119-94E4-6C783B4D3EB4}"/>
              </a:ext>
            </a:extLst>
          </p:cNvPr>
          <p:cNvSpPr>
            <a:spLocks noGrp="1"/>
          </p:cNvSpPr>
          <p:nvPr>
            <p:ph type="sldNum" sz="quarter" idx="11"/>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8" name="Footer Placeholder 3">
            <a:extLst>
              <a:ext uri="{FF2B5EF4-FFF2-40B4-BE49-F238E27FC236}">
                <a16:creationId xmlns:a16="http://schemas.microsoft.com/office/drawing/2014/main" id="{C0289C22-0B97-4A69-B42C-3059CFFEF48A}"/>
              </a:ext>
            </a:extLst>
          </p:cNvPr>
          <p:cNvSpPr>
            <a:spLocks noGrp="1"/>
          </p:cNvSpPr>
          <p:nvPr>
            <p:ph type="ftr" sz="quarter" idx="12"/>
          </p:nvPr>
        </p:nvSpPr>
        <p:spPr>
          <a:xfrm>
            <a:off x="246081" y="4810284"/>
            <a:ext cx="1828800" cy="146304"/>
          </a:xfrm>
        </p:spPr>
        <p:txBody>
          <a:bodyPr/>
          <a:lstStyle/>
          <a:p>
            <a:r>
              <a:rPr lang="en-CA" dirty="0"/>
              <a:t>©2022 Canada Health Infoway</a:t>
            </a:r>
          </a:p>
        </p:txBody>
      </p:sp>
    </p:spTree>
    <p:extLst>
      <p:ext uri="{BB962C8B-B14F-4D97-AF65-F5344CB8AC3E}">
        <p14:creationId xmlns:p14="http://schemas.microsoft.com/office/powerpoint/2010/main" val="18641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All Content">
    <p:spTree>
      <p:nvGrpSpPr>
        <p:cNvPr id="1" name=""/>
        <p:cNvGrpSpPr/>
        <p:nvPr/>
      </p:nvGrpSpPr>
      <p:grpSpPr>
        <a:xfrm>
          <a:off x="0" y="0"/>
          <a:ext cx="0" cy="0"/>
          <a:chOff x="0" y="0"/>
          <a:chExt cx="0" cy="0"/>
        </a:xfrm>
      </p:grpSpPr>
      <p:sp>
        <p:nvSpPr>
          <p:cNvPr id="152" name="Title Text"/>
          <p:cNvSpPr txBox="1">
            <a:spLocks noGrp="1"/>
          </p:cNvSpPr>
          <p:nvPr>
            <p:ph type="title"/>
          </p:nvPr>
        </p:nvSpPr>
        <p:spPr>
          <a:xfrm>
            <a:off x="733424" y="384048"/>
            <a:ext cx="7643660" cy="476250"/>
          </a:xfrm>
          <a:prstGeom prst="rect">
            <a:avLst/>
          </a:prstGeom>
        </p:spPr>
        <p:txBody>
          <a:bodyPr>
            <a:normAutofit/>
          </a:bodyPr>
          <a:lstStyle>
            <a:lvl1pPr>
              <a:defRPr sz="2400" b="1">
                <a:solidFill>
                  <a:srgbClr val="181F2D"/>
                </a:solidFill>
              </a:defRPr>
            </a:lvl1pPr>
          </a:lstStyle>
          <a:p>
            <a:r>
              <a:rPr lang="en-US" dirty="0"/>
              <a:t>Click to edit Master title style</a:t>
            </a:r>
            <a:endParaRPr dirty="0"/>
          </a:p>
        </p:txBody>
      </p:sp>
      <p:sp>
        <p:nvSpPr>
          <p:cNvPr id="3" name="Content Placeholder 2">
            <a:extLst>
              <a:ext uri="{FF2B5EF4-FFF2-40B4-BE49-F238E27FC236}">
                <a16:creationId xmlns:a16="http://schemas.microsoft.com/office/drawing/2014/main" id="{A8D43F9C-2B95-4EB4-B43D-897CDCBE0DB3}"/>
              </a:ext>
            </a:extLst>
          </p:cNvPr>
          <p:cNvSpPr>
            <a:spLocks noGrp="1"/>
          </p:cNvSpPr>
          <p:nvPr>
            <p:ph sz="quarter" idx="10"/>
          </p:nvPr>
        </p:nvSpPr>
        <p:spPr>
          <a:xfrm>
            <a:off x="733425" y="1333501"/>
            <a:ext cx="3577419" cy="3200400"/>
          </a:xfrm>
        </p:spPr>
        <p:txBody>
          <a:bodyPr/>
          <a:lstStyle>
            <a:lvl1pPr>
              <a:defRPr>
                <a:solidFill>
                  <a:srgbClr val="181F2D"/>
                </a:solidFill>
              </a:defRPr>
            </a:lvl1pPr>
            <a:lvl2pPr>
              <a:defRPr>
                <a:solidFill>
                  <a:srgbClr val="181F2D"/>
                </a:solidFill>
              </a:defRPr>
            </a:lvl2pPr>
            <a:lvl3pPr>
              <a:defRPr>
                <a:solidFill>
                  <a:srgbClr val="181F2D"/>
                </a:solidFill>
              </a:defRPr>
            </a:lvl3pPr>
            <a:lvl4pPr>
              <a:defRPr>
                <a:solidFill>
                  <a:srgbClr val="181F2D"/>
                </a:solidFill>
              </a:defRPr>
            </a:lvl4pPr>
            <a:lvl5pPr>
              <a:defRPr>
                <a:solidFill>
                  <a:srgbClr val="181F2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Content Placeholder 5">
            <a:extLst>
              <a:ext uri="{FF2B5EF4-FFF2-40B4-BE49-F238E27FC236}">
                <a16:creationId xmlns:a16="http://schemas.microsoft.com/office/drawing/2014/main" id="{E59109F0-8496-4318-80EF-A444125651BC}"/>
              </a:ext>
            </a:extLst>
          </p:cNvPr>
          <p:cNvSpPr>
            <a:spLocks noGrp="1"/>
          </p:cNvSpPr>
          <p:nvPr>
            <p:ph sz="quarter" idx="11"/>
          </p:nvPr>
        </p:nvSpPr>
        <p:spPr>
          <a:xfrm>
            <a:off x="4555254" y="1333500"/>
            <a:ext cx="3683390" cy="3200400"/>
          </a:xfrm>
        </p:spPr>
        <p:txBody>
          <a:bodyPr/>
          <a:lstStyle>
            <a:lvl1pPr>
              <a:defRPr>
                <a:solidFill>
                  <a:srgbClr val="181F2D"/>
                </a:solidFill>
              </a:defRPr>
            </a:lvl1pPr>
            <a:lvl2pPr>
              <a:defRPr>
                <a:solidFill>
                  <a:srgbClr val="181F2D"/>
                </a:solidFill>
              </a:defRPr>
            </a:lvl2pPr>
            <a:lvl3pPr>
              <a:defRPr>
                <a:solidFill>
                  <a:srgbClr val="181F2D"/>
                </a:solidFill>
              </a:defRPr>
            </a:lvl3pPr>
            <a:lvl4pPr>
              <a:defRPr>
                <a:solidFill>
                  <a:srgbClr val="181F2D"/>
                </a:solidFill>
              </a:defRPr>
            </a:lvl4pPr>
            <a:lvl5pPr>
              <a:defRPr>
                <a:solidFill>
                  <a:srgbClr val="181F2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Slide Number Placeholder 1">
            <a:extLst>
              <a:ext uri="{FF2B5EF4-FFF2-40B4-BE49-F238E27FC236}">
                <a16:creationId xmlns:a16="http://schemas.microsoft.com/office/drawing/2014/main" id="{2EA4EBAB-DE80-4B25-951E-84CBE8F634D9}"/>
              </a:ext>
            </a:extLst>
          </p:cNvPr>
          <p:cNvSpPr>
            <a:spLocks noGrp="1"/>
          </p:cNvSpPr>
          <p:nvPr>
            <p:ph type="sldNum" sz="quarter" idx="12"/>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8" name="Footer Placeholder 3">
            <a:extLst>
              <a:ext uri="{FF2B5EF4-FFF2-40B4-BE49-F238E27FC236}">
                <a16:creationId xmlns:a16="http://schemas.microsoft.com/office/drawing/2014/main" id="{C67B9066-CAB2-445E-9D55-B312616CD47B}"/>
              </a:ext>
            </a:extLst>
          </p:cNvPr>
          <p:cNvSpPr>
            <a:spLocks noGrp="1"/>
          </p:cNvSpPr>
          <p:nvPr>
            <p:ph type="ftr" sz="quarter" idx="13"/>
          </p:nvPr>
        </p:nvSpPr>
        <p:spPr>
          <a:xfrm>
            <a:off x="246081" y="4810284"/>
            <a:ext cx="1828800" cy="146304"/>
          </a:xfrm>
        </p:spPr>
        <p:txBody>
          <a:bodyPr/>
          <a:lstStyle/>
          <a:p>
            <a:r>
              <a:rPr lang="en-CA" dirty="0"/>
              <a:t>©2022 Canada Health Infoway</a:t>
            </a:r>
          </a:p>
        </p:txBody>
      </p:sp>
    </p:spTree>
    <p:extLst>
      <p:ext uri="{BB962C8B-B14F-4D97-AF65-F5344CB8AC3E}">
        <p14:creationId xmlns:p14="http://schemas.microsoft.com/office/powerpoint/2010/main" val="23761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95" name="Title Text"/>
          <p:cNvSpPr txBox="1">
            <a:spLocks noGrp="1"/>
          </p:cNvSpPr>
          <p:nvPr>
            <p:ph type="title"/>
          </p:nvPr>
        </p:nvSpPr>
        <p:spPr>
          <a:xfrm>
            <a:off x="731520" y="384048"/>
            <a:ext cx="7645564" cy="476250"/>
          </a:xfrm>
          <a:prstGeom prst="rect">
            <a:avLst/>
          </a:prstGeom>
        </p:spPr>
        <p:txBody>
          <a:bodyPr>
            <a:normAutofit/>
          </a:bodyPr>
          <a:lstStyle>
            <a:lvl1pPr>
              <a:defRPr sz="2400" b="1">
                <a:solidFill>
                  <a:srgbClr val="181F2D"/>
                </a:solidFill>
              </a:defRPr>
            </a:lvl1pPr>
          </a:lstStyle>
          <a:p>
            <a:r>
              <a:rPr lang="en-US" dirty="0"/>
              <a:t>Click to edit Master title style</a:t>
            </a:r>
            <a:endParaRPr dirty="0"/>
          </a:p>
        </p:txBody>
      </p:sp>
      <p:sp>
        <p:nvSpPr>
          <p:cNvPr id="2" name="Slide Number Placeholder 1">
            <a:extLst>
              <a:ext uri="{FF2B5EF4-FFF2-40B4-BE49-F238E27FC236}">
                <a16:creationId xmlns:a16="http://schemas.microsoft.com/office/drawing/2014/main" id="{B1B8C854-3B3D-42AD-9797-2DCFFFD9D6C2}"/>
              </a:ext>
            </a:extLst>
          </p:cNvPr>
          <p:cNvSpPr>
            <a:spLocks noGrp="1"/>
          </p:cNvSpPr>
          <p:nvPr>
            <p:ph type="sldNum" sz="quarter" idx="10"/>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6" name="Footer Placeholder 3">
            <a:extLst>
              <a:ext uri="{FF2B5EF4-FFF2-40B4-BE49-F238E27FC236}">
                <a16:creationId xmlns:a16="http://schemas.microsoft.com/office/drawing/2014/main" id="{55F11B2D-AA48-490D-A860-BA8D8DD25350}"/>
              </a:ext>
            </a:extLst>
          </p:cNvPr>
          <p:cNvSpPr>
            <a:spLocks noGrp="1"/>
          </p:cNvSpPr>
          <p:nvPr>
            <p:ph type="ftr" sz="quarter" idx="12"/>
          </p:nvPr>
        </p:nvSpPr>
        <p:spPr>
          <a:xfrm>
            <a:off x="246081" y="4810284"/>
            <a:ext cx="1828800" cy="146304"/>
          </a:xfrm>
        </p:spPr>
        <p:txBody>
          <a:bodyPr/>
          <a:lstStyle/>
          <a:p>
            <a:r>
              <a:rPr lang="en-CA" dirty="0"/>
              <a:t>©2022 Canada Health Infoway</a:t>
            </a:r>
          </a:p>
        </p:txBody>
      </p:sp>
    </p:spTree>
    <p:extLst>
      <p:ext uri="{BB962C8B-B14F-4D97-AF65-F5344CB8AC3E}">
        <p14:creationId xmlns:p14="http://schemas.microsoft.com/office/powerpoint/2010/main" val="176035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FRAME PHOTO">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B8C854-3B3D-42AD-9797-2DCFFFD9D6C2}"/>
              </a:ext>
            </a:extLst>
          </p:cNvPr>
          <p:cNvSpPr>
            <a:spLocks noGrp="1"/>
          </p:cNvSpPr>
          <p:nvPr>
            <p:ph type="sldNum" sz="quarter" idx="10"/>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6" name="Footer Placeholder 3">
            <a:extLst>
              <a:ext uri="{FF2B5EF4-FFF2-40B4-BE49-F238E27FC236}">
                <a16:creationId xmlns:a16="http://schemas.microsoft.com/office/drawing/2014/main" id="{55F11B2D-AA48-490D-A860-BA8D8DD25350}"/>
              </a:ext>
            </a:extLst>
          </p:cNvPr>
          <p:cNvSpPr>
            <a:spLocks noGrp="1"/>
          </p:cNvSpPr>
          <p:nvPr>
            <p:ph type="ftr" sz="quarter" idx="12"/>
          </p:nvPr>
        </p:nvSpPr>
        <p:spPr>
          <a:xfrm>
            <a:off x="246081" y="4810284"/>
            <a:ext cx="1828800" cy="146304"/>
          </a:xfrm>
        </p:spPr>
        <p:txBody>
          <a:bodyPr/>
          <a:lstStyle/>
          <a:p>
            <a:r>
              <a:rPr lang="en-CA" dirty="0"/>
              <a:t>©2022 Canada Health Infoway</a:t>
            </a:r>
          </a:p>
        </p:txBody>
      </p:sp>
      <p:sp>
        <p:nvSpPr>
          <p:cNvPr id="4" name="Picture Placeholder 3">
            <a:extLst>
              <a:ext uri="{FF2B5EF4-FFF2-40B4-BE49-F238E27FC236}">
                <a16:creationId xmlns:a16="http://schemas.microsoft.com/office/drawing/2014/main" id="{3B4A08D6-0C0B-48E2-B98D-F8B8BA612A30}"/>
              </a:ext>
            </a:extLst>
          </p:cNvPr>
          <p:cNvSpPr>
            <a:spLocks noGrp="1"/>
          </p:cNvSpPr>
          <p:nvPr>
            <p:ph type="pic" sz="quarter" idx="13"/>
          </p:nvPr>
        </p:nvSpPr>
        <p:spPr>
          <a:xfrm>
            <a:off x="0" y="0"/>
            <a:ext cx="9144000" cy="5143500"/>
          </a:xfrm>
        </p:spPr>
        <p:txBody>
          <a:bodyPr/>
          <a:lstStyle>
            <a:lvl1pPr>
              <a:defRPr>
                <a:solidFill>
                  <a:srgbClr val="181F2D"/>
                </a:solidFill>
              </a:defRPr>
            </a:lvl1pPr>
          </a:lstStyle>
          <a:p>
            <a:endParaRPr lang="en-CA" dirty="0"/>
          </a:p>
        </p:txBody>
      </p:sp>
    </p:spTree>
    <p:extLst>
      <p:ext uri="{BB962C8B-B14F-4D97-AF65-F5344CB8AC3E}">
        <p14:creationId xmlns:p14="http://schemas.microsoft.com/office/powerpoint/2010/main" val="270578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731520" y="384048"/>
            <a:ext cx="7645564" cy="47548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rPr lang="en-US" dirty="0"/>
              <a:t>Click to edit Master title style</a:t>
            </a:r>
            <a:endParaRPr dirty="0"/>
          </a:p>
        </p:txBody>
      </p:sp>
      <p:sp>
        <p:nvSpPr>
          <p:cNvPr id="5" name="Text Placeholder 4">
            <a:extLst>
              <a:ext uri="{FF2B5EF4-FFF2-40B4-BE49-F238E27FC236}">
                <a16:creationId xmlns:a16="http://schemas.microsoft.com/office/drawing/2014/main" id="{8AC05E6A-587B-465C-94D9-65A931B8C2DC}"/>
              </a:ext>
            </a:extLst>
          </p:cNvPr>
          <p:cNvSpPr>
            <a:spLocks noGrp="1"/>
          </p:cNvSpPr>
          <p:nvPr>
            <p:ph type="body" idx="1"/>
          </p:nvPr>
        </p:nvSpPr>
        <p:spPr>
          <a:xfrm>
            <a:off x="731520" y="1335024"/>
            <a:ext cx="7645564" cy="3200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2018 Canada Health Infoway">
            <a:extLst>
              <a:ext uri="{FF2B5EF4-FFF2-40B4-BE49-F238E27FC236}">
                <a16:creationId xmlns:a16="http://schemas.microsoft.com/office/drawing/2014/main" id="{DC8229DB-C643-4C6E-A4BB-33D5C2A79B9B}"/>
              </a:ext>
            </a:extLst>
          </p:cNvPr>
          <p:cNvSpPr txBox="1"/>
          <p:nvPr userDrawn="1"/>
        </p:nvSpPr>
        <p:spPr>
          <a:xfrm>
            <a:off x="246081" y="4770665"/>
            <a:ext cx="1459662" cy="146194"/>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lvl1pPr algn="r" defTabSz="457200">
              <a:defRPr sz="2100" b="0" cap="none">
                <a:solidFill>
                  <a:srgbClr val="000000"/>
                </a:solidFill>
              </a:defRPr>
            </a:lvl1pPr>
          </a:lstStyle>
          <a:p>
            <a:endParaRPr sz="700" b="0" i="0" dirty="0">
              <a:latin typeface="Helvetica Neue Light" panose="02000403000000020004" pitchFamily="2" charset="0"/>
              <a:ea typeface="Helvetica Neue Light" panose="02000403000000020004" pitchFamily="2" charset="0"/>
            </a:endParaRPr>
          </a:p>
        </p:txBody>
      </p:sp>
      <p:sp>
        <p:nvSpPr>
          <p:cNvPr id="3" name="Slide Number Placeholder 2">
            <a:extLst>
              <a:ext uri="{FF2B5EF4-FFF2-40B4-BE49-F238E27FC236}">
                <a16:creationId xmlns:a16="http://schemas.microsoft.com/office/drawing/2014/main" id="{A6C3A846-9A3E-4E78-A290-30942D29164E}"/>
              </a:ext>
            </a:extLst>
          </p:cNvPr>
          <p:cNvSpPr>
            <a:spLocks noGrp="1"/>
          </p:cNvSpPr>
          <p:nvPr>
            <p:ph type="sldNum" sz="quarter" idx="4"/>
          </p:nvPr>
        </p:nvSpPr>
        <p:spPr>
          <a:xfrm>
            <a:off x="246081" y="4497556"/>
            <a:ext cx="393255" cy="274637"/>
          </a:xfrm>
          <a:prstGeom prst="rect">
            <a:avLst/>
          </a:prstGeom>
        </p:spPr>
        <p:txBody>
          <a:bodyPr vert="horz" lIns="91440" tIns="45720" rIns="91440" bIns="45720" rtlCol="0" anchor="ctr"/>
          <a:lstStyle>
            <a:lvl1pPr algn="l">
              <a:defRPr sz="1000">
                <a:solidFill>
                  <a:srgbClr val="181F2D"/>
                </a:solidFill>
              </a:defRPr>
            </a:lvl1pPr>
          </a:lstStyle>
          <a:p>
            <a:fld id="{7BCFBF29-39BB-47B7-B83E-9E61FEB2B13F}" type="slidenum">
              <a:rPr lang="en-CA" smtClean="0"/>
              <a:pPr/>
              <a:t>‹#›</a:t>
            </a:fld>
            <a:endParaRPr lang="en-CA"/>
          </a:p>
        </p:txBody>
      </p:sp>
      <p:sp>
        <p:nvSpPr>
          <p:cNvPr id="4" name="Footer Placeholder 3">
            <a:extLst>
              <a:ext uri="{FF2B5EF4-FFF2-40B4-BE49-F238E27FC236}">
                <a16:creationId xmlns:a16="http://schemas.microsoft.com/office/drawing/2014/main" id="{77E08CFF-7BA4-4FF3-A24E-133C63B99493}"/>
              </a:ext>
            </a:extLst>
          </p:cNvPr>
          <p:cNvSpPr>
            <a:spLocks noGrp="1"/>
          </p:cNvSpPr>
          <p:nvPr>
            <p:ph type="ftr" sz="quarter" idx="3"/>
          </p:nvPr>
        </p:nvSpPr>
        <p:spPr>
          <a:xfrm>
            <a:off x="246081" y="4810284"/>
            <a:ext cx="1828800" cy="146304"/>
          </a:xfrm>
          <a:prstGeom prst="rect">
            <a:avLst/>
          </a:prstGeom>
        </p:spPr>
        <p:txBody>
          <a:bodyPr vert="horz" lIns="91440" tIns="45720" rIns="91440" bIns="45720" rtlCol="0" anchor="ctr"/>
          <a:lstStyle>
            <a:lvl1pPr algn="l">
              <a:defRPr sz="700">
                <a:solidFill>
                  <a:schemeClr val="tx1">
                    <a:tint val="75000"/>
                  </a:schemeClr>
                </a:solidFill>
              </a:defRPr>
            </a:lvl1pPr>
          </a:lstStyle>
          <a:p>
            <a:r>
              <a:rPr lang="en-CA" dirty="0"/>
              <a:t>©2022 Canada Health Infoway</a:t>
            </a:r>
          </a:p>
        </p:txBody>
      </p:sp>
      <p:pic>
        <p:nvPicPr>
          <p:cNvPr id="12" name="Picture 11">
            <a:extLst>
              <a:ext uri="{FF2B5EF4-FFF2-40B4-BE49-F238E27FC236}">
                <a16:creationId xmlns:a16="http://schemas.microsoft.com/office/drawing/2014/main" id="{B8135846-E460-4558-B9C1-CB8EEC242490}"/>
              </a:ext>
            </a:extLst>
          </p:cNvPr>
          <p:cNvPicPr>
            <a:picLocks noChangeAspect="1"/>
          </p:cNvPicPr>
          <p:nvPr userDrawn="1"/>
        </p:nvPicPr>
        <p:blipFill>
          <a:blip r:embed="rId14"/>
          <a:srcRect t="41558" b="41558"/>
          <a:stretch/>
        </p:blipFill>
        <p:spPr>
          <a:xfrm>
            <a:off x="6959889" y="4635476"/>
            <a:ext cx="1920160" cy="32520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727" r:id="rId2"/>
    <p:sldLayoutId id="2147483714" r:id="rId3"/>
    <p:sldLayoutId id="2147483717" r:id="rId4"/>
    <p:sldLayoutId id="2147483705" r:id="rId5"/>
    <p:sldLayoutId id="2147483710" r:id="rId6"/>
    <p:sldLayoutId id="2147483704" r:id="rId7"/>
    <p:sldLayoutId id="2147483711" r:id="rId8"/>
    <p:sldLayoutId id="2147483724" r:id="rId9"/>
    <p:sldLayoutId id="2147483729" r:id="rId10"/>
    <p:sldLayoutId id="2147483712" r:id="rId11"/>
    <p:sldLayoutId id="214748371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marL="0" marR="0" indent="0" algn="l" defTabSz="309563" eaLnBrk="1" latinLnBrk="0" hangingPunct="1">
        <a:lnSpc>
          <a:spcPct val="100000"/>
        </a:lnSpc>
        <a:spcBef>
          <a:spcPts val="0"/>
        </a:spcBef>
        <a:spcAft>
          <a:spcPts val="0"/>
        </a:spcAft>
        <a:buClrTx/>
        <a:buSzTx/>
        <a:buFontTx/>
        <a:buNone/>
        <a:tabLst/>
        <a:defRPr sz="2400" b="1" i="0" u="none" strike="noStrike" cap="none" spc="0" baseline="0" dirty="0">
          <a:ln>
            <a:noFill/>
          </a:ln>
          <a:solidFill>
            <a:srgbClr val="181F2D"/>
          </a:solidFill>
          <a:uFillTx/>
          <a:latin typeface="+mj-lt"/>
          <a:ea typeface="+mn-ea"/>
          <a:cs typeface="+mn-cs"/>
          <a:sym typeface="Helvetica Neue"/>
        </a:defRPr>
      </a:lvl1pPr>
      <a:lvl2pPr marL="0" marR="0" indent="8572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2pPr>
      <a:lvl3pPr marL="0" marR="0" indent="17145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3pPr>
      <a:lvl4pPr marL="0" marR="0" indent="25717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4pPr>
      <a:lvl5pPr marL="0" marR="0" indent="34290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5pPr>
      <a:lvl6pPr marL="0" marR="0" indent="42862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6pPr>
      <a:lvl7pPr marL="0" marR="0" indent="51435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7pPr>
      <a:lvl8pPr marL="0" marR="0" indent="60007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8pPr>
      <a:lvl9pPr marL="0" marR="0" indent="68580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9pPr>
    </p:titleStyle>
    <p:bodyStyle>
      <a:lvl1pPr marL="192024" marR="0" indent="-190500" algn="l" defTabSz="309563" eaLnBrk="1" latinLnBrk="0" hangingPunct="1">
        <a:lnSpc>
          <a:spcPct val="130000"/>
        </a:lnSpc>
        <a:spcBef>
          <a:spcPts val="300"/>
        </a:spcBef>
        <a:spcAft>
          <a:spcPts val="300"/>
        </a:spcAft>
        <a:buClrTx/>
        <a:buSzPct val="100000"/>
        <a:buFontTx/>
        <a:buChar char="•"/>
        <a:tabLst/>
        <a:defRPr lang="en-US" sz="1800" b="0" i="0" u="none" strike="noStrike" cap="none" spc="0" baseline="0" dirty="0">
          <a:ln>
            <a:noFill/>
          </a:ln>
          <a:solidFill>
            <a:srgbClr val="181F2D"/>
          </a:solidFill>
          <a:uFillTx/>
          <a:latin typeface="+mn-lt"/>
          <a:ea typeface="+mn-ea"/>
          <a:cs typeface="+mn-cs"/>
          <a:sym typeface="Helvetica Neue"/>
        </a:defRPr>
      </a:lvl1pPr>
      <a:lvl2pPr marL="429768" marR="0" indent="-190500" algn="l" defTabSz="309563" eaLnBrk="1" latinLnBrk="0" hangingPunct="1">
        <a:lnSpc>
          <a:spcPct val="130000"/>
        </a:lnSpc>
        <a:spcBef>
          <a:spcPts val="300"/>
        </a:spcBef>
        <a:spcAft>
          <a:spcPts val="300"/>
        </a:spcAft>
        <a:buClrTx/>
        <a:buSzPct val="100000"/>
        <a:buFontTx/>
        <a:buChar char="•"/>
        <a:tabLst/>
        <a:defRPr lang="en-US" sz="1600" b="0" i="0" u="none" strike="noStrike" cap="none" spc="0" baseline="0" dirty="0">
          <a:ln>
            <a:noFill/>
          </a:ln>
          <a:solidFill>
            <a:srgbClr val="181F2D"/>
          </a:solidFill>
          <a:uFillTx/>
          <a:latin typeface="+mn-lt"/>
          <a:ea typeface="+mn-ea"/>
          <a:cs typeface="+mn-cs"/>
          <a:sym typeface="Helvetica Neue"/>
        </a:defRPr>
      </a:lvl2pPr>
      <a:lvl3pPr marL="667512" marR="0" indent="-190500" algn="l" defTabSz="309563" eaLnBrk="1" latinLnBrk="0" hangingPunct="1">
        <a:lnSpc>
          <a:spcPct val="130000"/>
        </a:lnSpc>
        <a:spcBef>
          <a:spcPts val="300"/>
        </a:spcBef>
        <a:spcAft>
          <a:spcPts val="300"/>
        </a:spcAft>
        <a:buClrTx/>
        <a:buSzPct val="100000"/>
        <a:buFontTx/>
        <a:buChar char="•"/>
        <a:tabLst/>
        <a:defRPr lang="en-US" sz="1400" b="0" i="0" u="none" strike="noStrike" cap="none" spc="0" baseline="0" dirty="0">
          <a:ln>
            <a:noFill/>
          </a:ln>
          <a:solidFill>
            <a:srgbClr val="181F2D"/>
          </a:solidFill>
          <a:uFillTx/>
          <a:latin typeface="+mn-lt"/>
          <a:ea typeface="+mn-ea"/>
          <a:cs typeface="+mn-cs"/>
          <a:sym typeface="Helvetica Neue"/>
        </a:defRPr>
      </a:lvl3pPr>
      <a:lvl4pPr marL="905256" marR="0" indent="-190500" algn="l" defTabSz="309563" eaLnBrk="1" latinLnBrk="0" hangingPunct="1">
        <a:lnSpc>
          <a:spcPct val="130000"/>
        </a:lnSpc>
        <a:spcBef>
          <a:spcPts val="300"/>
        </a:spcBef>
        <a:spcAft>
          <a:spcPts val="300"/>
        </a:spcAft>
        <a:buClrTx/>
        <a:buSzPct val="100000"/>
        <a:buFontTx/>
        <a:buChar char="•"/>
        <a:tabLst/>
        <a:defRPr lang="en-US" sz="1400" b="0" i="0" u="none" strike="noStrike" cap="none" spc="0" baseline="0" dirty="0">
          <a:ln>
            <a:noFill/>
          </a:ln>
          <a:solidFill>
            <a:srgbClr val="181F2D"/>
          </a:solidFill>
          <a:uFillTx/>
          <a:latin typeface="+mn-lt"/>
          <a:ea typeface="+mn-ea"/>
          <a:cs typeface="+mn-cs"/>
          <a:sym typeface="Helvetica Neue"/>
        </a:defRPr>
      </a:lvl4pPr>
      <a:lvl5pPr marL="1143000" marR="0" indent="-190500" algn="l" defTabSz="309563" eaLnBrk="1" latinLnBrk="0" hangingPunct="1">
        <a:lnSpc>
          <a:spcPct val="130000"/>
        </a:lnSpc>
        <a:spcBef>
          <a:spcPts val="300"/>
        </a:spcBef>
        <a:spcAft>
          <a:spcPts val="300"/>
        </a:spcAft>
        <a:buClrTx/>
        <a:buSzPct val="100000"/>
        <a:buFontTx/>
        <a:buChar char="•"/>
        <a:tabLst/>
        <a:defRPr lang="en-CA" sz="1400" b="0" i="0" u="none" strike="noStrike" cap="none" spc="0" baseline="0" dirty="0">
          <a:ln>
            <a:noFill/>
          </a:ln>
          <a:solidFill>
            <a:srgbClr val="181F2D"/>
          </a:solidFill>
          <a:uFillTx/>
          <a:latin typeface="+mn-lt"/>
          <a:ea typeface="+mn-ea"/>
          <a:cs typeface="+mn-cs"/>
          <a:sym typeface="Helvetica Neue"/>
        </a:defRPr>
      </a:lvl5pPr>
      <a:lvl6pPr marL="1309688"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6pPr>
      <a:lvl7pPr marL="1547813"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7pPr>
      <a:lvl8pPr marL="1785938"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8pPr>
      <a:lvl9pPr marL="2024063"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9pPr>
    </p:bodyStyle>
    <p:otherStyle>
      <a:lvl1pPr marL="0" marR="0" indent="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1pPr>
      <a:lvl2pPr marL="0" marR="0" indent="8572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2pPr>
      <a:lvl3pPr marL="0" marR="0" indent="17145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3pPr>
      <a:lvl4pPr marL="0" marR="0" indent="25717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4pPr>
      <a:lvl5pPr marL="0" marR="0" indent="34290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5pPr>
      <a:lvl6pPr marL="0" marR="0" indent="42862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6pPr>
      <a:lvl7pPr marL="0" marR="0" indent="51435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7pPr>
      <a:lvl8pPr marL="0" marR="0" indent="60007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8pPr>
      <a:lvl9pPr marL="0" marR="0" indent="68580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1518A-900A-994E-81DC-F4B37F6B77BF}"/>
              </a:ext>
            </a:extLst>
          </p:cNvPr>
          <p:cNvSpPr>
            <a:spLocks noGrp="1"/>
          </p:cNvSpPr>
          <p:nvPr>
            <p:ph type="title"/>
          </p:nvPr>
        </p:nvSpPr>
        <p:spPr/>
        <p:txBody>
          <a:bodyPr/>
          <a:lstStyle/>
          <a:p>
            <a:r>
              <a:rPr lang="en-CA" dirty="0" err="1"/>
              <a:t>SDoH</a:t>
            </a:r>
            <a:r>
              <a:rPr lang="en-CA" dirty="0"/>
              <a:t> Data Standards Working Group</a:t>
            </a:r>
          </a:p>
        </p:txBody>
      </p:sp>
      <p:sp>
        <p:nvSpPr>
          <p:cNvPr id="31" name="Text Placeholder 30">
            <a:extLst>
              <a:ext uri="{FF2B5EF4-FFF2-40B4-BE49-F238E27FC236}">
                <a16:creationId xmlns:a16="http://schemas.microsoft.com/office/drawing/2014/main" id="{39087986-CE26-4582-8854-99C8F3DC8217}"/>
              </a:ext>
            </a:extLst>
          </p:cNvPr>
          <p:cNvSpPr>
            <a:spLocks noGrp="1"/>
          </p:cNvSpPr>
          <p:nvPr>
            <p:ph type="body" sz="quarter" idx="1"/>
          </p:nvPr>
        </p:nvSpPr>
        <p:spPr/>
        <p:txBody>
          <a:bodyPr/>
          <a:lstStyle/>
          <a:p>
            <a:r>
              <a:rPr lang="en-US" dirty="0"/>
              <a:t>Date September 20, 2022</a:t>
            </a:r>
          </a:p>
          <a:p>
            <a:endParaRPr lang="en-US" dirty="0"/>
          </a:p>
          <a:p>
            <a:r>
              <a:rPr lang="en-US" dirty="0"/>
              <a:t>Facilitator: Jennifer Lawson</a:t>
            </a:r>
          </a:p>
        </p:txBody>
      </p:sp>
      <p:sp>
        <p:nvSpPr>
          <p:cNvPr id="13" name="Text Placeholder 12">
            <a:extLst>
              <a:ext uri="{FF2B5EF4-FFF2-40B4-BE49-F238E27FC236}">
                <a16:creationId xmlns:a16="http://schemas.microsoft.com/office/drawing/2014/main" id="{6B820779-5473-460D-9F5D-58BD67D1AB41}"/>
              </a:ext>
            </a:extLst>
          </p:cNvPr>
          <p:cNvSpPr>
            <a:spLocks noGrp="1"/>
          </p:cNvSpPr>
          <p:nvPr>
            <p:ph type="body" sz="quarter" idx="10"/>
          </p:nvPr>
        </p:nvSpPr>
        <p:spPr/>
        <p:txBody>
          <a:bodyPr/>
          <a:lstStyle/>
          <a:p>
            <a:r>
              <a:rPr lang="en-CA" dirty="0"/>
              <a:t>Meeting Launch</a:t>
            </a:r>
          </a:p>
        </p:txBody>
      </p:sp>
    </p:spTree>
    <p:extLst>
      <p:ext uri="{BB962C8B-B14F-4D97-AF65-F5344CB8AC3E}">
        <p14:creationId xmlns:p14="http://schemas.microsoft.com/office/powerpoint/2010/main" val="41322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C1D4A-84AF-4D09-B190-9878DC73BA6E}"/>
              </a:ext>
            </a:extLst>
          </p:cNvPr>
          <p:cNvSpPr>
            <a:spLocks noGrp="1"/>
          </p:cNvSpPr>
          <p:nvPr>
            <p:ph type="title"/>
          </p:nvPr>
        </p:nvSpPr>
        <p:spPr/>
        <p:txBody>
          <a:bodyPr/>
          <a:lstStyle/>
          <a:p>
            <a:r>
              <a:rPr lang="en-CA" dirty="0"/>
              <a:t> Land Acknowledgement</a:t>
            </a:r>
          </a:p>
        </p:txBody>
      </p:sp>
      <p:sp>
        <p:nvSpPr>
          <p:cNvPr id="4" name="Slide Number Placeholder 3">
            <a:extLst>
              <a:ext uri="{FF2B5EF4-FFF2-40B4-BE49-F238E27FC236}">
                <a16:creationId xmlns:a16="http://schemas.microsoft.com/office/drawing/2014/main" id="{59616EDD-1081-49CA-969F-8A4E3782E77C}"/>
              </a:ext>
            </a:extLst>
          </p:cNvPr>
          <p:cNvSpPr>
            <a:spLocks noGrp="1"/>
          </p:cNvSpPr>
          <p:nvPr>
            <p:ph type="sldNum" sz="quarter" idx="11"/>
          </p:nvPr>
        </p:nvSpPr>
        <p:spPr/>
        <p:txBody>
          <a:bodyPr/>
          <a:lstStyle/>
          <a:p>
            <a:fld id="{7BCFBF29-39BB-47B7-B83E-9E61FEB2B13F}" type="slidenum">
              <a:rPr lang="en-CA" smtClean="0"/>
              <a:pPr/>
              <a:t>2</a:t>
            </a:fld>
            <a:endParaRPr lang="en-CA"/>
          </a:p>
        </p:txBody>
      </p:sp>
      <p:sp>
        <p:nvSpPr>
          <p:cNvPr id="5" name="Footer Placeholder 4">
            <a:extLst>
              <a:ext uri="{FF2B5EF4-FFF2-40B4-BE49-F238E27FC236}">
                <a16:creationId xmlns:a16="http://schemas.microsoft.com/office/drawing/2014/main" id="{DDC82DC5-C7D6-41CB-8226-C549A07F0DC1}"/>
              </a:ext>
            </a:extLst>
          </p:cNvPr>
          <p:cNvSpPr>
            <a:spLocks noGrp="1"/>
          </p:cNvSpPr>
          <p:nvPr>
            <p:ph type="ftr" sz="quarter" idx="12"/>
          </p:nvPr>
        </p:nvSpPr>
        <p:spPr/>
        <p:txBody>
          <a:bodyPr/>
          <a:lstStyle/>
          <a:p>
            <a:r>
              <a:rPr lang="en-CA"/>
              <a:t>©2022 Canada Health Infoway</a:t>
            </a:r>
            <a:endParaRPr lang="en-CA" dirty="0"/>
          </a:p>
        </p:txBody>
      </p:sp>
      <p:pic>
        <p:nvPicPr>
          <p:cNvPr id="6" name="table">
            <a:extLst>
              <a:ext uri="{FF2B5EF4-FFF2-40B4-BE49-F238E27FC236}">
                <a16:creationId xmlns:a16="http://schemas.microsoft.com/office/drawing/2014/main" id="{4B3D0959-6136-4338-B869-3E8FF5A10B20}"/>
              </a:ext>
            </a:extLst>
          </p:cNvPr>
          <p:cNvPicPr>
            <a:picLocks noGrp="1" noChangeAspect="1"/>
          </p:cNvPicPr>
          <p:nvPr>
            <p:ph sz="quarter" idx="10"/>
          </p:nvPr>
        </p:nvPicPr>
        <p:blipFill>
          <a:blip r:embed="rId2"/>
          <a:stretch>
            <a:fillRect/>
          </a:stretch>
        </p:blipFill>
        <p:spPr>
          <a:xfrm>
            <a:off x="836792" y="1367849"/>
            <a:ext cx="7643813" cy="2769118"/>
          </a:xfrm>
          <a:prstGeom prst="rect">
            <a:avLst/>
          </a:prstGeom>
        </p:spPr>
      </p:pic>
    </p:spTree>
    <p:extLst>
      <p:ext uri="{BB962C8B-B14F-4D97-AF65-F5344CB8AC3E}">
        <p14:creationId xmlns:p14="http://schemas.microsoft.com/office/powerpoint/2010/main" val="110722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Agenda</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a:t>©2022 Canada Health Infoway</a:t>
            </a:r>
            <a:endParaRPr lang="en-CA" dirty="0"/>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p:txBody>
          <a:bodyPr/>
          <a:lstStyle/>
          <a:p>
            <a:pPr marL="344424" indent="-342900">
              <a:buFont typeface="+mj-lt"/>
              <a:buAutoNum type="arabicPeriod"/>
            </a:pPr>
            <a:r>
              <a:rPr lang="en-US" b="0" i="0" dirty="0">
                <a:solidFill>
                  <a:schemeClr val="tx1"/>
                </a:solidFill>
                <a:effectLst/>
                <a:latin typeface="Segoe UI" panose="020B0502040204020203" pitchFamily="34" charset="0"/>
              </a:rPr>
              <a:t>Welcome, introductions (5 min)</a:t>
            </a:r>
          </a:p>
          <a:p>
            <a:pPr marL="344424" indent="-342900">
              <a:buFont typeface="+mj-lt"/>
              <a:buAutoNum type="arabicPeriod"/>
            </a:pPr>
            <a:r>
              <a:rPr lang="en-US" b="0" i="0" dirty="0">
                <a:solidFill>
                  <a:schemeClr val="tx1"/>
                </a:solidFill>
                <a:effectLst/>
                <a:latin typeface="Segoe UI" panose="020B0502040204020203" pitchFamily="34" charset="0"/>
              </a:rPr>
              <a:t>Housekeeping: timing of meeting (5 min)</a:t>
            </a:r>
          </a:p>
          <a:p>
            <a:pPr marL="344424" indent="-342900">
              <a:buFont typeface="+mj-lt"/>
              <a:buAutoNum type="arabicPeriod"/>
            </a:pPr>
            <a:r>
              <a:rPr lang="en-US" b="0" i="0" dirty="0">
                <a:solidFill>
                  <a:schemeClr val="tx1"/>
                </a:solidFill>
                <a:effectLst/>
                <a:latin typeface="Segoe UI" panose="020B0502040204020203" pitchFamily="34" charset="0"/>
              </a:rPr>
              <a:t>Marcy and </a:t>
            </a:r>
            <a:r>
              <a:rPr lang="en-US" b="0" i="0" dirty="0" err="1">
                <a:solidFill>
                  <a:schemeClr val="tx1"/>
                </a:solidFill>
                <a:effectLst/>
                <a:latin typeface="Segoe UI" panose="020B0502040204020203" pitchFamily="34" charset="0"/>
              </a:rPr>
              <a:t>Annalijn's</a:t>
            </a:r>
            <a:r>
              <a:rPr lang="en-US" b="0" i="0" dirty="0">
                <a:solidFill>
                  <a:schemeClr val="tx1"/>
                </a:solidFill>
                <a:effectLst/>
                <a:latin typeface="Segoe UI" panose="020B0502040204020203" pitchFamily="34" charset="0"/>
              </a:rPr>
              <a:t> summary of </a:t>
            </a:r>
            <a:r>
              <a:rPr lang="en-US" b="0" i="0" dirty="0" err="1">
                <a:solidFill>
                  <a:schemeClr val="tx1"/>
                </a:solidFill>
                <a:effectLst/>
                <a:latin typeface="Segoe UI" panose="020B0502040204020203" pitchFamily="34" charset="0"/>
              </a:rPr>
              <a:t>SDoH</a:t>
            </a:r>
            <a:r>
              <a:rPr lang="en-US" b="0" i="0" dirty="0">
                <a:solidFill>
                  <a:schemeClr val="tx1"/>
                </a:solidFill>
                <a:effectLst/>
                <a:latin typeface="Segoe UI" panose="020B0502040204020203" pitchFamily="34" charset="0"/>
              </a:rPr>
              <a:t> work 2021-2022 (20 min)</a:t>
            </a:r>
          </a:p>
          <a:p>
            <a:pPr marL="344424" indent="-342900">
              <a:buFont typeface="+mj-lt"/>
              <a:buAutoNum type="arabicPeriod"/>
            </a:pPr>
            <a:r>
              <a:rPr lang="en-US" b="0" i="0" dirty="0">
                <a:solidFill>
                  <a:schemeClr val="tx1"/>
                </a:solidFill>
                <a:effectLst/>
                <a:latin typeface="Segoe UI" panose="020B0502040204020203" pitchFamily="34" charset="0"/>
              </a:rPr>
              <a:t>Updates on </a:t>
            </a:r>
            <a:r>
              <a:rPr lang="en-US" b="0" i="0" dirty="0" err="1">
                <a:solidFill>
                  <a:schemeClr val="tx1"/>
                </a:solidFill>
                <a:effectLst/>
                <a:latin typeface="Segoe UI" panose="020B0502040204020203" pitchFamily="34" charset="0"/>
              </a:rPr>
              <a:t>SDoH</a:t>
            </a:r>
            <a:r>
              <a:rPr lang="en-US" b="0" i="0" dirty="0">
                <a:solidFill>
                  <a:schemeClr val="tx1"/>
                </a:solidFill>
                <a:effectLst/>
                <a:latin typeface="Segoe UI" panose="020B0502040204020203" pitchFamily="34" charset="0"/>
              </a:rPr>
              <a:t> Standards work (10 min)</a:t>
            </a:r>
          </a:p>
          <a:p>
            <a:pPr marL="344424" indent="-342900">
              <a:buFont typeface="+mj-lt"/>
              <a:buAutoNum type="arabicPeriod"/>
            </a:pPr>
            <a:r>
              <a:rPr lang="en-US" b="0" i="0" dirty="0">
                <a:solidFill>
                  <a:schemeClr val="tx1"/>
                </a:solidFill>
                <a:effectLst/>
                <a:latin typeface="Segoe UI" panose="020B0502040204020203" pitchFamily="34" charset="0"/>
              </a:rPr>
              <a:t>Next steps: seeking member input on aims, scope, and deliverables of this group (20 min)</a:t>
            </a:r>
            <a:endParaRPr lang="en-CA" dirty="0">
              <a:solidFill>
                <a:schemeClr val="tx1"/>
              </a:solidFill>
            </a:endParaRP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3</a:t>
            </a:fld>
            <a:endParaRPr lang="en-CA"/>
          </a:p>
        </p:txBody>
      </p:sp>
    </p:spTree>
    <p:extLst>
      <p:ext uri="{BB962C8B-B14F-4D97-AF65-F5344CB8AC3E}">
        <p14:creationId xmlns:p14="http://schemas.microsoft.com/office/powerpoint/2010/main" val="290512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6AD2A-30A6-405C-99CA-DC28FA1D011C}"/>
              </a:ext>
            </a:extLst>
          </p:cNvPr>
          <p:cNvSpPr>
            <a:spLocks noGrp="1"/>
          </p:cNvSpPr>
          <p:nvPr>
            <p:ph type="title"/>
          </p:nvPr>
        </p:nvSpPr>
        <p:spPr/>
        <p:txBody>
          <a:bodyPr/>
          <a:lstStyle/>
          <a:p>
            <a:r>
              <a:rPr lang="en-CA" dirty="0"/>
              <a:t>Housekeeping</a:t>
            </a:r>
          </a:p>
        </p:txBody>
      </p:sp>
      <p:sp>
        <p:nvSpPr>
          <p:cNvPr id="3" name="Content Placeholder 2">
            <a:extLst>
              <a:ext uri="{FF2B5EF4-FFF2-40B4-BE49-F238E27FC236}">
                <a16:creationId xmlns:a16="http://schemas.microsoft.com/office/drawing/2014/main" id="{2B7FBF05-807E-41BC-B5C5-FD052DE0978F}"/>
              </a:ext>
            </a:extLst>
          </p:cNvPr>
          <p:cNvSpPr>
            <a:spLocks noGrp="1"/>
          </p:cNvSpPr>
          <p:nvPr>
            <p:ph sz="quarter" idx="10"/>
          </p:nvPr>
        </p:nvSpPr>
        <p:spPr/>
        <p:txBody>
          <a:bodyPr/>
          <a:lstStyle/>
          <a:p>
            <a:r>
              <a:rPr lang="en-CA" dirty="0"/>
              <a:t>Meeting Timing</a:t>
            </a:r>
          </a:p>
          <a:p>
            <a:pPr lvl="1"/>
            <a:r>
              <a:rPr lang="en-CA" sz="1800" dirty="0"/>
              <a:t>Third Tue of every month - Oct 18, Nov 15, Dec 20</a:t>
            </a:r>
          </a:p>
          <a:p>
            <a:r>
              <a:rPr lang="en-CA" dirty="0"/>
              <a:t>Meeting Format</a:t>
            </a:r>
          </a:p>
          <a:p>
            <a:pPr lvl="1"/>
            <a:r>
              <a:rPr lang="en-CA" sz="1800" dirty="0"/>
              <a:t>Sept: Transitional meeting</a:t>
            </a:r>
          </a:p>
          <a:p>
            <a:pPr lvl="1"/>
            <a:r>
              <a:rPr lang="en-CA" sz="1800" dirty="0"/>
              <a:t>Oct – Dec </a:t>
            </a:r>
            <a:r>
              <a:rPr lang="en-CA" sz="1800" dirty="0" err="1"/>
              <a:t>SDoH</a:t>
            </a:r>
            <a:r>
              <a:rPr lang="en-CA" sz="1800" dirty="0"/>
              <a:t> Data Standards focus</a:t>
            </a:r>
          </a:p>
          <a:p>
            <a:pPr lvl="2"/>
            <a:r>
              <a:rPr lang="en-CA" sz="1800" dirty="0"/>
              <a:t>Knowledge sharing with expert speakers followed by discussion</a:t>
            </a:r>
          </a:p>
          <a:p>
            <a:endParaRPr lang="en-CA" dirty="0"/>
          </a:p>
        </p:txBody>
      </p:sp>
      <p:sp>
        <p:nvSpPr>
          <p:cNvPr id="4" name="Slide Number Placeholder 3">
            <a:extLst>
              <a:ext uri="{FF2B5EF4-FFF2-40B4-BE49-F238E27FC236}">
                <a16:creationId xmlns:a16="http://schemas.microsoft.com/office/drawing/2014/main" id="{C2ACA2D4-7806-4FD7-AAD6-E215FD86A19B}"/>
              </a:ext>
            </a:extLst>
          </p:cNvPr>
          <p:cNvSpPr>
            <a:spLocks noGrp="1"/>
          </p:cNvSpPr>
          <p:nvPr>
            <p:ph type="sldNum" sz="quarter" idx="11"/>
          </p:nvPr>
        </p:nvSpPr>
        <p:spPr/>
        <p:txBody>
          <a:bodyPr/>
          <a:lstStyle/>
          <a:p>
            <a:fld id="{7BCFBF29-39BB-47B7-B83E-9E61FEB2B13F}" type="slidenum">
              <a:rPr lang="en-CA" smtClean="0"/>
              <a:pPr/>
              <a:t>4</a:t>
            </a:fld>
            <a:endParaRPr lang="en-CA"/>
          </a:p>
        </p:txBody>
      </p:sp>
      <p:sp>
        <p:nvSpPr>
          <p:cNvPr id="5" name="Footer Placeholder 4">
            <a:extLst>
              <a:ext uri="{FF2B5EF4-FFF2-40B4-BE49-F238E27FC236}">
                <a16:creationId xmlns:a16="http://schemas.microsoft.com/office/drawing/2014/main" id="{A8E94F59-29BC-4858-A04E-84C01F123037}"/>
              </a:ext>
            </a:extLst>
          </p:cNvPr>
          <p:cNvSpPr>
            <a:spLocks noGrp="1"/>
          </p:cNvSpPr>
          <p:nvPr>
            <p:ph type="ftr" sz="quarter" idx="12"/>
          </p:nvPr>
        </p:nvSpPr>
        <p:spPr/>
        <p:txBody>
          <a:bodyPr/>
          <a:lstStyle/>
          <a:p>
            <a:r>
              <a:rPr lang="en-CA"/>
              <a:t>©2022 Canada Health Infoway</a:t>
            </a:r>
            <a:endParaRPr lang="en-CA" dirty="0"/>
          </a:p>
        </p:txBody>
      </p:sp>
    </p:spTree>
    <p:extLst>
      <p:ext uri="{BB962C8B-B14F-4D97-AF65-F5344CB8AC3E}">
        <p14:creationId xmlns:p14="http://schemas.microsoft.com/office/powerpoint/2010/main" val="67142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9268-5DBF-41BB-A378-A357D3A46DBF}"/>
              </a:ext>
            </a:extLst>
          </p:cNvPr>
          <p:cNvSpPr>
            <a:spLocks noGrp="1"/>
          </p:cNvSpPr>
          <p:nvPr>
            <p:ph type="title"/>
          </p:nvPr>
        </p:nvSpPr>
        <p:spPr/>
        <p:txBody>
          <a:bodyPr/>
          <a:lstStyle/>
          <a:p>
            <a:r>
              <a:rPr lang="en-US" dirty="0"/>
              <a:t>Overview:</a:t>
            </a:r>
            <a:endParaRPr lang="en-CA" dirty="0"/>
          </a:p>
        </p:txBody>
      </p:sp>
      <p:sp>
        <p:nvSpPr>
          <p:cNvPr id="3" name="Content Placeholder 2">
            <a:extLst>
              <a:ext uri="{FF2B5EF4-FFF2-40B4-BE49-F238E27FC236}">
                <a16:creationId xmlns:a16="http://schemas.microsoft.com/office/drawing/2014/main" id="{2011CE41-BE36-4473-9D78-73E3DD9B1A0A}"/>
              </a:ext>
            </a:extLst>
          </p:cNvPr>
          <p:cNvSpPr>
            <a:spLocks noGrp="1"/>
          </p:cNvSpPr>
          <p:nvPr>
            <p:ph sz="quarter" idx="10"/>
          </p:nvPr>
        </p:nvSpPr>
        <p:spPr/>
        <p:txBody>
          <a:bodyPr/>
          <a:lstStyle/>
          <a:p>
            <a:pPr marL="1524" indent="0">
              <a:buNone/>
            </a:pPr>
            <a:r>
              <a:rPr lang="en-US" dirty="0"/>
              <a:t>Explore how to incorporate social determinants of health (SDOH) concepts into digital health systems. SDOH are the social and economic factors that have an influence on a person's health. Inequities occur when a person experiences poorer outcomes and quality of care based on who they are, where they live or what they have. The working group will focus on data standards for the collection, use and sharing of SDOH data within digital health systems can address these inequities.</a:t>
            </a:r>
            <a:endParaRPr lang="en-CA" dirty="0"/>
          </a:p>
        </p:txBody>
      </p:sp>
      <p:sp>
        <p:nvSpPr>
          <p:cNvPr id="4" name="Slide Number Placeholder 3">
            <a:extLst>
              <a:ext uri="{FF2B5EF4-FFF2-40B4-BE49-F238E27FC236}">
                <a16:creationId xmlns:a16="http://schemas.microsoft.com/office/drawing/2014/main" id="{75CDDB86-E26D-4917-8D60-FA729ABC32F4}"/>
              </a:ext>
            </a:extLst>
          </p:cNvPr>
          <p:cNvSpPr>
            <a:spLocks noGrp="1"/>
          </p:cNvSpPr>
          <p:nvPr>
            <p:ph type="sldNum" sz="quarter" idx="11"/>
          </p:nvPr>
        </p:nvSpPr>
        <p:spPr/>
        <p:txBody>
          <a:bodyPr/>
          <a:lstStyle/>
          <a:p>
            <a:fld id="{7BCFBF29-39BB-47B7-B83E-9E61FEB2B13F}" type="slidenum">
              <a:rPr lang="en-CA" smtClean="0"/>
              <a:pPr/>
              <a:t>5</a:t>
            </a:fld>
            <a:endParaRPr lang="en-CA"/>
          </a:p>
        </p:txBody>
      </p:sp>
      <p:sp>
        <p:nvSpPr>
          <p:cNvPr id="5" name="Footer Placeholder 4">
            <a:extLst>
              <a:ext uri="{FF2B5EF4-FFF2-40B4-BE49-F238E27FC236}">
                <a16:creationId xmlns:a16="http://schemas.microsoft.com/office/drawing/2014/main" id="{4797A5E4-056B-4229-BDB9-A0F438621F65}"/>
              </a:ext>
            </a:extLst>
          </p:cNvPr>
          <p:cNvSpPr>
            <a:spLocks noGrp="1"/>
          </p:cNvSpPr>
          <p:nvPr>
            <p:ph type="ftr" sz="quarter" idx="12"/>
          </p:nvPr>
        </p:nvSpPr>
        <p:spPr/>
        <p:txBody>
          <a:bodyPr/>
          <a:lstStyle/>
          <a:p>
            <a:r>
              <a:rPr lang="en-CA"/>
              <a:t>©2022 Canada Health Infoway</a:t>
            </a:r>
            <a:endParaRPr lang="en-CA" dirty="0"/>
          </a:p>
        </p:txBody>
      </p:sp>
    </p:spTree>
    <p:extLst>
      <p:ext uri="{BB962C8B-B14F-4D97-AF65-F5344CB8AC3E}">
        <p14:creationId xmlns:p14="http://schemas.microsoft.com/office/powerpoint/2010/main" val="70581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D93891-B98A-4180-9208-54398A082D18}"/>
              </a:ext>
            </a:extLst>
          </p:cNvPr>
          <p:cNvSpPr>
            <a:spLocks noGrp="1"/>
          </p:cNvSpPr>
          <p:nvPr>
            <p:ph type="sldNum" sz="quarter" idx="10"/>
          </p:nvPr>
        </p:nvSpPr>
        <p:spPr/>
        <p:txBody>
          <a:bodyPr/>
          <a:lstStyle/>
          <a:p>
            <a:fld id="{7BCFBF29-39BB-47B7-B83E-9E61FEB2B13F}" type="slidenum">
              <a:rPr lang="en-CA" smtClean="0"/>
              <a:pPr/>
              <a:t>6</a:t>
            </a:fld>
            <a:endParaRPr lang="en-CA"/>
          </a:p>
        </p:txBody>
      </p:sp>
      <p:sp>
        <p:nvSpPr>
          <p:cNvPr id="3" name="Footer Placeholder 2">
            <a:extLst>
              <a:ext uri="{FF2B5EF4-FFF2-40B4-BE49-F238E27FC236}">
                <a16:creationId xmlns:a16="http://schemas.microsoft.com/office/drawing/2014/main" id="{D14805F2-F78A-4FBF-8602-98BAF16C62DA}"/>
              </a:ext>
            </a:extLst>
          </p:cNvPr>
          <p:cNvSpPr>
            <a:spLocks noGrp="1"/>
          </p:cNvSpPr>
          <p:nvPr>
            <p:ph type="ftr" sz="quarter" idx="12"/>
          </p:nvPr>
        </p:nvSpPr>
        <p:spPr/>
        <p:txBody>
          <a:bodyPr/>
          <a:lstStyle/>
          <a:p>
            <a:r>
              <a:rPr lang="en-CA"/>
              <a:t>©2022 Canada Health Infoway</a:t>
            </a:r>
            <a:endParaRPr lang="en-CA" dirty="0"/>
          </a:p>
        </p:txBody>
      </p:sp>
      <p:pic>
        <p:nvPicPr>
          <p:cNvPr id="5" name="Google Shape;107;p4">
            <a:extLst>
              <a:ext uri="{FF2B5EF4-FFF2-40B4-BE49-F238E27FC236}">
                <a16:creationId xmlns:a16="http://schemas.microsoft.com/office/drawing/2014/main" id="{2EF2F487-67CA-41D6-A959-C90AD4AF83D2}"/>
              </a:ext>
            </a:extLst>
          </p:cNvPr>
          <p:cNvPicPr preferRelativeResize="0"/>
          <p:nvPr/>
        </p:nvPicPr>
        <p:blipFill rotWithShape="1">
          <a:blip r:embed="rId2">
            <a:alphaModFix/>
          </a:blip>
          <a:srcRect l="-224" t="6026" r="221" b="-1163"/>
          <a:stretch/>
        </p:blipFill>
        <p:spPr>
          <a:xfrm>
            <a:off x="633997" y="415633"/>
            <a:ext cx="7876005" cy="4312234"/>
          </a:xfrm>
          <a:prstGeom prst="rect">
            <a:avLst/>
          </a:prstGeom>
          <a:noFill/>
          <a:ln>
            <a:noFill/>
          </a:ln>
        </p:spPr>
      </p:pic>
    </p:spTree>
    <p:extLst>
      <p:ext uri="{BB962C8B-B14F-4D97-AF65-F5344CB8AC3E}">
        <p14:creationId xmlns:p14="http://schemas.microsoft.com/office/powerpoint/2010/main" val="335485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C98F8-331D-418F-8485-0C3C58F1B871}"/>
              </a:ext>
            </a:extLst>
          </p:cNvPr>
          <p:cNvSpPr>
            <a:spLocks noGrp="1"/>
          </p:cNvSpPr>
          <p:nvPr>
            <p:ph type="title"/>
          </p:nvPr>
        </p:nvSpPr>
        <p:spPr/>
        <p:txBody>
          <a:bodyPr/>
          <a:lstStyle/>
          <a:p>
            <a:r>
              <a:rPr lang="en-CA" dirty="0"/>
              <a:t>Updates on </a:t>
            </a:r>
            <a:r>
              <a:rPr lang="en-CA" dirty="0" err="1"/>
              <a:t>SDoH</a:t>
            </a:r>
            <a:r>
              <a:rPr lang="en-CA" dirty="0"/>
              <a:t> Standards Work</a:t>
            </a:r>
          </a:p>
        </p:txBody>
      </p:sp>
      <p:sp>
        <p:nvSpPr>
          <p:cNvPr id="3" name="Content Placeholder 2">
            <a:extLst>
              <a:ext uri="{FF2B5EF4-FFF2-40B4-BE49-F238E27FC236}">
                <a16:creationId xmlns:a16="http://schemas.microsoft.com/office/drawing/2014/main" id="{FC44E2DF-47F0-4F2D-ADB0-062B8EB33E84}"/>
              </a:ext>
            </a:extLst>
          </p:cNvPr>
          <p:cNvSpPr>
            <a:spLocks noGrp="1"/>
          </p:cNvSpPr>
          <p:nvPr>
            <p:ph sz="quarter" idx="10"/>
          </p:nvPr>
        </p:nvSpPr>
        <p:spPr/>
        <p:txBody>
          <a:bodyPr>
            <a:normAutofit fontScale="92500" lnSpcReduction="10000"/>
          </a:bodyPr>
          <a:lstStyle/>
          <a:p>
            <a:r>
              <a:rPr lang="en-CA" sz="1800" i="1" dirty="0">
                <a:effectLst/>
                <a:latin typeface="Calibri" panose="020F0502020204030204" pitchFamily="34" charset="0"/>
                <a:ea typeface="Times New Roman" panose="02020603050405020304" pitchFamily="18" charset="0"/>
              </a:rPr>
              <a:t>Lawson, J. Aug, 2022. eHealth data standards and data stewardship for social determinants of health data in support of Ontario learning healthcare systems: a state-of-the-art review of the literature.</a:t>
            </a:r>
            <a:endParaRPr lang="en-CA" sz="1800" dirty="0">
              <a:effectLst/>
              <a:latin typeface="Times New Roman" panose="02020603050405020304" pitchFamily="18" charset="0"/>
              <a:ea typeface="Times New Roman" panose="02020603050405020304" pitchFamily="18" charset="0"/>
            </a:endParaRPr>
          </a:p>
          <a:p>
            <a:r>
              <a:rPr lang="en-CA" dirty="0"/>
              <a:t>Collaborations forming among CIHI, Infoway, Academia and Community Primary Care, PHAC</a:t>
            </a:r>
          </a:p>
          <a:p>
            <a:r>
              <a:rPr lang="en-CA" dirty="0"/>
              <a:t>Acknowledgement of the importance data standards</a:t>
            </a:r>
          </a:p>
          <a:p>
            <a:pPr lvl="1"/>
            <a:r>
              <a:rPr lang="en-CA" dirty="0"/>
              <a:t>Data collection tools</a:t>
            </a:r>
          </a:p>
          <a:p>
            <a:pPr lvl="1"/>
            <a:r>
              <a:rPr lang="en-CA" dirty="0"/>
              <a:t>Terminology and value sets</a:t>
            </a:r>
          </a:p>
          <a:p>
            <a:pPr lvl="1"/>
            <a:r>
              <a:rPr lang="en-CA" dirty="0"/>
              <a:t>Data use, sharing</a:t>
            </a:r>
          </a:p>
        </p:txBody>
      </p:sp>
      <p:sp>
        <p:nvSpPr>
          <p:cNvPr id="4" name="Slide Number Placeholder 3">
            <a:extLst>
              <a:ext uri="{FF2B5EF4-FFF2-40B4-BE49-F238E27FC236}">
                <a16:creationId xmlns:a16="http://schemas.microsoft.com/office/drawing/2014/main" id="{21CD1ED8-744A-4C1E-B819-9888DC1CBDFC}"/>
              </a:ext>
            </a:extLst>
          </p:cNvPr>
          <p:cNvSpPr>
            <a:spLocks noGrp="1"/>
          </p:cNvSpPr>
          <p:nvPr>
            <p:ph type="sldNum" sz="quarter" idx="11"/>
          </p:nvPr>
        </p:nvSpPr>
        <p:spPr/>
        <p:txBody>
          <a:bodyPr/>
          <a:lstStyle/>
          <a:p>
            <a:fld id="{7BCFBF29-39BB-47B7-B83E-9E61FEB2B13F}" type="slidenum">
              <a:rPr lang="en-CA" smtClean="0"/>
              <a:pPr/>
              <a:t>7</a:t>
            </a:fld>
            <a:endParaRPr lang="en-CA"/>
          </a:p>
        </p:txBody>
      </p:sp>
      <p:sp>
        <p:nvSpPr>
          <p:cNvPr id="5" name="Footer Placeholder 4">
            <a:extLst>
              <a:ext uri="{FF2B5EF4-FFF2-40B4-BE49-F238E27FC236}">
                <a16:creationId xmlns:a16="http://schemas.microsoft.com/office/drawing/2014/main" id="{5C89B66C-11BB-46CD-A93F-BD47C0EE85B4}"/>
              </a:ext>
            </a:extLst>
          </p:cNvPr>
          <p:cNvSpPr>
            <a:spLocks noGrp="1"/>
          </p:cNvSpPr>
          <p:nvPr>
            <p:ph type="ftr" sz="quarter" idx="12"/>
          </p:nvPr>
        </p:nvSpPr>
        <p:spPr/>
        <p:txBody>
          <a:bodyPr/>
          <a:lstStyle/>
          <a:p>
            <a:r>
              <a:rPr lang="en-CA"/>
              <a:t>©2022 Canada Health Infoway</a:t>
            </a:r>
            <a:endParaRPr lang="en-CA" dirty="0"/>
          </a:p>
        </p:txBody>
      </p:sp>
    </p:spTree>
    <p:extLst>
      <p:ext uri="{BB962C8B-B14F-4D97-AF65-F5344CB8AC3E}">
        <p14:creationId xmlns:p14="http://schemas.microsoft.com/office/powerpoint/2010/main" val="3882702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67485-0E15-4B04-BEA0-C6714E2FCA74}"/>
              </a:ext>
            </a:extLst>
          </p:cNvPr>
          <p:cNvSpPr>
            <a:spLocks noGrp="1"/>
          </p:cNvSpPr>
          <p:nvPr>
            <p:ph type="title"/>
          </p:nvPr>
        </p:nvSpPr>
        <p:spPr/>
        <p:txBody>
          <a:bodyPr/>
          <a:lstStyle/>
          <a:p>
            <a:r>
              <a:rPr lang="en-CA" dirty="0"/>
              <a:t>Infoway </a:t>
            </a:r>
            <a:r>
              <a:rPr lang="en-CA" dirty="0" err="1"/>
              <a:t>SDoH</a:t>
            </a:r>
            <a:r>
              <a:rPr lang="en-CA" dirty="0"/>
              <a:t> Data Standards Working Group</a:t>
            </a:r>
          </a:p>
        </p:txBody>
      </p:sp>
      <p:sp>
        <p:nvSpPr>
          <p:cNvPr id="3" name="Content Placeholder 2">
            <a:extLst>
              <a:ext uri="{FF2B5EF4-FFF2-40B4-BE49-F238E27FC236}">
                <a16:creationId xmlns:a16="http://schemas.microsoft.com/office/drawing/2014/main" id="{467401CE-D348-4D2B-86F2-7A0AB5BF878E}"/>
              </a:ext>
            </a:extLst>
          </p:cNvPr>
          <p:cNvSpPr>
            <a:spLocks noGrp="1"/>
          </p:cNvSpPr>
          <p:nvPr>
            <p:ph sz="quarter" idx="10"/>
          </p:nvPr>
        </p:nvSpPr>
        <p:spPr/>
        <p:txBody>
          <a:bodyPr>
            <a:normAutofit/>
          </a:bodyPr>
          <a:lstStyle/>
          <a:p>
            <a:r>
              <a:rPr lang="en-CA" dirty="0"/>
              <a:t>Next Steps</a:t>
            </a:r>
          </a:p>
          <a:p>
            <a:pPr lvl="1"/>
            <a:r>
              <a:rPr lang="en-CA" sz="1800" dirty="0"/>
              <a:t>Oct – Dec </a:t>
            </a:r>
            <a:r>
              <a:rPr lang="en-CA" sz="1800" dirty="0" err="1"/>
              <a:t>SDoH</a:t>
            </a:r>
            <a:r>
              <a:rPr lang="en-CA" sz="1800" dirty="0"/>
              <a:t> Data Standards focus</a:t>
            </a:r>
          </a:p>
          <a:p>
            <a:pPr lvl="2"/>
            <a:r>
              <a:rPr lang="en-CA" sz="1800" dirty="0"/>
              <a:t>Knowledge sharing with expert speakers followed by discussion</a:t>
            </a:r>
          </a:p>
          <a:p>
            <a:pPr lvl="1"/>
            <a:r>
              <a:rPr lang="en-CA" sz="1800" dirty="0"/>
              <a:t>Jan  - Define Working Group mandate, Terms of Reference</a:t>
            </a:r>
          </a:p>
          <a:p>
            <a:pPr lvl="1"/>
            <a:r>
              <a:rPr lang="en-CA" sz="1800" dirty="0"/>
              <a:t>Input from Working Group Members</a:t>
            </a:r>
          </a:p>
        </p:txBody>
      </p:sp>
      <p:sp>
        <p:nvSpPr>
          <p:cNvPr id="4" name="Slide Number Placeholder 3">
            <a:extLst>
              <a:ext uri="{FF2B5EF4-FFF2-40B4-BE49-F238E27FC236}">
                <a16:creationId xmlns:a16="http://schemas.microsoft.com/office/drawing/2014/main" id="{DE3E2332-1B6E-4395-8097-54E330718CD9}"/>
              </a:ext>
            </a:extLst>
          </p:cNvPr>
          <p:cNvSpPr>
            <a:spLocks noGrp="1"/>
          </p:cNvSpPr>
          <p:nvPr>
            <p:ph type="sldNum" sz="quarter" idx="11"/>
          </p:nvPr>
        </p:nvSpPr>
        <p:spPr/>
        <p:txBody>
          <a:bodyPr/>
          <a:lstStyle/>
          <a:p>
            <a:fld id="{7BCFBF29-39BB-47B7-B83E-9E61FEB2B13F}" type="slidenum">
              <a:rPr lang="en-CA" smtClean="0"/>
              <a:pPr/>
              <a:t>8</a:t>
            </a:fld>
            <a:endParaRPr lang="en-CA"/>
          </a:p>
        </p:txBody>
      </p:sp>
      <p:sp>
        <p:nvSpPr>
          <p:cNvPr id="5" name="Footer Placeholder 4">
            <a:extLst>
              <a:ext uri="{FF2B5EF4-FFF2-40B4-BE49-F238E27FC236}">
                <a16:creationId xmlns:a16="http://schemas.microsoft.com/office/drawing/2014/main" id="{CEEA2A06-6E42-4CA8-ABE3-ABF593A90DA9}"/>
              </a:ext>
            </a:extLst>
          </p:cNvPr>
          <p:cNvSpPr>
            <a:spLocks noGrp="1"/>
          </p:cNvSpPr>
          <p:nvPr>
            <p:ph type="ftr" sz="quarter" idx="12"/>
          </p:nvPr>
        </p:nvSpPr>
        <p:spPr/>
        <p:txBody>
          <a:bodyPr/>
          <a:lstStyle/>
          <a:p>
            <a:r>
              <a:rPr lang="en-CA"/>
              <a:t>©2022 Canada Health Infoway</a:t>
            </a:r>
            <a:endParaRPr lang="en-CA" dirty="0"/>
          </a:p>
        </p:txBody>
      </p:sp>
    </p:spTree>
    <p:extLst>
      <p:ext uri="{BB962C8B-B14F-4D97-AF65-F5344CB8AC3E}">
        <p14:creationId xmlns:p14="http://schemas.microsoft.com/office/powerpoint/2010/main" val="81896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name="Canada Health Infoway">
  <a:themeElements>
    <a:clrScheme name="INFOWAY UPDATED 2021">
      <a:dk1>
        <a:srgbClr val="000000"/>
      </a:dk1>
      <a:lt1>
        <a:srgbClr val="FFFFFF"/>
      </a:lt1>
      <a:dk2>
        <a:srgbClr val="E02E3B"/>
      </a:dk2>
      <a:lt2>
        <a:srgbClr val="D8D8D8"/>
      </a:lt2>
      <a:accent1>
        <a:srgbClr val="E02E3B"/>
      </a:accent1>
      <a:accent2>
        <a:srgbClr val="1CA600"/>
      </a:accent2>
      <a:accent3>
        <a:srgbClr val="0094B7"/>
      </a:accent3>
      <a:accent4>
        <a:srgbClr val="4B1D56"/>
      </a:accent4>
      <a:accent5>
        <a:srgbClr val="A4DB99"/>
      </a:accent5>
      <a:accent6>
        <a:srgbClr val="66BFD4"/>
      </a:accent6>
      <a:hlink>
        <a:srgbClr val="E02E3B"/>
      </a:hlink>
      <a:folHlink>
        <a:srgbClr val="E02E3B"/>
      </a:folHlink>
    </a:clrScheme>
    <a:fontScheme name="Canada Health Infoway Arial">
      <a:majorFont>
        <a:latin typeface="Arial"/>
        <a:ea typeface=""/>
        <a:cs typeface=""/>
      </a:majorFont>
      <a:minorFont>
        <a:latin typeface="Arial"/>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algn="l" defTabSz="825500">
          <a:defRPr sz="1600" b="0" cap="none" dirty="0">
            <a:solidFill>
              <a:srgbClr val="FFFFFF"/>
            </a:solidFill>
            <a:ea typeface="Helvetica Neue Light"/>
            <a:cs typeface="Helvetica Neue Light"/>
            <a:sym typeface="Helvetica Neue Light"/>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algn="l" defTabSz="825500">
          <a:defRPr sz="1600" b="0" cap="none" dirty="0" smtClean="0"/>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Light"/>
            <a:ea typeface="Helvetica Neue Light"/>
            <a:cs typeface="Helvetica Neue Light"/>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515252"/>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Infoway - PowerPoint Template - V2 - November 7 2018</Template>
  <TotalTime>31044</TotalTime>
  <Words>465</Words>
  <Application>Microsoft Office PowerPoint</Application>
  <PresentationFormat>On-screen Show (16:9)</PresentationFormat>
  <Paragraphs>60</Paragraphs>
  <Slides>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Helvetica Neue</vt:lpstr>
      <vt:lpstr>Helvetica Neue Light</vt:lpstr>
      <vt:lpstr>Calibri</vt:lpstr>
      <vt:lpstr>Times New Roman</vt:lpstr>
      <vt:lpstr>Segoe UI</vt:lpstr>
      <vt:lpstr>Canada Health Infoway</vt:lpstr>
      <vt:lpstr>SDoH Data Standards Working Group</vt:lpstr>
      <vt:lpstr> Land Acknowledgement</vt:lpstr>
      <vt:lpstr>Agenda</vt:lpstr>
      <vt:lpstr>Housekeeping</vt:lpstr>
      <vt:lpstr>Overview:</vt:lpstr>
      <vt:lpstr>PowerPoint Presentation</vt:lpstr>
      <vt:lpstr>Updates on SDoH Standards Work</vt:lpstr>
      <vt:lpstr>Infoway SDoH Data Standards Working Group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Lucy Langstaff</dc:creator>
  <cp:lastModifiedBy>Lawson, Jennifer</cp:lastModifiedBy>
  <cp:revision>506</cp:revision>
  <dcterms:created xsi:type="dcterms:W3CDTF">2018-11-29T01:44:37Z</dcterms:created>
  <dcterms:modified xsi:type="dcterms:W3CDTF">2022-09-20T15:50:22Z</dcterms:modified>
</cp:coreProperties>
</file>