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omments/comment1.xml" ContentType="application/vnd.openxmlformats-officedocument.presentationml.comments+xml"/>
  <Override PartName="/ppt/notesSlides/notesSlide10.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7" r:id="rId2"/>
    <p:sldId id="277" r:id="rId3"/>
    <p:sldId id="282" r:id="rId4"/>
    <p:sldId id="278" r:id="rId5"/>
    <p:sldId id="256" r:id="rId6"/>
    <p:sldId id="267" r:id="rId7"/>
    <p:sldId id="275" r:id="rId8"/>
    <p:sldId id="272" r:id="rId9"/>
    <p:sldId id="273" r:id="rId10"/>
    <p:sldId id="268" r:id="rId11"/>
    <p:sldId id="280" r:id="rId12"/>
    <p:sldId id="269" r:id="rId13"/>
    <p:sldId id="270" r:id="rId14"/>
    <p:sldId id="28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31399F3-9D60-4C36-BD7F-4644BDA89DDB}">
          <p14:sldIdLst>
            <p14:sldId id="257"/>
            <p14:sldId id="277"/>
            <p14:sldId id="282"/>
            <p14:sldId id="278"/>
          </p14:sldIdLst>
        </p14:section>
        <p14:section name="Appendix" id="{B8840620-C79C-4DF4-99E2-46CA59619BF4}">
          <p14:sldIdLst>
            <p14:sldId id="256"/>
            <p14:sldId id="267"/>
            <p14:sldId id="275"/>
            <p14:sldId id="272"/>
            <p14:sldId id="273"/>
            <p14:sldId id="268"/>
            <p14:sldId id="280"/>
            <p14:sldId id="269"/>
            <p14:sldId id="270"/>
            <p14:sldId id="281"/>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ridan Cook" initials="SC" lastIdx="9" clrIdx="0">
    <p:extLst>
      <p:ext uri="{19B8F6BF-5375-455C-9EA6-DF929625EA0E}">
        <p15:presenceInfo xmlns:p15="http://schemas.microsoft.com/office/powerpoint/2012/main" userId="S::scook@GEVITYINC.COM::10b3d6d6-0197-48b2-8df1-f8c21ebecc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p:scale>
          <a:sx n="105" d="100"/>
          <a:sy n="105" d="100"/>
        </p:scale>
        <p:origin x="120"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2-19T14:45:52.468" idx="7">
    <p:pos x="10" y="10"/>
    <p:text>Some stakeholders from this group will already have some background in FHIR, others won't  and may be more clinical/management level - want more straightfoward pitch of benefit &amp; ask</p:text>
    <p:extLst>
      <p:ext uri="{C676402C-5697-4E1C-873F-D02D1690AC5C}">
        <p15:threadingInfo xmlns:p15="http://schemas.microsoft.com/office/powerpoint/2012/main" timeZoneBias="300"/>
      </p:ext>
    </p:extLst>
  </p:cm>
  <p:cm authorId="1" dt="2021-02-19T14:51:10.680" idx="8">
    <p:pos x="10" y="146"/>
    <p:text>May need to have targeted presentations - one for technical one for management/clinical - makes sense to go to both in parrallel - use as entry point, approve to review with technical folks - then technical review</p:text>
    <p:extLst>
      <p:ext uri="{C676402C-5697-4E1C-873F-D02D1690AC5C}">
        <p15:threadingInfo xmlns:p15="http://schemas.microsoft.com/office/powerpoint/2012/main" timeZoneBias="300">
          <p15:parentCm authorId="1" idx="7"/>
        </p15:threadingInfo>
      </p:ext>
    </p:extLst>
  </p:cm>
  <p:cm authorId="1" dt="2021-02-19T14:55:35.991" idx="9">
    <p:pos x="10" y="282"/>
    <p:text>Technical groups want to know what is in the package and expectations for implement</p:text>
    <p:extLst>
      <p:ext uri="{C676402C-5697-4E1C-873F-D02D1690AC5C}">
        <p15:threadingInfo xmlns:p15="http://schemas.microsoft.com/office/powerpoint/2012/main" timeZoneBias="300">
          <p15:parentCm authorId="1" idx="7"/>
        </p15:threadingInfo>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B37B916-5AC2-4BDD-AE76-B8A1D1F368B5}"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en-CA"/>
        </a:p>
      </dgm:t>
    </dgm:pt>
    <dgm:pt modelId="{B939F720-5B74-497D-A189-F1F6D52BED7C}">
      <dgm:prSet phldrT="[Text]"/>
      <dgm:spPr/>
      <dgm:t>
        <a:bodyPr/>
        <a:lstStyle/>
        <a:p>
          <a:r>
            <a:rPr lang="en-CA" dirty="0"/>
            <a:t>Endorsements Collected</a:t>
          </a:r>
        </a:p>
      </dgm:t>
    </dgm:pt>
    <dgm:pt modelId="{DFD8D59A-3A08-4D44-83FE-5829F616FDBB}" type="parTrans" cxnId="{D3190AC0-0394-4BEE-9ADE-FB1733FA7E64}">
      <dgm:prSet/>
      <dgm:spPr/>
      <dgm:t>
        <a:bodyPr/>
        <a:lstStyle/>
        <a:p>
          <a:endParaRPr lang="en-CA"/>
        </a:p>
      </dgm:t>
    </dgm:pt>
    <dgm:pt modelId="{1F5B547C-BF02-4FFA-AC0D-6F91ABF6B824}" type="sibTrans" cxnId="{D3190AC0-0394-4BEE-9ADE-FB1733FA7E64}">
      <dgm:prSet/>
      <dgm:spPr/>
      <dgm:t>
        <a:bodyPr/>
        <a:lstStyle/>
        <a:p>
          <a:endParaRPr lang="en-CA"/>
        </a:p>
      </dgm:t>
    </dgm:pt>
    <dgm:pt modelId="{273BB443-4D24-447E-82D5-6DD5A276AE81}">
      <dgm:prSet phldrT="[Text]"/>
      <dgm:spPr/>
      <dgm:t>
        <a:bodyPr/>
        <a:lstStyle/>
        <a:p>
          <a:r>
            <a:rPr lang="en-CA" dirty="0"/>
            <a:t>Jurisdictional and regional operational working groups</a:t>
          </a:r>
        </a:p>
      </dgm:t>
    </dgm:pt>
    <dgm:pt modelId="{F4153749-7E00-4598-8702-7A6F346D1AC4}" type="parTrans" cxnId="{55763158-ED61-47A9-9D7A-E8A9B2A305C5}">
      <dgm:prSet/>
      <dgm:spPr/>
      <dgm:t>
        <a:bodyPr/>
        <a:lstStyle/>
        <a:p>
          <a:endParaRPr lang="en-CA"/>
        </a:p>
      </dgm:t>
    </dgm:pt>
    <dgm:pt modelId="{3BC4F68A-58B2-42BD-8BCF-E741AECF0216}" type="sibTrans" cxnId="{55763158-ED61-47A9-9D7A-E8A9B2A305C5}">
      <dgm:prSet/>
      <dgm:spPr/>
      <dgm:t>
        <a:bodyPr/>
        <a:lstStyle/>
        <a:p>
          <a:endParaRPr lang="en-CA"/>
        </a:p>
      </dgm:t>
    </dgm:pt>
    <dgm:pt modelId="{5CCD52D5-40DD-4EC8-8044-F8319A26CF9B}">
      <dgm:prSet phldrT="[Text]"/>
      <dgm:spPr/>
      <dgm:t>
        <a:bodyPr/>
        <a:lstStyle/>
        <a:p>
          <a:r>
            <a:rPr lang="en-CA" dirty="0"/>
            <a:t>Federal Strategic Level Organizations agree to support: “secretariat roles”</a:t>
          </a:r>
        </a:p>
      </dgm:t>
    </dgm:pt>
    <dgm:pt modelId="{49289906-5740-441E-8B96-E804B769FD05}" type="parTrans" cxnId="{EF7A907B-E10D-4000-9F47-1A14D8DE567E}">
      <dgm:prSet/>
      <dgm:spPr/>
      <dgm:t>
        <a:bodyPr/>
        <a:lstStyle/>
        <a:p>
          <a:endParaRPr lang="en-CA"/>
        </a:p>
      </dgm:t>
    </dgm:pt>
    <dgm:pt modelId="{5A0C4DFB-F227-46C7-95B6-38FC0205CC41}" type="sibTrans" cxnId="{EF7A907B-E10D-4000-9F47-1A14D8DE567E}">
      <dgm:prSet/>
      <dgm:spPr/>
      <dgm:t>
        <a:bodyPr/>
        <a:lstStyle/>
        <a:p>
          <a:endParaRPr lang="en-CA"/>
        </a:p>
      </dgm:t>
    </dgm:pt>
    <dgm:pt modelId="{CF53D487-B2C0-42BE-A7A4-F4DA3880E40D}">
      <dgm:prSet phldrT="[Text]"/>
      <dgm:spPr/>
      <dgm:t>
        <a:bodyPr/>
        <a:lstStyle/>
        <a:p>
          <a:r>
            <a:rPr lang="en-CA" dirty="0"/>
            <a:t>Governance Group Terms of Reference &amp; Adoption Milestones Established </a:t>
          </a:r>
        </a:p>
      </dgm:t>
    </dgm:pt>
    <dgm:pt modelId="{00012E76-EE96-47BF-980D-9A98CB0AC4E2}" type="parTrans" cxnId="{BA63B6E1-5947-4428-A61A-8D6AE96E88A8}">
      <dgm:prSet/>
      <dgm:spPr/>
      <dgm:t>
        <a:bodyPr/>
        <a:lstStyle/>
        <a:p>
          <a:endParaRPr lang="en-CA"/>
        </a:p>
      </dgm:t>
    </dgm:pt>
    <dgm:pt modelId="{801CAEDD-5506-40C2-BEA0-3E96C9F1A364}" type="sibTrans" cxnId="{BA63B6E1-5947-4428-A61A-8D6AE96E88A8}">
      <dgm:prSet/>
      <dgm:spPr/>
      <dgm:t>
        <a:bodyPr/>
        <a:lstStyle/>
        <a:p>
          <a:endParaRPr lang="en-CA"/>
        </a:p>
      </dgm:t>
    </dgm:pt>
    <dgm:pt modelId="{C212DB10-18C0-4C37-9337-F3EE33502168}">
      <dgm:prSet phldrT="[Text]"/>
      <dgm:spPr/>
      <dgm:t>
        <a:bodyPr/>
        <a:lstStyle/>
        <a:p>
          <a:r>
            <a:rPr lang="en-CA" dirty="0"/>
            <a:t>Previously engaged Solution Vendors</a:t>
          </a:r>
        </a:p>
      </dgm:t>
    </dgm:pt>
    <dgm:pt modelId="{506A9D17-AF35-4F39-93E0-7956576D29AC}" type="parTrans" cxnId="{9CDD5BE4-ED83-4D23-8B4E-4A565810443B}">
      <dgm:prSet/>
      <dgm:spPr/>
      <dgm:t>
        <a:bodyPr/>
        <a:lstStyle/>
        <a:p>
          <a:endParaRPr lang="en-CA"/>
        </a:p>
      </dgm:t>
    </dgm:pt>
    <dgm:pt modelId="{D5F99171-98CE-45C8-9FE1-D4F366B85168}" type="sibTrans" cxnId="{9CDD5BE4-ED83-4D23-8B4E-4A565810443B}">
      <dgm:prSet/>
      <dgm:spPr/>
      <dgm:t>
        <a:bodyPr/>
        <a:lstStyle/>
        <a:p>
          <a:endParaRPr lang="en-CA"/>
        </a:p>
      </dgm:t>
    </dgm:pt>
    <dgm:pt modelId="{BB59B253-7FE8-45AB-8B78-D260B8734A08}">
      <dgm:prSet phldrT="[Text]"/>
      <dgm:spPr/>
      <dgm:t>
        <a:bodyPr/>
        <a:lstStyle/>
        <a:p>
          <a:r>
            <a:rPr lang="en-CA" dirty="0"/>
            <a:t>Previously engaged Standards Organizations</a:t>
          </a:r>
        </a:p>
      </dgm:t>
    </dgm:pt>
    <dgm:pt modelId="{FC4EF6FD-28FA-4FC4-8344-4DA81E2681CC}" type="parTrans" cxnId="{69565054-E9A1-403A-9D25-B699B468F0F0}">
      <dgm:prSet/>
      <dgm:spPr/>
      <dgm:t>
        <a:bodyPr/>
        <a:lstStyle/>
        <a:p>
          <a:endParaRPr lang="en-CA"/>
        </a:p>
      </dgm:t>
    </dgm:pt>
    <dgm:pt modelId="{ABD90674-141C-4374-A4A8-C7DCC78F1462}" type="sibTrans" cxnId="{69565054-E9A1-403A-9D25-B699B468F0F0}">
      <dgm:prSet/>
      <dgm:spPr/>
      <dgm:t>
        <a:bodyPr/>
        <a:lstStyle/>
        <a:p>
          <a:endParaRPr lang="en-CA"/>
        </a:p>
      </dgm:t>
    </dgm:pt>
    <dgm:pt modelId="{D8F52F6F-6AE4-4F3E-A8FF-9422BBC4F52A}">
      <dgm:prSet phldrT="[Text]"/>
      <dgm:spPr/>
      <dgm:t>
        <a:bodyPr/>
        <a:lstStyle/>
        <a:p>
          <a:r>
            <a:rPr lang="en-CA" dirty="0"/>
            <a:t>Governance Group Commitment Confirmed</a:t>
          </a:r>
        </a:p>
      </dgm:t>
    </dgm:pt>
    <dgm:pt modelId="{626983A6-A7D2-4951-879A-C097AEB93A8A}" type="sibTrans" cxnId="{E8E7E91D-763A-4632-909B-3EF5E49EB972}">
      <dgm:prSet/>
      <dgm:spPr/>
      <dgm:t>
        <a:bodyPr/>
        <a:lstStyle/>
        <a:p>
          <a:endParaRPr lang="en-CA"/>
        </a:p>
      </dgm:t>
    </dgm:pt>
    <dgm:pt modelId="{DA373ED0-B7C9-4F62-90F0-DE9471E9C55B}" type="parTrans" cxnId="{E8E7E91D-763A-4632-909B-3EF5E49EB972}">
      <dgm:prSet/>
      <dgm:spPr/>
      <dgm:t>
        <a:bodyPr/>
        <a:lstStyle/>
        <a:p>
          <a:endParaRPr lang="en-CA"/>
        </a:p>
      </dgm:t>
    </dgm:pt>
    <dgm:pt modelId="{6935E203-79E5-432D-9F36-D7ADE38EA406}">
      <dgm:prSet phldrT="[Text]"/>
      <dgm:spPr/>
      <dgm:t>
        <a:bodyPr/>
        <a:lstStyle/>
        <a:p>
          <a:r>
            <a:rPr lang="en-CA" dirty="0"/>
            <a:t>Endorsers collectively form partnership as co-owners</a:t>
          </a:r>
        </a:p>
      </dgm:t>
    </dgm:pt>
    <dgm:pt modelId="{33265424-695E-449F-83E5-20086C8E2DD6}" type="parTrans" cxnId="{CD0D98B8-B2A4-44E0-83E9-76612CB6C832}">
      <dgm:prSet/>
      <dgm:spPr/>
      <dgm:t>
        <a:bodyPr/>
        <a:lstStyle/>
        <a:p>
          <a:endParaRPr lang="en-CA"/>
        </a:p>
      </dgm:t>
    </dgm:pt>
    <dgm:pt modelId="{3DE54234-E459-4EED-B983-1C146CF9946D}" type="sibTrans" cxnId="{CD0D98B8-B2A4-44E0-83E9-76612CB6C832}">
      <dgm:prSet/>
      <dgm:spPr/>
      <dgm:t>
        <a:bodyPr/>
        <a:lstStyle/>
        <a:p>
          <a:endParaRPr lang="en-CA"/>
        </a:p>
      </dgm:t>
    </dgm:pt>
    <dgm:pt modelId="{8590A955-CD49-4E33-A8E5-C4CAD41CFD3E}">
      <dgm:prSet phldrT="[Text]"/>
      <dgm:spPr/>
      <dgm:t>
        <a:bodyPr/>
        <a:lstStyle/>
        <a:p>
          <a:r>
            <a:rPr lang="en-CA" dirty="0"/>
            <a:t>Governance Group Drives Adoption</a:t>
          </a:r>
        </a:p>
      </dgm:t>
    </dgm:pt>
    <dgm:pt modelId="{A62F3C28-CA2B-4431-B19A-D95B3579D1AE}" type="parTrans" cxnId="{1408AB04-2904-4E58-852A-B3133365E2EC}">
      <dgm:prSet/>
      <dgm:spPr/>
      <dgm:t>
        <a:bodyPr/>
        <a:lstStyle/>
        <a:p>
          <a:endParaRPr lang="en-CA"/>
        </a:p>
      </dgm:t>
    </dgm:pt>
    <dgm:pt modelId="{40366535-06B2-4E1F-97F1-849C169FB9BF}" type="sibTrans" cxnId="{1408AB04-2904-4E58-852A-B3133365E2EC}">
      <dgm:prSet/>
      <dgm:spPr/>
      <dgm:t>
        <a:bodyPr/>
        <a:lstStyle/>
        <a:p>
          <a:endParaRPr lang="en-CA"/>
        </a:p>
      </dgm:t>
    </dgm:pt>
    <dgm:pt modelId="{2F169BAC-4DD8-4BDF-85DA-4C189B429E08}">
      <dgm:prSet phldrT="[Text]"/>
      <dgm:spPr/>
      <dgm:t>
        <a:bodyPr/>
        <a:lstStyle/>
        <a:p>
          <a:r>
            <a:rPr lang="en-CA" dirty="0"/>
            <a:t>Governance Group Maintains &amp; Evolves Baseline</a:t>
          </a:r>
        </a:p>
      </dgm:t>
    </dgm:pt>
    <dgm:pt modelId="{FC006AF8-3D74-4773-83F7-4FC4C02B4B8B}" type="parTrans" cxnId="{204242F3-5FCA-4704-A7B9-CC24831F5FB6}">
      <dgm:prSet/>
      <dgm:spPr/>
      <dgm:t>
        <a:bodyPr/>
        <a:lstStyle/>
        <a:p>
          <a:endParaRPr lang="en-CA"/>
        </a:p>
      </dgm:t>
    </dgm:pt>
    <dgm:pt modelId="{AA155931-F3BA-4A27-834A-63FF04FCC863}" type="sibTrans" cxnId="{204242F3-5FCA-4704-A7B9-CC24831F5FB6}">
      <dgm:prSet/>
      <dgm:spPr/>
      <dgm:t>
        <a:bodyPr/>
        <a:lstStyle/>
        <a:p>
          <a:endParaRPr lang="en-CA"/>
        </a:p>
      </dgm:t>
    </dgm:pt>
    <dgm:pt modelId="{77F01554-3034-40B5-BD6D-D2937533B95F}" type="pres">
      <dgm:prSet presAssocID="{BB37B916-5AC2-4BDD-AE76-B8A1D1F368B5}" presName="linearFlow" presStyleCnt="0">
        <dgm:presLayoutVars>
          <dgm:dir/>
          <dgm:animLvl val="lvl"/>
          <dgm:resizeHandles val="exact"/>
        </dgm:presLayoutVars>
      </dgm:prSet>
      <dgm:spPr/>
    </dgm:pt>
    <dgm:pt modelId="{AAF94055-3964-4FF1-A36B-6F364BF8066D}" type="pres">
      <dgm:prSet presAssocID="{B939F720-5B74-497D-A189-F1F6D52BED7C}" presName="composite" presStyleCnt="0"/>
      <dgm:spPr/>
    </dgm:pt>
    <dgm:pt modelId="{18F3A8AD-5DA7-49E3-8F5C-6C8248F9A434}" type="pres">
      <dgm:prSet presAssocID="{B939F720-5B74-497D-A189-F1F6D52BED7C}" presName="parTx" presStyleLbl="node1" presStyleIdx="0" presStyleCnt="5">
        <dgm:presLayoutVars>
          <dgm:chMax val="0"/>
          <dgm:chPref val="0"/>
          <dgm:bulletEnabled val="1"/>
        </dgm:presLayoutVars>
      </dgm:prSet>
      <dgm:spPr/>
    </dgm:pt>
    <dgm:pt modelId="{635B38B4-3476-44A6-A2EF-BEF832B9215C}" type="pres">
      <dgm:prSet presAssocID="{B939F720-5B74-497D-A189-F1F6D52BED7C}" presName="parSh" presStyleLbl="node1" presStyleIdx="0" presStyleCnt="5"/>
      <dgm:spPr/>
    </dgm:pt>
    <dgm:pt modelId="{DCEA186A-5318-4DF2-ABC8-06E501B09A3A}" type="pres">
      <dgm:prSet presAssocID="{B939F720-5B74-497D-A189-F1F6D52BED7C}" presName="desTx" presStyleLbl="fgAcc1" presStyleIdx="0" presStyleCnt="5">
        <dgm:presLayoutVars>
          <dgm:bulletEnabled val="1"/>
        </dgm:presLayoutVars>
      </dgm:prSet>
      <dgm:spPr/>
    </dgm:pt>
    <dgm:pt modelId="{960EA956-1EF7-4F5B-925D-3F5560DF3A93}" type="pres">
      <dgm:prSet presAssocID="{1F5B547C-BF02-4FFA-AC0D-6F91ABF6B824}" presName="sibTrans" presStyleLbl="sibTrans2D1" presStyleIdx="0" presStyleCnt="4"/>
      <dgm:spPr/>
    </dgm:pt>
    <dgm:pt modelId="{FCED783F-48FE-417B-B863-05159411A964}" type="pres">
      <dgm:prSet presAssocID="{1F5B547C-BF02-4FFA-AC0D-6F91ABF6B824}" presName="connTx" presStyleLbl="sibTrans2D1" presStyleIdx="0" presStyleCnt="4"/>
      <dgm:spPr/>
    </dgm:pt>
    <dgm:pt modelId="{DFF5FDBC-BFAD-44FB-BF9D-9A66C0221016}" type="pres">
      <dgm:prSet presAssocID="{D8F52F6F-6AE4-4F3E-A8FF-9422BBC4F52A}" presName="composite" presStyleCnt="0"/>
      <dgm:spPr/>
    </dgm:pt>
    <dgm:pt modelId="{07BEE424-AC50-470B-9685-1BF40F53B23C}" type="pres">
      <dgm:prSet presAssocID="{D8F52F6F-6AE4-4F3E-A8FF-9422BBC4F52A}" presName="parTx" presStyleLbl="node1" presStyleIdx="0" presStyleCnt="5">
        <dgm:presLayoutVars>
          <dgm:chMax val="0"/>
          <dgm:chPref val="0"/>
          <dgm:bulletEnabled val="1"/>
        </dgm:presLayoutVars>
      </dgm:prSet>
      <dgm:spPr/>
    </dgm:pt>
    <dgm:pt modelId="{D71CDD03-1E35-475A-B733-570C98F5A639}" type="pres">
      <dgm:prSet presAssocID="{D8F52F6F-6AE4-4F3E-A8FF-9422BBC4F52A}" presName="parSh" presStyleLbl="node1" presStyleIdx="1" presStyleCnt="5" custScaleY="98468" custLinFactNeighborY="-3275"/>
      <dgm:spPr/>
    </dgm:pt>
    <dgm:pt modelId="{E0D1785F-6AD3-47C4-8DC7-1EF0C8213FB3}" type="pres">
      <dgm:prSet presAssocID="{D8F52F6F-6AE4-4F3E-A8FF-9422BBC4F52A}" presName="desTx" presStyleLbl="fgAcc1" presStyleIdx="1" presStyleCnt="5">
        <dgm:presLayoutVars>
          <dgm:bulletEnabled val="1"/>
        </dgm:presLayoutVars>
      </dgm:prSet>
      <dgm:spPr/>
    </dgm:pt>
    <dgm:pt modelId="{584E7BEC-FB71-4AE3-8792-9942E8CEDAA0}" type="pres">
      <dgm:prSet presAssocID="{626983A6-A7D2-4951-879A-C097AEB93A8A}" presName="sibTrans" presStyleLbl="sibTrans2D1" presStyleIdx="1" presStyleCnt="4"/>
      <dgm:spPr/>
    </dgm:pt>
    <dgm:pt modelId="{0A38BF24-4C8A-4958-97BA-C32384AEC6A7}" type="pres">
      <dgm:prSet presAssocID="{626983A6-A7D2-4951-879A-C097AEB93A8A}" presName="connTx" presStyleLbl="sibTrans2D1" presStyleIdx="1" presStyleCnt="4"/>
      <dgm:spPr/>
    </dgm:pt>
    <dgm:pt modelId="{54D6A8E5-86F9-4BB3-B884-CFCC3FBEA6F8}" type="pres">
      <dgm:prSet presAssocID="{CF53D487-B2C0-42BE-A7A4-F4DA3880E40D}" presName="composite" presStyleCnt="0"/>
      <dgm:spPr/>
    </dgm:pt>
    <dgm:pt modelId="{D816918F-F27B-44DE-A6C6-202069BDBD45}" type="pres">
      <dgm:prSet presAssocID="{CF53D487-B2C0-42BE-A7A4-F4DA3880E40D}" presName="parTx" presStyleLbl="node1" presStyleIdx="1" presStyleCnt="5">
        <dgm:presLayoutVars>
          <dgm:chMax val="0"/>
          <dgm:chPref val="0"/>
          <dgm:bulletEnabled val="1"/>
        </dgm:presLayoutVars>
      </dgm:prSet>
      <dgm:spPr/>
    </dgm:pt>
    <dgm:pt modelId="{7C2EA276-22E5-4BCD-A077-F9E3877CB690}" type="pres">
      <dgm:prSet presAssocID="{CF53D487-B2C0-42BE-A7A4-F4DA3880E40D}" presName="parSh" presStyleLbl="node1" presStyleIdx="2" presStyleCnt="5" custLinFactNeighborY="-3275"/>
      <dgm:spPr/>
    </dgm:pt>
    <dgm:pt modelId="{01818E97-C134-4F12-AE45-5828371C9080}" type="pres">
      <dgm:prSet presAssocID="{CF53D487-B2C0-42BE-A7A4-F4DA3880E40D}" presName="desTx" presStyleLbl="fgAcc1" presStyleIdx="2" presStyleCnt="5">
        <dgm:presLayoutVars>
          <dgm:bulletEnabled val="1"/>
        </dgm:presLayoutVars>
      </dgm:prSet>
      <dgm:spPr/>
    </dgm:pt>
    <dgm:pt modelId="{47E310E7-56E9-4507-B2B0-795FD814ACB0}" type="pres">
      <dgm:prSet presAssocID="{801CAEDD-5506-40C2-BEA0-3E96C9F1A364}" presName="sibTrans" presStyleLbl="sibTrans2D1" presStyleIdx="2" presStyleCnt="4"/>
      <dgm:spPr/>
    </dgm:pt>
    <dgm:pt modelId="{C4090F4B-7461-4EAB-907D-908F450525CB}" type="pres">
      <dgm:prSet presAssocID="{801CAEDD-5506-40C2-BEA0-3E96C9F1A364}" presName="connTx" presStyleLbl="sibTrans2D1" presStyleIdx="2" presStyleCnt="4"/>
      <dgm:spPr/>
    </dgm:pt>
    <dgm:pt modelId="{74C3FE60-22B7-4875-A41F-F6759F2E204C}" type="pres">
      <dgm:prSet presAssocID="{8590A955-CD49-4E33-A8E5-C4CAD41CFD3E}" presName="composite" presStyleCnt="0"/>
      <dgm:spPr/>
    </dgm:pt>
    <dgm:pt modelId="{F40F208D-800E-4742-B858-75EED1B228AB}" type="pres">
      <dgm:prSet presAssocID="{8590A955-CD49-4E33-A8E5-C4CAD41CFD3E}" presName="parTx" presStyleLbl="node1" presStyleIdx="2" presStyleCnt="5" custLinFactNeighborY="-3275">
        <dgm:presLayoutVars>
          <dgm:chMax val="0"/>
          <dgm:chPref val="0"/>
          <dgm:bulletEnabled val="1"/>
        </dgm:presLayoutVars>
      </dgm:prSet>
      <dgm:spPr/>
    </dgm:pt>
    <dgm:pt modelId="{299DA8EB-F203-4027-80D5-3C12D4D683C2}" type="pres">
      <dgm:prSet presAssocID="{8590A955-CD49-4E33-A8E5-C4CAD41CFD3E}" presName="parSh" presStyleLbl="node1" presStyleIdx="3" presStyleCnt="5"/>
      <dgm:spPr/>
    </dgm:pt>
    <dgm:pt modelId="{1FF880F0-B4EA-45FA-9D31-C21B37B7C322}" type="pres">
      <dgm:prSet presAssocID="{8590A955-CD49-4E33-A8E5-C4CAD41CFD3E}" presName="desTx" presStyleLbl="fgAcc1" presStyleIdx="3" presStyleCnt="5">
        <dgm:presLayoutVars>
          <dgm:bulletEnabled val="1"/>
        </dgm:presLayoutVars>
      </dgm:prSet>
      <dgm:spPr/>
    </dgm:pt>
    <dgm:pt modelId="{61DBB0C7-F407-4374-805F-B854D001207B}" type="pres">
      <dgm:prSet presAssocID="{40366535-06B2-4E1F-97F1-849C169FB9BF}" presName="sibTrans" presStyleLbl="sibTrans2D1" presStyleIdx="3" presStyleCnt="4"/>
      <dgm:spPr/>
    </dgm:pt>
    <dgm:pt modelId="{552DA029-41B4-4772-B7F6-E4427BE0C911}" type="pres">
      <dgm:prSet presAssocID="{40366535-06B2-4E1F-97F1-849C169FB9BF}" presName="connTx" presStyleLbl="sibTrans2D1" presStyleIdx="3" presStyleCnt="4"/>
      <dgm:spPr/>
    </dgm:pt>
    <dgm:pt modelId="{5499B17C-67AE-4C98-A6F5-4EC830D14E4A}" type="pres">
      <dgm:prSet presAssocID="{2F169BAC-4DD8-4BDF-85DA-4C189B429E08}" presName="composite" presStyleCnt="0"/>
      <dgm:spPr/>
    </dgm:pt>
    <dgm:pt modelId="{0FB72C8D-EFB1-4E60-B3CB-DE6162B76F33}" type="pres">
      <dgm:prSet presAssocID="{2F169BAC-4DD8-4BDF-85DA-4C189B429E08}" presName="parTx" presStyleLbl="node1" presStyleIdx="3" presStyleCnt="5">
        <dgm:presLayoutVars>
          <dgm:chMax val="0"/>
          <dgm:chPref val="0"/>
          <dgm:bulletEnabled val="1"/>
        </dgm:presLayoutVars>
      </dgm:prSet>
      <dgm:spPr/>
    </dgm:pt>
    <dgm:pt modelId="{D48A31A7-6DD6-4B76-8383-DB6831C4C30A}" type="pres">
      <dgm:prSet presAssocID="{2F169BAC-4DD8-4BDF-85DA-4C189B429E08}" presName="parSh" presStyleLbl="node1" presStyleIdx="4" presStyleCnt="5"/>
      <dgm:spPr/>
    </dgm:pt>
    <dgm:pt modelId="{8929EB26-A8B2-432B-870B-F48E57991C58}" type="pres">
      <dgm:prSet presAssocID="{2F169BAC-4DD8-4BDF-85DA-4C189B429E08}" presName="desTx" presStyleLbl="fgAcc1" presStyleIdx="4" presStyleCnt="5">
        <dgm:presLayoutVars>
          <dgm:bulletEnabled val="1"/>
        </dgm:presLayoutVars>
      </dgm:prSet>
      <dgm:spPr/>
    </dgm:pt>
  </dgm:ptLst>
  <dgm:cxnLst>
    <dgm:cxn modelId="{832BF003-A584-41F7-82B9-E525D9F32EEA}" type="presOf" srcId="{40366535-06B2-4E1F-97F1-849C169FB9BF}" destId="{61DBB0C7-F407-4374-805F-B854D001207B}" srcOrd="0" destOrd="0" presId="urn:microsoft.com/office/officeart/2005/8/layout/process3"/>
    <dgm:cxn modelId="{1408AB04-2904-4E58-852A-B3133365E2EC}" srcId="{BB37B916-5AC2-4BDD-AE76-B8A1D1F368B5}" destId="{8590A955-CD49-4E33-A8E5-C4CAD41CFD3E}" srcOrd="3" destOrd="0" parTransId="{A62F3C28-CA2B-4431-B19A-D95B3579D1AE}" sibTransId="{40366535-06B2-4E1F-97F1-849C169FB9BF}"/>
    <dgm:cxn modelId="{BDE22607-1D55-41F4-A111-63B957A5B983}" type="presOf" srcId="{C212DB10-18C0-4C37-9337-F3EE33502168}" destId="{DCEA186A-5318-4DF2-ABC8-06E501B09A3A}" srcOrd="0" destOrd="1" presId="urn:microsoft.com/office/officeart/2005/8/layout/process3"/>
    <dgm:cxn modelId="{C325C00D-178D-450F-9323-C6A484A11293}" type="presOf" srcId="{1F5B547C-BF02-4FFA-AC0D-6F91ABF6B824}" destId="{960EA956-1EF7-4F5B-925D-3F5560DF3A93}" srcOrd="0" destOrd="0" presId="urn:microsoft.com/office/officeart/2005/8/layout/process3"/>
    <dgm:cxn modelId="{E8E7E91D-763A-4632-909B-3EF5E49EB972}" srcId="{BB37B916-5AC2-4BDD-AE76-B8A1D1F368B5}" destId="{D8F52F6F-6AE4-4F3E-A8FF-9422BBC4F52A}" srcOrd="1" destOrd="0" parTransId="{DA373ED0-B7C9-4F62-90F0-DE9471E9C55B}" sibTransId="{626983A6-A7D2-4951-879A-C097AEB93A8A}"/>
    <dgm:cxn modelId="{A9786A2C-AD42-4A86-ACF4-8D04A4A16ACA}" type="presOf" srcId="{1F5B547C-BF02-4FFA-AC0D-6F91ABF6B824}" destId="{FCED783F-48FE-417B-B863-05159411A964}" srcOrd="1" destOrd="0" presId="urn:microsoft.com/office/officeart/2005/8/layout/process3"/>
    <dgm:cxn modelId="{840E172E-508F-4A20-A48C-74EB7801A4CA}" type="presOf" srcId="{6935E203-79E5-432D-9F36-D7ADE38EA406}" destId="{E0D1785F-6AD3-47C4-8DC7-1EF0C8213FB3}" srcOrd="0" destOrd="0" presId="urn:microsoft.com/office/officeart/2005/8/layout/process3"/>
    <dgm:cxn modelId="{ADBBBF39-E6EC-4DCC-A5AD-F554C8C566F1}" type="presOf" srcId="{626983A6-A7D2-4951-879A-C097AEB93A8A}" destId="{0A38BF24-4C8A-4958-97BA-C32384AEC6A7}" srcOrd="1" destOrd="0" presId="urn:microsoft.com/office/officeart/2005/8/layout/process3"/>
    <dgm:cxn modelId="{C5A0D75C-EED6-4BC5-9BB8-E24D5AC8DE4F}" type="presOf" srcId="{40366535-06B2-4E1F-97F1-849C169FB9BF}" destId="{552DA029-41B4-4772-B7F6-E4427BE0C911}" srcOrd="1" destOrd="0" presId="urn:microsoft.com/office/officeart/2005/8/layout/process3"/>
    <dgm:cxn modelId="{0668666B-3586-4316-A0D3-A0D35C181839}" type="presOf" srcId="{BB37B916-5AC2-4BDD-AE76-B8A1D1F368B5}" destId="{77F01554-3034-40B5-BD6D-D2937533B95F}" srcOrd="0" destOrd="0" presId="urn:microsoft.com/office/officeart/2005/8/layout/process3"/>
    <dgm:cxn modelId="{69565054-E9A1-403A-9D25-B699B468F0F0}" srcId="{B939F720-5B74-497D-A189-F1F6D52BED7C}" destId="{BB59B253-7FE8-45AB-8B78-D260B8734A08}" srcOrd="2" destOrd="0" parTransId="{FC4EF6FD-28FA-4FC4-8344-4DA81E2681CC}" sibTransId="{ABD90674-141C-4374-A4A8-C7DCC78F1462}"/>
    <dgm:cxn modelId="{55763158-ED61-47A9-9D7A-E8A9B2A305C5}" srcId="{B939F720-5B74-497D-A189-F1F6D52BED7C}" destId="{273BB443-4D24-447E-82D5-6DD5A276AE81}" srcOrd="0" destOrd="0" parTransId="{F4153749-7E00-4598-8702-7A6F346D1AC4}" sibTransId="{3BC4F68A-58B2-42BD-8BCF-E741AECF0216}"/>
    <dgm:cxn modelId="{EF7A907B-E10D-4000-9F47-1A14D8DE567E}" srcId="{D8F52F6F-6AE4-4F3E-A8FF-9422BBC4F52A}" destId="{5CCD52D5-40DD-4EC8-8044-F8319A26CF9B}" srcOrd="1" destOrd="0" parTransId="{49289906-5740-441E-8B96-E804B769FD05}" sibTransId="{5A0C4DFB-F227-46C7-95B6-38FC0205CC41}"/>
    <dgm:cxn modelId="{83B20E80-99EF-4DAD-83F8-3F0FF550A150}" type="presOf" srcId="{801CAEDD-5506-40C2-BEA0-3E96C9F1A364}" destId="{C4090F4B-7461-4EAB-907D-908F450525CB}" srcOrd="1" destOrd="0" presId="urn:microsoft.com/office/officeart/2005/8/layout/process3"/>
    <dgm:cxn modelId="{4EC4C587-6FD4-4ACB-96D2-B17BFA373DD0}" type="presOf" srcId="{B939F720-5B74-497D-A189-F1F6D52BED7C}" destId="{635B38B4-3476-44A6-A2EF-BEF832B9215C}" srcOrd="1" destOrd="0" presId="urn:microsoft.com/office/officeart/2005/8/layout/process3"/>
    <dgm:cxn modelId="{2FAEDF89-320B-475E-B543-4C57405E5E07}" type="presOf" srcId="{626983A6-A7D2-4951-879A-C097AEB93A8A}" destId="{584E7BEC-FB71-4AE3-8792-9942E8CEDAA0}" srcOrd="0" destOrd="0" presId="urn:microsoft.com/office/officeart/2005/8/layout/process3"/>
    <dgm:cxn modelId="{A3111095-BECE-48F8-8420-5DC1B0FA22F3}" type="presOf" srcId="{8590A955-CD49-4E33-A8E5-C4CAD41CFD3E}" destId="{F40F208D-800E-4742-B858-75EED1B228AB}" srcOrd="0" destOrd="0" presId="urn:microsoft.com/office/officeart/2005/8/layout/process3"/>
    <dgm:cxn modelId="{00911596-2224-4A7D-8C15-D47E28122098}" type="presOf" srcId="{2F169BAC-4DD8-4BDF-85DA-4C189B429E08}" destId="{D48A31A7-6DD6-4B76-8383-DB6831C4C30A}" srcOrd="1" destOrd="0" presId="urn:microsoft.com/office/officeart/2005/8/layout/process3"/>
    <dgm:cxn modelId="{E2A42DA4-F1EF-4FC1-935A-BDE9C0D1F8F6}" type="presOf" srcId="{8590A955-CD49-4E33-A8E5-C4CAD41CFD3E}" destId="{299DA8EB-F203-4027-80D5-3C12D4D683C2}" srcOrd="1" destOrd="0" presId="urn:microsoft.com/office/officeart/2005/8/layout/process3"/>
    <dgm:cxn modelId="{CBDE34AA-787A-4DAA-B4EE-C0F14295CF05}" type="presOf" srcId="{BB59B253-7FE8-45AB-8B78-D260B8734A08}" destId="{DCEA186A-5318-4DF2-ABC8-06E501B09A3A}" srcOrd="0" destOrd="2" presId="urn:microsoft.com/office/officeart/2005/8/layout/process3"/>
    <dgm:cxn modelId="{1EEB2FAE-9EFA-417C-ACE8-92681279C60C}" type="presOf" srcId="{D8F52F6F-6AE4-4F3E-A8FF-9422BBC4F52A}" destId="{07BEE424-AC50-470B-9685-1BF40F53B23C}" srcOrd="0" destOrd="0" presId="urn:microsoft.com/office/officeart/2005/8/layout/process3"/>
    <dgm:cxn modelId="{CD0D98B8-B2A4-44E0-83E9-76612CB6C832}" srcId="{D8F52F6F-6AE4-4F3E-A8FF-9422BBC4F52A}" destId="{6935E203-79E5-432D-9F36-D7ADE38EA406}" srcOrd="0" destOrd="0" parTransId="{33265424-695E-449F-83E5-20086C8E2DD6}" sibTransId="{3DE54234-E459-4EED-B983-1C146CF9946D}"/>
    <dgm:cxn modelId="{D3190AC0-0394-4BEE-9ADE-FB1733FA7E64}" srcId="{BB37B916-5AC2-4BDD-AE76-B8A1D1F368B5}" destId="{B939F720-5B74-497D-A189-F1F6D52BED7C}" srcOrd="0" destOrd="0" parTransId="{DFD8D59A-3A08-4D44-83FE-5829F616FDBB}" sibTransId="{1F5B547C-BF02-4FFA-AC0D-6F91ABF6B824}"/>
    <dgm:cxn modelId="{8789FEC3-3D2F-465E-BABA-0A7A470FCF1B}" type="presOf" srcId="{5CCD52D5-40DD-4EC8-8044-F8319A26CF9B}" destId="{E0D1785F-6AD3-47C4-8DC7-1EF0C8213FB3}" srcOrd="0" destOrd="1" presId="urn:microsoft.com/office/officeart/2005/8/layout/process3"/>
    <dgm:cxn modelId="{FF467EC8-1B70-4115-90D5-54D96D291028}" type="presOf" srcId="{273BB443-4D24-447E-82D5-6DD5A276AE81}" destId="{DCEA186A-5318-4DF2-ABC8-06E501B09A3A}" srcOrd="0" destOrd="0" presId="urn:microsoft.com/office/officeart/2005/8/layout/process3"/>
    <dgm:cxn modelId="{587837D3-84EE-4CE9-93AA-E919F85A75DF}" type="presOf" srcId="{801CAEDD-5506-40C2-BEA0-3E96C9F1A364}" destId="{47E310E7-56E9-4507-B2B0-795FD814ACB0}" srcOrd="0" destOrd="0" presId="urn:microsoft.com/office/officeart/2005/8/layout/process3"/>
    <dgm:cxn modelId="{BA63B6E1-5947-4428-A61A-8D6AE96E88A8}" srcId="{BB37B916-5AC2-4BDD-AE76-B8A1D1F368B5}" destId="{CF53D487-B2C0-42BE-A7A4-F4DA3880E40D}" srcOrd="2" destOrd="0" parTransId="{00012E76-EE96-47BF-980D-9A98CB0AC4E2}" sibTransId="{801CAEDD-5506-40C2-BEA0-3E96C9F1A364}"/>
    <dgm:cxn modelId="{9CDD5BE4-ED83-4D23-8B4E-4A565810443B}" srcId="{B939F720-5B74-497D-A189-F1F6D52BED7C}" destId="{C212DB10-18C0-4C37-9337-F3EE33502168}" srcOrd="1" destOrd="0" parTransId="{506A9D17-AF35-4F39-93E0-7956576D29AC}" sibTransId="{D5F99171-98CE-45C8-9FE1-D4F366B85168}"/>
    <dgm:cxn modelId="{94FFBDEA-53EC-4960-977D-56AF549351F2}" type="presOf" srcId="{CF53D487-B2C0-42BE-A7A4-F4DA3880E40D}" destId="{D816918F-F27B-44DE-A6C6-202069BDBD45}" srcOrd="0" destOrd="0" presId="urn:microsoft.com/office/officeart/2005/8/layout/process3"/>
    <dgm:cxn modelId="{E18B0DEB-6DE1-446D-B699-56EE503A3AC1}" type="presOf" srcId="{D8F52F6F-6AE4-4F3E-A8FF-9422BBC4F52A}" destId="{D71CDD03-1E35-475A-B733-570C98F5A639}" srcOrd="1" destOrd="0" presId="urn:microsoft.com/office/officeart/2005/8/layout/process3"/>
    <dgm:cxn modelId="{DBA795EB-D6FD-4727-8C75-CB646B62E5E3}" type="presOf" srcId="{CF53D487-B2C0-42BE-A7A4-F4DA3880E40D}" destId="{7C2EA276-22E5-4BCD-A077-F9E3877CB690}" srcOrd="1" destOrd="0" presId="urn:microsoft.com/office/officeart/2005/8/layout/process3"/>
    <dgm:cxn modelId="{52C130F0-9108-4150-B2BB-8348B2C12461}" type="presOf" srcId="{2F169BAC-4DD8-4BDF-85DA-4C189B429E08}" destId="{0FB72C8D-EFB1-4E60-B3CB-DE6162B76F33}" srcOrd="0" destOrd="0" presId="urn:microsoft.com/office/officeart/2005/8/layout/process3"/>
    <dgm:cxn modelId="{204242F3-5FCA-4704-A7B9-CC24831F5FB6}" srcId="{BB37B916-5AC2-4BDD-AE76-B8A1D1F368B5}" destId="{2F169BAC-4DD8-4BDF-85DA-4C189B429E08}" srcOrd="4" destOrd="0" parTransId="{FC006AF8-3D74-4773-83F7-4FC4C02B4B8B}" sibTransId="{AA155931-F3BA-4A27-834A-63FF04FCC863}"/>
    <dgm:cxn modelId="{40EDEFF4-3917-484F-B17D-929ADC57C94A}" type="presOf" srcId="{B939F720-5B74-497D-A189-F1F6D52BED7C}" destId="{18F3A8AD-5DA7-49E3-8F5C-6C8248F9A434}" srcOrd="0" destOrd="0" presId="urn:microsoft.com/office/officeart/2005/8/layout/process3"/>
    <dgm:cxn modelId="{640A99FD-6353-41D5-9AF1-F054A305AF7E}" type="presParOf" srcId="{77F01554-3034-40B5-BD6D-D2937533B95F}" destId="{AAF94055-3964-4FF1-A36B-6F364BF8066D}" srcOrd="0" destOrd="0" presId="urn:microsoft.com/office/officeart/2005/8/layout/process3"/>
    <dgm:cxn modelId="{055BCE30-CE03-4217-A7C7-3AD745B5270B}" type="presParOf" srcId="{AAF94055-3964-4FF1-A36B-6F364BF8066D}" destId="{18F3A8AD-5DA7-49E3-8F5C-6C8248F9A434}" srcOrd="0" destOrd="0" presId="urn:microsoft.com/office/officeart/2005/8/layout/process3"/>
    <dgm:cxn modelId="{E3952F47-4923-4C4A-86C9-8F21881A840F}" type="presParOf" srcId="{AAF94055-3964-4FF1-A36B-6F364BF8066D}" destId="{635B38B4-3476-44A6-A2EF-BEF832B9215C}" srcOrd="1" destOrd="0" presId="urn:microsoft.com/office/officeart/2005/8/layout/process3"/>
    <dgm:cxn modelId="{5BB3F034-DE81-482F-9878-FCF50392AF53}" type="presParOf" srcId="{AAF94055-3964-4FF1-A36B-6F364BF8066D}" destId="{DCEA186A-5318-4DF2-ABC8-06E501B09A3A}" srcOrd="2" destOrd="0" presId="urn:microsoft.com/office/officeart/2005/8/layout/process3"/>
    <dgm:cxn modelId="{49B6C3BF-E6B2-4D31-A18A-83E9CC7F8C95}" type="presParOf" srcId="{77F01554-3034-40B5-BD6D-D2937533B95F}" destId="{960EA956-1EF7-4F5B-925D-3F5560DF3A93}" srcOrd="1" destOrd="0" presId="urn:microsoft.com/office/officeart/2005/8/layout/process3"/>
    <dgm:cxn modelId="{6D95CFC8-9948-4A2E-A58F-B78512030DB3}" type="presParOf" srcId="{960EA956-1EF7-4F5B-925D-3F5560DF3A93}" destId="{FCED783F-48FE-417B-B863-05159411A964}" srcOrd="0" destOrd="0" presId="urn:microsoft.com/office/officeart/2005/8/layout/process3"/>
    <dgm:cxn modelId="{22916F93-CCDC-412B-B986-A0C467431D60}" type="presParOf" srcId="{77F01554-3034-40B5-BD6D-D2937533B95F}" destId="{DFF5FDBC-BFAD-44FB-BF9D-9A66C0221016}" srcOrd="2" destOrd="0" presId="urn:microsoft.com/office/officeart/2005/8/layout/process3"/>
    <dgm:cxn modelId="{4D8CE359-FA76-46C4-B6E4-D9E843281BC2}" type="presParOf" srcId="{DFF5FDBC-BFAD-44FB-BF9D-9A66C0221016}" destId="{07BEE424-AC50-470B-9685-1BF40F53B23C}" srcOrd="0" destOrd="0" presId="urn:microsoft.com/office/officeart/2005/8/layout/process3"/>
    <dgm:cxn modelId="{3EAE432E-BC74-4119-84E2-AB71E9FCFEC7}" type="presParOf" srcId="{DFF5FDBC-BFAD-44FB-BF9D-9A66C0221016}" destId="{D71CDD03-1E35-475A-B733-570C98F5A639}" srcOrd="1" destOrd="0" presId="urn:microsoft.com/office/officeart/2005/8/layout/process3"/>
    <dgm:cxn modelId="{97B470C9-D585-46C9-A897-7391B30E2593}" type="presParOf" srcId="{DFF5FDBC-BFAD-44FB-BF9D-9A66C0221016}" destId="{E0D1785F-6AD3-47C4-8DC7-1EF0C8213FB3}" srcOrd="2" destOrd="0" presId="urn:microsoft.com/office/officeart/2005/8/layout/process3"/>
    <dgm:cxn modelId="{B904CC7E-8D2D-46CD-A3D0-3F4D111DDB34}" type="presParOf" srcId="{77F01554-3034-40B5-BD6D-D2937533B95F}" destId="{584E7BEC-FB71-4AE3-8792-9942E8CEDAA0}" srcOrd="3" destOrd="0" presId="urn:microsoft.com/office/officeart/2005/8/layout/process3"/>
    <dgm:cxn modelId="{F3C86205-3C18-41C3-A1A4-77C75E74AC63}" type="presParOf" srcId="{584E7BEC-FB71-4AE3-8792-9942E8CEDAA0}" destId="{0A38BF24-4C8A-4958-97BA-C32384AEC6A7}" srcOrd="0" destOrd="0" presId="urn:microsoft.com/office/officeart/2005/8/layout/process3"/>
    <dgm:cxn modelId="{7CF9546B-CABF-41C7-BDC3-9C652AF358BC}" type="presParOf" srcId="{77F01554-3034-40B5-BD6D-D2937533B95F}" destId="{54D6A8E5-86F9-4BB3-B884-CFCC3FBEA6F8}" srcOrd="4" destOrd="0" presId="urn:microsoft.com/office/officeart/2005/8/layout/process3"/>
    <dgm:cxn modelId="{A12FC2C2-ACFF-4192-9AC8-9AE3B450773E}" type="presParOf" srcId="{54D6A8E5-86F9-4BB3-B884-CFCC3FBEA6F8}" destId="{D816918F-F27B-44DE-A6C6-202069BDBD45}" srcOrd="0" destOrd="0" presId="urn:microsoft.com/office/officeart/2005/8/layout/process3"/>
    <dgm:cxn modelId="{2415BFD0-552B-41C8-A3CE-D612876C3D58}" type="presParOf" srcId="{54D6A8E5-86F9-4BB3-B884-CFCC3FBEA6F8}" destId="{7C2EA276-22E5-4BCD-A077-F9E3877CB690}" srcOrd="1" destOrd="0" presId="urn:microsoft.com/office/officeart/2005/8/layout/process3"/>
    <dgm:cxn modelId="{1EC133B5-AB00-4606-B2D7-6F5BE2B5A53D}" type="presParOf" srcId="{54D6A8E5-86F9-4BB3-B884-CFCC3FBEA6F8}" destId="{01818E97-C134-4F12-AE45-5828371C9080}" srcOrd="2" destOrd="0" presId="urn:microsoft.com/office/officeart/2005/8/layout/process3"/>
    <dgm:cxn modelId="{35AC8A63-97C5-469A-8EA4-F0C4024E6039}" type="presParOf" srcId="{77F01554-3034-40B5-BD6D-D2937533B95F}" destId="{47E310E7-56E9-4507-B2B0-795FD814ACB0}" srcOrd="5" destOrd="0" presId="urn:microsoft.com/office/officeart/2005/8/layout/process3"/>
    <dgm:cxn modelId="{4A6D58CF-D97E-4A00-8D72-D34F6A75A69D}" type="presParOf" srcId="{47E310E7-56E9-4507-B2B0-795FD814ACB0}" destId="{C4090F4B-7461-4EAB-907D-908F450525CB}" srcOrd="0" destOrd="0" presId="urn:microsoft.com/office/officeart/2005/8/layout/process3"/>
    <dgm:cxn modelId="{639F2564-D963-4D52-98F1-6FA1176B5AF5}" type="presParOf" srcId="{77F01554-3034-40B5-BD6D-D2937533B95F}" destId="{74C3FE60-22B7-4875-A41F-F6759F2E204C}" srcOrd="6" destOrd="0" presId="urn:microsoft.com/office/officeart/2005/8/layout/process3"/>
    <dgm:cxn modelId="{9349856A-16AE-476A-AAE6-529D6168A6D9}" type="presParOf" srcId="{74C3FE60-22B7-4875-A41F-F6759F2E204C}" destId="{F40F208D-800E-4742-B858-75EED1B228AB}" srcOrd="0" destOrd="0" presId="urn:microsoft.com/office/officeart/2005/8/layout/process3"/>
    <dgm:cxn modelId="{19B401D1-4A90-4F11-8493-F52677B42613}" type="presParOf" srcId="{74C3FE60-22B7-4875-A41F-F6759F2E204C}" destId="{299DA8EB-F203-4027-80D5-3C12D4D683C2}" srcOrd="1" destOrd="0" presId="urn:microsoft.com/office/officeart/2005/8/layout/process3"/>
    <dgm:cxn modelId="{73974088-6EAA-4B6D-B25F-BCCA9A99C587}" type="presParOf" srcId="{74C3FE60-22B7-4875-A41F-F6759F2E204C}" destId="{1FF880F0-B4EA-45FA-9D31-C21B37B7C322}" srcOrd="2" destOrd="0" presId="urn:microsoft.com/office/officeart/2005/8/layout/process3"/>
    <dgm:cxn modelId="{02447F19-2D6A-4F4F-8230-497EC19527DD}" type="presParOf" srcId="{77F01554-3034-40B5-BD6D-D2937533B95F}" destId="{61DBB0C7-F407-4374-805F-B854D001207B}" srcOrd="7" destOrd="0" presId="urn:microsoft.com/office/officeart/2005/8/layout/process3"/>
    <dgm:cxn modelId="{C215DD4A-C117-4241-BE79-23B69B73A0D0}" type="presParOf" srcId="{61DBB0C7-F407-4374-805F-B854D001207B}" destId="{552DA029-41B4-4772-B7F6-E4427BE0C911}" srcOrd="0" destOrd="0" presId="urn:microsoft.com/office/officeart/2005/8/layout/process3"/>
    <dgm:cxn modelId="{9AF1346E-7E09-408E-8C4C-39DD8A920F03}" type="presParOf" srcId="{77F01554-3034-40B5-BD6D-D2937533B95F}" destId="{5499B17C-67AE-4C98-A6F5-4EC830D14E4A}" srcOrd="8" destOrd="0" presId="urn:microsoft.com/office/officeart/2005/8/layout/process3"/>
    <dgm:cxn modelId="{63149FE2-3D23-4AB5-8048-D97AD5899A50}" type="presParOf" srcId="{5499B17C-67AE-4C98-A6F5-4EC830D14E4A}" destId="{0FB72C8D-EFB1-4E60-B3CB-DE6162B76F33}" srcOrd="0" destOrd="0" presId="urn:microsoft.com/office/officeart/2005/8/layout/process3"/>
    <dgm:cxn modelId="{EBBC2A87-0723-4D97-AC4B-F98F690B3284}" type="presParOf" srcId="{5499B17C-67AE-4C98-A6F5-4EC830D14E4A}" destId="{D48A31A7-6DD6-4B76-8383-DB6831C4C30A}" srcOrd="1" destOrd="0" presId="urn:microsoft.com/office/officeart/2005/8/layout/process3"/>
    <dgm:cxn modelId="{8BBEBEE3-3D92-455D-A64D-726CD511D6E9}" type="presParOf" srcId="{5499B17C-67AE-4C98-A6F5-4EC830D14E4A}" destId="{8929EB26-A8B2-432B-870B-F48E57991C58}"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5DF32A-6BF8-43EC-9D89-F7498CF2872B}"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n-US"/>
        </a:p>
      </dgm:t>
    </dgm:pt>
    <dgm:pt modelId="{50BDD4D1-B380-4337-8831-81EE5A90CA4D}">
      <dgm:prSet phldrT="[Text]"/>
      <dgm:spPr>
        <a:solidFill>
          <a:srgbClr val="C00000"/>
        </a:solidFill>
      </dgm:spPr>
      <dgm:t>
        <a:bodyPr/>
        <a:lstStyle/>
        <a:p>
          <a:r>
            <a:rPr lang="en-US" dirty="0"/>
            <a:t>FHIR Implementers Community</a:t>
          </a:r>
        </a:p>
      </dgm:t>
    </dgm:pt>
    <dgm:pt modelId="{3474F081-160F-4167-8118-EC44066DDB06}" type="parTrans" cxnId="{598203F2-6CB4-4D0F-9979-5BB92A01B60F}">
      <dgm:prSet/>
      <dgm:spPr/>
      <dgm:t>
        <a:bodyPr/>
        <a:lstStyle/>
        <a:p>
          <a:endParaRPr lang="en-US"/>
        </a:p>
      </dgm:t>
    </dgm:pt>
    <dgm:pt modelId="{6691083E-1DDC-4505-8D77-E714A0B3FAAE}" type="sibTrans" cxnId="{598203F2-6CB4-4D0F-9979-5BB92A01B60F}">
      <dgm:prSet/>
      <dgm:spPr/>
      <dgm:t>
        <a:bodyPr/>
        <a:lstStyle/>
        <a:p>
          <a:endParaRPr lang="en-US"/>
        </a:p>
      </dgm:t>
    </dgm:pt>
    <dgm:pt modelId="{6A79EC6F-550C-4F8E-A81E-98C8F49BFD00}">
      <dgm:prSet phldrT="[Text]"/>
      <dgm:spPr>
        <a:solidFill>
          <a:srgbClr val="C00000"/>
        </a:solidFill>
      </dgm:spPr>
      <dgm:t>
        <a:bodyPr/>
        <a:lstStyle/>
        <a:p>
          <a:r>
            <a:rPr lang="en-US" dirty="0" err="1"/>
            <a:t>eReferral</a:t>
          </a:r>
          <a:endParaRPr lang="en-US" dirty="0"/>
        </a:p>
      </dgm:t>
    </dgm:pt>
    <dgm:pt modelId="{EE79F278-95C8-4A02-849A-F9B1F4B25410}" type="parTrans" cxnId="{E3188427-B0E9-4D3C-925A-15A5662A3E0F}">
      <dgm:prSet/>
      <dgm:spPr/>
      <dgm:t>
        <a:bodyPr/>
        <a:lstStyle/>
        <a:p>
          <a:endParaRPr lang="en-US"/>
        </a:p>
      </dgm:t>
    </dgm:pt>
    <dgm:pt modelId="{1267C782-DFF5-45A1-A850-AC172C7A40B0}" type="sibTrans" cxnId="{E3188427-B0E9-4D3C-925A-15A5662A3E0F}">
      <dgm:prSet/>
      <dgm:spPr/>
      <dgm:t>
        <a:bodyPr/>
        <a:lstStyle/>
        <a:p>
          <a:endParaRPr lang="en-US"/>
        </a:p>
      </dgm:t>
    </dgm:pt>
    <dgm:pt modelId="{C6A38C52-9C37-4888-A175-0BFA7FB9EC85}">
      <dgm:prSet phldrT="[Text]"/>
      <dgm:spPr>
        <a:solidFill>
          <a:schemeClr val="tx1">
            <a:lumMod val="50000"/>
            <a:lumOff val="50000"/>
          </a:schemeClr>
        </a:solidFill>
      </dgm:spPr>
      <dgm:t>
        <a:bodyPr/>
        <a:lstStyle/>
        <a:p>
          <a:r>
            <a:rPr lang="en-US" dirty="0" err="1">
              <a:solidFill>
                <a:schemeClr val="bg1"/>
              </a:solidFill>
            </a:rPr>
            <a:t>InfoCentral</a:t>
          </a:r>
          <a:r>
            <a:rPr lang="en-US" dirty="0">
              <a:solidFill>
                <a:schemeClr val="bg1"/>
              </a:solidFill>
            </a:rPr>
            <a:t> Community</a:t>
          </a:r>
        </a:p>
      </dgm:t>
    </dgm:pt>
    <dgm:pt modelId="{D05CF968-827D-4A65-82C0-6490505A9B43}" type="parTrans" cxnId="{FC4212C9-7B94-44B5-A7EE-36F42D1C3260}">
      <dgm:prSet/>
      <dgm:spPr/>
      <dgm:t>
        <a:bodyPr/>
        <a:lstStyle/>
        <a:p>
          <a:endParaRPr lang="en-US"/>
        </a:p>
      </dgm:t>
    </dgm:pt>
    <dgm:pt modelId="{B3E6D655-54DD-417A-8879-7A92046FB1CC}" type="sibTrans" cxnId="{FC4212C9-7B94-44B5-A7EE-36F42D1C3260}">
      <dgm:prSet/>
      <dgm:spPr/>
      <dgm:t>
        <a:bodyPr/>
        <a:lstStyle/>
        <a:p>
          <a:endParaRPr lang="en-US"/>
        </a:p>
      </dgm:t>
    </dgm:pt>
    <dgm:pt modelId="{7F746AD1-040B-4148-B5D7-57C37E647224}">
      <dgm:prSet phldrT="[Text]"/>
      <dgm:spPr>
        <a:solidFill>
          <a:schemeClr val="tx1">
            <a:lumMod val="50000"/>
            <a:lumOff val="50000"/>
          </a:schemeClr>
        </a:solidFill>
      </dgm:spPr>
      <dgm:t>
        <a:bodyPr/>
        <a:lstStyle/>
        <a:p>
          <a:r>
            <a:rPr lang="en-US" dirty="0">
              <a:solidFill>
                <a:schemeClr val="bg1"/>
              </a:solidFill>
            </a:rPr>
            <a:t>Community Streams</a:t>
          </a:r>
        </a:p>
      </dgm:t>
    </dgm:pt>
    <dgm:pt modelId="{8FD49F25-C49C-409D-A251-CE5892B956C6}" type="parTrans" cxnId="{90E83BC9-86E1-4868-99F3-15DAF457B71F}">
      <dgm:prSet/>
      <dgm:spPr/>
      <dgm:t>
        <a:bodyPr/>
        <a:lstStyle/>
        <a:p>
          <a:endParaRPr lang="en-US"/>
        </a:p>
      </dgm:t>
    </dgm:pt>
    <dgm:pt modelId="{4FF0F143-8834-4840-81D2-F45F354316F5}" type="sibTrans" cxnId="{90E83BC9-86E1-4868-99F3-15DAF457B71F}">
      <dgm:prSet/>
      <dgm:spPr/>
      <dgm:t>
        <a:bodyPr/>
        <a:lstStyle/>
        <a:p>
          <a:endParaRPr lang="en-US"/>
        </a:p>
      </dgm:t>
    </dgm:pt>
    <dgm:pt modelId="{FCB9E03B-CCD7-43AC-BE5C-3D9287F8DF21}">
      <dgm:prSet phldrT="[Text]"/>
      <dgm:spPr>
        <a:solidFill>
          <a:srgbClr val="C00000"/>
        </a:solidFill>
      </dgm:spPr>
      <dgm:t>
        <a:bodyPr/>
        <a:lstStyle/>
        <a:p>
          <a:r>
            <a:rPr lang="en-US" dirty="0"/>
            <a:t>Canadian FHIR Baseline Profiles</a:t>
          </a:r>
        </a:p>
      </dgm:t>
    </dgm:pt>
    <dgm:pt modelId="{18919381-05FE-4CDC-82EB-9F6BA54436CA}" type="sibTrans" cxnId="{D46B2FA6-0D58-4BDD-AF25-A936115472E2}">
      <dgm:prSet/>
      <dgm:spPr/>
      <dgm:t>
        <a:bodyPr/>
        <a:lstStyle/>
        <a:p>
          <a:endParaRPr lang="en-US"/>
        </a:p>
      </dgm:t>
    </dgm:pt>
    <dgm:pt modelId="{D3F99EA1-3651-49BA-9E05-B5F209F5A86C}" type="parTrans" cxnId="{D46B2FA6-0D58-4BDD-AF25-A936115472E2}">
      <dgm:prSet/>
      <dgm:spPr/>
      <dgm:t>
        <a:bodyPr/>
        <a:lstStyle/>
        <a:p>
          <a:endParaRPr lang="en-US"/>
        </a:p>
      </dgm:t>
    </dgm:pt>
    <dgm:pt modelId="{BF41C80D-EFB2-44CC-A41D-7052F5F3B11D}" type="pres">
      <dgm:prSet presAssocID="{4B5DF32A-6BF8-43EC-9D89-F7498CF2872B}" presName="mainComposite" presStyleCnt="0">
        <dgm:presLayoutVars>
          <dgm:chPref val="1"/>
          <dgm:dir/>
          <dgm:animOne val="branch"/>
          <dgm:animLvl val="lvl"/>
          <dgm:resizeHandles val="exact"/>
        </dgm:presLayoutVars>
      </dgm:prSet>
      <dgm:spPr/>
    </dgm:pt>
    <dgm:pt modelId="{2AA36C5B-9EE7-4E7B-A8D6-98142065C4B7}" type="pres">
      <dgm:prSet presAssocID="{4B5DF32A-6BF8-43EC-9D89-F7498CF2872B}" presName="hierFlow" presStyleCnt="0"/>
      <dgm:spPr/>
    </dgm:pt>
    <dgm:pt modelId="{3D1261C4-E0A9-482C-83DD-8D95EAD17471}" type="pres">
      <dgm:prSet presAssocID="{4B5DF32A-6BF8-43EC-9D89-F7498CF2872B}" presName="firstBuf" presStyleCnt="0"/>
      <dgm:spPr/>
    </dgm:pt>
    <dgm:pt modelId="{56739CBB-061A-4FCF-88E8-EC28174036F9}" type="pres">
      <dgm:prSet presAssocID="{4B5DF32A-6BF8-43EC-9D89-F7498CF2872B}" presName="hierChild1" presStyleCnt="0">
        <dgm:presLayoutVars>
          <dgm:chPref val="1"/>
          <dgm:animOne val="branch"/>
          <dgm:animLvl val="lvl"/>
        </dgm:presLayoutVars>
      </dgm:prSet>
      <dgm:spPr/>
    </dgm:pt>
    <dgm:pt modelId="{7706226A-ED3D-4708-ABD0-585D909ACE2C}" type="pres">
      <dgm:prSet presAssocID="{50BDD4D1-B380-4337-8831-81EE5A90CA4D}" presName="Name14" presStyleCnt="0"/>
      <dgm:spPr/>
    </dgm:pt>
    <dgm:pt modelId="{AA331260-2A9C-47AB-8053-8899116D87F9}" type="pres">
      <dgm:prSet presAssocID="{50BDD4D1-B380-4337-8831-81EE5A90CA4D}" presName="level1Shape" presStyleLbl="node0" presStyleIdx="0" presStyleCnt="1">
        <dgm:presLayoutVars>
          <dgm:chPref val="3"/>
        </dgm:presLayoutVars>
      </dgm:prSet>
      <dgm:spPr/>
    </dgm:pt>
    <dgm:pt modelId="{378FE59F-AF11-4592-A03C-C3E955EDC5AF}" type="pres">
      <dgm:prSet presAssocID="{50BDD4D1-B380-4337-8831-81EE5A90CA4D}" presName="hierChild2" presStyleCnt="0"/>
      <dgm:spPr/>
    </dgm:pt>
    <dgm:pt modelId="{17B0D2B8-B684-485C-AA4F-0A8A56DA2B1E}" type="pres">
      <dgm:prSet presAssocID="{EE79F278-95C8-4A02-849A-F9B1F4B25410}" presName="Name19" presStyleLbl="parChTrans1D2" presStyleIdx="0" presStyleCnt="2"/>
      <dgm:spPr/>
    </dgm:pt>
    <dgm:pt modelId="{A297E101-3494-4686-BA7A-48A7DB0A28E8}" type="pres">
      <dgm:prSet presAssocID="{6A79EC6F-550C-4F8E-A81E-98C8F49BFD00}" presName="Name21" presStyleCnt="0"/>
      <dgm:spPr/>
    </dgm:pt>
    <dgm:pt modelId="{C3430D8A-724F-4C59-ADCD-8C71566B8C9F}" type="pres">
      <dgm:prSet presAssocID="{6A79EC6F-550C-4F8E-A81E-98C8F49BFD00}" presName="level2Shape" presStyleLbl="node2" presStyleIdx="0" presStyleCnt="2"/>
      <dgm:spPr/>
    </dgm:pt>
    <dgm:pt modelId="{F2F06EA9-35CA-43BA-9FB3-74104C886EEF}" type="pres">
      <dgm:prSet presAssocID="{6A79EC6F-550C-4F8E-A81E-98C8F49BFD00}" presName="hierChild3" presStyleCnt="0"/>
      <dgm:spPr/>
    </dgm:pt>
    <dgm:pt modelId="{F7170BBC-CF8C-489E-8B14-C035D8E54EDB}" type="pres">
      <dgm:prSet presAssocID="{D3F99EA1-3651-49BA-9E05-B5F209F5A86C}" presName="Name19" presStyleLbl="parChTrans1D2" presStyleIdx="1" presStyleCnt="2"/>
      <dgm:spPr/>
    </dgm:pt>
    <dgm:pt modelId="{E01C3048-A0B2-4F29-900C-1E3742BAA8B2}" type="pres">
      <dgm:prSet presAssocID="{FCB9E03B-CCD7-43AC-BE5C-3D9287F8DF21}" presName="Name21" presStyleCnt="0"/>
      <dgm:spPr/>
    </dgm:pt>
    <dgm:pt modelId="{44036DD3-9448-4B30-93AE-10235D65999A}" type="pres">
      <dgm:prSet presAssocID="{FCB9E03B-CCD7-43AC-BE5C-3D9287F8DF21}" presName="level2Shape" presStyleLbl="node2" presStyleIdx="1" presStyleCnt="2"/>
      <dgm:spPr/>
    </dgm:pt>
    <dgm:pt modelId="{C1B16456-3B56-4893-9496-02B72F1A2BB1}" type="pres">
      <dgm:prSet presAssocID="{FCB9E03B-CCD7-43AC-BE5C-3D9287F8DF21}" presName="hierChild3" presStyleCnt="0"/>
      <dgm:spPr/>
    </dgm:pt>
    <dgm:pt modelId="{14E5AE59-D6F2-4CA6-8AE0-638C509B6198}" type="pres">
      <dgm:prSet presAssocID="{4B5DF32A-6BF8-43EC-9D89-F7498CF2872B}" presName="bgShapesFlow" presStyleCnt="0"/>
      <dgm:spPr/>
    </dgm:pt>
    <dgm:pt modelId="{5A2FC9BF-20C2-4FD1-9C16-EC021952EB99}" type="pres">
      <dgm:prSet presAssocID="{C6A38C52-9C37-4888-A175-0BFA7FB9EC85}" presName="rectComp" presStyleCnt="0"/>
      <dgm:spPr/>
    </dgm:pt>
    <dgm:pt modelId="{B1FD46EC-E2C6-4540-A95F-2C03E7A33562}" type="pres">
      <dgm:prSet presAssocID="{C6A38C52-9C37-4888-A175-0BFA7FB9EC85}" presName="bgRect" presStyleLbl="bgShp" presStyleIdx="0" presStyleCnt="2"/>
      <dgm:spPr/>
    </dgm:pt>
    <dgm:pt modelId="{59CAB282-EC7A-4DC5-837F-5DEE46E7C2E2}" type="pres">
      <dgm:prSet presAssocID="{C6A38C52-9C37-4888-A175-0BFA7FB9EC85}" presName="bgRectTx" presStyleLbl="bgShp" presStyleIdx="0" presStyleCnt="2">
        <dgm:presLayoutVars>
          <dgm:bulletEnabled val="1"/>
        </dgm:presLayoutVars>
      </dgm:prSet>
      <dgm:spPr/>
    </dgm:pt>
    <dgm:pt modelId="{B7AC044D-8941-41E3-BD19-1FA640604E53}" type="pres">
      <dgm:prSet presAssocID="{C6A38C52-9C37-4888-A175-0BFA7FB9EC85}" presName="spComp" presStyleCnt="0"/>
      <dgm:spPr/>
    </dgm:pt>
    <dgm:pt modelId="{0BA0FFAB-B702-4A28-942E-D0BDFA0ADCCE}" type="pres">
      <dgm:prSet presAssocID="{C6A38C52-9C37-4888-A175-0BFA7FB9EC85}" presName="vSp" presStyleCnt="0"/>
      <dgm:spPr/>
    </dgm:pt>
    <dgm:pt modelId="{45D28BF6-EEDD-45E0-BE2F-8FE715D915DC}" type="pres">
      <dgm:prSet presAssocID="{7F746AD1-040B-4148-B5D7-57C37E647224}" presName="rectComp" presStyleCnt="0"/>
      <dgm:spPr/>
    </dgm:pt>
    <dgm:pt modelId="{76A76A2D-E364-49D0-BAA4-3FD73802038B}" type="pres">
      <dgm:prSet presAssocID="{7F746AD1-040B-4148-B5D7-57C37E647224}" presName="bgRect" presStyleLbl="bgShp" presStyleIdx="1" presStyleCnt="2"/>
      <dgm:spPr/>
    </dgm:pt>
    <dgm:pt modelId="{3E81EA0B-A5FD-470A-9AC0-34AAB6DE5F2D}" type="pres">
      <dgm:prSet presAssocID="{7F746AD1-040B-4148-B5D7-57C37E647224}" presName="bgRectTx" presStyleLbl="bgShp" presStyleIdx="1" presStyleCnt="2">
        <dgm:presLayoutVars>
          <dgm:bulletEnabled val="1"/>
        </dgm:presLayoutVars>
      </dgm:prSet>
      <dgm:spPr/>
    </dgm:pt>
  </dgm:ptLst>
  <dgm:cxnLst>
    <dgm:cxn modelId="{E3188427-B0E9-4D3C-925A-15A5662A3E0F}" srcId="{50BDD4D1-B380-4337-8831-81EE5A90CA4D}" destId="{6A79EC6F-550C-4F8E-A81E-98C8F49BFD00}" srcOrd="0" destOrd="0" parTransId="{EE79F278-95C8-4A02-849A-F9B1F4B25410}" sibTransId="{1267C782-DFF5-45A1-A850-AC172C7A40B0}"/>
    <dgm:cxn modelId="{A4D97E5C-657C-4688-A92B-774F6A20F08A}" type="presOf" srcId="{FCB9E03B-CCD7-43AC-BE5C-3D9287F8DF21}" destId="{44036DD3-9448-4B30-93AE-10235D65999A}" srcOrd="0" destOrd="0" presId="urn:microsoft.com/office/officeart/2005/8/layout/hierarchy6"/>
    <dgm:cxn modelId="{CF91C460-B351-4815-9652-86E3791BFF09}" type="presOf" srcId="{7F746AD1-040B-4148-B5D7-57C37E647224}" destId="{3E81EA0B-A5FD-470A-9AC0-34AAB6DE5F2D}" srcOrd="1" destOrd="0" presId="urn:microsoft.com/office/officeart/2005/8/layout/hierarchy6"/>
    <dgm:cxn modelId="{33387B65-3B30-4592-A9E0-FEE708ECCA56}" type="presOf" srcId="{6A79EC6F-550C-4F8E-A81E-98C8F49BFD00}" destId="{C3430D8A-724F-4C59-ADCD-8C71566B8C9F}" srcOrd="0" destOrd="0" presId="urn:microsoft.com/office/officeart/2005/8/layout/hierarchy6"/>
    <dgm:cxn modelId="{0154E766-F06A-40EE-9C6F-4C6A8EB85315}" type="presOf" srcId="{4B5DF32A-6BF8-43EC-9D89-F7498CF2872B}" destId="{BF41C80D-EFB2-44CC-A41D-7052F5F3B11D}" srcOrd="0" destOrd="0" presId="urn:microsoft.com/office/officeart/2005/8/layout/hierarchy6"/>
    <dgm:cxn modelId="{1CA0AA74-18B8-44A1-AA6B-209460E78EB8}" type="presOf" srcId="{D3F99EA1-3651-49BA-9E05-B5F209F5A86C}" destId="{F7170BBC-CF8C-489E-8B14-C035D8E54EDB}" srcOrd="0" destOrd="0" presId="urn:microsoft.com/office/officeart/2005/8/layout/hierarchy6"/>
    <dgm:cxn modelId="{8C1FD377-2206-473D-8762-C9A3A6C68A55}" type="presOf" srcId="{C6A38C52-9C37-4888-A175-0BFA7FB9EC85}" destId="{59CAB282-EC7A-4DC5-837F-5DEE46E7C2E2}" srcOrd="1" destOrd="0" presId="urn:microsoft.com/office/officeart/2005/8/layout/hierarchy6"/>
    <dgm:cxn modelId="{EFAA428C-0BB0-4CF5-9224-26FD6AC0DD66}" type="presOf" srcId="{C6A38C52-9C37-4888-A175-0BFA7FB9EC85}" destId="{B1FD46EC-E2C6-4540-A95F-2C03E7A33562}" srcOrd="0" destOrd="0" presId="urn:microsoft.com/office/officeart/2005/8/layout/hierarchy6"/>
    <dgm:cxn modelId="{3A66BB9B-6236-4009-90FD-AB2F4D03D8FF}" type="presOf" srcId="{7F746AD1-040B-4148-B5D7-57C37E647224}" destId="{76A76A2D-E364-49D0-BAA4-3FD73802038B}" srcOrd="0" destOrd="0" presId="urn:microsoft.com/office/officeart/2005/8/layout/hierarchy6"/>
    <dgm:cxn modelId="{D46B2FA6-0D58-4BDD-AF25-A936115472E2}" srcId="{50BDD4D1-B380-4337-8831-81EE5A90CA4D}" destId="{FCB9E03B-CCD7-43AC-BE5C-3D9287F8DF21}" srcOrd="1" destOrd="0" parTransId="{D3F99EA1-3651-49BA-9E05-B5F209F5A86C}" sibTransId="{18919381-05FE-4CDC-82EB-9F6BA54436CA}"/>
    <dgm:cxn modelId="{FC4212C9-7B94-44B5-A7EE-36F42D1C3260}" srcId="{4B5DF32A-6BF8-43EC-9D89-F7498CF2872B}" destId="{C6A38C52-9C37-4888-A175-0BFA7FB9EC85}" srcOrd="1" destOrd="0" parTransId="{D05CF968-827D-4A65-82C0-6490505A9B43}" sibTransId="{B3E6D655-54DD-417A-8879-7A92046FB1CC}"/>
    <dgm:cxn modelId="{90E83BC9-86E1-4868-99F3-15DAF457B71F}" srcId="{4B5DF32A-6BF8-43EC-9D89-F7498CF2872B}" destId="{7F746AD1-040B-4148-B5D7-57C37E647224}" srcOrd="2" destOrd="0" parTransId="{8FD49F25-C49C-409D-A251-CE5892B956C6}" sibTransId="{4FF0F143-8834-4840-81D2-F45F354316F5}"/>
    <dgm:cxn modelId="{3E052FDC-A0F2-4FFD-8688-5466741F1B36}" type="presOf" srcId="{EE79F278-95C8-4A02-849A-F9B1F4B25410}" destId="{17B0D2B8-B684-485C-AA4F-0A8A56DA2B1E}" srcOrd="0" destOrd="0" presId="urn:microsoft.com/office/officeart/2005/8/layout/hierarchy6"/>
    <dgm:cxn modelId="{3A8523E1-DB48-458C-8A40-EFC99B36A51C}" type="presOf" srcId="{50BDD4D1-B380-4337-8831-81EE5A90CA4D}" destId="{AA331260-2A9C-47AB-8053-8899116D87F9}" srcOrd="0" destOrd="0" presId="urn:microsoft.com/office/officeart/2005/8/layout/hierarchy6"/>
    <dgm:cxn modelId="{598203F2-6CB4-4D0F-9979-5BB92A01B60F}" srcId="{4B5DF32A-6BF8-43EC-9D89-F7498CF2872B}" destId="{50BDD4D1-B380-4337-8831-81EE5A90CA4D}" srcOrd="0" destOrd="0" parTransId="{3474F081-160F-4167-8118-EC44066DDB06}" sibTransId="{6691083E-1DDC-4505-8D77-E714A0B3FAAE}"/>
    <dgm:cxn modelId="{B32CF607-AC91-4D6B-B12D-D6ED5455796D}" type="presParOf" srcId="{BF41C80D-EFB2-44CC-A41D-7052F5F3B11D}" destId="{2AA36C5B-9EE7-4E7B-A8D6-98142065C4B7}" srcOrd="0" destOrd="0" presId="urn:microsoft.com/office/officeart/2005/8/layout/hierarchy6"/>
    <dgm:cxn modelId="{3C388B52-0F75-49AD-A314-4091F6CC33AC}" type="presParOf" srcId="{2AA36C5B-9EE7-4E7B-A8D6-98142065C4B7}" destId="{3D1261C4-E0A9-482C-83DD-8D95EAD17471}" srcOrd="0" destOrd="0" presId="urn:microsoft.com/office/officeart/2005/8/layout/hierarchy6"/>
    <dgm:cxn modelId="{AA7E1090-FCF9-44C8-9470-3285B20CFFEE}" type="presParOf" srcId="{2AA36C5B-9EE7-4E7B-A8D6-98142065C4B7}" destId="{56739CBB-061A-4FCF-88E8-EC28174036F9}" srcOrd="1" destOrd="0" presId="urn:microsoft.com/office/officeart/2005/8/layout/hierarchy6"/>
    <dgm:cxn modelId="{F6532659-12B3-4851-B9A3-D62B30DB4A85}" type="presParOf" srcId="{56739CBB-061A-4FCF-88E8-EC28174036F9}" destId="{7706226A-ED3D-4708-ABD0-585D909ACE2C}" srcOrd="0" destOrd="0" presId="urn:microsoft.com/office/officeart/2005/8/layout/hierarchy6"/>
    <dgm:cxn modelId="{A21AE9C6-3829-4810-971C-AD42C14C1966}" type="presParOf" srcId="{7706226A-ED3D-4708-ABD0-585D909ACE2C}" destId="{AA331260-2A9C-47AB-8053-8899116D87F9}" srcOrd="0" destOrd="0" presId="urn:microsoft.com/office/officeart/2005/8/layout/hierarchy6"/>
    <dgm:cxn modelId="{83A402B1-BA23-46A2-8E0D-648C96EFCCB8}" type="presParOf" srcId="{7706226A-ED3D-4708-ABD0-585D909ACE2C}" destId="{378FE59F-AF11-4592-A03C-C3E955EDC5AF}" srcOrd="1" destOrd="0" presId="urn:microsoft.com/office/officeart/2005/8/layout/hierarchy6"/>
    <dgm:cxn modelId="{3ADE8808-4511-4E74-B6FB-932AEC038A63}" type="presParOf" srcId="{378FE59F-AF11-4592-A03C-C3E955EDC5AF}" destId="{17B0D2B8-B684-485C-AA4F-0A8A56DA2B1E}" srcOrd="0" destOrd="0" presId="urn:microsoft.com/office/officeart/2005/8/layout/hierarchy6"/>
    <dgm:cxn modelId="{1F5F5484-1B4A-437B-83CF-5F89631BCE7F}" type="presParOf" srcId="{378FE59F-AF11-4592-A03C-C3E955EDC5AF}" destId="{A297E101-3494-4686-BA7A-48A7DB0A28E8}" srcOrd="1" destOrd="0" presId="urn:microsoft.com/office/officeart/2005/8/layout/hierarchy6"/>
    <dgm:cxn modelId="{E843C5BA-0610-4E65-BC7E-B78C6531EE1C}" type="presParOf" srcId="{A297E101-3494-4686-BA7A-48A7DB0A28E8}" destId="{C3430D8A-724F-4C59-ADCD-8C71566B8C9F}" srcOrd="0" destOrd="0" presId="urn:microsoft.com/office/officeart/2005/8/layout/hierarchy6"/>
    <dgm:cxn modelId="{979512F7-9AB5-4793-B23C-FE7AD04E1ADC}" type="presParOf" srcId="{A297E101-3494-4686-BA7A-48A7DB0A28E8}" destId="{F2F06EA9-35CA-43BA-9FB3-74104C886EEF}" srcOrd="1" destOrd="0" presId="urn:microsoft.com/office/officeart/2005/8/layout/hierarchy6"/>
    <dgm:cxn modelId="{F5BF9C89-9B2E-49A7-90E1-E05D312C7081}" type="presParOf" srcId="{378FE59F-AF11-4592-A03C-C3E955EDC5AF}" destId="{F7170BBC-CF8C-489E-8B14-C035D8E54EDB}" srcOrd="2" destOrd="0" presId="urn:microsoft.com/office/officeart/2005/8/layout/hierarchy6"/>
    <dgm:cxn modelId="{543F2C56-DB5C-4174-9C51-5865B6A3E97B}" type="presParOf" srcId="{378FE59F-AF11-4592-A03C-C3E955EDC5AF}" destId="{E01C3048-A0B2-4F29-900C-1E3742BAA8B2}" srcOrd="3" destOrd="0" presId="urn:microsoft.com/office/officeart/2005/8/layout/hierarchy6"/>
    <dgm:cxn modelId="{9EB4011E-3B4C-4F3B-938E-A30EEA19C659}" type="presParOf" srcId="{E01C3048-A0B2-4F29-900C-1E3742BAA8B2}" destId="{44036DD3-9448-4B30-93AE-10235D65999A}" srcOrd="0" destOrd="0" presId="urn:microsoft.com/office/officeart/2005/8/layout/hierarchy6"/>
    <dgm:cxn modelId="{E20200AD-5F9D-4BD2-8A18-A5BD0563FA33}" type="presParOf" srcId="{E01C3048-A0B2-4F29-900C-1E3742BAA8B2}" destId="{C1B16456-3B56-4893-9496-02B72F1A2BB1}" srcOrd="1" destOrd="0" presId="urn:microsoft.com/office/officeart/2005/8/layout/hierarchy6"/>
    <dgm:cxn modelId="{4CBDC4F2-2026-4D29-968E-1E1A2B824CD3}" type="presParOf" srcId="{BF41C80D-EFB2-44CC-A41D-7052F5F3B11D}" destId="{14E5AE59-D6F2-4CA6-8AE0-638C509B6198}" srcOrd="1" destOrd="0" presId="urn:microsoft.com/office/officeart/2005/8/layout/hierarchy6"/>
    <dgm:cxn modelId="{94DD1E59-47C4-405F-87D2-087D880D63CE}" type="presParOf" srcId="{14E5AE59-D6F2-4CA6-8AE0-638C509B6198}" destId="{5A2FC9BF-20C2-4FD1-9C16-EC021952EB99}" srcOrd="0" destOrd="0" presId="urn:microsoft.com/office/officeart/2005/8/layout/hierarchy6"/>
    <dgm:cxn modelId="{86E6DB11-2A90-4738-BB18-E3275AFF7FC4}" type="presParOf" srcId="{5A2FC9BF-20C2-4FD1-9C16-EC021952EB99}" destId="{B1FD46EC-E2C6-4540-A95F-2C03E7A33562}" srcOrd="0" destOrd="0" presId="urn:microsoft.com/office/officeart/2005/8/layout/hierarchy6"/>
    <dgm:cxn modelId="{235F8840-EFDA-44F9-9E52-1A3C702EF070}" type="presParOf" srcId="{5A2FC9BF-20C2-4FD1-9C16-EC021952EB99}" destId="{59CAB282-EC7A-4DC5-837F-5DEE46E7C2E2}" srcOrd="1" destOrd="0" presId="urn:microsoft.com/office/officeart/2005/8/layout/hierarchy6"/>
    <dgm:cxn modelId="{23541C42-B2F3-4090-9AFB-02BEEA45C5B4}" type="presParOf" srcId="{14E5AE59-D6F2-4CA6-8AE0-638C509B6198}" destId="{B7AC044D-8941-41E3-BD19-1FA640604E53}" srcOrd="1" destOrd="0" presId="urn:microsoft.com/office/officeart/2005/8/layout/hierarchy6"/>
    <dgm:cxn modelId="{C9E3C22D-135D-45A4-B1D2-6275DBB56127}" type="presParOf" srcId="{B7AC044D-8941-41E3-BD19-1FA640604E53}" destId="{0BA0FFAB-B702-4A28-942E-D0BDFA0ADCCE}" srcOrd="0" destOrd="0" presId="urn:microsoft.com/office/officeart/2005/8/layout/hierarchy6"/>
    <dgm:cxn modelId="{7A4BA364-19C2-4D8C-9DF8-ADBE9CE2537A}" type="presParOf" srcId="{14E5AE59-D6F2-4CA6-8AE0-638C509B6198}" destId="{45D28BF6-EEDD-45E0-BE2F-8FE715D915DC}" srcOrd="2" destOrd="0" presId="urn:microsoft.com/office/officeart/2005/8/layout/hierarchy6"/>
    <dgm:cxn modelId="{02703106-EAC0-4735-AFFF-FA3F296BFAEA}" type="presParOf" srcId="{45D28BF6-EEDD-45E0-BE2F-8FE715D915DC}" destId="{76A76A2D-E364-49D0-BAA4-3FD73802038B}" srcOrd="0" destOrd="0" presId="urn:microsoft.com/office/officeart/2005/8/layout/hierarchy6"/>
    <dgm:cxn modelId="{8BF1CA30-B895-4090-B6E4-9530FFE7E4B0}" type="presParOf" srcId="{45D28BF6-EEDD-45E0-BE2F-8FE715D915DC}" destId="{3E81EA0B-A5FD-470A-9AC0-34AAB6DE5F2D}" srcOrd="1" destOrd="0" presId="urn:microsoft.com/office/officeart/2005/8/layout/hierarchy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1C533BE-2F2E-4646-9A33-F38E7D33FB97}"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2324E099-FD79-4D4E-BFAC-4F48E2BBBB66}">
      <dgm:prSet phldrT="[Text]"/>
      <dgm:spPr>
        <a:solidFill>
          <a:schemeClr val="tx1">
            <a:lumMod val="50000"/>
            <a:lumOff val="50000"/>
          </a:schemeClr>
        </a:solidFill>
      </dgm:spPr>
      <dgm:t>
        <a:bodyPr/>
        <a:lstStyle/>
        <a:p>
          <a:r>
            <a:rPr lang="en-US" dirty="0"/>
            <a:t>HL7 FHIR</a:t>
          </a:r>
        </a:p>
      </dgm:t>
    </dgm:pt>
    <dgm:pt modelId="{A0F8353E-D9AD-4909-B240-08358364EA27}" type="parTrans" cxnId="{62C3E615-2BD7-476E-944F-CB37D4944DF4}">
      <dgm:prSet/>
      <dgm:spPr/>
      <dgm:t>
        <a:bodyPr/>
        <a:lstStyle/>
        <a:p>
          <a:endParaRPr lang="en-US"/>
        </a:p>
      </dgm:t>
    </dgm:pt>
    <dgm:pt modelId="{F0C6B9F6-91D9-4A9C-990D-C9BD52576276}" type="sibTrans" cxnId="{62C3E615-2BD7-476E-944F-CB37D4944DF4}">
      <dgm:prSet/>
      <dgm:spPr/>
      <dgm:t>
        <a:bodyPr/>
        <a:lstStyle/>
        <a:p>
          <a:endParaRPr lang="en-US"/>
        </a:p>
      </dgm:t>
    </dgm:pt>
    <dgm:pt modelId="{4B4767BC-E048-4621-A93D-AB5CB7E2F37E}">
      <dgm:prSet phldrT="[Text]"/>
      <dgm:spPr>
        <a:solidFill>
          <a:srgbClr val="C00000"/>
        </a:solidFill>
      </dgm:spPr>
      <dgm:t>
        <a:bodyPr/>
        <a:lstStyle/>
        <a:p>
          <a:r>
            <a:rPr lang="en-US" dirty="0"/>
            <a:t>Canadian FHIR Baseline Profiles</a:t>
          </a:r>
        </a:p>
      </dgm:t>
    </dgm:pt>
    <dgm:pt modelId="{8A580F98-B1E3-40B8-BE96-85B45426C2F6}" type="parTrans" cxnId="{C32337C3-D8B0-4BD5-9A4B-7394B5B13861}">
      <dgm:prSet/>
      <dgm:spPr>
        <a:ln>
          <a:solidFill>
            <a:schemeClr val="tx1"/>
          </a:solidFill>
        </a:ln>
      </dgm:spPr>
      <dgm:t>
        <a:bodyPr/>
        <a:lstStyle/>
        <a:p>
          <a:endParaRPr lang="en-US"/>
        </a:p>
      </dgm:t>
    </dgm:pt>
    <dgm:pt modelId="{2FF8A674-3AFE-421C-9885-28BC7A1C3AB2}" type="sibTrans" cxnId="{C32337C3-D8B0-4BD5-9A4B-7394B5B13861}">
      <dgm:prSet/>
      <dgm:spPr/>
      <dgm:t>
        <a:bodyPr/>
        <a:lstStyle/>
        <a:p>
          <a:endParaRPr lang="en-US"/>
        </a:p>
      </dgm:t>
    </dgm:pt>
    <dgm:pt modelId="{96E759FF-7AC1-4128-BFE2-44717522F139}">
      <dgm:prSet phldrT="[Text]"/>
      <dgm:spPr>
        <a:solidFill>
          <a:srgbClr val="C00000"/>
        </a:solidFill>
      </dgm:spPr>
      <dgm:t>
        <a:bodyPr/>
        <a:lstStyle/>
        <a:p>
          <a:r>
            <a:rPr lang="en-US" dirty="0"/>
            <a:t>Canadian FHIR Implementation Guide 1</a:t>
          </a:r>
        </a:p>
      </dgm:t>
    </dgm:pt>
    <dgm:pt modelId="{35C1EB3E-65F9-42AA-8CBF-D1647D1FCFEB}" type="parTrans" cxnId="{1C93E3E2-C940-4392-993E-19641AF99A3D}">
      <dgm:prSet/>
      <dgm:spPr>
        <a:ln>
          <a:solidFill>
            <a:schemeClr val="tx1"/>
          </a:solidFill>
        </a:ln>
      </dgm:spPr>
      <dgm:t>
        <a:bodyPr/>
        <a:lstStyle/>
        <a:p>
          <a:endParaRPr lang="en-US"/>
        </a:p>
      </dgm:t>
    </dgm:pt>
    <dgm:pt modelId="{21C289FB-0936-47F9-B434-9CCE8FA01EA5}" type="sibTrans" cxnId="{1C93E3E2-C940-4392-993E-19641AF99A3D}">
      <dgm:prSet/>
      <dgm:spPr/>
      <dgm:t>
        <a:bodyPr/>
        <a:lstStyle/>
        <a:p>
          <a:endParaRPr lang="en-US"/>
        </a:p>
      </dgm:t>
    </dgm:pt>
    <dgm:pt modelId="{B54F8293-1C4B-402F-82C3-D2467276DEDD}">
      <dgm:prSet phldrT="[Text]"/>
      <dgm:spPr>
        <a:solidFill>
          <a:srgbClr val="C00000"/>
        </a:solidFill>
      </dgm:spPr>
      <dgm:t>
        <a:bodyPr/>
        <a:lstStyle/>
        <a:p>
          <a:r>
            <a:rPr lang="en-US" dirty="0"/>
            <a:t>Canadian FHIR Implementation Guide 2</a:t>
          </a:r>
        </a:p>
      </dgm:t>
    </dgm:pt>
    <dgm:pt modelId="{A51C8539-D177-43D7-97AE-9BF079D2CFAF}" type="parTrans" cxnId="{CB6E01EB-F807-4297-A871-B842FE45CFAA}">
      <dgm:prSet/>
      <dgm:spPr>
        <a:ln>
          <a:solidFill>
            <a:schemeClr val="tx1"/>
          </a:solidFill>
        </a:ln>
      </dgm:spPr>
      <dgm:t>
        <a:bodyPr/>
        <a:lstStyle/>
        <a:p>
          <a:endParaRPr lang="en-US"/>
        </a:p>
      </dgm:t>
    </dgm:pt>
    <dgm:pt modelId="{B697BCFA-C153-41D8-A6DD-5B28F67DA51E}" type="sibTrans" cxnId="{CB6E01EB-F807-4297-A871-B842FE45CFAA}">
      <dgm:prSet/>
      <dgm:spPr/>
      <dgm:t>
        <a:bodyPr/>
        <a:lstStyle/>
        <a:p>
          <a:endParaRPr lang="en-US"/>
        </a:p>
      </dgm:t>
    </dgm:pt>
    <dgm:pt modelId="{7F6A7E16-42FC-4276-89B7-56E41187659A}">
      <dgm:prSet phldrT="[Text]"/>
      <dgm:spPr>
        <a:solidFill>
          <a:srgbClr val="C00000"/>
        </a:solidFill>
      </dgm:spPr>
      <dgm:t>
        <a:bodyPr/>
        <a:lstStyle/>
        <a:p>
          <a:r>
            <a:rPr lang="en-US" dirty="0"/>
            <a:t>Canadian FHIR Implementation Guide 3</a:t>
          </a:r>
        </a:p>
      </dgm:t>
    </dgm:pt>
    <dgm:pt modelId="{05136114-B94A-459D-80EA-65B52F93AD02}" type="parTrans" cxnId="{38C040A7-0301-4FAB-8938-7B7C7482388B}">
      <dgm:prSet/>
      <dgm:spPr>
        <a:ln>
          <a:solidFill>
            <a:schemeClr val="tx1"/>
          </a:solidFill>
        </a:ln>
      </dgm:spPr>
      <dgm:t>
        <a:bodyPr/>
        <a:lstStyle/>
        <a:p>
          <a:endParaRPr lang="en-US"/>
        </a:p>
      </dgm:t>
    </dgm:pt>
    <dgm:pt modelId="{FBF0E7D2-BE95-4DF5-8E08-07A48E054DA2}" type="sibTrans" cxnId="{38C040A7-0301-4FAB-8938-7B7C7482388B}">
      <dgm:prSet/>
      <dgm:spPr/>
      <dgm:t>
        <a:bodyPr/>
        <a:lstStyle/>
        <a:p>
          <a:endParaRPr lang="en-US"/>
        </a:p>
      </dgm:t>
    </dgm:pt>
    <dgm:pt modelId="{35548BA4-5965-44AF-89A0-63BD93E44A7E}">
      <dgm:prSet phldrT="[Text]"/>
      <dgm:spPr>
        <a:solidFill>
          <a:srgbClr val="C00000"/>
        </a:solidFill>
      </dgm:spPr>
      <dgm:t>
        <a:bodyPr/>
        <a:lstStyle/>
        <a:p>
          <a:r>
            <a:rPr lang="en-US" dirty="0"/>
            <a:t>Etc.</a:t>
          </a:r>
        </a:p>
      </dgm:t>
    </dgm:pt>
    <dgm:pt modelId="{4ADFDFBD-D5B7-48C1-9AE7-3EA4CC48215F}" type="parTrans" cxnId="{5B70BA32-B1AD-424D-B2A1-E6BEF7E4978F}">
      <dgm:prSet/>
      <dgm:spPr>
        <a:ln>
          <a:solidFill>
            <a:schemeClr val="tx1"/>
          </a:solidFill>
        </a:ln>
      </dgm:spPr>
      <dgm:t>
        <a:bodyPr/>
        <a:lstStyle/>
        <a:p>
          <a:endParaRPr lang="en-US"/>
        </a:p>
      </dgm:t>
    </dgm:pt>
    <dgm:pt modelId="{E92A1E87-9595-4D5A-862F-4F06570DCEFE}" type="sibTrans" cxnId="{5B70BA32-B1AD-424D-B2A1-E6BEF7E4978F}">
      <dgm:prSet/>
      <dgm:spPr/>
      <dgm:t>
        <a:bodyPr/>
        <a:lstStyle/>
        <a:p>
          <a:endParaRPr lang="en-US"/>
        </a:p>
      </dgm:t>
    </dgm:pt>
    <dgm:pt modelId="{8F4961DF-37C4-43FD-8747-8F725F7B8561}" type="pres">
      <dgm:prSet presAssocID="{A1C533BE-2F2E-4646-9A33-F38E7D33FB97}" presName="diagram" presStyleCnt="0">
        <dgm:presLayoutVars>
          <dgm:chPref val="1"/>
          <dgm:dir/>
          <dgm:animOne val="branch"/>
          <dgm:animLvl val="lvl"/>
          <dgm:resizeHandles val="exact"/>
        </dgm:presLayoutVars>
      </dgm:prSet>
      <dgm:spPr/>
    </dgm:pt>
    <dgm:pt modelId="{5FAA6062-24F9-4BF2-882F-EBD5B9A7FC5A}" type="pres">
      <dgm:prSet presAssocID="{2324E099-FD79-4D4E-BFAC-4F48E2BBBB66}" presName="root1" presStyleCnt="0"/>
      <dgm:spPr/>
    </dgm:pt>
    <dgm:pt modelId="{2F0118C5-6A66-4FDB-8C51-411BA1DE5EF3}" type="pres">
      <dgm:prSet presAssocID="{2324E099-FD79-4D4E-BFAC-4F48E2BBBB66}" presName="LevelOneTextNode" presStyleLbl="node0" presStyleIdx="0" presStyleCnt="1">
        <dgm:presLayoutVars>
          <dgm:chPref val="3"/>
        </dgm:presLayoutVars>
      </dgm:prSet>
      <dgm:spPr/>
    </dgm:pt>
    <dgm:pt modelId="{6BD49FB4-4AF9-43BF-984F-3DCB9CD860F7}" type="pres">
      <dgm:prSet presAssocID="{2324E099-FD79-4D4E-BFAC-4F48E2BBBB66}" presName="level2hierChild" presStyleCnt="0"/>
      <dgm:spPr/>
    </dgm:pt>
    <dgm:pt modelId="{92F936F5-FDC2-40AD-B260-38340B31F4E3}" type="pres">
      <dgm:prSet presAssocID="{8A580F98-B1E3-40B8-BE96-85B45426C2F6}" presName="conn2-1" presStyleLbl="parChTrans1D2" presStyleIdx="0" presStyleCnt="1"/>
      <dgm:spPr/>
    </dgm:pt>
    <dgm:pt modelId="{D1C9282C-8187-4756-87E5-869EC99A152E}" type="pres">
      <dgm:prSet presAssocID="{8A580F98-B1E3-40B8-BE96-85B45426C2F6}" presName="connTx" presStyleLbl="parChTrans1D2" presStyleIdx="0" presStyleCnt="1"/>
      <dgm:spPr/>
    </dgm:pt>
    <dgm:pt modelId="{C1E1B01F-A2D0-4047-8E7E-7D2B6CA37756}" type="pres">
      <dgm:prSet presAssocID="{4B4767BC-E048-4621-A93D-AB5CB7E2F37E}" presName="root2" presStyleCnt="0"/>
      <dgm:spPr/>
    </dgm:pt>
    <dgm:pt modelId="{32D3766E-435F-4184-9A20-B2011425CC86}" type="pres">
      <dgm:prSet presAssocID="{4B4767BC-E048-4621-A93D-AB5CB7E2F37E}" presName="LevelTwoTextNode" presStyleLbl="node2" presStyleIdx="0" presStyleCnt="1">
        <dgm:presLayoutVars>
          <dgm:chPref val="3"/>
        </dgm:presLayoutVars>
      </dgm:prSet>
      <dgm:spPr/>
    </dgm:pt>
    <dgm:pt modelId="{CCE7598C-9BB6-4C24-90CD-C8E778FBAF7F}" type="pres">
      <dgm:prSet presAssocID="{4B4767BC-E048-4621-A93D-AB5CB7E2F37E}" presName="level3hierChild" presStyleCnt="0"/>
      <dgm:spPr/>
    </dgm:pt>
    <dgm:pt modelId="{6253E7C9-E8BF-4146-B4A1-1C2FB340393D}" type="pres">
      <dgm:prSet presAssocID="{35C1EB3E-65F9-42AA-8CBF-D1647D1FCFEB}" presName="conn2-1" presStyleLbl="parChTrans1D3" presStyleIdx="0" presStyleCnt="4"/>
      <dgm:spPr/>
    </dgm:pt>
    <dgm:pt modelId="{BE362A69-2518-4648-94A8-8B742AA45366}" type="pres">
      <dgm:prSet presAssocID="{35C1EB3E-65F9-42AA-8CBF-D1647D1FCFEB}" presName="connTx" presStyleLbl="parChTrans1D3" presStyleIdx="0" presStyleCnt="4"/>
      <dgm:spPr/>
    </dgm:pt>
    <dgm:pt modelId="{2CC101E5-C806-448A-8083-A585DC5F570F}" type="pres">
      <dgm:prSet presAssocID="{96E759FF-7AC1-4128-BFE2-44717522F139}" presName="root2" presStyleCnt="0"/>
      <dgm:spPr/>
    </dgm:pt>
    <dgm:pt modelId="{5230F3A7-8FD9-4A44-8F0D-1C1DFD1609B7}" type="pres">
      <dgm:prSet presAssocID="{96E759FF-7AC1-4128-BFE2-44717522F139}" presName="LevelTwoTextNode" presStyleLbl="node3" presStyleIdx="0" presStyleCnt="4">
        <dgm:presLayoutVars>
          <dgm:chPref val="3"/>
        </dgm:presLayoutVars>
      </dgm:prSet>
      <dgm:spPr/>
    </dgm:pt>
    <dgm:pt modelId="{30D728B2-47A8-46A0-8FF3-735072A36129}" type="pres">
      <dgm:prSet presAssocID="{96E759FF-7AC1-4128-BFE2-44717522F139}" presName="level3hierChild" presStyleCnt="0"/>
      <dgm:spPr/>
    </dgm:pt>
    <dgm:pt modelId="{BD7C1317-D39C-4F09-A065-FF4239B9B9F1}" type="pres">
      <dgm:prSet presAssocID="{A51C8539-D177-43D7-97AE-9BF079D2CFAF}" presName="conn2-1" presStyleLbl="parChTrans1D3" presStyleIdx="1" presStyleCnt="4"/>
      <dgm:spPr/>
    </dgm:pt>
    <dgm:pt modelId="{FF005FAA-1335-429E-AC45-F31F327EAE4C}" type="pres">
      <dgm:prSet presAssocID="{A51C8539-D177-43D7-97AE-9BF079D2CFAF}" presName="connTx" presStyleLbl="parChTrans1D3" presStyleIdx="1" presStyleCnt="4"/>
      <dgm:spPr/>
    </dgm:pt>
    <dgm:pt modelId="{128F6B44-75C6-44D9-BD61-0BDF4EE8BA4F}" type="pres">
      <dgm:prSet presAssocID="{B54F8293-1C4B-402F-82C3-D2467276DEDD}" presName="root2" presStyleCnt="0"/>
      <dgm:spPr/>
    </dgm:pt>
    <dgm:pt modelId="{C242FC48-9E78-4FA5-B5EB-900CCFF64BD3}" type="pres">
      <dgm:prSet presAssocID="{B54F8293-1C4B-402F-82C3-D2467276DEDD}" presName="LevelTwoTextNode" presStyleLbl="node3" presStyleIdx="1" presStyleCnt="4">
        <dgm:presLayoutVars>
          <dgm:chPref val="3"/>
        </dgm:presLayoutVars>
      </dgm:prSet>
      <dgm:spPr/>
    </dgm:pt>
    <dgm:pt modelId="{BF51A376-FFCE-4C70-9965-69EBF6475CB7}" type="pres">
      <dgm:prSet presAssocID="{B54F8293-1C4B-402F-82C3-D2467276DEDD}" presName="level3hierChild" presStyleCnt="0"/>
      <dgm:spPr/>
    </dgm:pt>
    <dgm:pt modelId="{EFC543BD-C228-4094-84FF-3B866E07AAC5}" type="pres">
      <dgm:prSet presAssocID="{05136114-B94A-459D-80EA-65B52F93AD02}" presName="conn2-1" presStyleLbl="parChTrans1D3" presStyleIdx="2" presStyleCnt="4"/>
      <dgm:spPr/>
    </dgm:pt>
    <dgm:pt modelId="{70EA81A6-2899-4783-9415-8E4052D92578}" type="pres">
      <dgm:prSet presAssocID="{05136114-B94A-459D-80EA-65B52F93AD02}" presName="connTx" presStyleLbl="parChTrans1D3" presStyleIdx="2" presStyleCnt="4"/>
      <dgm:spPr/>
    </dgm:pt>
    <dgm:pt modelId="{8DAA7570-CB1A-4F2B-8BC8-5AF872526F10}" type="pres">
      <dgm:prSet presAssocID="{7F6A7E16-42FC-4276-89B7-56E41187659A}" presName="root2" presStyleCnt="0"/>
      <dgm:spPr/>
    </dgm:pt>
    <dgm:pt modelId="{69D6983A-0E28-47BB-88EB-1D1959A1437A}" type="pres">
      <dgm:prSet presAssocID="{7F6A7E16-42FC-4276-89B7-56E41187659A}" presName="LevelTwoTextNode" presStyleLbl="node3" presStyleIdx="2" presStyleCnt="4">
        <dgm:presLayoutVars>
          <dgm:chPref val="3"/>
        </dgm:presLayoutVars>
      </dgm:prSet>
      <dgm:spPr/>
    </dgm:pt>
    <dgm:pt modelId="{6EAE471A-BD9C-44C1-BD43-699263C3811A}" type="pres">
      <dgm:prSet presAssocID="{7F6A7E16-42FC-4276-89B7-56E41187659A}" presName="level3hierChild" presStyleCnt="0"/>
      <dgm:spPr/>
    </dgm:pt>
    <dgm:pt modelId="{A8B15C75-D287-4C69-AE2F-6DCF115BCE5D}" type="pres">
      <dgm:prSet presAssocID="{4ADFDFBD-D5B7-48C1-9AE7-3EA4CC48215F}" presName="conn2-1" presStyleLbl="parChTrans1D3" presStyleIdx="3" presStyleCnt="4"/>
      <dgm:spPr/>
    </dgm:pt>
    <dgm:pt modelId="{03494F45-01FB-471E-90C7-1F890BD0E567}" type="pres">
      <dgm:prSet presAssocID="{4ADFDFBD-D5B7-48C1-9AE7-3EA4CC48215F}" presName="connTx" presStyleLbl="parChTrans1D3" presStyleIdx="3" presStyleCnt="4"/>
      <dgm:spPr/>
    </dgm:pt>
    <dgm:pt modelId="{07E4D767-830E-4BE0-8002-76B629376BDB}" type="pres">
      <dgm:prSet presAssocID="{35548BA4-5965-44AF-89A0-63BD93E44A7E}" presName="root2" presStyleCnt="0"/>
      <dgm:spPr/>
    </dgm:pt>
    <dgm:pt modelId="{7B64CAD9-9DAB-4E43-AB81-2DB981477E8C}" type="pres">
      <dgm:prSet presAssocID="{35548BA4-5965-44AF-89A0-63BD93E44A7E}" presName="LevelTwoTextNode" presStyleLbl="node3" presStyleIdx="3" presStyleCnt="4">
        <dgm:presLayoutVars>
          <dgm:chPref val="3"/>
        </dgm:presLayoutVars>
      </dgm:prSet>
      <dgm:spPr/>
    </dgm:pt>
    <dgm:pt modelId="{42EFE668-2922-4C4B-B4BB-8AFE6BC6E7F6}" type="pres">
      <dgm:prSet presAssocID="{35548BA4-5965-44AF-89A0-63BD93E44A7E}" presName="level3hierChild" presStyleCnt="0"/>
      <dgm:spPr/>
    </dgm:pt>
  </dgm:ptLst>
  <dgm:cxnLst>
    <dgm:cxn modelId="{6304DE01-8F80-4FD4-8D7A-8514BCFFF61B}" type="presOf" srcId="{7F6A7E16-42FC-4276-89B7-56E41187659A}" destId="{69D6983A-0E28-47BB-88EB-1D1959A1437A}" srcOrd="0" destOrd="0" presId="urn:microsoft.com/office/officeart/2005/8/layout/hierarchy2"/>
    <dgm:cxn modelId="{1BEB2302-F8C4-40F1-830A-379B043CF085}" type="presOf" srcId="{96E759FF-7AC1-4128-BFE2-44717522F139}" destId="{5230F3A7-8FD9-4A44-8F0D-1C1DFD1609B7}" srcOrd="0" destOrd="0" presId="urn:microsoft.com/office/officeart/2005/8/layout/hierarchy2"/>
    <dgm:cxn modelId="{846B6D02-472F-4DE2-A1DA-59BC54549DCA}" type="presOf" srcId="{35C1EB3E-65F9-42AA-8CBF-D1647D1FCFEB}" destId="{6253E7C9-E8BF-4146-B4A1-1C2FB340393D}" srcOrd="0" destOrd="0" presId="urn:microsoft.com/office/officeart/2005/8/layout/hierarchy2"/>
    <dgm:cxn modelId="{2688CA0A-49D4-4419-B6F1-AD3E204CBF48}" type="presOf" srcId="{2324E099-FD79-4D4E-BFAC-4F48E2BBBB66}" destId="{2F0118C5-6A66-4FDB-8C51-411BA1DE5EF3}" srcOrd="0" destOrd="0" presId="urn:microsoft.com/office/officeart/2005/8/layout/hierarchy2"/>
    <dgm:cxn modelId="{85ACB80F-FC6D-4829-9C3F-26D62B29054B}" type="presOf" srcId="{A1C533BE-2F2E-4646-9A33-F38E7D33FB97}" destId="{8F4961DF-37C4-43FD-8747-8F725F7B8561}" srcOrd="0" destOrd="0" presId="urn:microsoft.com/office/officeart/2005/8/layout/hierarchy2"/>
    <dgm:cxn modelId="{62C3E615-2BD7-476E-944F-CB37D4944DF4}" srcId="{A1C533BE-2F2E-4646-9A33-F38E7D33FB97}" destId="{2324E099-FD79-4D4E-BFAC-4F48E2BBBB66}" srcOrd="0" destOrd="0" parTransId="{A0F8353E-D9AD-4909-B240-08358364EA27}" sibTransId="{F0C6B9F6-91D9-4A9C-990D-C9BD52576276}"/>
    <dgm:cxn modelId="{040D8216-8FD5-4BEE-9232-F33CB647FD55}" type="presOf" srcId="{8A580F98-B1E3-40B8-BE96-85B45426C2F6}" destId="{D1C9282C-8187-4756-87E5-869EC99A152E}" srcOrd="1" destOrd="0" presId="urn:microsoft.com/office/officeart/2005/8/layout/hierarchy2"/>
    <dgm:cxn modelId="{5B70BA32-B1AD-424D-B2A1-E6BEF7E4978F}" srcId="{4B4767BC-E048-4621-A93D-AB5CB7E2F37E}" destId="{35548BA4-5965-44AF-89A0-63BD93E44A7E}" srcOrd="3" destOrd="0" parTransId="{4ADFDFBD-D5B7-48C1-9AE7-3EA4CC48215F}" sibTransId="{E92A1E87-9595-4D5A-862F-4F06570DCEFE}"/>
    <dgm:cxn modelId="{AEA4883C-2C08-4F9A-B37A-BF297505180A}" type="presOf" srcId="{05136114-B94A-459D-80EA-65B52F93AD02}" destId="{70EA81A6-2899-4783-9415-8E4052D92578}" srcOrd="1" destOrd="0" presId="urn:microsoft.com/office/officeart/2005/8/layout/hierarchy2"/>
    <dgm:cxn modelId="{0D883A5C-92A2-487F-A672-DF0A76B3DACF}" type="presOf" srcId="{B54F8293-1C4B-402F-82C3-D2467276DEDD}" destId="{C242FC48-9E78-4FA5-B5EB-900CCFF64BD3}" srcOrd="0" destOrd="0" presId="urn:microsoft.com/office/officeart/2005/8/layout/hierarchy2"/>
    <dgm:cxn modelId="{41DB435E-20EF-468F-8545-76FC1AD762CE}" type="presOf" srcId="{05136114-B94A-459D-80EA-65B52F93AD02}" destId="{EFC543BD-C228-4094-84FF-3B866E07AAC5}" srcOrd="0" destOrd="0" presId="urn:microsoft.com/office/officeart/2005/8/layout/hierarchy2"/>
    <dgm:cxn modelId="{ED943961-3A6D-42D9-B7ED-02ADAF074648}" type="presOf" srcId="{A51C8539-D177-43D7-97AE-9BF079D2CFAF}" destId="{BD7C1317-D39C-4F09-A065-FF4239B9B9F1}" srcOrd="0" destOrd="0" presId="urn:microsoft.com/office/officeart/2005/8/layout/hierarchy2"/>
    <dgm:cxn modelId="{CB28C64C-50B9-4E7B-A0E0-FF7AE648E676}" type="presOf" srcId="{4ADFDFBD-D5B7-48C1-9AE7-3EA4CC48215F}" destId="{03494F45-01FB-471E-90C7-1F890BD0E567}" srcOrd="1" destOrd="0" presId="urn:microsoft.com/office/officeart/2005/8/layout/hierarchy2"/>
    <dgm:cxn modelId="{BA95676E-18DE-406A-8353-54DF9B207D42}" type="presOf" srcId="{4B4767BC-E048-4621-A93D-AB5CB7E2F37E}" destId="{32D3766E-435F-4184-9A20-B2011425CC86}" srcOrd="0" destOrd="0" presId="urn:microsoft.com/office/officeart/2005/8/layout/hierarchy2"/>
    <dgm:cxn modelId="{D4243B73-A8E6-4733-B524-0355376E31FF}" type="presOf" srcId="{A51C8539-D177-43D7-97AE-9BF079D2CFAF}" destId="{FF005FAA-1335-429E-AC45-F31F327EAE4C}" srcOrd="1" destOrd="0" presId="urn:microsoft.com/office/officeart/2005/8/layout/hierarchy2"/>
    <dgm:cxn modelId="{58563B76-61F2-4363-B521-482238E33209}" type="presOf" srcId="{35C1EB3E-65F9-42AA-8CBF-D1647D1FCFEB}" destId="{BE362A69-2518-4648-94A8-8B742AA45366}" srcOrd="1" destOrd="0" presId="urn:microsoft.com/office/officeart/2005/8/layout/hierarchy2"/>
    <dgm:cxn modelId="{38C040A7-0301-4FAB-8938-7B7C7482388B}" srcId="{4B4767BC-E048-4621-A93D-AB5CB7E2F37E}" destId="{7F6A7E16-42FC-4276-89B7-56E41187659A}" srcOrd="2" destOrd="0" parTransId="{05136114-B94A-459D-80EA-65B52F93AD02}" sibTransId="{FBF0E7D2-BE95-4DF5-8E08-07A48E054DA2}"/>
    <dgm:cxn modelId="{786614AA-1549-494E-9DD9-D1F4B25FE9F0}" type="presOf" srcId="{4ADFDFBD-D5B7-48C1-9AE7-3EA4CC48215F}" destId="{A8B15C75-D287-4C69-AE2F-6DCF115BCE5D}" srcOrd="0" destOrd="0" presId="urn:microsoft.com/office/officeart/2005/8/layout/hierarchy2"/>
    <dgm:cxn modelId="{2BC111C1-0625-4C93-87FE-7E67F6B70513}" type="presOf" srcId="{8A580F98-B1E3-40B8-BE96-85B45426C2F6}" destId="{92F936F5-FDC2-40AD-B260-38340B31F4E3}" srcOrd="0" destOrd="0" presId="urn:microsoft.com/office/officeart/2005/8/layout/hierarchy2"/>
    <dgm:cxn modelId="{C32337C3-D8B0-4BD5-9A4B-7394B5B13861}" srcId="{2324E099-FD79-4D4E-BFAC-4F48E2BBBB66}" destId="{4B4767BC-E048-4621-A93D-AB5CB7E2F37E}" srcOrd="0" destOrd="0" parTransId="{8A580F98-B1E3-40B8-BE96-85B45426C2F6}" sibTransId="{2FF8A674-3AFE-421C-9885-28BC7A1C3AB2}"/>
    <dgm:cxn modelId="{3B3CE5C3-D0BB-41E0-A52C-9C18AD748C75}" type="presOf" srcId="{35548BA4-5965-44AF-89A0-63BD93E44A7E}" destId="{7B64CAD9-9DAB-4E43-AB81-2DB981477E8C}" srcOrd="0" destOrd="0" presId="urn:microsoft.com/office/officeart/2005/8/layout/hierarchy2"/>
    <dgm:cxn modelId="{1C93E3E2-C940-4392-993E-19641AF99A3D}" srcId="{4B4767BC-E048-4621-A93D-AB5CB7E2F37E}" destId="{96E759FF-7AC1-4128-BFE2-44717522F139}" srcOrd="0" destOrd="0" parTransId="{35C1EB3E-65F9-42AA-8CBF-D1647D1FCFEB}" sibTransId="{21C289FB-0936-47F9-B434-9CCE8FA01EA5}"/>
    <dgm:cxn modelId="{CB6E01EB-F807-4297-A871-B842FE45CFAA}" srcId="{4B4767BC-E048-4621-A93D-AB5CB7E2F37E}" destId="{B54F8293-1C4B-402F-82C3-D2467276DEDD}" srcOrd="1" destOrd="0" parTransId="{A51C8539-D177-43D7-97AE-9BF079D2CFAF}" sibTransId="{B697BCFA-C153-41D8-A6DD-5B28F67DA51E}"/>
    <dgm:cxn modelId="{545F5B29-629F-4E44-97D8-2BE1DDA9DD20}" type="presParOf" srcId="{8F4961DF-37C4-43FD-8747-8F725F7B8561}" destId="{5FAA6062-24F9-4BF2-882F-EBD5B9A7FC5A}" srcOrd="0" destOrd="0" presId="urn:microsoft.com/office/officeart/2005/8/layout/hierarchy2"/>
    <dgm:cxn modelId="{150BCC53-B2E5-45CF-BF6E-FDBD6A46ABD2}" type="presParOf" srcId="{5FAA6062-24F9-4BF2-882F-EBD5B9A7FC5A}" destId="{2F0118C5-6A66-4FDB-8C51-411BA1DE5EF3}" srcOrd="0" destOrd="0" presId="urn:microsoft.com/office/officeart/2005/8/layout/hierarchy2"/>
    <dgm:cxn modelId="{334668FA-3B43-4242-8FF5-BF44DDA1A880}" type="presParOf" srcId="{5FAA6062-24F9-4BF2-882F-EBD5B9A7FC5A}" destId="{6BD49FB4-4AF9-43BF-984F-3DCB9CD860F7}" srcOrd="1" destOrd="0" presId="urn:microsoft.com/office/officeart/2005/8/layout/hierarchy2"/>
    <dgm:cxn modelId="{E0FA9981-6B76-4FFB-BDD8-8B25890AF252}" type="presParOf" srcId="{6BD49FB4-4AF9-43BF-984F-3DCB9CD860F7}" destId="{92F936F5-FDC2-40AD-B260-38340B31F4E3}" srcOrd="0" destOrd="0" presId="urn:microsoft.com/office/officeart/2005/8/layout/hierarchy2"/>
    <dgm:cxn modelId="{19153DA5-CCFD-4BC0-9503-EBAD89480B5F}" type="presParOf" srcId="{92F936F5-FDC2-40AD-B260-38340B31F4E3}" destId="{D1C9282C-8187-4756-87E5-869EC99A152E}" srcOrd="0" destOrd="0" presId="urn:microsoft.com/office/officeart/2005/8/layout/hierarchy2"/>
    <dgm:cxn modelId="{607ABBEE-2331-4809-BBE7-879FDE2EE8DD}" type="presParOf" srcId="{6BD49FB4-4AF9-43BF-984F-3DCB9CD860F7}" destId="{C1E1B01F-A2D0-4047-8E7E-7D2B6CA37756}" srcOrd="1" destOrd="0" presId="urn:microsoft.com/office/officeart/2005/8/layout/hierarchy2"/>
    <dgm:cxn modelId="{CE65E1D3-712C-46D0-9053-03FB68477A1F}" type="presParOf" srcId="{C1E1B01F-A2D0-4047-8E7E-7D2B6CA37756}" destId="{32D3766E-435F-4184-9A20-B2011425CC86}" srcOrd="0" destOrd="0" presId="urn:microsoft.com/office/officeart/2005/8/layout/hierarchy2"/>
    <dgm:cxn modelId="{DFAA6789-1329-4A15-9897-846C021E366F}" type="presParOf" srcId="{C1E1B01F-A2D0-4047-8E7E-7D2B6CA37756}" destId="{CCE7598C-9BB6-4C24-90CD-C8E778FBAF7F}" srcOrd="1" destOrd="0" presId="urn:microsoft.com/office/officeart/2005/8/layout/hierarchy2"/>
    <dgm:cxn modelId="{807D5511-9363-4F60-8A16-81CD2E28268C}" type="presParOf" srcId="{CCE7598C-9BB6-4C24-90CD-C8E778FBAF7F}" destId="{6253E7C9-E8BF-4146-B4A1-1C2FB340393D}" srcOrd="0" destOrd="0" presId="urn:microsoft.com/office/officeart/2005/8/layout/hierarchy2"/>
    <dgm:cxn modelId="{F27FFC88-71B7-4FAB-BF17-081D3E394EFD}" type="presParOf" srcId="{6253E7C9-E8BF-4146-B4A1-1C2FB340393D}" destId="{BE362A69-2518-4648-94A8-8B742AA45366}" srcOrd="0" destOrd="0" presId="urn:microsoft.com/office/officeart/2005/8/layout/hierarchy2"/>
    <dgm:cxn modelId="{E0EA7558-DFE2-409F-B459-3644EC7722D7}" type="presParOf" srcId="{CCE7598C-9BB6-4C24-90CD-C8E778FBAF7F}" destId="{2CC101E5-C806-448A-8083-A585DC5F570F}" srcOrd="1" destOrd="0" presId="urn:microsoft.com/office/officeart/2005/8/layout/hierarchy2"/>
    <dgm:cxn modelId="{5F5A3058-929E-48A7-A43B-29FE03A09736}" type="presParOf" srcId="{2CC101E5-C806-448A-8083-A585DC5F570F}" destId="{5230F3A7-8FD9-4A44-8F0D-1C1DFD1609B7}" srcOrd="0" destOrd="0" presId="urn:microsoft.com/office/officeart/2005/8/layout/hierarchy2"/>
    <dgm:cxn modelId="{BD03FF61-3FD5-406C-BDCE-359180639A60}" type="presParOf" srcId="{2CC101E5-C806-448A-8083-A585DC5F570F}" destId="{30D728B2-47A8-46A0-8FF3-735072A36129}" srcOrd="1" destOrd="0" presId="urn:microsoft.com/office/officeart/2005/8/layout/hierarchy2"/>
    <dgm:cxn modelId="{AB5C65F2-5429-41B5-A417-2360DACFCB91}" type="presParOf" srcId="{CCE7598C-9BB6-4C24-90CD-C8E778FBAF7F}" destId="{BD7C1317-D39C-4F09-A065-FF4239B9B9F1}" srcOrd="2" destOrd="0" presId="urn:microsoft.com/office/officeart/2005/8/layout/hierarchy2"/>
    <dgm:cxn modelId="{924E880A-43B6-4449-B86B-1017EFCB7594}" type="presParOf" srcId="{BD7C1317-D39C-4F09-A065-FF4239B9B9F1}" destId="{FF005FAA-1335-429E-AC45-F31F327EAE4C}" srcOrd="0" destOrd="0" presId="urn:microsoft.com/office/officeart/2005/8/layout/hierarchy2"/>
    <dgm:cxn modelId="{66AC7948-B8BE-4081-AEB6-8C3EB3864B94}" type="presParOf" srcId="{CCE7598C-9BB6-4C24-90CD-C8E778FBAF7F}" destId="{128F6B44-75C6-44D9-BD61-0BDF4EE8BA4F}" srcOrd="3" destOrd="0" presId="urn:microsoft.com/office/officeart/2005/8/layout/hierarchy2"/>
    <dgm:cxn modelId="{B1705931-EC02-4F38-9CA3-4BF9B89BC07F}" type="presParOf" srcId="{128F6B44-75C6-44D9-BD61-0BDF4EE8BA4F}" destId="{C242FC48-9E78-4FA5-B5EB-900CCFF64BD3}" srcOrd="0" destOrd="0" presId="urn:microsoft.com/office/officeart/2005/8/layout/hierarchy2"/>
    <dgm:cxn modelId="{294ECD2F-9F66-4023-9A48-628F78B772FA}" type="presParOf" srcId="{128F6B44-75C6-44D9-BD61-0BDF4EE8BA4F}" destId="{BF51A376-FFCE-4C70-9965-69EBF6475CB7}" srcOrd="1" destOrd="0" presId="urn:microsoft.com/office/officeart/2005/8/layout/hierarchy2"/>
    <dgm:cxn modelId="{436C8825-0A0F-407A-B618-CA35E9ADED33}" type="presParOf" srcId="{CCE7598C-9BB6-4C24-90CD-C8E778FBAF7F}" destId="{EFC543BD-C228-4094-84FF-3B866E07AAC5}" srcOrd="4" destOrd="0" presId="urn:microsoft.com/office/officeart/2005/8/layout/hierarchy2"/>
    <dgm:cxn modelId="{975FA63B-D795-4DA3-B993-E4F56DF7F86A}" type="presParOf" srcId="{EFC543BD-C228-4094-84FF-3B866E07AAC5}" destId="{70EA81A6-2899-4783-9415-8E4052D92578}" srcOrd="0" destOrd="0" presId="urn:microsoft.com/office/officeart/2005/8/layout/hierarchy2"/>
    <dgm:cxn modelId="{3C3F83E1-8296-49A3-94EF-BF547B8287A4}" type="presParOf" srcId="{CCE7598C-9BB6-4C24-90CD-C8E778FBAF7F}" destId="{8DAA7570-CB1A-4F2B-8BC8-5AF872526F10}" srcOrd="5" destOrd="0" presId="urn:microsoft.com/office/officeart/2005/8/layout/hierarchy2"/>
    <dgm:cxn modelId="{9E4BEDF6-A2BA-42D5-B7CC-DA4116E29F63}" type="presParOf" srcId="{8DAA7570-CB1A-4F2B-8BC8-5AF872526F10}" destId="{69D6983A-0E28-47BB-88EB-1D1959A1437A}" srcOrd="0" destOrd="0" presId="urn:microsoft.com/office/officeart/2005/8/layout/hierarchy2"/>
    <dgm:cxn modelId="{E8A6C8FC-9128-48D6-A54B-6CC19691BAA7}" type="presParOf" srcId="{8DAA7570-CB1A-4F2B-8BC8-5AF872526F10}" destId="{6EAE471A-BD9C-44C1-BD43-699263C3811A}" srcOrd="1" destOrd="0" presId="urn:microsoft.com/office/officeart/2005/8/layout/hierarchy2"/>
    <dgm:cxn modelId="{987E9514-2D2E-47C9-910F-05F941C9C85F}" type="presParOf" srcId="{CCE7598C-9BB6-4C24-90CD-C8E778FBAF7F}" destId="{A8B15C75-D287-4C69-AE2F-6DCF115BCE5D}" srcOrd="6" destOrd="0" presId="urn:microsoft.com/office/officeart/2005/8/layout/hierarchy2"/>
    <dgm:cxn modelId="{CE7504D2-A710-42B4-A5F9-E151CAE5051F}" type="presParOf" srcId="{A8B15C75-D287-4C69-AE2F-6DCF115BCE5D}" destId="{03494F45-01FB-471E-90C7-1F890BD0E567}" srcOrd="0" destOrd="0" presId="urn:microsoft.com/office/officeart/2005/8/layout/hierarchy2"/>
    <dgm:cxn modelId="{6577310F-4845-41F9-AD7F-264643FF8BD3}" type="presParOf" srcId="{CCE7598C-9BB6-4C24-90CD-C8E778FBAF7F}" destId="{07E4D767-830E-4BE0-8002-76B629376BDB}" srcOrd="7" destOrd="0" presId="urn:microsoft.com/office/officeart/2005/8/layout/hierarchy2"/>
    <dgm:cxn modelId="{976FDD96-47CE-48DC-80E4-67AFA15100A7}" type="presParOf" srcId="{07E4D767-830E-4BE0-8002-76B629376BDB}" destId="{7B64CAD9-9DAB-4E43-AB81-2DB981477E8C}" srcOrd="0" destOrd="0" presId="urn:microsoft.com/office/officeart/2005/8/layout/hierarchy2"/>
    <dgm:cxn modelId="{1BB14E83-CB50-4046-8E1D-B15E31CEBF83}" type="presParOf" srcId="{07E4D767-830E-4BE0-8002-76B629376BDB}" destId="{42EFE668-2922-4C4B-B4BB-8AFE6BC6E7F6}" srcOrd="1" destOrd="0" presId="urn:microsoft.com/office/officeart/2005/8/layout/hierarchy2"/>
  </dgm:cxnLst>
  <dgm:bg/>
  <dgm:whole>
    <a:ln>
      <a:solidFill>
        <a:schemeClr val="tx1"/>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3CAAC54E-CAAF-4780-A3F8-8DDE0E5F53ED}" type="presOf" srcId="{252BA49B-175A-4495-A14B-48A242163AB7}" destId="{F93DA1AE-E389-4A9D-A9BE-8A7B0FCE1A66}"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3CAAC54E-CAAF-4780-A3F8-8DDE0E5F53ED}" type="presOf" srcId="{252BA49B-175A-4495-A14B-48A242163AB7}" destId="{F93DA1AE-E389-4A9D-A9BE-8A7B0FCE1A66}"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5B38B4-3476-44A6-A2EF-BEF832B9215C}">
      <dsp:nvSpPr>
        <dsp:cNvPr id="0" name=""/>
        <dsp:cNvSpPr/>
      </dsp:nvSpPr>
      <dsp:spPr>
        <a:xfrm>
          <a:off x="6158" y="2332880"/>
          <a:ext cx="1389427" cy="71455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34290" numCol="1" spcCol="1270" anchor="t" anchorCtr="0">
          <a:noAutofit/>
        </a:bodyPr>
        <a:lstStyle/>
        <a:p>
          <a:pPr marL="0" lvl="0" indent="0" algn="l" defTabSz="400050">
            <a:lnSpc>
              <a:spcPct val="90000"/>
            </a:lnSpc>
            <a:spcBef>
              <a:spcPct val="0"/>
            </a:spcBef>
            <a:spcAft>
              <a:spcPct val="35000"/>
            </a:spcAft>
            <a:buNone/>
          </a:pPr>
          <a:r>
            <a:rPr lang="en-CA" sz="900" kern="1200" dirty="0"/>
            <a:t>Endorsements Collected</a:t>
          </a:r>
        </a:p>
      </dsp:txBody>
      <dsp:txXfrm>
        <a:off x="6158" y="2332880"/>
        <a:ext cx="1389427" cy="476367"/>
      </dsp:txXfrm>
    </dsp:sp>
    <dsp:sp modelId="{DCEA186A-5318-4DF2-ABC8-06E501B09A3A}">
      <dsp:nvSpPr>
        <dsp:cNvPr id="0" name=""/>
        <dsp:cNvSpPr/>
      </dsp:nvSpPr>
      <dsp:spPr>
        <a:xfrm>
          <a:off x="290739" y="2809247"/>
          <a:ext cx="1389427" cy="113399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64008" bIns="64008" numCol="1" spcCol="1270" anchor="t" anchorCtr="0">
          <a:noAutofit/>
        </a:bodyPr>
        <a:lstStyle/>
        <a:p>
          <a:pPr marL="57150" lvl="1" indent="-57150" algn="l" defTabSz="400050">
            <a:lnSpc>
              <a:spcPct val="90000"/>
            </a:lnSpc>
            <a:spcBef>
              <a:spcPct val="0"/>
            </a:spcBef>
            <a:spcAft>
              <a:spcPct val="15000"/>
            </a:spcAft>
            <a:buChar char="•"/>
          </a:pPr>
          <a:r>
            <a:rPr lang="en-CA" sz="900" kern="1200" dirty="0"/>
            <a:t>Jurisdictional and regional operational working groups</a:t>
          </a:r>
        </a:p>
        <a:p>
          <a:pPr marL="57150" lvl="1" indent="-57150" algn="l" defTabSz="400050">
            <a:lnSpc>
              <a:spcPct val="90000"/>
            </a:lnSpc>
            <a:spcBef>
              <a:spcPct val="0"/>
            </a:spcBef>
            <a:spcAft>
              <a:spcPct val="15000"/>
            </a:spcAft>
            <a:buChar char="•"/>
          </a:pPr>
          <a:r>
            <a:rPr lang="en-CA" sz="900" kern="1200" dirty="0"/>
            <a:t>Previously engaged Solution Vendors</a:t>
          </a:r>
        </a:p>
        <a:p>
          <a:pPr marL="57150" lvl="1" indent="-57150" algn="l" defTabSz="400050">
            <a:lnSpc>
              <a:spcPct val="90000"/>
            </a:lnSpc>
            <a:spcBef>
              <a:spcPct val="0"/>
            </a:spcBef>
            <a:spcAft>
              <a:spcPct val="15000"/>
            </a:spcAft>
            <a:buChar char="•"/>
          </a:pPr>
          <a:r>
            <a:rPr lang="en-CA" sz="900" kern="1200" dirty="0"/>
            <a:t>Previously engaged Standards Organizations</a:t>
          </a:r>
        </a:p>
      </dsp:txBody>
      <dsp:txXfrm>
        <a:off x="323953" y="2842461"/>
        <a:ext cx="1322999" cy="1067571"/>
      </dsp:txXfrm>
    </dsp:sp>
    <dsp:sp modelId="{960EA956-1EF7-4F5B-925D-3F5560DF3A93}">
      <dsp:nvSpPr>
        <dsp:cNvPr id="0" name=""/>
        <dsp:cNvSpPr/>
      </dsp:nvSpPr>
      <dsp:spPr>
        <a:xfrm rot="21568172">
          <a:off x="1606208" y="2387650"/>
          <a:ext cx="446559" cy="34592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en-CA" sz="700" kern="1200"/>
        </a:p>
      </dsp:txBody>
      <dsp:txXfrm>
        <a:off x="1606210" y="2457315"/>
        <a:ext cx="342781" cy="207557"/>
      </dsp:txXfrm>
    </dsp:sp>
    <dsp:sp modelId="{D71CDD03-1E35-475A-B733-570C98F5A639}">
      <dsp:nvSpPr>
        <dsp:cNvPr id="0" name=""/>
        <dsp:cNvSpPr/>
      </dsp:nvSpPr>
      <dsp:spPr>
        <a:xfrm>
          <a:off x="2238114" y="2315864"/>
          <a:ext cx="1389427" cy="7036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34290" numCol="1" spcCol="1270" anchor="t" anchorCtr="0">
          <a:noAutofit/>
        </a:bodyPr>
        <a:lstStyle/>
        <a:p>
          <a:pPr marL="0" lvl="0" indent="0" algn="l" defTabSz="400050">
            <a:lnSpc>
              <a:spcPct val="90000"/>
            </a:lnSpc>
            <a:spcBef>
              <a:spcPct val="0"/>
            </a:spcBef>
            <a:spcAft>
              <a:spcPct val="35000"/>
            </a:spcAft>
            <a:buNone/>
          </a:pPr>
          <a:r>
            <a:rPr lang="en-CA" sz="900" kern="1200" dirty="0"/>
            <a:t>Governance Group Commitment Confirmed</a:t>
          </a:r>
        </a:p>
      </dsp:txBody>
      <dsp:txXfrm>
        <a:off x="2238114" y="2315864"/>
        <a:ext cx="1389427" cy="469069"/>
      </dsp:txXfrm>
    </dsp:sp>
    <dsp:sp modelId="{E0D1785F-6AD3-47C4-8DC7-1EF0C8213FB3}">
      <dsp:nvSpPr>
        <dsp:cNvPr id="0" name=""/>
        <dsp:cNvSpPr/>
      </dsp:nvSpPr>
      <dsp:spPr>
        <a:xfrm>
          <a:off x="2522696" y="2802862"/>
          <a:ext cx="1389427" cy="113399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64008" bIns="64008" numCol="1" spcCol="1270" anchor="t" anchorCtr="0">
          <a:noAutofit/>
        </a:bodyPr>
        <a:lstStyle/>
        <a:p>
          <a:pPr marL="57150" lvl="1" indent="-57150" algn="l" defTabSz="400050">
            <a:lnSpc>
              <a:spcPct val="90000"/>
            </a:lnSpc>
            <a:spcBef>
              <a:spcPct val="0"/>
            </a:spcBef>
            <a:spcAft>
              <a:spcPct val="15000"/>
            </a:spcAft>
            <a:buChar char="•"/>
          </a:pPr>
          <a:r>
            <a:rPr lang="en-CA" sz="900" kern="1200" dirty="0"/>
            <a:t>Endorsers collectively form partnership as co-owners</a:t>
          </a:r>
        </a:p>
        <a:p>
          <a:pPr marL="57150" lvl="1" indent="-57150" algn="l" defTabSz="400050">
            <a:lnSpc>
              <a:spcPct val="90000"/>
            </a:lnSpc>
            <a:spcBef>
              <a:spcPct val="0"/>
            </a:spcBef>
            <a:spcAft>
              <a:spcPct val="15000"/>
            </a:spcAft>
            <a:buChar char="•"/>
          </a:pPr>
          <a:r>
            <a:rPr lang="en-CA" sz="900" kern="1200" dirty="0"/>
            <a:t>Federal Strategic Level Organizations agree to support: “secretariat roles”</a:t>
          </a:r>
        </a:p>
      </dsp:txBody>
      <dsp:txXfrm>
        <a:off x="2555910" y="2836076"/>
        <a:ext cx="1322999" cy="1067571"/>
      </dsp:txXfrm>
    </dsp:sp>
    <dsp:sp modelId="{584E7BEC-FB71-4AE3-8792-9942E8CEDAA0}">
      <dsp:nvSpPr>
        <dsp:cNvPr id="0" name=""/>
        <dsp:cNvSpPr/>
      </dsp:nvSpPr>
      <dsp:spPr>
        <a:xfrm rot="21595785">
          <a:off x="3838174" y="2376051"/>
          <a:ext cx="446540" cy="34592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en-CA" sz="700" kern="1200"/>
        </a:p>
      </dsp:txBody>
      <dsp:txXfrm>
        <a:off x="3838174" y="2445300"/>
        <a:ext cx="342762" cy="207557"/>
      </dsp:txXfrm>
    </dsp:sp>
    <dsp:sp modelId="{7C2EA276-22E5-4BCD-A077-F9E3877CB690}">
      <dsp:nvSpPr>
        <dsp:cNvPr id="0" name=""/>
        <dsp:cNvSpPr/>
      </dsp:nvSpPr>
      <dsp:spPr>
        <a:xfrm>
          <a:off x="4470071" y="2309478"/>
          <a:ext cx="1389427" cy="71455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34290" numCol="1" spcCol="1270" anchor="t" anchorCtr="0">
          <a:noAutofit/>
        </a:bodyPr>
        <a:lstStyle/>
        <a:p>
          <a:pPr marL="0" lvl="0" indent="0" algn="l" defTabSz="400050">
            <a:lnSpc>
              <a:spcPct val="90000"/>
            </a:lnSpc>
            <a:spcBef>
              <a:spcPct val="0"/>
            </a:spcBef>
            <a:spcAft>
              <a:spcPct val="35000"/>
            </a:spcAft>
            <a:buNone/>
          </a:pPr>
          <a:r>
            <a:rPr lang="en-CA" sz="900" kern="1200" dirty="0"/>
            <a:t>Governance Group Terms of Reference &amp; Adoption Milestones Established </a:t>
          </a:r>
        </a:p>
      </dsp:txBody>
      <dsp:txXfrm>
        <a:off x="4470071" y="2309478"/>
        <a:ext cx="1389427" cy="476367"/>
      </dsp:txXfrm>
    </dsp:sp>
    <dsp:sp modelId="{01818E97-C134-4F12-AE45-5828371C9080}">
      <dsp:nvSpPr>
        <dsp:cNvPr id="0" name=""/>
        <dsp:cNvSpPr/>
      </dsp:nvSpPr>
      <dsp:spPr>
        <a:xfrm>
          <a:off x="4754652" y="2809247"/>
          <a:ext cx="1389427" cy="113399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7E310E7-56E9-4507-B2B0-795FD814ACB0}">
      <dsp:nvSpPr>
        <dsp:cNvPr id="0" name=""/>
        <dsp:cNvSpPr/>
      </dsp:nvSpPr>
      <dsp:spPr>
        <a:xfrm rot="36043">
          <a:off x="6070119" y="2386532"/>
          <a:ext cx="446564" cy="34592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en-CA" sz="700" kern="1200"/>
        </a:p>
      </dsp:txBody>
      <dsp:txXfrm>
        <a:off x="6070122" y="2455173"/>
        <a:ext cx="342786" cy="207557"/>
      </dsp:txXfrm>
    </dsp:sp>
    <dsp:sp modelId="{299DA8EB-F203-4027-80D5-3C12D4D683C2}">
      <dsp:nvSpPr>
        <dsp:cNvPr id="0" name=""/>
        <dsp:cNvSpPr/>
      </dsp:nvSpPr>
      <dsp:spPr>
        <a:xfrm>
          <a:off x="6702027" y="2332880"/>
          <a:ext cx="1389427" cy="71455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34290" numCol="1" spcCol="1270" anchor="t" anchorCtr="0">
          <a:noAutofit/>
        </a:bodyPr>
        <a:lstStyle/>
        <a:p>
          <a:pPr marL="0" lvl="0" indent="0" algn="l" defTabSz="400050">
            <a:lnSpc>
              <a:spcPct val="90000"/>
            </a:lnSpc>
            <a:spcBef>
              <a:spcPct val="0"/>
            </a:spcBef>
            <a:spcAft>
              <a:spcPct val="35000"/>
            </a:spcAft>
            <a:buNone/>
          </a:pPr>
          <a:r>
            <a:rPr lang="en-CA" sz="900" kern="1200" dirty="0"/>
            <a:t>Governance Group Drives Adoption</a:t>
          </a:r>
        </a:p>
      </dsp:txBody>
      <dsp:txXfrm>
        <a:off x="6702027" y="2332880"/>
        <a:ext cx="1389427" cy="476367"/>
      </dsp:txXfrm>
    </dsp:sp>
    <dsp:sp modelId="{1FF880F0-B4EA-45FA-9D31-C21B37B7C322}">
      <dsp:nvSpPr>
        <dsp:cNvPr id="0" name=""/>
        <dsp:cNvSpPr/>
      </dsp:nvSpPr>
      <dsp:spPr>
        <a:xfrm>
          <a:off x="6986609" y="2809247"/>
          <a:ext cx="1389427" cy="113399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1DBB0C7-F407-4374-805F-B854D001207B}">
      <dsp:nvSpPr>
        <dsp:cNvPr id="0" name=""/>
        <dsp:cNvSpPr/>
      </dsp:nvSpPr>
      <dsp:spPr>
        <a:xfrm>
          <a:off x="8302087" y="2398100"/>
          <a:ext cx="446540" cy="34592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en-CA" sz="700" kern="1200"/>
        </a:p>
      </dsp:txBody>
      <dsp:txXfrm>
        <a:off x="8302087" y="2467285"/>
        <a:ext cx="342762" cy="207557"/>
      </dsp:txXfrm>
    </dsp:sp>
    <dsp:sp modelId="{D48A31A7-6DD6-4B76-8383-DB6831C4C30A}">
      <dsp:nvSpPr>
        <dsp:cNvPr id="0" name=""/>
        <dsp:cNvSpPr/>
      </dsp:nvSpPr>
      <dsp:spPr>
        <a:xfrm>
          <a:off x="8933984" y="2332880"/>
          <a:ext cx="1389427" cy="71455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34290" numCol="1" spcCol="1270" anchor="t" anchorCtr="0">
          <a:noAutofit/>
        </a:bodyPr>
        <a:lstStyle/>
        <a:p>
          <a:pPr marL="0" lvl="0" indent="0" algn="l" defTabSz="400050">
            <a:lnSpc>
              <a:spcPct val="90000"/>
            </a:lnSpc>
            <a:spcBef>
              <a:spcPct val="0"/>
            </a:spcBef>
            <a:spcAft>
              <a:spcPct val="35000"/>
            </a:spcAft>
            <a:buNone/>
          </a:pPr>
          <a:r>
            <a:rPr lang="en-CA" sz="900" kern="1200" dirty="0"/>
            <a:t>Governance Group Maintains &amp; Evolves Baseline</a:t>
          </a:r>
        </a:p>
      </dsp:txBody>
      <dsp:txXfrm>
        <a:off x="8933984" y="2332880"/>
        <a:ext cx="1389427" cy="476367"/>
      </dsp:txXfrm>
    </dsp:sp>
    <dsp:sp modelId="{8929EB26-A8B2-432B-870B-F48E57991C58}">
      <dsp:nvSpPr>
        <dsp:cNvPr id="0" name=""/>
        <dsp:cNvSpPr/>
      </dsp:nvSpPr>
      <dsp:spPr>
        <a:xfrm>
          <a:off x="9218566" y="2809247"/>
          <a:ext cx="1389427" cy="113399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A76A2D-E364-49D0-BAA4-3FD73802038B}">
      <dsp:nvSpPr>
        <dsp:cNvPr id="0" name=""/>
        <dsp:cNvSpPr/>
      </dsp:nvSpPr>
      <dsp:spPr>
        <a:xfrm>
          <a:off x="0" y="2869406"/>
          <a:ext cx="8128000" cy="1920875"/>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Community Streams</a:t>
          </a:r>
        </a:p>
      </dsp:txBody>
      <dsp:txXfrm>
        <a:off x="0" y="2869406"/>
        <a:ext cx="2438400" cy="1920875"/>
      </dsp:txXfrm>
    </dsp:sp>
    <dsp:sp modelId="{B1FD46EC-E2C6-4540-A95F-2C03E7A33562}">
      <dsp:nvSpPr>
        <dsp:cNvPr id="0" name=""/>
        <dsp:cNvSpPr/>
      </dsp:nvSpPr>
      <dsp:spPr>
        <a:xfrm>
          <a:off x="0" y="628385"/>
          <a:ext cx="8128000" cy="1920875"/>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err="1">
              <a:solidFill>
                <a:schemeClr val="bg1"/>
              </a:solidFill>
            </a:rPr>
            <a:t>InfoCentral</a:t>
          </a:r>
          <a:r>
            <a:rPr lang="en-US" sz="3200" kern="1200" dirty="0">
              <a:solidFill>
                <a:schemeClr val="bg1"/>
              </a:solidFill>
            </a:rPr>
            <a:t> Community</a:t>
          </a:r>
        </a:p>
      </dsp:txBody>
      <dsp:txXfrm>
        <a:off x="0" y="628385"/>
        <a:ext cx="2438400" cy="1920875"/>
      </dsp:txXfrm>
    </dsp:sp>
    <dsp:sp modelId="{AA331260-2A9C-47AB-8053-8899116D87F9}">
      <dsp:nvSpPr>
        <dsp:cNvPr id="0" name=""/>
        <dsp:cNvSpPr/>
      </dsp:nvSpPr>
      <dsp:spPr>
        <a:xfrm>
          <a:off x="4001373" y="788458"/>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FHIR Implementers Community</a:t>
          </a:r>
        </a:p>
      </dsp:txBody>
      <dsp:txXfrm>
        <a:off x="4048257" y="835342"/>
        <a:ext cx="2307325" cy="1506961"/>
      </dsp:txXfrm>
    </dsp:sp>
    <dsp:sp modelId="{17B0D2B8-B684-485C-AA4F-0A8A56DA2B1E}">
      <dsp:nvSpPr>
        <dsp:cNvPr id="0" name=""/>
        <dsp:cNvSpPr/>
      </dsp:nvSpPr>
      <dsp:spPr>
        <a:xfrm>
          <a:off x="3641209" y="2389187"/>
          <a:ext cx="1560710" cy="640291"/>
        </a:xfrm>
        <a:custGeom>
          <a:avLst/>
          <a:gdLst/>
          <a:ahLst/>
          <a:cxnLst/>
          <a:rect l="0" t="0" r="0" b="0"/>
          <a:pathLst>
            <a:path>
              <a:moveTo>
                <a:pt x="1560710" y="0"/>
              </a:moveTo>
              <a:lnTo>
                <a:pt x="1560710" y="320145"/>
              </a:lnTo>
              <a:lnTo>
                <a:pt x="0" y="320145"/>
              </a:lnTo>
              <a:lnTo>
                <a:pt x="0" y="64029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430D8A-724F-4C59-ADCD-8C71566B8C9F}">
      <dsp:nvSpPr>
        <dsp:cNvPr id="0" name=""/>
        <dsp:cNvSpPr/>
      </dsp:nvSpPr>
      <dsp:spPr>
        <a:xfrm>
          <a:off x="2440662" y="3029479"/>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err="1"/>
            <a:t>eReferral</a:t>
          </a:r>
          <a:endParaRPr lang="en-US" sz="2900" kern="1200" dirty="0"/>
        </a:p>
      </dsp:txBody>
      <dsp:txXfrm>
        <a:off x="2487546" y="3076363"/>
        <a:ext cx="2307325" cy="1506961"/>
      </dsp:txXfrm>
    </dsp:sp>
    <dsp:sp modelId="{F7170BBC-CF8C-489E-8B14-C035D8E54EDB}">
      <dsp:nvSpPr>
        <dsp:cNvPr id="0" name=""/>
        <dsp:cNvSpPr/>
      </dsp:nvSpPr>
      <dsp:spPr>
        <a:xfrm>
          <a:off x="5201920" y="2389187"/>
          <a:ext cx="1560710" cy="640291"/>
        </a:xfrm>
        <a:custGeom>
          <a:avLst/>
          <a:gdLst/>
          <a:ahLst/>
          <a:cxnLst/>
          <a:rect l="0" t="0" r="0" b="0"/>
          <a:pathLst>
            <a:path>
              <a:moveTo>
                <a:pt x="0" y="0"/>
              </a:moveTo>
              <a:lnTo>
                <a:pt x="0" y="320145"/>
              </a:lnTo>
              <a:lnTo>
                <a:pt x="1560710" y="320145"/>
              </a:lnTo>
              <a:lnTo>
                <a:pt x="1560710" y="64029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036DD3-9448-4B30-93AE-10235D65999A}">
      <dsp:nvSpPr>
        <dsp:cNvPr id="0" name=""/>
        <dsp:cNvSpPr/>
      </dsp:nvSpPr>
      <dsp:spPr>
        <a:xfrm>
          <a:off x="5562084" y="3029479"/>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Canadian FHIR Baseline Profiles</a:t>
          </a:r>
        </a:p>
      </dsp:txBody>
      <dsp:txXfrm>
        <a:off x="5608968" y="3076363"/>
        <a:ext cx="2307325" cy="150696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0118C5-6A66-4FDB-8C51-411BA1DE5EF3}">
      <dsp:nvSpPr>
        <dsp:cNvPr id="0" name=""/>
        <dsp:cNvSpPr/>
      </dsp:nvSpPr>
      <dsp:spPr>
        <a:xfrm>
          <a:off x="794" y="1726845"/>
          <a:ext cx="1684369" cy="842184"/>
        </a:xfrm>
        <a:prstGeom prst="roundRect">
          <a:avLst>
            <a:gd name="adj" fmla="val 10000"/>
          </a:avLst>
        </a:prstGeom>
        <a:solidFill>
          <a:schemeClr val="tx1">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HL7 FHIR</a:t>
          </a:r>
        </a:p>
      </dsp:txBody>
      <dsp:txXfrm>
        <a:off x="25461" y="1751512"/>
        <a:ext cx="1635035" cy="792850"/>
      </dsp:txXfrm>
    </dsp:sp>
    <dsp:sp modelId="{92F936F5-FDC2-40AD-B260-38340B31F4E3}">
      <dsp:nvSpPr>
        <dsp:cNvPr id="0" name=""/>
        <dsp:cNvSpPr/>
      </dsp:nvSpPr>
      <dsp:spPr>
        <a:xfrm>
          <a:off x="1685163" y="2130293"/>
          <a:ext cx="673747" cy="35288"/>
        </a:xfrm>
        <a:custGeom>
          <a:avLst/>
          <a:gdLst/>
          <a:ahLst/>
          <a:cxnLst/>
          <a:rect l="0" t="0" r="0" b="0"/>
          <a:pathLst>
            <a:path>
              <a:moveTo>
                <a:pt x="0" y="17644"/>
              </a:moveTo>
              <a:lnTo>
                <a:pt x="67374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005193" y="2131094"/>
        <a:ext cx="33687" cy="33687"/>
      </dsp:txXfrm>
    </dsp:sp>
    <dsp:sp modelId="{32D3766E-435F-4184-9A20-B2011425CC86}">
      <dsp:nvSpPr>
        <dsp:cNvPr id="0" name=""/>
        <dsp:cNvSpPr/>
      </dsp:nvSpPr>
      <dsp:spPr>
        <a:xfrm>
          <a:off x="2358911" y="1726845"/>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Baseline Profiles</a:t>
          </a:r>
        </a:p>
      </dsp:txBody>
      <dsp:txXfrm>
        <a:off x="2383578" y="1751512"/>
        <a:ext cx="1635035" cy="792850"/>
      </dsp:txXfrm>
    </dsp:sp>
    <dsp:sp modelId="{6253E7C9-E8BF-4146-B4A1-1C2FB340393D}">
      <dsp:nvSpPr>
        <dsp:cNvPr id="0" name=""/>
        <dsp:cNvSpPr/>
      </dsp:nvSpPr>
      <dsp:spPr>
        <a:xfrm rot="17692822">
          <a:off x="3579456" y="1403909"/>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1381518"/>
        <a:ext cx="80069" cy="80069"/>
      </dsp:txXfrm>
    </dsp:sp>
    <dsp:sp modelId="{5230F3A7-8FD9-4A44-8F0D-1C1DFD1609B7}">
      <dsp:nvSpPr>
        <dsp:cNvPr id="0" name=""/>
        <dsp:cNvSpPr/>
      </dsp:nvSpPr>
      <dsp:spPr>
        <a:xfrm>
          <a:off x="4717028" y="274077"/>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1</a:t>
          </a:r>
        </a:p>
      </dsp:txBody>
      <dsp:txXfrm>
        <a:off x="4741695" y="298744"/>
        <a:ext cx="1635035" cy="792850"/>
      </dsp:txXfrm>
    </dsp:sp>
    <dsp:sp modelId="{BD7C1317-D39C-4F09-A065-FF4239B9B9F1}">
      <dsp:nvSpPr>
        <dsp:cNvPr id="0" name=""/>
        <dsp:cNvSpPr/>
      </dsp:nvSpPr>
      <dsp:spPr>
        <a:xfrm rot="19457599">
          <a:off x="3965293" y="1888165"/>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1885066"/>
        <a:ext cx="41486" cy="41486"/>
      </dsp:txXfrm>
    </dsp:sp>
    <dsp:sp modelId="{C242FC48-9E78-4FA5-B5EB-900CCFF64BD3}">
      <dsp:nvSpPr>
        <dsp:cNvPr id="0" name=""/>
        <dsp:cNvSpPr/>
      </dsp:nvSpPr>
      <dsp:spPr>
        <a:xfrm>
          <a:off x="4717028" y="1242589"/>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2</a:t>
          </a:r>
        </a:p>
      </dsp:txBody>
      <dsp:txXfrm>
        <a:off x="4741695" y="1267256"/>
        <a:ext cx="1635035" cy="792850"/>
      </dsp:txXfrm>
    </dsp:sp>
    <dsp:sp modelId="{EFC543BD-C228-4094-84FF-3B866E07AAC5}">
      <dsp:nvSpPr>
        <dsp:cNvPr id="0" name=""/>
        <dsp:cNvSpPr/>
      </dsp:nvSpPr>
      <dsp:spPr>
        <a:xfrm rot="2142401">
          <a:off x="3965293" y="2372422"/>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2369323"/>
        <a:ext cx="41486" cy="41486"/>
      </dsp:txXfrm>
    </dsp:sp>
    <dsp:sp modelId="{69D6983A-0E28-47BB-88EB-1D1959A1437A}">
      <dsp:nvSpPr>
        <dsp:cNvPr id="0" name=""/>
        <dsp:cNvSpPr/>
      </dsp:nvSpPr>
      <dsp:spPr>
        <a:xfrm>
          <a:off x="4717028" y="2211101"/>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3</a:t>
          </a:r>
        </a:p>
      </dsp:txBody>
      <dsp:txXfrm>
        <a:off x="4741695" y="2235768"/>
        <a:ext cx="1635035" cy="792850"/>
      </dsp:txXfrm>
    </dsp:sp>
    <dsp:sp modelId="{A8B15C75-D287-4C69-AE2F-6DCF115BCE5D}">
      <dsp:nvSpPr>
        <dsp:cNvPr id="0" name=""/>
        <dsp:cNvSpPr/>
      </dsp:nvSpPr>
      <dsp:spPr>
        <a:xfrm rot="3907178">
          <a:off x="3579456" y="2856678"/>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2834287"/>
        <a:ext cx="80069" cy="80069"/>
      </dsp:txXfrm>
    </dsp:sp>
    <dsp:sp modelId="{7B64CAD9-9DAB-4E43-AB81-2DB981477E8C}">
      <dsp:nvSpPr>
        <dsp:cNvPr id="0" name=""/>
        <dsp:cNvSpPr/>
      </dsp:nvSpPr>
      <dsp:spPr>
        <a:xfrm>
          <a:off x="4717028" y="3179614"/>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Etc.</a:t>
          </a:r>
        </a:p>
      </dsp:txBody>
      <dsp:txXfrm>
        <a:off x="4741695" y="3204281"/>
        <a:ext cx="1635035" cy="7928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861372-CE64-4EF6-95A5-52C7AA631E80}" type="datetimeFigureOut">
              <a:rPr lang="en-CA" smtClean="0"/>
              <a:t>2021-04-30</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7C4D29-E674-463F-BA1D-9D97CF51D90D}" type="slidenum">
              <a:rPr lang="en-CA" smtClean="0"/>
              <a:t>‹#›</a:t>
            </a:fld>
            <a:endParaRPr lang="en-CA"/>
          </a:p>
        </p:txBody>
      </p:sp>
    </p:spTree>
    <p:extLst>
      <p:ext uri="{BB962C8B-B14F-4D97-AF65-F5344CB8AC3E}">
        <p14:creationId xmlns:p14="http://schemas.microsoft.com/office/powerpoint/2010/main" val="3131605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hl7.org/fhir/profiling.html"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73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As a </a:t>
            </a:r>
            <a:r>
              <a:rPr lang="en-CA" sz="18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Jurisdictional and Regional Group</a:t>
            </a:r>
            <a:r>
              <a:rPr lang="en-CA" sz="1800" dirty="0">
                <a:effectLst/>
                <a:latin typeface="Calibri" panose="020F0502020204030204" pitchFamily="34" charset="0"/>
                <a:ea typeface="Calibri" panose="020F0502020204030204" pitchFamily="34" charset="0"/>
                <a:cs typeface="Times New Roman" panose="02020603050405020304" pitchFamily="18" charset="0"/>
              </a:rPr>
              <a:t>, beyond the stakeholder-agnostic benefits of the CA Baseline here is what we feel you stand to gain by declaring yourself as an advocate of our work with the CA Baseline: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Publishing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iGuides</a:t>
            </a:r>
            <a:r>
              <a:rPr lang="en-US" sz="1800" dirty="0">
                <a:effectLst/>
                <a:latin typeface="Calibri" panose="020F0502020204030204" pitchFamily="34" charset="0"/>
                <a:ea typeface="Calibri" panose="020F0502020204030204" pitchFamily="34" charset="0"/>
                <a:cs typeface="Times New Roman" panose="02020603050405020304" pitchFamily="18" charset="0"/>
              </a:rPr>
              <a:t> with a minimum set of common constraints reduces time taken to author net-new Guides &amp; also primes participating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iGuide</a:t>
            </a:r>
            <a:r>
              <a:rPr lang="en-US" sz="1800" dirty="0">
                <a:effectLst/>
                <a:latin typeface="Calibri" panose="020F0502020204030204" pitchFamily="34" charset="0"/>
                <a:ea typeface="Calibri" panose="020F0502020204030204" pitchFamily="34" charset="0"/>
                <a:cs typeface="Times New Roman" panose="02020603050405020304" pitchFamily="18" charset="0"/>
              </a:rPr>
              <a:t> Implementers for future Jurisdictional initiatives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F7ABD91-65D0-427B-BEB5-6C7A332A5639}" type="slidenum">
              <a:rPr lang="en-US" smtClean="0"/>
              <a:t>13</a:t>
            </a:fld>
            <a:endParaRPr lang="en-US"/>
          </a:p>
        </p:txBody>
      </p:sp>
    </p:spTree>
    <p:extLst>
      <p:ext uri="{BB962C8B-B14F-4D97-AF65-F5344CB8AC3E}">
        <p14:creationId xmlns:p14="http://schemas.microsoft.com/office/powerpoint/2010/main" val="35570285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We are hoping the prospect of a pan-Canadian set of FHIR Baseline Profiles resonates with you. As we continue to seek pan-Canadian sponsorship, we would like to be able to include your organization name and logo in our growing list of CA Baseline advocates.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F7ABD91-65D0-427B-BEB5-6C7A332A5639}" type="slidenum">
              <a:rPr lang="en-US" smtClean="0"/>
              <a:t>14</a:t>
            </a:fld>
            <a:endParaRPr lang="en-US"/>
          </a:p>
        </p:txBody>
      </p:sp>
    </p:spTree>
    <p:extLst>
      <p:ext uri="{BB962C8B-B14F-4D97-AF65-F5344CB8AC3E}">
        <p14:creationId xmlns:p14="http://schemas.microsoft.com/office/powerpoint/2010/main" val="30935690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5</a:t>
            </a:fld>
            <a:endParaRPr lang="en-US"/>
          </a:p>
        </p:txBody>
      </p:sp>
    </p:spTree>
    <p:extLst>
      <p:ext uri="{BB962C8B-B14F-4D97-AF65-F5344CB8AC3E}">
        <p14:creationId xmlns:p14="http://schemas.microsoft.com/office/powerpoint/2010/main" val="240973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We represent the Canadian FHIR Implementers Community, a grass-roots group of FHIR implementers and enthusiasts from across Canada</a:t>
            </a:r>
            <a:endParaRPr lang="en-US" sz="105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The FHIR Implementers Community has maintained several sub-working groups during its existence. Currently, the two prominent groups in operation are the </a:t>
            </a:r>
            <a:r>
              <a:rPr lang="en-CA" sz="1200" dirty="0" err="1">
                <a:effectLst/>
                <a:latin typeface="Calibri" panose="020F0502020204030204" pitchFamily="34" charset="0"/>
                <a:ea typeface="Times New Roman" panose="02020603050405020304" pitchFamily="18" charset="0"/>
                <a:cs typeface="Times New Roman" panose="02020603050405020304" pitchFamily="18" charset="0"/>
              </a:rPr>
              <a:t>eReferral</a:t>
            </a: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 Working Group and the Canadian FHIR Baseline Profiles Working Group</a:t>
            </a:r>
            <a:endParaRPr lang="en-US" sz="1050" dirty="0"/>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6</a:t>
            </a:fld>
            <a:endParaRPr lang="en-US"/>
          </a:p>
        </p:txBody>
      </p:sp>
    </p:spTree>
    <p:extLst>
      <p:ext uri="{BB962C8B-B14F-4D97-AF65-F5344CB8AC3E}">
        <p14:creationId xmlns:p14="http://schemas.microsoft.com/office/powerpoint/2010/main" val="578321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7</a:t>
            </a:fld>
            <a:endParaRPr lang="en-US"/>
          </a:p>
        </p:txBody>
      </p:sp>
    </p:spTree>
    <p:extLst>
      <p:ext uri="{BB962C8B-B14F-4D97-AF65-F5344CB8AC3E}">
        <p14:creationId xmlns:p14="http://schemas.microsoft.com/office/powerpoint/2010/main" val="35914534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The data elements which are included in a 'base' FHIR Resource are those which are considered relevant / useful to at least 80% of implementing systems; the 80-20 rule is the 'rule of thumb' for deciding 'what's in &amp; what's out' of a FHIR Resource base list of elements (those that aren't relevant to at least 80% of systems are what have to be defined at the specific implementation level as 'extensions’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i="0" dirty="0">
                <a:solidFill>
                  <a:srgbClr val="333333"/>
                </a:solidFill>
                <a:effectLst/>
                <a:latin typeface="verdana" panose="020B0604030504040204" pitchFamily="34" charset="0"/>
              </a:rPr>
              <a:t>Reuse and Composability – FHIR resources are designed with the 80/20 rule in mind – focus on the 20% of requirements that satisfy 80% of the interoperability needs. To this end, resources are designed to meet the general or common data requirements of many use cases to avoid the proliferation of numerous, overlapping and redundant resources. Extension and customizations exist (see </a:t>
            </a:r>
            <a:r>
              <a:rPr lang="en-US" sz="2800" b="0" i="0" u="none" strike="noStrike" dirty="0">
                <a:solidFill>
                  <a:srgbClr val="428BCA"/>
                </a:solidFill>
                <a:effectLst/>
                <a:latin typeface="verdana" panose="020B0604030504040204" pitchFamily="34" charset="0"/>
                <a:hlinkClick r:id="rId3"/>
              </a:rPr>
              <a:t>FHIR Profiles</a:t>
            </a:r>
            <a:r>
              <a:rPr lang="en-US" sz="2800" b="0" i="0" dirty="0">
                <a:solidFill>
                  <a:srgbClr val="333333"/>
                </a:solidFill>
                <a:effectLst/>
                <a:latin typeface="verdana" panose="020B0604030504040204" pitchFamily="34" charset="0"/>
              </a:rPr>
              <a:t>) to allow common, somewhat generic resources to be adopted and adapted as needed for specific use case requirements. In addition, FHIR resources are highly composable in that resources commonly refer to other resources. This further promotes reuse and allows for complex structures to be built from more atomic resources.</a:t>
            </a:r>
            <a:endParaRPr lang="en-US" sz="1800" dirty="0">
              <a:effectLst/>
              <a:latin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i="0" dirty="0">
                <a:solidFill>
                  <a:srgbClr val="222222"/>
                </a:solidFill>
                <a:effectLst/>
                <a:latin typeface="Arial" panose="020B0604020202020204" pitchFamily="34" charset="0"/>
              </a:rPr>
              <a:t>data elements are in the 80%: i.e. something that 80% of implementers will encounter and/or need - not 80% of the cases that occur to all implementers (this is about preventing work flow variations from complicating the model) -</a:t>
            </a:r>
            <a:r>
              <a:rPr lang="en-US" sz="1800" dirty="0">
                <a:effectLst/>
                <a:latin typeface="Arial" panose="020B0604020202020204" pitchFamily="34" charset="0"/>
              </a:rPr>
              <a:t>https://wiki.hl7.org/</a:t>
            </a:r>
            <a:r>
              <a:rPr lang="en-US" sz="1800" dirty="0" err="1">
                <a:effectLst/>
                <a:latin typeface="Arial" panose="020B0604020202020204" pitchFamily="34" charset="0"/>
              </a:rPr>
              <a:t>Authoring_FHIR_Resources#DesignConsiderations</a:t>
            </a:r>
            <a:endParaRPr lang="en-US" sz="1800" dirty="0">
              <a:effectLst/>
              <a:latin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F7ABD91-65D0-427B-BEB5-6C7A332A5639}" type="slidenum">
              <a:rPr lang="en-US" smtClean="0"/>
              <a:t>8</a:t>
            </a:fld>
            <a:endParaRPr lang="en-US"/>
          </a:p>
        </p:txBody>
      </p:sp>
    </p:spTree>
    <p:extLst>
      <p:ext uri="{BB962C8B-B14F-4D97-AF65-F5344CB8AC3E}">
        <p14:creationId xmlns:p14="http://schemas.microsoft.com/office/powerpoint/2010/main" val="41398309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9</a:t>
            </a:fld>
            <a:endParaRPr lang="en-US"/>
          </a:p>
        </p:txBody>
      </p:sp>
    </p:spTree>
    <p:extLst>
      <p:ext uri="{BB962C8B-B14F-4D97-AF65-F5344CB8AC3E}">
        <p14:creationId xmlns:p14="http://schemas.microsoft.com/office/powerpoint/2010/main" val="41808660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10</a:t>
            </a:fld>
            <a:endParaRPr lang="en-US"/>
          </a:p>
        </p:txBody>
      </p:sp>
    </p:spTree>
    <p:extLst>
      <p:ext uri="{BB962C8B-B14F-4D97-AF65-F5344CB8AC3E}">
        <p14:creationId xmlns:p14="http://schemas.microsoft.com/office/powerpoint/2010/main" val="32612446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2800" i="1" dirty="0"/>
              <a:t>You are part of the diverse Pan-Canadian community that </a:t>
            </a:r>
            <a:r>
              <a:rPr lang="en-CA" sz="2800" i="1" u="sng" dirty="0"/>
              <a:t>informs</a:t>
            </a:r>
            <a:r>
              <a:rPr lang="en-CA" sz="2800" i="1" dirty="0"/>
              <a:t>, </a:t>
            </a:r>
            <a:r>
              <a:rPr lang="en-CA" sz="2800" i="1" u="sng" dirty="0"/>
              <a:t>drives</a:t>
            </a:r>
            <a:r>
              <a:rPr lang="en-CA" sz="2800" i="1" dirty="0"/>
              <a:t>, and </a:t>
            </a:r>
            <a:r>
              <a:rPr lang="en-CA" sz="2800" i="1" u="sng" dirty="0"/>
              <a:t>enforces</a:t>
            </a:r>
            <a:r>
              <a:rPr lang="en-CA" sz="2800" i="1" dirty="0"/>
              <a:t> FHIR implementations in Canada</a:t>
            </a:r>
          </a:p>
          <a:p>
            <a:pPr algn="l"/>
            <a:endParaRPr lang="en-CA" sz="2800" i="1" dirty="0"/>
          </a:p>
          <a:p>
            <a:pPr algn="l"/>
            <a:r>
              <a:rPr lang="en-CA" sz="2800" i="1" dirty="0"/>
              <a:t>Complex levers/motivation, each member of the ecosystem contributes something that drives the adoption of FHIR</a:t>
            </a:r>
          </a:p>
          <a:p>
            <a:pPr algn="l"/>
            <a:endParaRPr lang="en-CA" sz="2800" i="1" dirty="0"/>
          </a:p>
          <a:p>
            <a:pPr algn="l"/>
            <a:r>
              <a:rPr lang="en-CA" sz="2800" i="1" dirty="0"/>
              <a:t>Community affiliates largely made up of organizations in this ecosystem contributing members to the community</a:t>
            </a:r>
          </a:p>
        </p:txBody>
      </p:sp>
      <p:sp>
        <p:nvSpPr>
          <p:cNvPr id="4" name="Slide Number Placeholder 3"/>
          <p:cNvSpPr>
            <a:spLocks noGrp="1"/>
          </p:cNvSpPr>
          <p:nvPr>
            <p:ph type="sldNum" sz="quarter" idx="5"/>
          </p:nvPr>
        </p:nvSpPr>
        <p:spPr/>
        <p:txBody>
          <a:bodyPr/>
          <a:lstStyle/>
          <a:p>
            <a:fld id="{BF7ABD91-65D0-427B-BEB5-6C7A332A5639}" type="slidenum">
              <a:rPr lang="en-US" smtClean="0"/>
              <a:t>11</a:t>
            </a:fld>
            <a:endParaRPr lang="en-US"/>
          </a:p>
        </p:txBody>
      </p:sp>
    </p:spTree>
    <p:extLst>
      <p:ext uri="{BB962C8B-B14F-4D97-AF65-F5344CB8AC3E}">
        <p14:creationId xmlns:p14="http://schemas.microsoft.com/office/powerpoint/2010/main" val="30738034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Fundamentally, we are asking for you to declare that you agree with the vision and benefits of establishing a set of Canadian FHIR Baseline Profiles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As a </a:t>
            </a:r>
            <a:r>
              <a:rPr lang="en-CA" sz="1200" dirty="0">
                <a:effectLst/>
                <a:highlight>
                  <a:srgbClr val="00FF00"/>
                </a:highlight>
                <a:latin typeface="Calibri" panose="020F0502020204030204" pitchFamily="34" charset="0"/>
                <a:ea typeface="Times New Roman" panose="02020603050405020304" pitchFamily="18" charset="0"/>
                <a:cs typeface="Times New Roman" panose="02020603050405020304" pitchFamily="18" charset="0"/>
              </a:rPr>
              <a:t>Jurisdictional and Regional Group</a:t>
            </a: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 our ask of you is as follows: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F7ABD91-65D0-427B-BEB5-6C7A332A5639}" type="slidenum">
              <a:rPr lang="en-US" smtClean="0"/>
              <a:t>12</a:t>
            </a:fld>
            <a:endParaRPr lang="en-US"/>
          </a:p>
        </p:txBody>
      </p:sp>
    </p:spTree>
    <p:extLst>
      <p:ext uri="{BB962C8B-B14F-4D97-AF65-F5344CB8AC3E}">
        <p14:creationId xmlns:p14="http://schemas.microsoft.com/office/powerpoint/2010/main" val="25539387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636F9-9BF8-ED43-A76B-FC48C9DED2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CB236C9-1F77-5E4F-A367-CE5A98A1EF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F78906B-15D9-F14D-A5A5-9181A5A08FA5}"/>
              </a:ext>
            </a:extLst>
          </p:cNvPr>
          <p:cNvSpPr>
            <a:spLocks noGrp="1"/>
          </p:cNvSpPr>
          <p:nvPr>
            <p:ph type="dt" sz="half" idx="10"/>
          </p:nvPr>
        </p:nvSpPr>
        <p:spPr/>
        <p:txBody>
          <a:bodyPr/>
          <a:lstStyle/>
          <a:p>
            <a:fld id="{05F9408E-6FC1-2643-BCD9-29798596B285}" type="datetimeFigureOut">
              <a:rPr lang="en-US" smtClean="0"/>
              <a:t>4/30/2021</a:t>
            </a:fld>
            <a:endParaRPr lang="en-US"/>
          </a:p>
        </p:txBody>
      </p:sp>
      <p:sp>
        <p:nvSpPr>
          <p:cNvPr id="5" name="Footer Placeholder 4">
            <a:extLst>
              <a:ext uri="{FF2B5EF4-FFF2-40B4-BE49-F238E27FC236}">
                <a16:creationId xmlns:a16="http://schemas.microsoft.com/office/drawing/2014/main" id="{6D69D26B-FA45-5548-AC7D-EA937608A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203A1F-CA58-BB4A-B07A-075752A415D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1924690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4DC7D-60CD-A041-B588-5EAF42CCA1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47C332-53D4-B94D-99A2-24F5B68192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1527D2-9EC1-574A-8526-C9E5867FFC47}"/>
              </a:ext>
            </a:extLst>
          </p:cNvPr>
          <p:cNvSpPr>
            <a:spLocks noGrp="1"/>
          </p:cNvSpPr>
          <p:nvPr>
            <p:ph type="dt" sz="half" idx="10"/>
          </p:nvPr>
        </p:nvSpPr>
        <p:spPr/>
        <p:txBody>
          <a:bodyPr/>
          <a:lstStyle/>
          <a:p>
            <a:fld id="{05F9408E-6FC1-2643-BCD9-29798596B285}" type="datetimeFigureOut">
              <a:rPr lang="en-US" smtClean="0"/>
              <a:t>4/30/2021</a:t>
            </a:fld>
            <a:endParaRPr lang="en-US"/>
          </a:p>
        </p:txBody>
      </p:sp>
      <p:sp>
        <p:nvSpPr>
          <p:cNvPr id="5" name="Footer Placeholder 4">
            <a:extLst>
              <a:ext uri="{FF2B5EF4-FFF2-40B4-BE49-F238E27FC236}">
                <a16:creationId xmlns:a16="http://schemas.microsoft.com/office/drawing/2014/main" id="{E7EC0466-97CF-E04C-8702-1AC2459CEA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85D229-9868-334B-B0CC-0DCFF78AA0B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4162227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493ECD-570F-AC49-887F-8E1686E66C8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B85B71-4516-B044-B456-F258063E41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C4441E-A401-A842-BE12-441B2DC1697C}"/>
              </a:ext>
            </a:extLst>
          </p:cNvPr>
          <p:cNvSpPr>
            <a:spLocks noGrp="1"/>
          </p:cNvSpPr>
          <p:nvPr>
            <p:ph type="dt" sz="half" idx="10"/>
          </p:nvPr>
        </p:nvSpPr>
        <p:spPr/>
        <p:txBody>
          <a:bodyPr/>
          <a:lstStyle/>
          <a:p>
            <a:fld id="{05F9408E-6FC1-2643-BCD9-29798596B285}" type="datetimeFigureOut">
              <a:rPr lang="en-US" smtClean="0"/>
              <a:t>4/30/2021</a:t>
            </a:fld>
            <a:endParaRPr lang="en-US"/>
          </a:p>
        </p:txBody>
      </p:sp>
      <p:sp>
        <p:nvSpPr>
          <p:cNvPr id="5" name="Footer Placeholder 4">
            <a:extLst>
              <a:ext uri="{FF2B5EF4-FFF2-40B4-BE49-F238E27FC236}">
                <a16:creationId xmlns:a16="http://schemas.microsoft.com/office/drawing/2014/main" id="{14DF1FA9-EC5E-9844-93A6-B45C7B35C6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758B43-C496-AB44-8678-53D1449737DE}"/>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510114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3CD35-ACF2-C441-91DD-C6D2DAB5FF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C205B7-545B-3A41-8692-BCC9952D69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5E0620-E4EC-5B41-AE6D-2E09AB75309A}"/>
              </a:ext>
            </a:extLst>
          </p:cNvPr>
          <p:cNvSpPr>
            <a:spLocks noGrp="1"/>
          </p:cNvSpPr>
          <p:nvPr>
            <p:ph type="dt" sz="half" idx="10"/>
          </p:nvPr>
        </p:nvSpPr>
        <p:spPr/>
        <p:txBody>
          <a:bodyPr/>
          <a:lstStyle/>
          <a:p>
            <a:fld id="{05F9408E-6FC1-2643-BCD9-29798596B285}" type="datetimeFigureOut">
              <a:rPr lang="en-US" smtClean="0"/>
              <a:t>4/30/2021</a:t>
            </a:fld>
            <a:endParaRPr lang="en-US"/>
          </a:p>
        </p:txBody>
      </p:sp>
      <p:sp>
        <p:nvSpPr>
          <p:cNvPr id="5" name="Footer Placeholder 4">
            <a:extLst>
              <a:ext uri="{FF2B5EF4-FFF2-40B4-BE49-F238E27FC236}">
                <a16:creationId xmlns:a16="http://schemas.microsoft.com/office/drawing/2014/main" id="{AD7FB94F-D843-9541-9D71-20E5670AA0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3C8D00-CE9E-7248-9095-75C309DF5ED7}"/>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057761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DBFE9-4175-4543-B2B3-6C82131669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C8C1239-DFAE-6F47-8A7A-207DCF018F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FFE74F-3521-7A46-B199-CAAF6C664627}"/>
              </a:ext>
            </a:extLst>
          </p:cNvPr>
          <p:cNvSpPr>
            <a:spLocks noGrp="1"/>
          </p:cNvSpPr>
          <p:nvPr>
            <p:ph type="dt" sz="half" idx="10"/>
          </p:nvPr>
        </p:nvSpPr>
        <p:spPr/>
        <p:txBody>
          <a:bodyPr/>
          <a:lstStyle/>
          <a:p>
            <a:fld id="{05F9408E-6FC1-2643-BCD9-29798596B285}" type="datetimeFigureOut">
              <a:rPr lang="en-US" smtClean="0"/>
              <a:t>4/30/2021</a:t>
            </a:fld>
            <a:endParaRPr lang="en-US"/>
          </a:p>
        </p:txBody>
      </p:sp>
      <p:sp>
        <p:nvSpPr>
          <p:cNvPr id="5" name="Footer Placeholder 4">
            <a:extLst>
              <a:ext uri="{FF2B5EF4-FFF2-40B4-BE49-F238E27FC236}">
                <a16:creationId xmlns:a16="http://schemas.microsoft.com/office/drawing/2014/main" id="{294ADD79-3AA9-A143-BBFF-40D0A6E76C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E2BCE9-B692-134C-8E40-6C61837F56A0}"/>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103200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BE531-2B35-BD43-BB21-ACEA8EBD6D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C89FFC-749A-ED4D-902A-F1CB248153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6152F4C-6B56-F746-8F9B-B4A1217EF0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019969A-F655-F542-B923-87BEB895B68F}"/>
              </a:ext>
            </a:extLst>
          </p:cNvPr>
          <p:cNvSpPr>
            <a:spLocks noGrp="1"/>
          </p:cNvSpPr>
          <p:nvPr>
            <p:ph type="dt" sz="half" idx="10"/>
          </p:nvPr>
        </p:nvSpPr>
        <p:spPr/>
        <p:txBody>
          <a:bodyPr/>
          <a:lstStyle/>
          <a:p>
            <a:fld id="{05F9408E-6FC1-2643-BCD9-29798596B285}" type="datetimeFigureOut">
              <a:rPr lang="en-US" smtClean="0"/>
              <a:t>4/30/2021</a:t>
            </a:fld>
            <a:endParaRPr lang="en-US"/>
          </a:p>
        </p:txBody>
      </p:sp>
      <p:sp>
        <p:nvSpPr>
          <p:cNvPr id="6" name="Footer Placeholder 5">
            <a:extLst>
              <a:ext uri="{FF2B5EF4-FFF2-40B4-BE49-F238E27FC236}">
                <a16:creationId xmlns:a16="http://schemas.microsoft.com/office/drawing/2014/main" id="{E3D9AD3C-85CE-204F-93C4-26602EC1BB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F6F065-D5A9-644E-851A-A0DB3AA981E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949898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F9B2C-A9ED-6D44-8F8E-36AE0A23E10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852D66-568B-9C42-BB25-8207857F96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70626E-8968-464A-A39F-206D744F27F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72AE977-E42D-F94B-8728-130DE5EC23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55F13A-31B5-DA46-82D1-8D26780670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514B85C-B4D1-7549-931A-CDD9A1D29155}"/>
              </a:ext>
            </a:extLst>
          </p:cNvPr>
          <p:cNvSpPr>
            <a:spLocks noGrp="1"/>
          </p:cNvSpPr>
          <p:nvPr>
            <p:ph type="dt" sz="half" idx="10"/>
          </p:nvPr>
        </p:nvSpPr>
        <p:spPr/>
        <p:txBody>
          <a:bodyPr/>
          <a:lstStyle/>
          <a:p>
            <a:fld id="{05F9408E-6FC1-2643-BCD9-29798596B285}" type="datetimeFigureOut">
              <a:rPr lang="en-US" smtClean="0"/>
              <a:t>4/30/2021</a:t>
            </a:fld>
            <a:endParaRPr lang="en-US"/>
          </a:p>
        </p:txBody>
      </p:sp>
      <p:sp>
        <p:nvSpPr>
          <p:cNvPr id="8" name="Footer Placeholder 7">
            <a:extLst>
              <a:ext uri="{FF2B5EF4-FFF2-40B4-BE49-F238E27FC236}">
                <a16:creationId xmlns:a16="http://schemas.microsoft.com/office/drawing/2014/main" id="{7C9A35A5-3E86-FD4F-8B91-F945A293E4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81DA69E-85C7-FB44-B123-40A35178656D}"/>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620014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30918-2B52-7E4E-A095-E404856BC5E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CA30C7-4D3E-914C-82EF-A35670118E16}"/>
              </a:ext>
            </a:extLst>
          </p:cNvPr>
          <p:cNvSpPr>
            <a:spLocks noGrp="1"/>
          </p:cNvSpPr>
          <p:nvPr>
            <p:ph type="dt" sz="half" idx="10"/>
          </p:nvPr>
        </p:nvSpPr>
        <p:spPr/>
        <p:txBody>
          <a:bodyPr/>
          <a:lstStyle/>
          <a:p>
            <a:fld id="{05F9408E-6FC1-2643-BCD9-29798596B285}" type="datetimeFigureOut">
              <a:rPr lang="en-US" smtClean="0"/>
              <a:t>4/30/2021</a:t>
            </a:fld>
            <a:endParaRPr lang="en-US"/>
          </a:p>
        </p:txBody>
      </p:sp>
      <p:sp>
        <p:nvSpPr>
          <p:cNvPr id="4" name="Footer Placeholder 3">
            <a:extLst>
              <a:ext uri="{FF2B5EF4-FFF2-40B4-BE49-F238E27FC236}">
                <a16:creationId xmlns:a16="http://schemas.microsoft.com/office/drawing/2014/main" id="{A94ABD76-CAB3-814C-9A5B-3B571787EC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D820CB-AC51-6343-B523-CEEB8A573519}"/>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277065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5D7A3F-3ADF-A84C-BE14-118F96BC80C1}"/>
              </a:ext>
            </a:extLst>
          </p:cNvPr>
          <p:cNvSpPr>
            <a:spLocks noGrp="1"/>
          </p:cNvSpPr>
          <p:nvPr>
            <p:ph type="dt" sz="half" idx="10"/>
          </p:nvPr>
        </p:nvSpPr>
        <p:spPr/>
        <p:txBody>
          <a:bodyPr/>
          <a:lstStyle/>
          <a:p>
            <a:fld id="{05F9408E-6FC1-2643-BCD9-29798596B285}" type="datetimeFigureOut">
              <a:rPr lang="en-US" smtClean="0"/>
              <a:t>4/30/2021</a:t>
            </a:fld>
            <a:endParaRPr lang="en-US"/>
          </a:p>
        </p:txBody>
      </p:sp>
      <p:sp>
        <p:nvSpPr>
          <p:cNvPr id="3" name="Footer Placeholder 2">
            <a:extLst>
              <a:ext uri="{FF2B5EF4-FFF2-40B4-BE49-F238E27FC236}">
                <a16:creationId xmlns:a16="http://schemas.microsoft.com/office/drawing/2014/main" id="{9342C8DF-ABC4-9A45-B446-B64D0C6A7C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CF1A58-9CD8-A341-874A-AFFA03EF017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489030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BF083-5EEE-EF42-8D23-9DC26B8ED8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1CCEBE3-487D-0B44-994A-68B6E090C4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25295C-5406-5444-A939-76B5AF455D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A301B9-DA5B-8A4A-837C-F6FCE2C51385}"/>
              </a:ext>
            </a:extLst>
          </p:cNvPr>
          <p:cNvSpPr>
            <a:spLocks noGrp="1"/>
          </p:cNvSpPr>
          <p:nvPr>
            <p:ph type="dt" sz="half" idx="10"/>
          </p:nvPr>
        </p:nvSpPr>
        <p:spPr/>
        <p:txBody>
          <a:bodyPr/>
          <a:lstStyle/>
          <a:p>
            <a:fld id="{05F9408E-6FC1-2643-BCD9-29798596B285}" type="datetimeFigureOut">
              <a:rPr lang="en-US" smtClean="0"/>
              <a:t>4/30/2021</a:t>
            </a:fld>
            <a:endParaRPr lang="en-US"/>
          </a:p>
        </p:txBody>
      </p:sp>
      <p:sp>
        <p:nvSpPr>
          <p:cNvPr id="6" name="Footer Placeholder 5">
            <a:extLst>
              <a:ext uri="{FF2B5EF4-FFF2-40B4-BE49-F238E27FC236}">
                <a16:creationId xmlns:a16="http://schemas.microsoft.com/office/drawing/2014/main" id="{757AA1E9-DC31-B748-A416-E78D651473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9704F6-A831-B548-9280-6039D068C69C}"/>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616516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8281F-902C-0948-B603-B06F9C543B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206E26-84CB-1545-923A-0640D599D7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43140DF-77ED-CE48-A49A-1EAB417F01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E478D8-06A6-2140-AF72-A5BF2F18DA38}"/>
              </a:ext>
            </a:extLst>
          </p:cNvPr>
          <p:cNvSpPr>
            <a:spLocks noGrp="1"/>
          </p:cNvSpPr>
          <p:nvPr>
            <p:ph type="dt" sz="half" idx="10"/>
          </p:nvPr>
        </p:nvSpPr>
        <p:spPr/>
        <p:txBody>
          <a:bodyPr/>
          <a:lstStyle/>
          <a:p>
            <a:fld id="{05F9408E-6FC1-2643-BCD9-29798596B285}" type="datetimeFigureOut">
              <a:rPr lang="en-US" smtClean="0"/>
              <a:t>4/30/2021</a:t>
            </a:fld>
            <a:endParaRPr lang="en-US"/>
          </a:p>
        </p:txBody>
      </p:sp>
      <p:sp>
        <p:nvSpPr>
          <p:cNvPr id="6" name="Footer Placeholder 5">
            <a:extLst>
              <a:ext uri="{FF2B5EF4-FFF2-40B4-BE49-F238E27FC236}">
                <a16:creationId xmlns:a16="http://schemas.microsoft.com/office/drawing/2014/main" id="{AF48C52E-01F3-1C4D-BC0A-3DF7806135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5B5A0D-E680-5441-8B61-0EFE3F31C014}"/>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4078780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61ACE6-3C8F-5E47-A525-9810C2EF2E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47159B-DD92-DC42-B3D0-094C73008A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643BC3-2EA5-9842-A682-BC9F0B002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F9408E-6FC1-2643-BCD9-29798596B285}" type="datetimeFigureOut">
              <a:rPr lang="en-US" smtClean="0"/>
              <a:t>4/30/2021</a:t>
            </a:fld>
            <a:endParaRPr lang="en-US"/>
          </a:p>
        </p:txBody>
      </p:sp>
      <p:sp>
        <p:nvSpPr>
          <p:cNvPr id="5" name="Footer Placeholder 4">
            <a:extLst>
              <a:ext uri="{FF2B5EF4-FFF2-40B4-BE49-F238E27FC236}">
                <a16:creationId xmlns:a16="http://schemas.microsoft.com/office/drawing/2014/main" id="{6059B64F-7BCB-8E4E-A56D-E9C81BD99C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A7B59B-D0D4-6F4F-B80A-1441B150D6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37F01B-1A9A-6645-8EC4-DB4740FA0BD7}" type="slidenum">
              <a:rPr lang="en-US" smtClean="0"/>
              <a:t>‹#›</a:t>
            </a:fld>
            <a:endParaRPr lang="en-US"/>
          </a:p>
        </p:txBody>
      </p:sp>
    </p:spTree>
    <p:extLst>
      <p:ext uri="{BB962C8B-B14F-4D97-AF65-F5344CB8AC3E}">
        <p14:creationId xmlns:p14="http://schemas.microsoft.com/office/powerpoint/2010/main" val="5678001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comments" Target="../comments/comment1.xml"/><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5" Type="http://schemas.openxmlformats.org/officeDocument/2006/relationships/image" Target="../media/image15.jp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0DE6A193-4755-479A-BC6F-A7EBCA73BE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73" name="Freeform: Shape 72">
            <a:extLst>
              <a:ext uri="{FF2B5EF4-FFF2-40B4-BE49-F238E27FC236}">
                <a16:creationId xmlns:a16="http://schemas.microsoft.com/office/drawing/2014/main" id="{AB8B8498-A488-40AF-99EB-F622ED9AD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8"/>
            <a:ext cx="8896786" cy="6858478"/>
          </a:xfrm>
          <a:custGeom>
            <a:avLst/>
            <a:gdLst>
              <a:gd name="connsiteX0" fmla="*/ 1472231 w 8896786"/>
              <a:gd name="connsiteY0" fmla="*/ 6858478 h 6858478"/>
              <a:gd name="connsiteX1" fmla="*/ 8896786 w 8896786"/>
              <a:gd name="connsiteY1" fmla="*/ 6858478 h 6858478"/>
              <a:gd name="connsiteX2" fmla="*/ 5720411 w 8896786"/>
              <a:gd name="connsiteY2" fmla="*/ 0 h 6858478"/>
              <a:gd name="connsiteX3" fmla="*/ 5714834 w 8896786"/>
              <a:gd name="connsiteY3" fmla="*/ 0 h 6858478"/>
              <a:gd name="connsiteX4" fmla="*/ 4648606 w 8896786"/>
              <a:gd name="connsiteY4" fmla="*/ 0 h 6858478"/>
              <a:gd name="connsiteX5" fmla="*/ 0 w 8896786"/>
              <a:gd name="connsiteY5" fmla="*/ 0 h 6858478"/>
              <a:gd name="connsiteX6" fmla="*/ 0 w 8896786"/>
              <a:gd name="connsiteY6" fmla="*/ 6857915 h 6858478"/>
              <a:gd name="connsiteX7" fmla="*/ 1472491 w 8896786"/>
              <a:gd name="connsiteY7" fmla="*/ 6857915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896786" h="6858478">
                <a:moveTo>
                  <a:pt x="1472231" y="6858478"/>
                </a:moveTo>
                <a:lnTo>
                  <a:pt x="8896786" y="6858478"/>
                </a:lnTo>
                <a:lnTo>
                  <a:pt x="5720411" y="0"/>
                </a:lnTo>
                <a:lnTo>
                  <a:pt x="5714834" y="0"/>
                </a:lnTo>
                <a:lnTo>
                  <a:pt x="4648606" y="0"/>
                </a:lnTo>
                <a:lnTo>
                  <a:pt x="0" y="0"/>
                </a:lnTo>
                <a:lnTo>
                  <a:pt x="0" y="6857915"/>
                </a:lnTo>
                <a:lnTo>
                  <a:pt x="1472491" y="6857915"/>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5" name="Freeform: Shape 74">
            <a:extLst>
              <a:ext uri="{FF2B5EF4-FFF2-40B4-BE49-F238E27FC236}">
                <a16:creationId xmlns:a16="http://schemas.microsoft.com/office/drawing/2014/main" id="{2F033D07-FE42-4E5C-A00A-FFE1D42C0F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9"/>
            <a:ext cx="8096249" cy="6858479"/>
          </a:xfrm>
          <a:custGeom>
            <a:avLst/>
            <a:gdLst>
              <a:gd name="connsiteX0" fmla="*/ 0 w 8096249"/>
              <a:gd name="connsiteY0" fmla="*/ 6858479 h 6858479"/>
              <a:gd name="connsiteX1" fmla="*/ 2130297 w 8096249"/>
              <a:gd name="connsiteY1" fmla="*/ 6858479 h 6858479"/>
              <a:gd name="connsiteX2" fmla="*/ 2130297 w 8096249"/>
              <a:gd name="connsiteY2" fmla="*/ 6858478 h 6858479"/>
              <a:gd name="connsiteX3" fmla="*/ 8096249 w 8096249"/>
              <a:gd name="connsiteY3" fmla="*/ 6858478 h 6858479"/>
              <a:gd name="connsiteX4" fmla="*/ 4919874 w 8096249"/>
              <a:gd name="connsiteY4" fmla="*/ 0 h 6858479"/>
              <a:gd name="connsiteX5" fmla="*/ 4914297 w 8096249"/>
              <a:gd name="connsiteY5" fmla="*/ 0 h 6858479"/>
              <a:gd name="connsiteX6" fmla="*/ 3848069 w 8096249"/>
              <a:gd name="connsiteY6" fmla="*/ 0 h 6858479"/>
              <a:gd name="connsiteX7" fmla="*/ 18197 w 8096249"/>
              <a:gd name="connsiteY7" fmla="*/ 0 h 6858479"/>
              <a:gd name="connsiteX8" fmla="*/ 18197 w 8096249"/>
              <a:gd name="connsiteY8" fmla="*/ 479 h 6858479"/>
              <a:gd name="connsiteX9" fmla="*/ 0 w 8096249"/>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96249" h="6858479">
                <a:moveTo>
                  <a:pt x="0" y="6858479"/>
                </a:moveTo>
                <a:lnTo>
                  <a:pt x="2130297" y="6858479"/>
                </a:lnTo>
                <a:lnTo>
                  <a:pt x="2130297" y="6858478"/>
                </a:lnTo>
                <a:lnTo>
                  <a:pt x="8096249" y="6858478"/>
                </a:lnTo>
                <a:lnTo>
                  <a:pt x="4919874" y="0"/>
                </a:lnTo>
                <a:lnTo>
                  <a:pt x="4914297" y="0"/>
                </a:lnTo>
                <a:lnTo>
                  <a:pt x="3848069" y="0"/>
                </a:lnTo>
                <a:lnTo>
                  <a:pt x="18197" y="0"/>
                </a:lnTo>
                <a:lnTo>
                  <a:pt x="18197" y="479"/>
                </a:lnTo>
                <a:lnTo>
                  <a:pt x="0"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Pan Canadian Baseline Governance Group Discussion</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5563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 Are We Doing And Why?</a:t>
            </a:r>
          </a:p>
        </p:txBody>
      </p:sp>
      <p:graphicFrame>
        <p:nvGraphicFramePr>
          <p:cNvPr id="3" name="Diagram 2">
            <a:extLst>
              <a:ext uri="{FF2B5EF4-FFF2-40B4-BE49-F238E27FC236}">
                <a16:creationId xmlns:a16="http://schemas.microsoft.com/office/drawing/2014/main" id="{AA0C8046-D09F-4205-89A6-013C13E0BF0E}"/>
              </a:ext>
            </a:extLst>
          </p:cNvPr>
          <p:cNvGraphicFramePr/>
          <p:nvPr/>
        </p:nvGraphicFramePr>
        <p:xfrm>
          <a:off x="5085568" y="1923728"/>
          <a:ext cx="6402192" cy="42958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 name="Group 7">
            <a:extLst>
              <a:ext uri="{FF2B5EF4-FFF2-40B4-BE49-F238E27FC236}">
                <a16:creationId xmlns:a16="http://schemas.microsoft.com/office/drawing/2014/main" id="{C8DF9BA2-46E3-477C-BA96-D328E2A6FED8}"/>
              </a:ext>
            </a:extLst>
          </p:cNvPr>
          <p:cNvGrpSpPr/>
          <p:nvPr/>
        </p:nvGrpSpPr>
        <p:grpSpPr>
          <a:xfrm>
            <a:off x="352522" y="2204581"/>
            <a:ext cx="2954216" cy="2758273"/>
            <a:chOff x="199292" y="1451728"/>
            <a:chExt cx="2954216" cy="2758273"/>
          </a:xfrm>
        </p:grpSpPr>
        <p:sp>
          <p:nvSpPr>
            <p:cNvPr id="6" name="Flowchart: Connector 5">
              <a:extLst>
                <a:ext uri="{FF2B5EF4-FFF2-40B4-BE49-F238E27FC236}">
                  <a16:creationId xmlns:a16="http://schemas.microsoft.com/office/drawing/2014/main" id="{7A375D99-4528-4902-A0AA-3AE2D66312D6}"/>
                </a:ext>
              </a:extLst>
            </p:cNvPr>
            <p:cNvSpPr/>
            <p:nvPr/>
          </p:nvSpPr>
          <p:spPr>
            <a:xfrm>
              <a:off x="199292" y="1451728"/>
              <a:ext cx="2954216" cy="2758273"/>
            </a:xfrm>
            <a:prstGeom prst="flowChartConnector">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TextBox 6">
              <a:extLst>
                <a:ext uri="{FF2B5EF4-FFF2-40B4-BE49-F238E27FC236}">
                  <a16:creationId xmlns:a16="http://schemas.microsoft.com/office/drawing/2014/main" id="{4DEBFB52-5010-4B79-906D-D8C2AF40BABF}"/>
                </a:ext>
              </a:extLst>
            </p:cNvPr>
            <p:cNvSpPr txBox="1"/>
            <p:nvPr/>
          </p:nvSpPr>
          <p:spPr>
            <a:xfrm>
              <a:off x="346686" y="1898946"/>
              <a:ext cx="2659427" cy="1938992"/>
            </a:xfrm>
            <a:prstGeom prst="rect">
              <a:avLst/>
            </a:prstGeom>
            <a:noFill/>
          </p:spPr>
          <p:txBody>
            <a:bodyPr wrap="square" rtlCol="0">
              <a:spAutoFit/>
            </a:bodyPr>
            <a:lstStyle/>
            <a:p>
              <a:pPr algn="ctr"/>
              <a:r>
                <a:rPr lang="en-CA" sz="2400" b="1" dirty="0">
                  <a:solidFill>
                    <a:schemeClr val="bg1"/>
                  </a:solidFill>
                </a:rPr>
                <a:t>Canadian Baseline: </a:t>
              </a:r>
            </a:p>
            <a:p>
              <a:pPr algn="ctr"/>
              <a:r>
                <a:rPr lang="en-CA" sz="2400" dirty="0">
                  <a:solidFill>
                    <a:schemeClr val="bg1"/>
                  </a:solidFill>
                </a:rPr>
                <a:t>27 Profiles </a:t>
              </a:r>
            </a:p>
            <a:p>
              <a:pPr algn="ctr"/>
              <a:r>
                <a:rPr lang="en-CA" dirty="0">
                  <a:solidFill>
                    <a:schemeClr val="bg1"/>
                  </a:solidFill>
                </a:rPr>
                <a:t>(resources from the base specification constrained/extended for Canadian use)</a:t>
              </a:r>
            </a:p>
          </p:txBody>
        </p:sp>
      </p:grpSp>
      <p:sp>
        <p:nvSpPr>
          <p:cNvPr id="9" name="Arrow: Down 8">
            <a:extLst>
              <a:ext uri="{FF2B5EF4-FFF2-40B4-BE49-F238E27FC236}">
                <a16:creationId xmlns:a16="http://schemas.microsoft.com/office/drawing/2014/main" id="{D6653FA8-C105-4E10-8995-1C7E141AAFFB}"/>
              </a:ext>
            </a:extLst>
          </p:cNvPr>
          <p:cNvSpPr/>
          <p:nvPr/>
        </p:nvSpPr>
        <p:spPr>
          <a:xfrm rot="10800000">
            <a:off x="7904968" y="4702867"/>
            <a:ext cx="763392" cy="1410268"/>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1400" dirty="0"/>
              <a:t>Start Here</a:t>
            </a:r>
            <a:endParaRPr lang="en-CA" dirty="0"/>
          </a:p>
        </p:txBody>
      </p:sp>
      <p:sp>
        <p:nvSpPr>
          <p:cNvPr id="10" name="Equals 9">
            <a:extLst>
              <a:ext uri="{FF2B5EF4-FFF2-40B4-BE49-F238E27FC236}">
                <a16:creationId xmlns:a16="http://schemas.microsoft.com/office/drawing/2014/main" id="{4357CB51-614E-4B7A-92D6-048688FA77A3}"/>
              </a:ext>
            </a:extLst>
          </p:cNvPr>
          <p:cNvSpPr/>
          <p:nvPr/>
        </p:nvSpPr>
        <p:spPr>
          <a:xfrm>
            <a:off x="3574589" y="3429000"/>
            <a:ext cx="980081" cy="642666"/>
          </a:xfrm>
          <a:prstGeom prst="mathEqual">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11" name="TextBox 10">
            <a:extLst>
              <a:ext uri="{FF2B5EF4-FFF2-40B4-BE49-F238E27FC236}">
                <a16:creationId xmlns:a16="http://schemas.microsoft.com/office/drawing/2014/main" id="{896B8F8C-4DF9-498E-94D6-C84C9E04CDD4}"/>
              </a:ext>
            </a:extLst>
          </p:cNvPr>
          <p:cNvSpPr txBox="1"/>
          <p:nvPr/>
        </p:nvSpPr>
        <p:spPr>
          <a:xfrm>
            <a:off x="5085568" y="6219604"/>
            <a:ext cx="6951944" cy="646331"/>
          </a:xfrm>
          <a:prstGeom prst="rect">
            <a:avLst/>
          </a:prstGeom>
          <a:noFill/>
        </p:spPr>
        <p:txBody>
          <a:bodyPr wrap="square" rtlCol="0">
            <a:spAutoFit/>
          </a:bodyPr>
          <a:lstStyle/>
          <a:p>
            <a:r>
              <a:rPr lang="en-CA" dirty="0"/>
              <a:t>First step in reducing burdens on </a:t>
            </a:r>
            <a:r>
              <a:rPr lang="en-CA" dirty="0" err="1"/>
              <a:t>IGuide</a:t>
            </a:r>
            <a:r>
              <a:rPr lang="en-CA" dirty="0"/>
              <a:t> authors and unnecessary system customization across jurisdictions and healthcare domains</a:t>
            </a:r>
          </a:p>
        </p:txBody>
      </p:sp>
    </p:spTree>
    <p:extLst>
      <p:ext uri="{BB962C8B-B14F-4D97-AF65-F5344CB8AC3E}">
        <p14:creationId xmlns:p14="http://schemas.microsoft.com/office/powerpoint/2010/main" val="3393716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Who are we Targeting and Why?</a:t>
            </a:r>
          </a:p>
        </p:txBody>
      </p:sp>
      <p:sp>
        <p:nvSpPr>
          <p:cNvPr id="4" name="Rectangle: Rounded Corners 3">
            <a:extLst>
              <a:ext uri="{FF2B5EF4-FFF2-40B4-BE49-F238E27FC236}">
                <a16:creationId xmlns:a16="http://schemas.microsoft.com/office/drawing/2014/main" id="{80F3A626-5747-4845-B41D-B31004372DD5}"/>
              </a:ext>
            </a:extLst>
          </p:cNvPr>
          <p:cNvSpPr/>
          <p:nvPr/>
        </p:nvSpPr>
        <p:spPr>
          <a:xfrm>
            <a:off x="6495900" y="386021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900" dirty="0"/>
              <a:t>Solution Vendors</a:t>
            </a:r>
          </a:p>
        </p:txBody>
      </p:sp>
      <p:sp>
        <p:nvSpPr>
          <p:cNvPr id="7" name="Rectangle: Rounded Corners 6">
            <a:extLst>
              <a:ext uri="{FF2B5EF4-FFF2-40B4-BE49-F238E27FC236}">
                <a16:creationId xmlns:a16="http://schemas.microsoft.com/office/drawing/2014/main" id="{060144AE-718E-499A-B7FE-2EF28F092717}"/>
              </a:ext>
            </a:extLst>
          </p:cNvPr>
          <p:cNvSpPr/>
          <p:nvPr/>
        </p:nvSpPr>
        <p:spPr>
          <a:xfrm>
            <a:off x="9956200" y="1545174"/>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900" dirty="0"/>
              <a:t>Standards Organization</a:t>
            </a:r>
          </a:p>
        </p:txBody>
      </p:sp>
      <p:sp>
        <p:nvSpPr>
          <p:cNvPr id="9" name="Rectangle: Rounded Corners 8">
            <a:extLst>
              <a:ext uri="{FF2B5EF4-FFF2-40B4-BE49-F238E27FC236}">
                <a16:creationId xmlns:a16="http://schemas.microsoft.com/office/drawing/2014/main" id="{83012253-C6C2-4EA4-9593-978C52A47822}"/>
              </a:ext>
            </a:extLst>
          </p:cNvPr>
          <p:cNvSpPr/>
          <p:nvPr/>
        </p:nvSpPr>
        <p:spPr>
          <a:xfrm>
            <a:off x="9956200" y="4784798"/>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900" dirty="0"/>
              <a:t>FHIR </a:t>
            </a:r>
            <a:r>
              <a:rPr lang="en-CA" sz="900" dirty="0" err="1"/>
              <a:t>iGuide</a:t>
            </a:r>
            <a:r>
              <a:rPr lang="en-CA" sz="900" dirty="0"/>
              <a:t> Authors/SMEs</a:t>
            </a:r>
          </a:p>
        </p:txBody>
      </p:sp>
      <p:sp>
        <p:nvSpPr>
          <p:cNvPr id="11" name="Rectangle: Rounded Corners 10">
            <a:extLst>
              <a:ext uri="{FF2B5EF4-FFF2-40B4-BE49-F238E27FC236}">
                <a16:creationId xmlns:a16="http://schemas.microsoft.com/office/drawing/2014/main" id="{A241F9D7-3DFF-43EE-9D95-7BA454142F0A}"/>
              </a:ext>
            </a:extLst>
          </p:cNvPr>
          <p:cNvSpPr/>
          <p:nvPr/>
        </p:nvSpPr>
        <p:spPr>
          <a:xfrm>
            <a:off x="3583220" y="3864502"/>
            <a:ext cx="955719" cy="627318"/>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900" dirty="0"/>
              <a:t>Health Systems</a:t>
            </a:r>
          </a:p>
        </p:txBody>
      </p:sp>
      <p:sp>
        <p:nvSpPr>
          <p:cNvPr id="12" name="Rectangle: Rounded Corners 11">
            <a:extLst>
              <a:ext uri="{FF2B5EF4-FFF2-40B4-BE49-F238E27FC236}">
                <a16:creationId xmlns:a16="http://schemas.microsoft.com/office/drawing/2014/main" id="{29E468D9-20B3-4D45-B9B8-C26BAE83440B}"/>
              </a:ext>
            </a:extLst>
          </p:cNvPr>
          <p:cNvSpPr/>
          <p:nvPr/>
        </p:nvSpPr>
        <p:spPr>
          <a:xfrm>
            <a:off x="379807" y="3864696"/>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lvl="0" algn="ctr"/>
            <a:r>
              <a:rPr lang="en-US" sz="900" dirty="0"/>
              <a:t>Jurisdictional and Regional (Operational Level)</a:t>
            </a:r>
          </a:p>
        </p:txBody>
      </p:sp>
      <p:sp>
        <p:nvSpPr>
          <p:cNvPr id="13" name="Rectangle: Rounded Corners 12">
            <a:extLst>
              <a:ext uri="{FF2B5EF4-FFF2-40B4-BE49-F238E27FC236}">
                <a16:creationId xmlns:a16="http://schemas.microsoft.com/office/drawing/2014/main" id="{84C15771-2146-4BED-A091-17B89C78B7A7}"/>
              </a:ext>
            </a:extLst>
          </p:cNvPr>
          <p:cNvSpPr/>
          <p:nvPr/>
        </p:nvSpPr>
        <p:spPr>
          <a:xfrm>
            <a:off x="8460288" y="2560366"/>
            <a:ext cx="956483" cy="631610"/>
          </a:xfrm>
          <a:prstGeom prst="roundRect">
            <a:avLst/>
          </a:prstGeom>
          <a:solidFill>
            <a:srgbClr val="C00000"/>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lvl="0" algn="ctr"/>
            <a:r>
              <a:rPr lang="en-US" sz="900" dirty="0"/>
              <a:t>FHIR Community Affiliates</a:t>
            </a:r>
          </a:p>
        </p:txBody>
      </p:sp>
      <p:sp>
        <p:nvSpPr>
          <p:cNvPr id="14" name="Rectangle: Rounded Corners 13">
            <a:extLst>
              <a:ext uri="{FF2B5EF4-FFF2-40B4-BE49-F238E27FC236}">
                <a16:creationId xmlns:a16="http://schemas.microsoft.com/office/drawing/2014/main" id="{EF97D0FB-DE21-454D-84DA-1296A257AC09}"/>
              </a:ext>
            </a:extLst>
          </p:cNvPr>
          <p:cNvSpPr/>
          <p:nvPr/>
        </p:nvSpPr>
        <p:spPr>
          <a:xfrm>
            <a:off x="3582456" y="254479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lvl="0" algn="ctr"/>
            <a:r>
              <a:rPr lang="en-US" sz="900" dirty="0"/>
              <a:t>Clinical Organizations</a:t>
            </a:r>
          </a:p>
        </p:txBody>
      </p:sp>
      <p:sp>
        <p:nvSpPr>
          <p:cNvPr id="15" name="Rectangle: Rounded Corners 14">
            <a:extLst>
              <a:ext uri="{FF2B5EF4-FFF2-40B4-BE49-F238E27FC236}">
                <a16:creationId xmlns:a16="http://schemas.microsoft.com/office/drawing/2014/main" id="{9FF140F3-1D56-419A-AD1A-C17A7A0AA08B}"/>
              </a:ext>
            </a:extLst>
          </p:cNvPr>
          <p:cNvSpPr/>
          <p:nvPr/>
        </p:nvSpPr>
        <p:spPr>
          <a:xfrm>
            <a:off x="379806" y="1545332"/>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lvl="0" algn="ctr"/>
            <a:r>
              <a:rPr lang="en-US" sz="900" dirty="0"/>
              <a:t>Federal, Provincial, Territorial (Strategic Level)</a:t>
            </a:r>
          </a:p>
        </p:txBody>
      </p:sp>
      <p:sp>
        <p:nvSpPr>
          <p:cNvPr id="19" name="TextBox 18">
            <a:extLst>
              <a:ext uri="{FF2B5EF4-FFF2-40B4-BE49-F238E27FC236}">
                <a16:creationId xmlns:a16="http://schemas.microsoft.com/office/drawing/2014/main" id="{3764BEFA-0736-4C64-8A29-32A850DCAD79}"/>
              </a:ext>
            </a:extLst>
          </p:cNvPr>
          <p:cNvSpPr txBox="1"/>
          <p:nvPr/>
        </p:nvSpPr>
        <p:spPr>
          <a:xfrm>
            <a:off x="742212" y="2257066"/>
            <a:ext cx="1868375" cy="769441"/>
          </a:xfrm>
          <a:prstGeom prst="rect">
            <a:avLst/>
          </a:prstGeom>
          <a:noFill/>
        </p:spPr>
        <p:txBody>
          <a:bodyPr wrap="square" rtlCol="0">
            <a:spAutoFit/>
          </a:bodyPr>
          <a:lstStyle/>
          <a:p>
            <a:pPr algn="ctr"/>
            <a:r>
              <a:rPr lang="en-CA" sz="1100" dirty="0"/>
              <a:t>Define policy and fund initiatives to improve data quality, reporting, and interoperable exchange</a:t>
            </a:r>
          </a:p>
        </p:txBody>
      </p:sp>
      <p:sp>
        <p:nvSpPr>
          <p:cNvPr id="24" name="TextBox 23">
            <a:extLst>
              <a:ext uri="{FF2B5EF4-FFF2-40B4-BE49-F238E27FC236}">
                <a16:creationId xmlns:a16="http://schemas.microsoft.com/office/drawing/2014/main" id="{6D530903-2914-4AAA-A079-5AD1FB397542}"/>
              </a:ext>
            </a:extLst>
          </p:cNvPr>
          <p:cNvSpPr txBox="1"/>
          <p:nvPr/>
        </p:nvSpPr>
        <p:spPr>
          <a:xfrm>
            <a:off x="10464088" y="3191976"/>
            <a:ext cx="1446856" cy="600164"/>
          </a:xfrm>
          <a:prstGeom prst="rect">
            <a:avLst/>
          </a:prstGeom>
          <a:noFill/>
        </p:spPr>
        <p:txBody>
          <a:bodyPr wrap="square" rtlCol="0">
            <a:spAutoFit/>
          </a:bodyPr>
          <a:lstStyle/>
          <a:p>
            <a:r>
              <a:rPr lang="en-CA" sz="1100" dirty="0"/>
              <a:t>Use and extend standards to write </a:t>
            </a:r>
            <a:r>
              <a:rPr lang="en-CA" sz="1100" dirty="0" err="1"/>
              <a:t>IGuides</a:t>
            </a:r>
            <a:endParaRPr lang="en-CA" sz="1100" dirty="0"/>
          </a:p>
        </p:txBody>
      </p:sp>
      <p:sp>
        <p:nvSpPr>
          <p:cNvPr id="25" name="TextBox 24">
            <a:extLst>
              <a:ext uri="{FF2B5EF4-FFF2-40B4-BE49-F238E27FC236}">
                <a16:creationId xmlns:a16="http://schemas.microsoft.com/office/drawing/2014/main" id="{CBD4D3A2-CF85-4E4A-B79E-42B8ACD29378}"/>
              </a:ext>
            </a:extLst>
          </p:cNvPr>
          <p:cNvSpPr txBox="1"/>
          <p:nvPr/>
        </p:nvSpPr>
        <p:spPr>
          <a:xfrm>
            <a:off x="2939766" y="5629119"/>
            <a:ext cx="4719038" cy="261610"/>
          </a:xfrm>
          <a:prstGeom prst="rect">
            <a:avLst/>
          </a:prstGeom>
          <a:noFill/>
        </p:spPr>
        <p:txBody>
          <a:bodyPr wrap="square" rtlCol="0">
            <a:spAutoFit/>
          </a:bodyPr>
          <a:lstStyle/>
          <a:p>
            <a:r>
              <a:rPr lang="en-CA" sz="1100" dirty="0"/>
              <a:t>Define requirements that are operationalized through implementation guides</a:t>
            </a:r>
          </a:p>
        </p:txBody>
      </p:sp>
      <p:cxnSp>
        <p:nvCxnSpPr>
          <p:cNvPr id="44" name="Connector: Elbow 43">
            <a:extLst>
              <a:ext uri="{FF2B5EF4-FFF2-40B4-BE49-F238E27FC236}">
                <a16:creationId xmlns:a16="http://schemas.microsoft.com/office/drawing/2014/main" id="{F8E39FEF-75F3-4776-9E9A-913975AF1F8E}"/>
              </a:ext>
            </a:extLst>
          </p:cNvPr>
          <p:cNvCxnSpPr>
            <a:cxnSpLocks/>
            <a:stCxn id="12" idx="3"/>
            <a:endCxn id="11" idx="1"/>
          </p:cNvCxnSpPr>
          <p:nvPr/>
        </p:nvCxnSpPr>
        <p:spPr>
          <a:xfrm flipV="1">
            <a:off x="1336290" y="4178161"/>
            <a:ext cx="2246930" cy="2340"/>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49" name="TextBox 48">
            <a:extLst>
              <a:ext uri="{FF2B5EF4-FFF2-40B4-BE49-F238E27FC236}">
                <a16:creationId xmlns:a16="http://schemas.microsoft.com/office/drawing/2014/main" id="{4FCFA751-B5FB-4B97-8270-FB938AAEE52B}"/>
              </a:ext>
            </a:extLst>
          </p:cNvPr>
          <p:cNvSpPr txBox="1"/>
          <p:nvPr/>
        </p:nvSpPr>
        <p:spPr>
          <a:xfrm>
            <a:off x="1253012" y="3598636"/>
            <a:ext cx="2299444" cy="600164"/>
          </a:xfrm>
          <a:prstGeom prst="rect">
            <a:avLst/>
          </a:prstGeom>
          <a:noFill/>
        </p:spPr>
        <p:txBody>
          <a:bodyPr wrap="square" rtlCol="0">
            <a:spAutoFit/>
          </a:bodyPr>
          <a:lstStyle/>
          <a:p>
            <a:pPr algn="ctr"/>
            <a:r>
              <a:rPr lang="en-CA" sz="1100" dirty="0"/>
              <a:t>Enforce and support (fund) the implementation of programs/tools that meet requirements</a:t>
            </a:r>
          </a:p>
        </p:txBody>
      </p:sp>
      <p:sp>
        <p:nvSpPr>
          <p:cNvPr id="60" name="TextBox 59">
            <a:extLst>
              <a:ext uri="{FF2B5EF4-FFF2-40B4-BE49-F238E27FC236}">
                <a16:creationId xmlns:a16="http://schemas.microsoft.com/office/drawing/2014/main" id="{CB06793E-51F1-4E6C-B241-BBE8B52CB2D8}"/>
              </a:ext>
            </a:extLst>
          </p:cNvPr>
          <p:cNvSpPr txBox="1"/>
          <p:nvPr/>
        </p:nvSpPr>
        <p:spPr>
          <a:xfrm>
            <a:off x="4644456" y="4220597"/>
            <a:ext cx="1686032" cy="600164"/>
          </a:xfrm>
          <a:prstGeom prst="rect">
            <a:avLst/>
          </a:prstGeom>
          <a:noFill/>
        </p:spPr>
        <p:txBody>
          <a:bodyPr wrap="square" rtlCol="0">
            <a:spAutoFit/>
          </a:bodyPr>
          <a:lstStyle/>
          <a:p>
            <a:pPr algn="ctr"/>
            <a:r>
              <a:rPr lang="en-CA" sz="1100" dirty="0"/>
              <a:t>Implement tools/changes that meet requirements for program</a:t>
            </a:r>
          </a:p>
        </p:txBody>
      </p:sp>
      <p:sp>
        <p:nvSpPr>
          <p:cNvPr id="72" name="TextBox 71">
            <a:extLst>
              <a:ext uri="{FF2B5EF4-FFF2-40B4-BE49-F238E27FC236}">
                <a16:creationId xmlns:a16="http://schemas.microsoft.com/office/drawing/2014/main" id="{8D1CE5E4-032C-44EE-A350-20F848919B2F}"/>
              </a:ext>
            </a:extLst>
          </p:cNvPr>
          <p:cNvSpPr txBox="1"/>
          <p:nvPr/>
        </p:nvSpPr>
        <p:spPr>
          <a:xfrm>
            <a:off x="6970712" y="1412483"/>
            <a:ext cx="2554991" cy="430887"/>
          </a:xfrm>
          <a:prstGeom prst="rect">
            <a:avLst/>
          </a:prstGeom>
          <a:noFill/>
        </p:spPr>
        <p:txBody>
          <a:bodyPr wrap="square" rtlCol="0">
            <a:spAutoFit/>
          </a:bodyPr>
          <a:lstStyle/>
          <a:p>
            <a:pPr algn="ctr"/>
            <a:r>
              <a:rPr lang="en-CA" sz="1100" dirty="0"/>
              <a:t>Broadly incorporate published standards in the tools/solutions </a:t>
            </a:r>
          </a:p>
        </p:txBody>
      </p:sp>
      <p:cxnSp>
        <p:nvCxnSpPr>
          <p:cNvPr id="29" name="Straight Arrow Connector 28">
            <a:extLst>
              <a:ext uri="{FF2B5EF4-FFF2-40B4-BE49-F238E27FC236}">
                <a16:creationId xmlns:a16="http://schemas.microsoft.com/office/drawing/2014/main" id="{04335D55-BF3D-4171-A804-BCED2FF3861E}"/>
              </a:ext>
            </a:extLst>
          </p:cNvPr>
          <p:cNvCxnSpPr>
            <a:stCxn id="15" idx="2"/>
            <a:endCxn id="12" idx="0"/>
          </p:cNvCxnSpPr>
          <p:nvPr/>
        </p:nvCxnSpPr>
        <p:spPr>
          <a:xfrm>
            <a:off x="858048" y="2176942"/>
            <a:ext cx="1" cy="168775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3" name="TextBox 52">
            <a:extLst>
              <a:ext uri="{FF2B5EF4-FFF2-40B4-BE49-F238E27FC236}">
                <a16:creationId xmlns:a16="http://schemas.microsoft.com/office/drawing/2014/main" id="{69E374FF-6F0D-44AA-8FD8-B6A4B6124B76}"/>
              </a:ext>
            </a:extLst>
          </p:cNvPr>
          <p:cNvSpPr txBox="1"/>
          <p:nvPr/>
        </p:nvSpPr>
        <p:spPr>
          <a:xfrm>
            <a:off x="6974143" y="4623088"/>
            <a:ext cx="2982058" cy="430887"/>
          </a:xfrm>
          <a:prstGeom prst="rect">
            <a:avLst/>
          </a:prstGeom>
          <a:noFill/>
        </p:spPr>
        <p:txBody>
          <a:bodyPr wrap="square" rtlCol="0">
            <a:spAutoFit/>
          </a:bodyPr>
          <a:lstStyle/>
          <a:p>
            <a:pPr algn="ctr"/>
            <a:r>
              <a:rPr lang="en-CA" sz="1100" dirty="0"/>
              <a:t>Utilize </a:t>
            </a:r>
            <a:r>
              <a:rPr lang="en-CA" sz="1100" dirty="0" err="1"/>
              <a:t>IGuides</a:t>
            </a:r>
            <a:r>
              <a:rPr lang="en-CA" sz="1100" dirty="0"/>
              <a:t> to inform specific changes/development of tools</a:t>
            </a:r>
          </a:p>
        </p:txBody>
      </p:sp>
      <p:cxnSp>
        <p:nvCxnSpPr>
          <p:cNvPr id="55" name="Connector: Elbow 54">
            <a:extLst>
              <a:ext uri="{FF2B5EF4-FFF2-40B4-BE49-F238E27FC236}">
                <a16:creationId xmlns:a16="http://schemas.microsoft.com/office/drawing/2014/main" id="{3AEBDC1A-0F42-4F53-B0E8-346C4B6FF539}"/>
              </a:ext>
            </a:extLst>
          </p:cNvPr>
          <p:cNvCxnSpPr>
            <a:cxnSpLocks/>
            <a:stCxn id="12" idx="2"/>
            <a:endCxn id="9" idx="2"/>
          </p:cNvCxnSpPr>
          <p:nvPr/>
        </p:nvCxnSpPr>
        <p:spPr>
          <a:xfrm rot="16200000" flipH="1">
            <a:off x="5186194" y="168160"/>
            <a:ext cx="920102" cy="9576393"/>
          </a:xfrm>
          <a:prstGeom prst="bentConnector3">
            <a:avLst>
              <a:gd name="adj1" fmla="val 155821"/>
            </a:avLst>
          </a:prstGeom>
          <a:ln>
            <a:tailEnd type="triangle"/>
          </a:ln>
        </p:spPr>
        <p:style>
          <a:lnRef idx="1">
            <a:schemeClr val="dk1"/>
          </a:lnRef>
          <a:fillRef idx="0">
            <a:schemeClr val="dk1"/>
          </a:fillRef>
          <a:effectRef idx="0">
            <a:schemeClr val="dk1"/>
          </a:effectRef>
          <a:fontRef idx="minor">
            <a:schemeClr val="tx1"/>
          </a:fontRef>
        </p:style>
      </p:cxnSp>
      <p:cxnSp>
        <p:nvCxnSpPr>
          <p:cNvPr id="73" name="Connector: Elbow 72">
            <a:extLst>
              <a:ext uri="{FF2B5EF4-FFF2-40B4-BE49-F238E27FC236}">
                <a16:creationId xmlns:a16="http://schemas.microsoft.com/office/drawing/2014/main" id="{4A0C7CE8-6DF5-4E7A-ADDD-EFB2E988D38C}"/>
              </a:ext>
            </a:extLst>
          </p:cNvPr>
          <p:cNvCxnSpPr>
            <a:cxnSpLocks/>
            <a:stCxn id="11" idx="3"/>
            <a:endCxn id="4" idx="1"/>
          </p:cNvCxnSpPr>
          <p:nvPr/>
        </p:nvCxnSpPr>
        <p:spPr>
          <a:xfrm flipV="1">
            <a:off x="4538939" y="4176015"/>
            <a:ext cx="1956961" cy="2146"/>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81" name="Straight Arrow Connector 80">
            <a:extLst>
              <a:ext uri="{FF2B5EF4-FFF2-40B4-BE49-F238E27FC236}">
                <a16:creationId xmlns:a16="http://schemas.microsoft.com/office/drawing/2014/main" id="{905639EC-39A1-4FC9-B781-EE73FF482842}"/>
              </a:ext>
            </a:extLst>
          </p:cNvPr>
          <p:cNvCxnSpPr>
            <a:cxnSpLocks/>
            <a:stCxn id="7" idx="2"/>
            <a:endCxn id="9" idx="0"/>
          </p:cNvCxnSpPr>
          <p:nvPr/>
        </p:nvCxnSpPr>
        <p:spPr>
          <a:xfrm>
            <a:off x="10434442" y="2176784"/>
            <a:ext cx="0" cy="2608014"/>
          </a:xfrm>
          <a:prstGeom prst="straightConnector1">
            <a:avLst/>
          </a:prstGeom>
          <a:ln>
            <a:headEnd type="triangle"/>
            <a:tailEnd type="none"/>
          </a:ln>
        </p:spPr>
        <p:style>
          <a:lnRef idx="1">
            <a:schemeClr val="dk1"/>
          </a:lnRef>
          <a:fillRef idx="0">
            <a:schemeClr val="dk1"/>
          </a:fillRef>
          <a:effectRef idx="0">
            <a:schemeClr val="dk1"/>
          </a:effectRef>
          <a:fontRef idx="minor">
            <a:schemeClr val="tx1"/>
          </a:fontRef>
        </p:style>
      </p:cxnSp>
      <p:sp>
        <p:nvSpPr>
          <p:cNvPr id="92" name="TextBox 91">
            <a:extLst>
              <a:ext uri="{FF2B5EF4-FFF2-40B4-BE49-F238E27FC236}">
                <a16:creationId xmlns:a16="http://schemas.microsoft.com/office/drawing/2014/main" id="{2708A4E3-68A3-41E2-B195-AF4DD0FA323F}"/>
              </a:ext>
            </a:extLst>
          </p:cNvPr>
          <p:cNvSpPr txBox="1"/>
          <p:nvPr/>
        </p:nvSpPr>
        <p:spPr>
          <a:xfrm>
            <a:off x="4091844" y="3268855"/>
            <a:ext cx="1792475" cy="430887"/>
          </a:xfrm>
          <a:prstGeom prst="rect">
            <a:avLst/>
          </a:prstGeom>
          <a:noFill/>
        </p:spPr>
        <p:txBody>
          <a:bodyPr wrap="square" rtlCol="0">
            <a:spAutoFit/>
          </a:bodyPr>
          <a:lstStyle/>
          <a:p>
            <a:r>
              <a:rPr lang="en-CA" sz="1100" dirty="0"/>
              <a:t>Support health systems in meeting requirements</a:t>
            </a:r>
          </a:p>
        </p:txBody>
      </p:sp>
      <p:sp>
        <p:nvSpPr>
          <p:cNvPr id="93" name="TextBox 92">
            <a:extLst>
              <a:ext uri="{FF2B5EF4-FFF2-40B4-BE49-F238E27FC236}">
                <a16:creationId xmlns:a16="http://schemas.microsoft.com/office/drawing/2014/main" id="{12D04BBF-7A7F-4D9C-BE95-3C72651F88F5}"/>
              </a:ext>
            </a:extLst>
          </p:cNvPr>
          <p:cNvSpPr txBox="1"/>
          <p:nvPr/>
        </p:nvSpPr>
        <p:spPr>
          <a:xfrm>
            <a:off x="7966817" y="3200780"/>
            <a:ext cx="1944190" cy="430887"/>
          </a:xfrm>
          <a:prstGeom prst="rect">
            <a:avLst/>
          </a:prstGeom>
          <a:noFill/>
        </p:spPr>
        <p:txBody>
          <a:bodyPr wrap="square" rtlCol="0">
            <a:spAutoFit/>
          </a:bodyPr>
          <a:lstStyle/>
          <a:p>
            <a:pPr algn="ctr"/>
            <a:r>
              <a:rPr lang="en-CA" sz="1100" dirty="0"/>
              <a:t>Contribute expertise to the refinement of standard</a:t>
            </a:r>
          </a:p>
        </p:txBody>
      </p:sp>
      <p:cxnSp>
        <p:nvCxnSpPr>
          <p:cNvPr id="102" name="Connector: Elbow 101">
            <a:extLst>
              <a:ext uri="{FF2B5EF4-FFF2-40B4-BE49-F238E27FC236}">
                <a16:creationId xmlns:a16="http://schemas.microsoft.com/office/drawing/2014/main" id="{28960093-4C97-4EA1-986D-4B4796F2F3AF}"/>
              </a:ext>
            </a:extLst>
          </p:cNvPr>
          <p:cNvCxnSpPr>
            <a:cxnSpLocks/>
            <a:stCxn id="4" idx="0"/>
            <a:endCxn id="7" idx="1"/>
          </p:cNvCxnSpPr>
          <p:nvPr/>
        </p:nvCxnSpPr>
        <p:spPr>
          <a:xfrm rot="5400000" flipH="1" flipV="1">
            <a:off x="7465556" y="1369566"/>
            <a:ext cx="1999231"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17" name="Connector: Elbow 116">
            <a:extLst>
              <a:ext uri="{FF2B5EF4-FFF2-40B4-BE49-F238E27FC236}">
                <a16:creationId xmlns:a16="http://schemas.microsoft.com/office/drawing/2014/main" id="{87AA99B3-25B1-419F-A357-3FAD29803680}"/>
              </a:ext>
            </a:extLst>
          </p:cNvPr>
          <p:cNvCxnSpPr>
            <a:cxnSpLocks/>
            <a:stCxn id="4" idx="2"/>
            <a:endCxn id="9" idx="1"/>
          </p:cNvCxnSpPr>
          <p:nvPr/>
        </p:nvCxnSpPr>
        <p:spPr>
          <a:xfrm rot="16200000" flipH="1">
            <a:off x="8160780" y="3305182"/>
            <a:ext cx="608783"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21" name="Straight Arrow Connector 120">
            <a:extLst>
              <a:ext uri="{FF2B5EF4-FFF2-40B4-BE49-F238E27FC236}">
                <a16:creationId xmlns:a16="http://schemas.microsoft.com/office/drawing/2014/main" id="{44159A09-7E36-48A0-AF00-4614FED52C20}"/>
              </a:ext>
            </a:extLst>
          </p:cNvPr>
          <p:cNvCxnSpPr>
            <a:stCxn id="14" idx="2"/>
            <a:endCxn id="11" idx="0"/>
          </p:cNvCxnSpPr>
          <p:nvPr/>
        </p:nvCxnSpPr>
        <p:spPr>
          <a:xfrm>
            <a:off x="4060698" y="3176400"/>
            <a:ext cx="382" cy="68810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3" name="Straight Arrow Connector 122">
            <a:extLst>
              <a:ext uri="{FF2B5EF4-FFF2-40B4-BE49-F238E27FC236}">
                <a16:creationId xmlns:a16="http://schemas.microsoft.com/office/drawing/2014/main" id="{57347F8E-8EFF-4562-95B5-A27D11AFB2DB}"/>
              </a:ext>
            </a:extLst>
          </p:cNvPr>
          <p:cNvCxnSpPr/>
          <p:nvPr/>
        </p:nvCxnSpPr>
        <p:spPr>
          <a:xfrm flipV="1">
            <a:off x="9416771" y="2119078"/>
            <a:ext cx="586784" cy="447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0" name="TextBox 29">
            <a:extLst>
              <a:ext uri="{FF2B5EF4-FFF2-40B4-BE49-F238E27FC236}">
                <a16:creationId xmlns:a16="http://schemas.microsoft.com/office/drawing/2014/main" id="{7BF1D938-009F-4DF7-8B4D-00E29A7A98F8}"/>
              </a:ext>
            </a:extLst>
          </p:cNvPr>
          <p:cNvSpPr txBox="1"/>
          <p:nvPr/>
        </p:nvSpPr>
        <p:spPr>
          <a:xfrm>
            <a:off x="1831347" y="6159587"/>
            <a:ext cx="8172208" cy="523220"/>
          </a:xfrm>
          <a:prstGeom prst="rect">
            <a:avLst/>
          </a:prstGeom>
          <a:noFill/>
        </p:spPr>
        <p:txBody>
          <a:bodyPr wrap="square" rtlCol="0">
            <a:spAutoFit/>
          </a:bodyPr>
          <a:lstStyle/>
          <a:p>
            <a:pPr algn="ctr"/>
            <a:r>
              <a:rPr lang="en-CA" sz="2800" b="1" dirty="0"/>
              <a:t>Canadian Health Information Standards Ecosystem</a:t>
            </a:r>
          </a:p>
        </p:txBody>
      </p:sp>
    </p:spTree>
    <p:extLst>
      <p:ext uri="{BB962C8B-B14F-4D97-AF65-F5344CB8AC3E}">
        <p14:creationId xmlns:p14="http://schemas.microsoft.com/office/powerpoint/2010/main" val="420070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Our Ask Of You?</a:t>
            </a:r>
          </a:p>
        </p:txBody>
      </p:sp>
      <p:graphicFrame>
        <p:nvGraphicFramePr>
          <p:cNvPr id="3" name="Diagram 2">
            <a:extLst>
              <a:ext uri="{FF2B5EF4-FFF2-40B4-BE49-F238E27FC236}">
                <a16:creationId xmlns:a16="http://schemas.microsoft.com/office/drawing/2014/main" id="{AD494E2F-2612-46F7-AC5A-78AD33A25711}"/>
              </a:ext>
            </a:extLst>
          </p:cNvPr>
          <p:cNvGraphicFramePr/>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Box 9">
            <a:extLst>
              <a:ext uri="{FF2B5EF4-FFF2-40B4-BE49-F238E27FC236}">
                <a16:creationId xmlns:a16="http://schemas.microsoft.com/office/drawing/2014/main" id="{399F59F8-08B5-4FBC-AEB7-C2901F0E5181}"/>
              </a:ext>
            </a:extLst>
          </p:cNvPr>
          <p:cNvSpPr txBox="1"/>
          <p:nvPr/>
        </p:nvSpPr>
        <p:spPr>
          <a:xfrm>
            <a:off x="1593884" y="3278898"/>
            <a:ext cx="2633664" cy="1754326"/>
          </a:xfrm>
          <a:prstGeom prst="rect">
            <a:avLst/>
          </a:prstGeom>
          <a:noFill/>
        </p:spPr>
        <p:txBody>
          <a:bodyPr wrap="square" rtlCol="0">
            <a:spAutoFit/>
          </a:bodyPr>
          <a:lstStyle/>
          <a:p>
            <a:pPr algn="ctr"/>
            <a:r>
              <a:rPr lang="en-CA" i="1" dirty="0"/>
              <a:t>You are part of the diverse Pan-Canadian community that </a:t>
            </a:r>
            <a:r>
              <a:rPr lang="en-CA" i="1" u="sng" dirty="0"/>
              <a:t>informs</a:t>
            </a:r>
            <a:r>
              <a:rPr lang="en-CA" i="1" dirty="0"/>
              <a:t>, </a:t>
            </a:r>
            <a:r>
              <a:rPr lang="en-CA" i="1" u="sng" dirty="0"/>
              <a:t>drives</a:t>
            </a:r>
            <a:r>
              <a:rPr lang="en-CA" i="1" dirty="0"/>
              <a:t>, and </a:t>
            </a:r>
            <a:r>
              <a:rPr lang="en-CA" i="1" u="sng" dirty="0"/>
              <a:t>enforces</a:t>
            </a:r>
            <a:r>
              <a:rPr lang="en-CA" i="1" dirty="0"/>
              <a:t> FHIR implementations in Canada</a:t>
            </a:r>
          </a:p>
        </p:txBody>
      </p:sp>
      <p:grpSp>
        <p:nvGrpSpPr>
          <p:cNvPr id="12" name="Group 11">
            <a:extLst>
              <a:ext uri="{FF2B5EF4-FFF2-40B4-BE49-F238E27FC236}">
                <a16:creationId xmlns:a16="http://schemas.microsoft.com/office/drawing/2014/main" id="{31D50831-5494-4086-B7D8-67A9A7F8C21D}"/>
              </a:ext>
            </a:extLst>
          </p:cNvPr>
          <p:cNvGrpSpPr/>
          <p:nvPr/>
        </p:nvGrpSpPr>
        <p:grpSpPr>
          <a:xfrm>
            <a:off x="6648920" y="2251801"/>
            <a:ext cx="5087068" cy="4398378"/>
            <a:chOff x="2411" y="252289"/>
            <a:chExt cx="3976113" cy="4234685"/>
          </a:xfrm>
        </p:grpSpPr>
        <p:sp>
          <p:nvSpPr>
            <p:cNvPr id="13" name="Rectangle: Rounded Corners 12">
              <a:extLst>
                <a:ext uri="{FF2B5EF4-FFF2-40B4-BE49-F238E27FC236}">
                  <a16:creationId xmlns:a16="http://schemas.microsoft.com/office/drawing/2014/main" id="{95811796-9168-4E93-9E51-E4AB0B465288}"/>
                </a:ext>
              </a:extLst>
            </p:cNvPr>
            <p:cNvSpPr/>
            <p:nvPr/>
          </p:nvSpPr>
          <p:spPr>
            <a:xfrm>
              <a:off x="2411" y="252289"/>
              <a:ext cx="3976113" cy="4234685"/>
            </a:xfrm>
            <a:prstGeom prst="roundRect">
              <a:avLst>
                <a:gd name="adj" fmla="val 10000"/>
              </a:avLst>
            </a:prstGeom>
            <a:solidFill>
              <a:srgbClr val="C00000">
                <a:alpha val="40000"/>
              </a:srgbClr>
            </a:solidFill>
            <a:ln>
              <a:solidFill>
                <a:schemeClr val="tx1">
                  <a:lumMod val="50000"/>
                  <a:lumOff val="50000"/>
                </a:schemeClr>
              </a:solidFill>
            </a:ln>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4" name="Rectangle: Rounded Corners 4">
              <a:extLst>
                <a:ext uri="{FF2B5EF4-FFF2-40B4-BE49-F238E27FC236}">
                  <a16:creationId xmlns:a16="http://schemas.microsoft.com/office/drawing/2014/main" id="{D9AB9FA3-1871-4059-B724-5B1F13A78C0F}"/>
                </a:ext>
              </a:extLst>
            </p:cNvPr>
            <p:cNvSpPr txBox="1"/>
            <p:nvPr/>
          </p:nvSpPr>
          <p:spPr>
            <a:xfrm>
              <a:off x="2412" y="252289"/>
              <a:ext cx="3976112" cy="6296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b="1" dirty="0">
                  <a:solidFill>
                    <a:schemeClr val="bg1"/>
                  </a:solidFill>
                </a:rPr>
                <a:t>Statement of Endorsement:</a:t>
              </a:r>
              <a:endParaRPr lang="en-US" b="1" kern="1200" dirty="0">
                <a:solidFill>
                  <a:schemeClr val="bg1"/>
                </a:solidFill>
              </a:endParaRPr>
            </a:p>
          </p:txBody>
        </p:sp>
      </p:grpSp>
      <p:grpSp>
        <p:nvGrpSpPr>
          <p:cNvPr id="15" name="Group 14">
            <a:extLst>
              <a:ext uri="{FF2B5EF4-FFF2-40B4-BE49-F238E27FC236}">
                <a16:creationId xmlns:a16="http://schemas.microsoft.com/office/drawing/2014/main" id="{29621BC0-6BF9-46D7-B483-5AA50302B9E2}"/>
              </a:ext>
            </a:extLst>
          </p:cNvPr>
          <p:cNvGrpSpPr/>
          <p:nvPr/>
        </p:nvGrpSpPr>
        <p:grpSpPr>
          <a:xfrm>
            <a:off x="6882860" y="2950302"/>
            <a:ext cx="4576052" cy="671767"/>
            <a:chOff x="234471" y="1346941"/>
            <a:chExt cx="1856469" cy="519080"/>
          </a:xfrm>
          <a:solidFill>
            <a:srgbClr val="C00000"/>
          </a:solidFill>
        </p:grpSpPr>
        <p:sp>
          <p:nvSpPr>
            <p:cNvPr id="16" name="Rectangle: Rounded Corners 15">
              <a:extLst>
                <a:ext uri="{FF2B5EF4-FFF2-40B4-BE49-F238E27FC236}">
                  <a16:creationId xmlns:a16="http://schemas.microsoft.com/office/drawing/2014/main" id="{383C474A-1D64-4E98-9B80-9DB740DC34A9}"/>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7" name="Rectangle: Rounded Corners 4">
              <a:extLst>
                <a:ext uri="{FF2B5EF4-FFF2-40B4-BE49-F238E27FC236}">
                  <a16:creationId xmlns:a16="http://schemas.microsoft.com/office/drawing/2014/main" id="{84753170-0DE6-4F00-A920-5C9FB7588A8D}"/>
                </a:ext>
              </a:extLst>
            </p:cNvPr>
            <p:cNvSpPr txBox="1"/>
            <p:nvPr/>
          </p:nvSpPr>
          <p:spPr>
            <a:xfrm>
              <a:off x="249674" y="1362144"/>
              <a:ext cx="1826063"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algn="ctr"/>
              <a:r>
                <a:rPr lang="en-US" sz="1400" dirty="0">
                  <a:solidFill>
                    <a:schemeClr val="bg1"/>
                  </a:solidFill>
                </a:rPr>
                <a:t>We agree with the vision and benefits of the CA Baseline</a:t>
              </a:r>
            </a:p>
          </p:txBody>
        </p:sp>
      </p:grpSp>
      <p:grpSp>
        <p:nvGrpSpPr>
          <p:cNvPr id="19" name="Group 18">
            <a:extLst>
              <a:ext uri="{FF2B5EF4-FFF2-40B4-BE49-F238E27FC236}">
                <a16:creationId xmlns:a16="http://schemas.microsoft.com/office/drawing/2014/main" id="{263A6CAC-0B81-4DB6-A8C2-F391CD68D70F}"/>
              </a:ext>
            </a:extLst>
          </p:cNvPr>
          <p:cNvGrpSpPr/>
          <p:nvPr/>
        </p:nvGrpSpPr>
        <p:grpSpPr>
          <a:xfrm>
            <a:off x="6874656" y="3681877"/>
            <a:ext cx="4570344" cy="789085"/>
            <a:chOff x="234471" y="1346941"/>
            <a:chExt cx="1856469" cy="519080"/>
          </a:xfrm>
          <a:solidFill>
            <a:srgbClr val="C00000"/>
          </a:solidFill>
        </p:grpSpPr>
        <p:sp>
          <p:nvSpPr>
            <p:cNvPr id="20" name="Rectangle: Rounded Corners 19">
              <a:extLst>
                <a:ext uri="{FF2B5EF4-FFF2-40B4-BE49-F238E27FC236}">
                  <a16:creationId xmlns:a16="http://schemas.microsoft.com/office/drawing/2014/main" id="{FD8032B1-9390-409A-8179-4E09BD37668B}"/>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1" name="Rectangle: Rounded Corners 4">
              <a:extLst>
                <a:ext uri="{FF2B5EF4-FFF2-40B4-BE49-F238E27FC236}">
                  <a16:creationId xmlns:a16="http://schemas.microsoft.com/office/drawing/2014/main" id="{74E377B5-03B2-4BBC-809F-4B4920CCAD81}"/>
                </a:ext>
              </a:extLst>
            </p:cNvPr>
            <p:cNvSpPr txBox="1"/>
            <p:nvPr/>
          </p:nvSpPr>
          <p:spPr>
            <a:xfrm>
              <a:off x="253025" y="1362144"/>
              <a:ext cx="1822711"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algn="ctr"/>
              <a:r>
                <a:rPr lang="en-US" sz="1400" dirty="0">
                  <a:solidFill>
                    <a:schemeClr val="bg1"/>
                  </a:solidFill>
                </a:rPr>
                <a:t>We require </a:t>
              </a:r>
              <a:r>
                <a:rPr lang="en-US" sz="1400" dirty="0" err="1">
                  <a:solidFill>
                    <a:schemeClr val="bg1"/>
                  </a:solidFill>
                </a:rPr>
                <a:t>iGuide</a:t>
              </a:r>
              <a:r>
                <a:rPr lang="en-US" sz="1400" dirty="0">
                  <a:solidFill>
                    <a:schemeClr val="bg1"/>
                  </a:solidFill>
                </a:rPr>
                <a:t> authors under our purview to use the CA Baseline as a starting point for their profiles</a:t>
              </a:r>
            </a:p>
          </p:txBody>
        </p:sp>
      </p:grpSp>
      <p:grpSp>
        <p:nvGrpSpPr>
          <p:cNvPr id="22" name="Group 21">
            <a:extLst>
              <a:ext uri="{FF2B5EF4-FFF2-40B4-BE49-F238E27FC236}">
                <a16:creationId xmlns:a16="http://schemas.microsoft.com/office/drawing/2014/main" id="{7FF5A8C9-E3C3-4249-A97D-00017CCD6311}"/>
              </a:ext>
            </a:extLst>
          </p:cNvPr>
          <p:cNvGrpSpPr/>
          <p:nvPr/>
        </p:nvGrpSpPr>
        <p:grpSpPr>
          <a:xfrm>
            <a:off x="6869528" y="4518882"/>
            <a:ext cx="4570344" cy="701757"/>
            <a:chOff x="234471" y="1346941"/>
            <a:chExt cx="1856469" cy="359646"/>
          </a:xfrm>
          <a:solidFill>
            <a:srgbClr val="C00000"/>
          </a:solidFill>
        </p:grpSpPr>
        <p:sp>
          <p:nvSpPr>
            <p:cNvPr id="23" name="Rectangle: Rounded Corners 22">
              <a:extLst>
                <a:ext uri="{FF2B5EF4-FFF2-40B4-BE49-F238E27FC236}">
                  <a16:creationId xmlns:a16="http://schemas.microsoft.com/office/drawing/2014/main" id="{614DDA2D-28BF-4A8D-939E-3FFB3ABE48D7}"/>
                </a:ext>
              </a:extLst>
            </p:cNvPr>
            <p:cNvSpPr/>
            <p:nvPr/>
          </p:nvSpPr>
          <p:spPr>
            <a:xfrm>
              <a:off x="234471" y="1346941"/>
              <a:ext cx="1856469" cy="359646"/>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4" name="Rectangle: Rounded Corners 4">
              <a:extLst>
                <a:ext uri="{FF2B5EF4-FFF2-40B4-BE49-F238E27FC236}">
                  <a16:creationId xmlns:a16="http://schemas.microsoft.com/office/drawing/2014/main" id="{DA9D5BA7-66AF-4C3A-9D6F-1DB269DA2B0C}"/>
                </a:ext>
              </a:extLst>
            </p:cNvPr>
            <p:cNvSpPr txBox="1"/>
            <p:nvPr/>
          </p:nvSpPr>
          <p:spPr>
            <a:xfrm>
              <a:off x="236554" y="1362144"/>
              <a:ext cx="1839183" cy="34444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algn="ctr"/>
              <a:r>
                <a:rPr lang="en-US" sz="1400" dirty="0"/>
                <a:t>We promote awareness of &amp; participate in the refinement of the CA Baseline</a:t>
              </a:r>
            </a:p>
          </p:txBody>
        </p:sp>
      </p:grpSp>
      <p:grpSp>
        <p:nvGrpSpPr>
          <p:cNvPr id="26" name="Group 25">
            <a:extLst>
              <a:ext uri="{FF2B5EF4-FFF2-40B4-BE49-F238E27FC236}">
                <a16:creationId xmlns:a16="http://schemas.microsoft.com/office/drawing/2014/main" id="{265D035B-9A90-4907-A575-F4C7C63164BB}"/>
              </a:ext>
            </a:extLst>
          </p:cNvPr>
          <p:cNvGrpSpPr/>
          <p:nvPr/>
        </p:nvGrpSpPr>
        <p:grpSpPr>
          <a:xfrm>
            <a:off x="6869528" y="5314510"/>
            <a:ext cx="4570344" cy="769549"/>
            <a:chOff x="234471" y="1346941"/>
            <a:chExt cx="1856469" cy="394389"/>
          </a:xfrm>
          <a:solidFill>
            <a:schemeClr val="tx1">
              <a:lumMod val="50000"/>
              <a:lumOff val="50000"/>
            </a:schemeClr>
          </a:solidFill>
        </p:grpSpPr>
        <p:sp>
          <p:nvSpPr>
            <p:cNvPr id="27" name="Rectangle: Rounded Corners 26">
              <a:extLst>
                <a:ext uri="{FF2B5EF4-FFF2-40B4-BE49-F238E27FC236}">
                  <a16:creationId xmlns:a16="http://schemas.microsoft.com/office/drawing/2014/main" id="{72636720-BF04-4515-AA6B-6C9E258B843B}"/>
                </a:ext>
              </a:extLst>
            </p:cNvPr>
            <p:cNvSpPr/>
            <p:nvPr/>
          </p:nvSpPr>
          <p:spPr>
            <a:xfrm>
              <a:off x="234471" y="1346941"/>
              <a:ext cx="1856469" cy="394389"/>
            </a:xfrm>
            <a:prstGeom prst="roundRect">
              <a:avLst>
                <a:gd name="adj" fmla="val 10000"/>
              </a:avLst>
            </a:prstGeom>
            <a:solidFill>
              <a:srgbClr val="C00000"/>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8" name="Rectangle: Rounded Corners 4">
              <a:extLst>
                <a:ext uri="{FF2B5EF4-FFF2-40B4-BE49-F238E27FC236}">
                  <a16:creationId xmlns:a16="http://schemas.microsoft.com/office/drawing/2014/main" id="{316BADF9-C507-4455-9924-F2A675216AFA}"/>
                </a:ext>
              </a:extLst>
            </p:cNvPr>
            <p:cNvSpPr txBox="1"/>
            <p:nvPr/>
          </p:nvSpPr>
          <p:spPr>
            <a:xfrm>
              <a:off x="239886" y="1363962"/>
              <a:ext cx="1826063" cy="365524"/>
            </a:xfrm>
            <a:prstGeom prst="rect">
              <a:avLst/>
            </a:prstGeom>
            <a:solidFill>
              <a:srgbClr val="C00000"/>
            </a:solid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algn="ctr"/>
              <a:r>
                <a:rPr lang="en-US" sz="1400" dirty="0"/>
                <a:t>We will contribute to the creation of a shared governance model for this work, that is co-owned across jurisdictions and chaired by a Pan-Canadian body</a:t>
              </a:r>
            </a:p>
          </p:txBody>
        </p:sp>
      </p:grpSp>
      <p:sp>
        <p:nvSpPr>
          <p:cNvPr id="29" name="Rectangle: Rounded Corners 4">
            <a:extLst>
              <a:ext uri="{FF2B5EF4-FFF2-40B4-BE49-F238E27FC236}">
                <a16:creationId xmlns:a16="http://schemas.microsoft.com/office/drawing/2014/main" id="{6498FD0D-B3D5-4A24-9475-A617C9C86CCE}"/>
              </a:ext>
            </a:extLst>
          </p:cNvPr>
          <p:cNvSpPr txBox="1"/>
          <p:nvPr/>
        </p:nvSpPr>
        <p:spPr>
          <a:xfrm>
            <a:off x="6595016" y="1470736"/>
            <a:ext cx="5087067"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2000" dirty="0"/>
              <a:t>We are asking [Insert group name] to endorse the CA Baseline. </a:t>
            </a:r>
          </a:p>
        </p:txBody>
      </p:sp>
    </p:spTree>
    <p:extLst>
      <p:ext uri="{BB962C8B-B14F-4D97-AF65-F5344CB8AC3E}">
        <p14:creationId xmlns:p14="http://schemas.microsoft.com/office/powerpoint/2010/main" val="265630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B8130544-9B1F-4189-BE7A-9209617C0DB8}"/>
              </a:ext>
            </a:extLst>
          </p:cNvPr>
          <p:cNvGrpSpPr/>
          <p:nvPr/>
        </p:nvGrpSpPr>
        <p:grpSpPr>
          <a:xfrm>
            <a:off x="5933980" y="2397972"/>
            <a:ext cx="5959405" cy="3725525"/>
            <a:chOff x="6011900" y="1666018"/>
            <a:chExt cx="5959405" cy="3725525"/>
          </a:xfrm>
        </p:grpSpPr>
        <p:sp>
          <p:nvSpPr>
            <p:cNvPr id="18" name="Freeform: Shape 17">
              <a:extLst>
                <a:ext uri="{FF2B5EF4-FFF2-40B4-BE49-F238E27FC236}">
                  <a16:creationId xmlns:a16="http://schemas.microsoft.com/office/drawing/2014/main" id="{CECB96CC-6CB6-4634-9B58-E3CB1C870468}"/>
                </a:ext>
              </a:extLst>
            </p:cNvPr>
            <p:cNvSpPr/>
            <p:nvPr/>
          </p:nvSpPr>
          <p:spPr>
            <a:xfrm>
              <a:off x="9099303"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lvl="0" indent="0" algn="ctr" defTabSz="1244600">
                <a:lnSpc>
                  <a:spcPct val="90000"/>
                </a:lnSpc>
                <a:spcBef>
                  <a:spcPct val="0"/>
                </a:spcBef>
                <a:spcAft>
                  <a:spcPct val="35000"/>
                </a:spcAft>
                <a:buNone/>
              </a:pPr>
              <a:r>
                <a:rPr lang="en-US" sz="2800" kern="1200" dirty="0">
                  <a:solidFill>
                    <a:schemeClr val="bg1"/>
                  </a:solidFill>
                </a:rPr>
                <a:t>Technical Lens</a:t>
              </a:r>
            </a:p>
          </p:txBody>
        </p:sp>
        <p:sp>
          <p:nvSpPr>
            <p:cNvPr id="12" name="Freeform: Shape 11">
              <a:extLst>
                <a:ext uri="{FF2B5EF4-FFF2-40B4-BE49-F238E27FC236}">
                  <a16:creationId xmlns:a16="http://schemas.microsoft.com/office/drawing/2014/main" id="{F6A6886B-43D1-4020-8D84-B18426E97E2E}"/>
                </a:ext>
              </a:extLst>
            </p:cNvPr>
            <p:cNvSpPr/>
            <p:nvPr/>
          </p:nvSpPr>
          <p:spPr>
            <a:xfrm>
              <a:off x="6011900"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lvl="0" indent="0" algn="ctr" defTabSz="1244600">
                <a:lnSpc>
                  <a:spcPct val="90000"/>
                </a:lnSpc>
                <a:spcBef>
                  <a:spcPct val="0"/>
                </a:spcBef>
                <a:spcAft>
                  <a:spcPct val="35000"/>
                </a:spcAft>
                <a:buNone/>
              </a:pPr>
              <a:r>
                <a:rPr lang="en-US" sz="2800" kern="1200" dirty="0">
                  <a:solidFill>
                    <a:schemeClr val="bg1"/>
                  </a:solidFill>
                </a:rPr>
                <a:t>Business Lens</a:t>
              </a:r>
            </a:p>
          </p:txBody>
        </p:sp>
        <p:sp>
          <p:nvSpPr>
            <p:cNvPr id="13" name="Freeform: Shape 12">
              <a:extLst>
                <a:ext uri="{FF2B5EF4-FFF2-40B4-BE49-F238E27FC236}">
                  <a16:creationId xmlns:a16="http://schemas.microsoft.com/office/drawing/2014/main" id="{F87C863A-EE7F-4419-8D30-8A334F7D490A}"/>
                </a:ext>
              </a:extLst>
            </p:cNvPr>
            <p:cNvSpPr/>
            <p:nvPr/>
          </p:nvSpPr>
          <p:spPr>
            <a:xfrm>
              <a:off x="9344913" y="229491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lvl="0" indent="0" algn="ctr" defTabSz="533400">
                <a:lnSpc>
                  <a:spcPct val="90000"/>
                </a:lnSpc>
                <a:spcBef>
                  <a:spcPct val="0"/>
                </a:spcBef>
                <a:spcAft>
                  <a:spcPct val="35000"/>
                </a:spcAft>
                <a:buNone/>
              </a:pPr>
              <a:r>
                <a:rPr lang="en-US" sz="1200" kern="1200" dirty="0"/>
                <a:t>Achieving front end &amp; backend interoperability across vendors &amp; jurisdictions more </a:t>
              </a:r>
              <a:r>
                <a:rPr lang="en-US" sz="1200" dirty="0"/>
                <a:t>feasible</a:t>
              </a:r>
              <a:endParaRPr lang="en-US" sz="1200" kern="1200" dirty="0"/>
            </a:p>
          </p:txBody>
        </p:sp>
        <p:sp>
          <p:nvSpPr>
            <p:cNvPr id="14" name="Freeform: Shape 13">
              <a:extLst>
                <a:ext uri="{FF2B5EF4-FFF2-40B4-BE49-F238E27FC236}">
                  <a16:creationId xmlns:a16="http://schemas.microsoft.com/office/drawing/2014/main" id="{11F424D3-4354-407E-8785-DD1C543B7177}"/>
                </a:ext>
              </a:extLst>
            </p:cNvPr>
            <p:cNvSpPr/>
            <p:nvPr/>
          </p:nvSpPr>
          <p:spPr>
            <a:xfrm>
              <a:off x="6337551" y="3021538"/>
              <a:ext cx="2220702" cy="559249"/>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lvl="0" indent="0" algn="ctr" defTabSz="533400">
                <a:lnSpc>
                  <a:spcPct val="90000"/>
                </a:lnSpc>
                <a:spcBef>
                  <a:spcPct val="0"/>
                </a:spcBef>
                <a:spcAft>
                  <a:spcPct val="35000"/>
                </a:spcAft>
                <a:buNone/>
              </a:pPr>
              <a:r>
                <a:rPr lang="en-US" sz="1200" kern="1200" dirty="0"/>
                <a:t>Reduced effort/time for jurisdictional resources to generate Implementation Guides</a:t>
              </a:r>
            </a:p>
          </p:txBody>
        </p:sp>
        <p:sp>
          <p:nvSpPr>
            <p:cNvPr id="15" name="Freeform: Shape 14">
              <a:extLst>
                <a:ext uri="{FF2B5EF4-FFF2-40B4-BE49-F238E27FC236}">
                  <a16:creationId xmlns:a16="http://schemas.microsoft.com/office/drawing/2014/main" id="{D02D9AD8-7F1B-42D4-AC8A-E8C109DF0C2D}"/>
                </a:ext>
              </a:extLst>
            </p:cNvPr>
            <p:cNvSpPr/>
            <p:nvPr/>
          </p:nvSpPr>
          <p:spPr>
            <a:xfrm>
              <a:off x="9344915" y="440776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lvl="0" indent="0" algn="ctr" defTabSz="533400">
                <a:lnSpc>
                  <a:spcPct val="90000"/>
                </a:lnSpc>
                <a:spcBef>
                  <a:spcPct val="0"/>
                </a:spcBef>
                <a:spcAft>
                  <a:spcPct val="35000"/>
                </a:spcAft>
                <a:buNone/>
              </a:pPr>
              <a:r>
                <a:rPr lang="en-US" sz="1200" dirty="0"/>
                <a:t>Creation of conformance tools to support testing and compliance</a:t>
              </a:r>
              <a:endParaRPr lang="en-US" sz="1200" kern="1200" dirty="0"/>
            </a:p>
          </p:txBody>
        </p:sp>
        <p:sp>
          <p:nvSpPr>
            <p:cNvPr id="17" name="Freeform: Shape 16">
              <a:extLst>
                <a:ext uri="{FF2B5EF4-FFF2-40B4-BE49-F238E27FC236}">
                  <a16:creationId xmlns:a16="http://schemas.microsoft.com/office/drawing/2014/main" id="{EF2A7839-7D1E-45B0-AF95-7387A40D6224}"/>
                </a:ext>
              </a:extLst>
            </p:cNvPr>
            <p:cNvSpPr/>
            <p:nvPr/>
          </p:nvSpPr>
          <p:spPr>
            <a:xfrm>
              <a:off x="9344915" y="3662906"/>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lvl="0" indent="0" algn="ctr" defTabSz="533400">
                <a:lnSpc>
                  <a:spcPct val="90000"/>
                </a:lnSpc>
                <a:spcBef>
                  <a:spcPct val="0"/>
                </a:spcBef>
                <a:spcAft>
                  <a:spcPct val="35000"/>
                </a:spcAft>
                <a:buFont typeface="Arial" panose="020B0604020202020204" pitchFamily="34" charset="0"/>
                <a:buNone/>
              </a:pPr>
              <a:r>
                <a:rPr lang="en-US" sz="1200" kern="1200" dirty="0"/>
                <a:t>Helps alleviate discrepancies between jurisdictional data exchange workflows</a:t>
              </a:r>
            </a:p>
          </p:txBody>
        </p:sp>
        <p:sp>
          <p:nvSpPr>
            <p:cNvPr id="19" name="Freeform: Shape 18">
              <a:extLst>
                <a:ext uri="{FF2B5EF4-FFF2-40B4-BE49-F238E27FC236}">
                  <a16:creationId xmlns:a16="http://schemas.microsoft.com/office/drawing/2014/main" id="{107E60D7-7E61-48A0-B587-A51572709D73}"/>
                </a:ext>
              </a:extLst>
            </p:cNvPr>
            <p:cNvSpPr/>
            <p:nvPr/>
          </p:nvSpPr>
          <p:spPr>
            <a:xfrm>
              <a:off x="6337550" y="2306615"/>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lvl="0" indent="0" algn="ctr" defTabSz="533400">
                <a:lnSpc>
                  <a:spcPct val="90000"/>
                </a:lnSpc>
                <a:spcBef>
                  <a:spcPct val="0"/>
                </a:spcBef>
                <a:spcAft>
                  <a:spcPct val="35000"/>
                </a:spcAft>
                <a:buNone/>
              </a:pPr>
              <a:r>
                <a:rPr lang="en-US" sz="1200" kern="1200" dirty="0"/>
                <a:t>Increased reliability / quality of data &amp; patient safety</a:t>
              </a:r>
            </a:p>
          </p:txBody>
        </p:sp>
        <p:sp>
          <p:nvSpPr>
            <p:cNvPr id="21" name="Freeform: Shape 20">
              <a:extLst>
                <a:ext uri="{FF2B5EF4-FFF2-40B4-BE49-F238E27FC236}">
                  <a16:creationId xmlns:a16="http://schemas.microsoft.com/office/drawing/2014/main" id="{E169BC84-0FC6-4EB4-B508-56BFD07A117F}"/>
                </a:ext>
              </a:extLst>
            </p:cNvPr>
            <p:cNvSpPr/>
            <p:nvPr/>
          </p:nvSpPr>
          <p:spPr>
            <a:xfrm>
              <a:off x="6337552" y="3702740"/>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lvl="0" indent="0" algn="ctr" defTabSz="533400">
                <a:lnSpc>
                  <a:spcPct val="90000"/>
                </a:lnSpc>
                <a:spcBef>
                  <a:spcPct val="0"/>
                </a:spcBef>
                <a:spcAft>
                  <a:spcPct val="35000"/>
                </a:spcAft>
                <a:buNone/>
              </a:pPr>
              <a:r>
                <a:rPr lang="en-US" sz="1200" kern="1200" dirty="0"/>
                <a:t>Increased power </a:t>
              </a:r>
              <a:r>
                <a:rPr lang="en-US" sz="1200" dirty="0"/>
                <a:t>&amp; </a:t>
              </a:r>
              <a:r>
                <a:rPr lang="en-US" sz="1200" kern="1200" dirty="0"/>
                <a:t>choice in procurement of vendors that </a:t>
              </a:r>
              <a:r>
                <a:rPr lang="en-US" sz="1200" dirty="0"/>
                <a:t>support Canadian concepts</a:t>
              </a:r>
              <a:endParaRPr lang="en-US" sz="1200" kern="1200" dirty="0"/>
            </a:p>
          </p:txBody>
        </p:sp>
        <p:sp>
          <p:nvSpPr>
            <p:cNvPr id="23" name="Freeform: Shape 22">
              <a:extLst>
                <a:ext uri="{FF2B5EF4-FFF2-40B4-BE49-F238E27FC236}">
                  <a16:creationId xmlns:a16="http://schemas.microsoft.com/office/drawing/2014/main" id="{618E2402-C162-4F6B-99B6-F6AA3B520222}"/>
                </a:ext>
              </a:extLst>
            </p:cNvPr>
            <p:cNvSpPr/>
            <p:nvPr/>
          </p:nvSpPr>
          <p:spPr>
            <a:xfrm>
              <a:off x="6337552" y="4402792"/>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lvl="0" indent="0" algn="ctr" defTabSz="533400">
                <a:lnSpc>
                  <a:spcPct val="90000"/>
                </a:lnSpc>
                <a:spcBef>
                  <a:spcPct val="0"/>
                </a:spcBef>
                <a:spcAft>
                  <a:spcPct val="35000"/>
                </a:spcAft>
                <a:buNone/>
              </a:pPr>
              <a:r>
                <a:rPr lang="en-US" sz="1200" kern="1200" dirty="0"/>
                <a:t>Increased business opportunities and partnerships</a:t>
              </a:r>
            </a:p>
          </p:txBody>
        </p:sp>
      </p:grpSp>
      <p:graphicFrame>
        <p:nvGraphicFramePr>
          <p:cNvPr id="7" name="Diagram 6">
            <a:extLst>
              <a:ext uri="{FF2B5EF4-FFF2-40B4-BE49-F238E27FC236}">
                <a16:creationId xmlns:a16="http://schemas.microsoft.com/office/drawing/2014/main" id="{7CF0F737-80ED-4C9F-B091-B70D93E89130}"/>
              </a:ext>
            </a:extLst>
          </p:cNvPr>
          <p:cNvGraphicFramePr/>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In It For You?</a:t>
            </a:r>
          </a:p>
        </p:txBody>
      </p:sp>
      <p:sp>
        <p:nvSpPr>
          <p:cNvPr id="6" name="TextBox 5">
            <a:extLst>
              <a:ext uri="{FF2B5EF4-FFF2-40B4-BE49-F238E27FC236}">
                <a16:creationId xmlns:a16="http://schemas.microsoft.com/office/drawing/2014/main" id="{20F62898-E569-4061-9D78-2BD9A98AD5A8}"/>
              </a:ext>
            </a:extLst>
          </p:cNvPr>
          <p:cNvSpPr txBox="1"/>
          <p:nvPr/>
        </p:nvSpPr>
        <p:spPr>
          <a:xfrm>
            <a:off x="1377981" y="3408508"/>
            <a:ext cx="3065469" cy="1200329"/>
          </a:xfrm>
          <a:prstGeom prst="rect">
            <a:avLst/>
          </a:prstGeom>
          <a:noFill/>
        </p:spPr>
        <p:txBody>
          <a:bodyPr wrap="square" rtlCol="0">
            <a:spAutoFit/>
          </a:bodyPr>
          <a:lstStyle/>
          <a:p>
            <a:pPr algn="ctr"/>
            <a:r>
              <a:rPr lang="en-CA" b="1" dirty="0"/>
              <a:t>Canadian </a:t>
            </a:r>
          </a:p>
          <a:p>
            <a:pPr algn="ctr"/>
            <a:r>
              <a:rPr lang="en-CA" b="1" dirty="0"/>
              <a:t>Health Information </a:t>
            </a:r>
          </a:p>
          <a:p>
            <a:pPr algn="ctr"/>
            <a:r>
              <a:rPr lang="en-CA" b="1" dirty="0"/>
              <a:t>Standards </a:t>
            </a:r>
          </a:p>
          <a:p>
            <a:pPr algn="ctr"/>
            <a:r>
              <a:rPr lang="en-CA" b="1" dirty="0"/>
              <a:t>Ecosystem</a:t>
            </a:r>
          </a:p>
        </p:txBody>
      </p:sp>
      <p:sp>
        <p:nvSpPr>
          <p:cNvPr id="27" name="Rectangle: Rounded Corners 4">
            <a:extLst>
              <a:ext uri="{FF2B5EF4-FFF2-40B4-BE49-F238E27FC236}">
                <a16:creationId xmlns:a16="http://schemas.microsoft.com/office/drawing/2014/main" id="{E27845CE-9E36-4E98-9586-254CDFACCEFD}"/>
              </a:ext>
            </a:extLst>
          </p:cNvPr>
          <p:cNvSpPr txBox="1"/>
          <p:nvPr/>
        </p:nvSpPr>
        <p:spPr>
          <a:xfrm>
            <a:off x="5688366" y="1449126"/>
            <a:ext cx="5959404"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2000" dirty="0"/>
              <a:t>Incorporation of the Baseline into our Canadian Ecosystem results in the following benefits for jurisdictional stakeholders:</a:t>
            </a:r>
          </a:p>
        </p:txBody>
      </p:sp>
      <p:sp>
        <p:nvSpPr>
          <p:cNvPr id="30" name="Freeform: Shape 29">
            <a:extLst>
              <a:ext uri="{FF2B5EF4-FFF2-40B4-BE49-F238E27FC236}">
                <a16:creationId xmlns:a16="http://schemas.microsoft.com/office/drawing/2014/main" id="{ACE6F3A2-B6F5-4022-B163-382332BA4200}"/>
              </a:ext>
            </a:extLst>
          </p:cNvPr>
          <p:cNvSpPr/>
          <p:nvPr/>
        </p:nvSpPr>
        <p:spPr>
          <a:xfrm>
            <a:off x="9266993" y="3692387"/>
            <a:ext cx="2380775"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lvl="0" indent="0" algn="ctr" defTabSz="533400">
              <a:lnSpc>
                <a:spcPct val="90000"/>
              </a:lnSpc>
              <a:spcBef>
                <a:spcPct val="0"/>
              </a:spcBef>
              <a:spcAft>
                <a:spcPct val="35000"/>
              </a:spcAft>
              <a:buNone/>
            </a:pPr>
            <a:r>
              <a:rPr lang="en-US" sz="1200" kern="1200" dirty="0"/>
              <a:t>Decreased need to customize vendor products for jurisdictional needs</a:t>
            </a:r>
          </a:p>
        </p:txBody>
      </p:sp>
    </p:spTree>
    <p:extLst>
      <p:ext uri="{BB962C8B-B14F-4D97-AF65-F5344CB8AC3E}">
        <p14:creationId xmlns:p14="http://schemas.microsoft.com/office/powerpoint/2010/main" val="1628144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Next?</a:t>
            </a:r>
          </a:p>
        </p:txBody>
      </p:sp>
      <p:sp>
        <p:nvSpPr>
          <p:cNvPr id="8" name="TextBox 7">
            <a:extLst>
              <a:ext uri="{FF2B5EF4-FFF2-40B4-BE49-F238E27FC236}">
                <a16:creationId xmlns:a16="http://schemas.microsoft.com/office/drawing/2014/main" id="{728B3CFD-962C-4321-9480-BB0D3C4AE854}"/>
              </a:ext>
            </a:extLst>
          </p:cNvPr>
          <p:cNvSpPr txBox="1"/>
          <p:nvPr/>
        </p:nvSpPr>
        <p:spPr>
          <a:xfrm>
            <a:off x="456920" y="1745966"/>
            <a:ext cx="11323401" cy="4524315"/>
          </a:xfrm>
          <a:prstGeom prst="rect">
            <a:avLst/>
          </a:prstGeom>
          <a:noFill/>
        </p:spPr>
        <p:txBody>
          <a:bodyPr wrap="square" rtlCol="0">
            <a:spAutoFit/>
          </a:bodyPr>
          <a:lstStyle/>
          <a:p>
            <a:r>
              <a:rPr lang="en-CA" b="1" dirty="0"/>
              <a:t>Immediate Next Steps:</a:t>
            </a:r>
          </a:p>
          <a:p>
            <a:pPr marL="342900" indent="-342900">
              <a:buFont typeface="Arial" panose="020B0604020202020204" pitchFamily="34" charset="0"/>
              <a:buChar char="•"/>
            </a:pPr>
            <a:r>
              <a:rPr lang="en-CA" dirty="0"/>
              <a:t>Walkthrough of the CA Baseline materials with subcommittee/ technical team</a:t>
            </a:r>
          </a:p>
          <a:p>
            <a:pPr marL="342900" indent="-342900">
              <a:buFont typeface="Arial" panose="020B0604020202020204" pitchFamily="34" charset="0"/>
              <a:buChar char="•"/>
            </a:pPr>
            <a:r>
              <a:rPr lang="en-CA" dirty="0"/>
              <a:t>Gain confirmation that [insert name here] endorses the CA Baseline and will support the asks identified in this proposal.</a:t>
            </a:r>
          </a:p>
          <a:p>
            <a:pPr marL="342900" indent="-342900">
              <a:buFont typeface="Arial" panose="020B0604020202020204" pitchFamily="34" charset="0"/>
              <a:buChar char="•"/>
            </a:pPr>
            <a:r>
              <a:rPr lang="en-CA" dirty="0"/>
              <a:t>CA Baseline workstream will collect additional endorsements from the other stakeholders identified in the presentation</a:t>
            </a:r>
          </a:p>
          <a:p>
            <a:endParaRPr lang="en-CA" dirty="0"/>
          </a:p>
          <a:p>
            <a:r>
              <a:rPr lang="en-CA" b="1" dirty="0"/>
              <a:t>After Endorsements Collected:</a:t>
            </a:r>
          </a:p>
          <a:p>
            <a:r>
              <a:rPr lang="en-CA" dirty="0"/>
              <a:t>Jurisdictional operational working group endorsements input into proposal for Federal Strategic Level organizations (e.g., Canada Institute for Health Information, Canada Health Infoway, etc.) to ask for:</a:t>
            </a:r>
          </a:p>
          <a:p>
            <a:pPr marL="742950" lvl="1" indent="-285750">
              <a:buFont typeface="Arial" panose="020B0604020202020204" pitchFamily="34" charset="0"/>
              <a:buChar char="•"/>
            </a:pPr>
            <a:r>
              <a:rPr lang="en-CA" dirty="0"/>
              <a:t>Support in the establishment of a formal governance model that is co-owned by </a:t>
            </a:r>
            <a:r>
              <a:rPr lang="en-US" dirty="0"/>
              <a:t>jurisdictions and chaired by a Pan-Canadian body, to ensure the CA Baseline is adopted and maintained unilaterally</a:t>
            </a:r>
            <a:endParaRPr lang="en-CA" dirty="0"/>
          </a:p>
          <a:p>
            <a:pPr marL="742950" lvl="1" indent="-285750">
              <a:buFont typeface="Arial" panose="020B0604020202020204" pitchFamily="34" charset="0"/>
              <a:buChar char="•"/>
            </a:pPr>
            <a:r>
              <a:rPr lang="en-CA" dirty="0"/>
              <a:t>Harmonization between the CA Baseline and strategic initiatives</a:t>
            </a:r>
          </a:p>
          <a:p>
            <a:pPr marL="742950" lvl="1" indent="-285750">
              <a:buFont typeface="Arial" panose="020B0604020202020204" pitchFamily="34" charset="0"/>
              <a:buChar char="•"/>
            </a:pPr>
            <a:r>
              <a:rPr lang="en-CA" dirty="0"/>
              <a:t>Acceptance of the CA Baseline as a foundation for a future more prescriptive / constraining specification (Core)</a:t>
            </a:r>
          </a:p>
          <a:p>
            <a:pPr marL="742950" lvl="1" indent="-285750">
              <a:buFont typeface="Arial" panose="020B0604020202020204" pitchFamily="34" charset="0"/>
              <a:buChar char="•"/>
            </a:pPr>
            <a:r>
              <a:rPr lang="en-CA" dirty="0"/>
              <a:t>Tooling to support conformance testing and adherence to the CA Baseline Profiles (profile validators, sandbox environment, etc.)</a:t>
            </a:r>
          </a:p>
        </p:txBody>
      </p:sp>
    </p:spTree>
    <p:extLst>
      <p:ext uri="{BB962C8B-B14F-4D97-AF65-F5344CB8AC3E}">
        <p14:creationId xmlns:p14="http://schemas.microsoft.com/office/powerpoint/2010/main" val="2689676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1666C-A2A1-403B-ABA4-9E740FB1732F}"/>
              </a:ext>
            </a:extLst>
          </p:cNvPr>
          <p:cNvSpPr>
            <a:spLocks noGrp="1"/>
          </p:cNvSpPr>
          <p:nvPr>
            <p:ph type="title"/>
          </p:nvPr>
        </p:nvSpPr>
        <p:spPr/>
        <p:txBody>
          <a:bodyPr/>
          <a:lstStyle/>
          <a:p>
            <a:r>
              <a:rPr lang="en-CA" dirty="0"/>
              <a:t>Where are we in our Baseline Maturity Roadmap?</a:t>
            </a:r>
          </a:p>
        </p:txBody>
      </p:sp>
      <p:pic>
        <p:nvPicPr>
          <p:cNvPr id="5" name="Content Placeholder 4">
            <a:extLst>
              <a:ext uri="{FF2B5EF4-FFF2-40B4-BE49-F238E27FC236}">
                <a16:creationId xmlns:a16="http://schemas.microsoft.com/office/drawing/2014/main" id="{362B2020-8B4A-4451-9716-F672596008A3}"/>
              </a:ext>
            </a:extLst>
          </p:cNvPr>
          <p:cNvPicPr>
            <a:picLocks noGrp="1" noChangeAspect="1"/>
          </p:cNvPicPr>
          <p:nvPr>
            <p:ph idx="1"/>
          </p:nvPr>
        </p:nvPicPr>
        <p:blipFill>
          <a:blip r:embed="rId2"/>
          <a:stretch>
            <a:fillRect/>
          </a:stretch>
        </p:blipFill>
        <p:spPr>
          <a:xfrm>
            <a:off x="1563798" y="1810512"/>
            <a:ext cx="8588915" cy="4351338"/>
          </a:xfrm>
        </p:spPr>
      </p:pic>
      <p:sp>
        <p:nvSpPr>
          <p:cNvPr id="6" name="Arrow: Down 5">
            <a:extLst>
              <a:ext uri="{FF2B5EF4-FFF2-40B4-BE49-F238E27FC236}">
                <a16:creationId xmlns:a16="http://schemas.microsoft.com/office/drawing/2014/main" id="{D8567343-A471-4D6D-BD29-68DD5F5EC8AA}"/>
              </a:ext>
            </a:extLst>
          </p:cNvPr>
          <p:cNvSpPr/>
          <p:nvPr/>
        </p:nvSpPr>
        <p:spPr>
          <a:xfrm>
            <a:off x="4652772" y="1426464"/>
            <a:ext cx="475488" cy="804672"/>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900" dirty="0"/>
              <a:t>We’re Here</a:t>
            </a:r>
          </a:p>
        </p:txBody>
      </p:sp>
      <p:sp>
        <p:nvSpPr>
          <p:cNvPr id="7" name="Rectangle 6">
            <a:extLst>
              <a:ext uri="{FF2B5EF4-FFF2-40B4-BE49-F238E27FC236}">
                <a16:creationId xmlns:a16="http://schemas.microsoft.com/office/drawing/2014/main" id="{4296BE1C-304D-4D0F-A610-B9F8888FFE84}"/>
              </a:ext>
            </a:extLst>
          </p:cNvPr>
          <p:cNvSpPr/>
          <p:nvPr/>
        </p:nvSpPr>
        <p:spPr>
          <a:xfrm>
            <a:off x="5184648" y="5367528"/>
            <a:ext cx="4892040" cy="329184"/>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00" dirty="0">
                <a:solidFill>
                  <a:srgbClr val="C00000"/>
                </a:solidFill>
              </a:rPr>
              <a:t>Pan-Canadian Baseline Governance Group Created </a:t>
            </a:r>
          </a:p>
          <a:p>
            <a:pPr algn="ctr"/>
            <a:r>
              <a:rPr lang="en-CA" sz="1000" dirty="0">
                <a:solidFill>
                  <a:srgbClr val="C00000"/>
                </a:solidFill>
              </a:rPr>
              <a:t>to Drive Adoption of Baseline</a:t>
            </a:r>
            <a:endParaRPr lang="en-CA" dirty="0">
              <a:solidFill>
                <a:srgbClr val="C00000"/>
              </a:solidFill>
            </a:endParaRPr>
          </a:p>
        </p:txBody>
      </p:sp>
      <p:sp>
        <p:nvSpPr>
          <p:cNvPr id="9" name="Arrow: Bent-Up 8">
            <a:extLst>
              <a:ext uri="{FF2B5EF4-FFF2-40B4-BE49-F238E27FC236}">
                <a16:creationId xmlns:a16="http://schemas.microsoft.com/office/drawing/2014/main" id="{5D2F6DD9-F83A-4DD6-969E-F20F166EFB13}"/>
              </a:ext>
            </a:extLst>
          </p:cNvPr>
          <p:cNvSpPr/>
          <p:nvPr/>
        </p:nvSpPr>
        <p:spPr>
          <a:xfrm rot="5400000">
            <a:off x="5236639" y="5180076"/>
            <a:ext cx="411480" cy="557784"/>
          </a:xfrm>
          <a:prstGeom prst="bentUp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Rectangle 11">
            <a:extLst>
              <a:ext uri="{FF2B5EF4-FFF2-40B4-BE49-F238E27FC236}">
                <a16:creationId xmlns:a16="http://schemas.microsoft.com/office/drawing/2014/main" id="{11061AAB-B1D2-42A5-822C-2E303D67128E}"/>
              </a:ext>
            </a:extLst>
          </p:cNvPr>
          <p:cNvSpPr/>
          <p:nvPr/>
        </p:nvSpPr>
        <p:spPr>
          <a:xfrm>
            <a:off x="2639568" y="4626864"/>
            <a:ext cx="4501896" cy="653796"/>
          </a:xfrm>
          <a:prstGeom prst="rect">
            <a:avLst/>
          </a:prstGeom>
          <a:noFill/>
          <a:ln w="3175">
            <a:solidFill>
              <a:srgbClr val="C0000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rgbClr val="C00000"/>
              </a:solidFill>
            </a:endParaRPr>
          </a:p>
        </p:txBody>
      </p:sp>
    </p:spTree>
    <p:extLst>
      <p:ext uri="{BB962C8B-B14F-4D97-AF65-F5344CB8AC3E}">
        <p14:creationId xmlns:p14="http://schemas.microsoft.com/office/powerpoint/2010/main" val="2590776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a:extLst>
              <a:ext uri="{FF2B5EF4-FFF2-40B4-BE49-F238E27FC236}">
                <a16:creationId xmlns:a16="http://schemas.microsoft.com/office/drawing/2014/main" id="{F04655DF-2314-4779-91E0-918610485E04}"/>
              </a:ext>
            </a:extLst>
          </p:cNvPr>
          <p:cNvGraphicFramePr/>
          <p:nvPr>
            <p:extLst>
              <p:ext uri="{D42A27DB-BD31-4B8C-83A1-F6EECF244321}">
                <p14:modId xmlns:p14="http://schemas.microsoft.com/office/powerpoint/2010/main" val="1212672050"/>
              </p:ext>
            </p:extLst>
          </p:nvPr>
        </p:nvGraphicFramePr>
        <p:xfrm>
          <a:off x="514096" y="365126"/>
          <a:ext cx="10614152" cy="62761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a:extLst>
              <a:ext uri="{FF2B5EF4-FFF2-40B4-BE49-F238E27FC236}">
                <a16:creationId xmlns:a16="http://schemas.microsoft.com/office/drawing/2014/main" id="{96815912-D6F6-48B6-A1A0-AE2BA30B845F}"/>
              </a:ext>
            </a:extLst>
          </p:cNvPr>
          <p:cNvSpPr>
            <a:spLocks noGrp="1"/>
          </p:cNvSpPr>
          <p:nvPr>
            <p:ph type="title"/>
          </p:nvPr>
        </p:nvSpPr>
        <p:spPr/>
        <p:txBody>
          <a:bodyPr/>
          <a:lstStyle/>
          <a:p>
            <a:r>
              <a:rPr lang="en-CA" dirty="0"/>
              <a:t>Workstream Efforts to Help Establish Governance Group </a:t>
            </a:r>
          </a:p>
        </p:txBody>
      </p:sp>
      <p:sp>
        <p:nvSpPr>
          <p:cNvPr id="9" name="TextBox 8">
            <a:extLst>
              <a:ext uri="{FF2B5EF4-FFF2-40B4-BE49-F238E27FC236}">
                <a16:creationId xmlns:a16="http://schemas.microsoft.com/office/drawing/2014/main" id="{2706F984-43DB-4311-B08C-C516AB9C4521}"/>
              </a:ext>
            </a:extLst>
          </p:cNvPr>
          <p:cNvSpPr txBox="1"/>
          <p:nvPr/>
        </p:nvSpPr>
        <p:spPr>
          <a:xfrm>
            <a:off x="263144" y="4694903"/>
            <a:ext cx="2651760" cy="1015663"/>
          </a:xfrm>
          <a:prstGeom prst="rect">
            <a:avLst/>
          </a:prstGeom>
          <a:noFill/>
        </p:spPr>
        <p:txBody>
          <a:bodyPr wrap="square">
            <a:spAutoFit/>
          </a:bodyPr>
          <a:lstStyle/>
          <a:p>
            <a:r>
              <a:rPr lang="en-CA" sz="1000" dirty="0"/>
              <a:t>Endorsement Activities Underway:</a:t>
            </a:r>
          </a:p>
          <a:p>
            <a:pPr marL="285750" indent="-285750">
              <a:buFont typeface="Arial" panose="020B0604020202020204" pitchFamily="34" charset="0"/>
              <a:buChar char="•"/>
            </a:pPr>
            <a:r>
              <a:rPr lang="en-CA" sz="1000" dirty="0"/>
              <a:t>Alberta HISCA – HL7 Sub Committee </a:t>
            </a:r>
          </a:p>
          <a:p>
            <a:pPr marL="285750" indent="-285750">
              <a:buFont typeface="Arial" panose="020B0604020202020204" pitchFamily="34" charset="0"/>
              <a:buChar char="•"/>
            </a:pPr>
            <a:r>
              <a:rPr lang="en-CA" sz="1000" dirty="0"/>
              <a:t>Ontario Health - Strategic Committee (SC) &amp; Business &amp; Technical Committee (BTC)</a:t>
            </a:r>
          </a:p>
          <a:p>
            <a:pPr marL="285750" indent="-285750">
              <a:buFont typeface="Arial" panose="020B0604020202020204" pitchFamily="34" charset="0"/>
              <a:buChar char="•"/>
            </a:pPr>
            <a:r>
              <a:rPr lang="en-CA" sz="1000" dirty="0"/>
              <a:t>British Columbia HISWG &amp; HISIG – BC FHIR Working Group</a:t>
            </a:r>
          </a:p>
        </p:txBody>
      </p:sp>
      <p:cxnSp>
        <p:nvCxnSpPr>
          <p:cNvPr id="11" name="Straight Connector 10">
            <a:extLst>
              <a:ext uri="{FF2B5EF4-FFF2-40B4-BE49-F238E27FC236}">
                <a16:creationId xmlns:a16="http://schemas.microsoft.com/office/drawing/2014/main" id="{C2028444-99DA-4893-B1B1-70BB82983012}"/>
              </a:ext>
            </a:extLst>
          </p:cNvPr>
          <p:cNvCxnSpPr/>
          <p:nvPr/>
        </p:nvCxnSpPr>
        <p:spPr>
          <a:xfrm>
            <a:off x="514096" y="2322576"/>
            <a:ext cx="3747008"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586D2294-D8DF-481C-BF22-996B103A1F7E}"/>
              </a:ext>
            </a:extLst>
          </p:cNvPr>
          <p:cNvSpPr txBox="1"/>
          <p:nvPr/>
        </p:nvSpPr>
        <p:spPr>
          <a:xfrm>
            <a:off x="263144" y="1931385"/>
            <a:ext cx="4360672" cy="369332"/>
          </a:xfrm>
          <a:prstGeom prst="rect">
            <a:avLst/>
          </a:prstGeom>
          <a:noFill/>
        </p:spPr>
        <p:txBody>
          <a:bodyPr wrap="square">
            <a:spAutoFit/>
          </a:bodyPr>
          <a:lstStyle/>
          <a:p>
            <a:r>
              <a:rPr lang="en-CA" dirty="0">
                <a:solidFill>
                  <a:srgbClr val="C00000"/>
                </a:solidFill>
              </a:rPr>
              <a:t>Efforts Identified by CA Baseline Workstream</a:t>
            </a:r>
          </a:p>
        </p:txBody>
      </p:sp>
      <p:sp>
        <p:nvSpPr>
          <p:cNvPr id="13" name="TextBox 12">
            <a:extLst>
              <a:ext uri="{FF2B5EF4-FFF2-40B4-BE49-F238E27FC236}">
                <a16:creationId xmlns:a16="http://schemas.microsoft.com/office/drawing/2014/main" id="{28853E10-5925-40A9-9E54-1EEF4715ABAA}"/>
              </a:ext>
            </a:extLst>
          </p:cNvPr>
          <p:cNvSpPr txBox="1"/>
          <p:nvPr/>
        </p:nvSpPr>
        <p:spPr>
          <a:xfrm>
            <a:off x="4932680" y="4349594"/>
            <a:ext cx="2651760" cy="2246769"/>
          </a:xfrm>
          <a:prstGeom prst="rect">
            <a:avLst/>
          </a:prstGeom>
          <a:noFill/>
        </p:spPr>
        <p:txBody>
          <a:bodyPr wrap="square">
            <a:spAutoFit/>
          </a:bodyPr>
          <a:lstStyle/>
          <a:p>
            <a:r>
              <a:rPr lang="en-CA" sz="1000" dirty="0"/>
              <a:t>Ways we might support: </a:t>
            </a:r>
          </a:p>
          <a:p>
            <a:pPr marL="171450" indent="-171450">
              <a:buFontTx/>
              <a:buChar char="-"/>
            </a:pPr>
            <a:r>
              <a:rPr lang="en-CA" sz="1000" dirty="0"/>
              <a:t>Things like lessons learned, example terms of reference (CA Baseline terms of reference, HL7 v2/v3 </a:t>
            </a:r>
            <a:r>
              <a:rPr lang="en-CA" sz="1000" dirty="0" err="1"/>
              <a:t>ToR</a:t>
            </a:r>
            <a:r>
              <a:rPr lang="en-CA" sz="1000" dirty="0"/>
              <a:t> – if we can find them)</a:t>
            </a:r>
          </a:p>
          <a:p>
            <a:pPr marL="171450" indent="-171450">
              <a:buFontTx/>
              <a:buChar char="-"/>
            </a:pPr>
            <a:r>
              <a:rPr lang="en-CA" sz="1000" dirty="0"/>
              <a:t>Governance group making decisions but will need the operational &amp; technical support</a:t>
            </a:r>
          </a:p>
          <a:p>
            <a:pPr marL="171450" indent="-171450">
              <a:buFontTx/>
              <a:buChar char="-"/>
            </a:pPr>
            <a:r>
              <a:rPr lang="en-CA" sz="1000" dirty="0"/>
              <a:t>SME community to answer questions/provide recommendations</a:t>
            </a:r>
          </a:p>
          <a:p>
            <a:pPr marL="171450" indent="-171450">
              <a:buFontTx/>
              <a:buChar char="-"/>
            </a:pPr>
            <a:r>
              <a:rPr lang="en-CA" sz="1000" dirty="0"/>
              <a:t>Sketch in profile and guidance versioning policy recommendation (ex: “a change to value sets could be done as a future non-breaking change, guides that use previous value sets are still valid”)  </a:t>
            </a:r>
          </a:p>
        </p:txBody>
      </p:sp>
    </p:spTree>
    <p:extLst>
      <p:ext uri="{BB962C8B-B14F-4D97-AF65-F5344CB8AC3E}">
        <p14:creationId xmlns:p14="http://schemas.microsoft.com/office/powerpoint/2010/main" val="81455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A38B7-B15C-4028-A096-63F58997CA24}"/>
              </a:ext>
            </a:extLst>
          </p:cNvPr>
          <p:cNvSpPr>
            <a:spLocks noGrp="1"/>
          </p:cNvSpPr>
          <p:nvPr>
            <p:ph type="title"/>
          </p:nvPr>
        </p:nvSpPr>
        <p:spPr/>
        <p:txBody>
          <a:bodyPr/>
          <a:lstStyle/>
          <a:p>
            <a:r>
              <a:rPr lang="en-CA" dirty="0"/>
              <a:t>Boundaries with CA Baseline Governance Group</a:t>
            </a:r>
          </a:p>
        </p:txBody>
      </p:sp>
      <p:sp>
        <p:nvSpPr>
          <p:cNvPr id="3" name="Content Placeholder 2">
            <a:extLst>
              <a:ext uri="{FF2B5EF4-FFF2-40B4-BE49-F238E27FC236}">
                <a16:creationId xmlns:a16="http://schemas.microsoft.com/office/drawing/2014/main" id="{2458673E-4D09-4BD4-AE82-336C3DFF0E03}"/>
              </a:ext>
            </a:extLst>
          </p:cNvPr>
          <p:cNvSpPr>
            <a:spLocks noGrp="1"/>
          </p:cNvSpPr>
          <p:nvPr>
            <p:ph idx="1"/>
          </p:nvPr>
        </p:nvSpPr>
        <p:spPr>
          <a:xfrm>
            <a:off x="838200" y="1825624"/>
            <a:ext cx="10515600" cy="4931791"/>
          </a:xfrm>
        </p:spPr>
        <p:txBody>
          <a:bodyPr/>
          <a:lstStyle/>
          <a:p>
            <a:pPr marL="114300" indent="0" rtl="0" fontAlgn="ctr">
              <a:spcBef>
                <a:spcPts val="0"/>
              </a:spcBef>
              <a:spcAft>
                <a:spcPts val="0"/>
              </a:spcAft>
              <a:buNone/>
            </a:pPr>
            <a:r>
              <a:rPr lang="en-CA" sz="1400" b="1" dirty="0">
                <a:effectLst/>
                <a:latin typeface="Calibri" panose="020F0502020204030204" pitchFamily="34" charset="0"/>
              </a:rPr>
              <a:t>What is the CA Baseline Workstream Responsible for? Where do our boundaries begin and end with the governance group?</a:t>
            </a:r>
          </a:p>
          <a:p>
            <a:pPr marL="342900" rtl="0" fontAlgn="ctr">
              <a:spcBef>
                <a:spcPts val="0"/>
              </a:spcBef>
              <a:spcAft>
                <a:spcPts val="0"/>
              </a:spcAft>
              <a:buFont typeface="Arial" panose="020B0604020202020204" pitchFamily="34" charset="0"/>
              <a:buChar char="•"/>
            </a:pPr>
            <a:endParaRPr lang="en-CA" sz="1100" dirty="0">
              <a:latin typeface="Calibri" panose="020F0502020204030204" pitchFamily="34" charset="0"/>
            </a:endParaRPr>
          </a:p>
          <a:p>
            <a:pPr marL="342900" rtl="0" fontAlgn="ctr">
              <a:spcBef>
                <a:spcPts val="0"/>
              </a:spcBef>
              <a:spcAft>
                <a:spcPts val="0"/>
              </a:spcAft>
              <a:buFont typeface="Arial" panose="020B0604020202020204" pitchFamily="34" charset="0"/>
              <a:buChar char="•"/>
            </a:pPr>
            <a:endParaRPr lang="en-CA" sz="1100" dirty="0">
              <a:effectLst/>
              <a:latin typeface="Calibri" panose="020F0502020204030204" pitchFamily="34" charset="0"/>
            </a:endParaRPr>
          </a:p>
          <a:p>
            <a:pPr marL="114300" indent="0" rtl="0" fontAlgn="ctr">
              <a:spcBef>
                <a:spcPts val="0"/>
              </a:spcBef>
              <a:spcAft>
                <a:spcPts val="0"/>
              </a:spcAft>
              <a:buNone/>
            </a:pPr>
            <a:r>
              <a:rPr lang="en-CA" sz="1400" b="1" dirty="0">
                <a:latin typeface="Calibri" panose="020F0502020204030204" pitchFamily="34" charset="0"/>
              </a:rPr>
              <a:t>Are any of these CA Baseline Workstream Activities?</a:t>
            </a:r>
          </a:p>
          <a:p>
            <a:pPr marL="342900" rtl="0" fontAlgn="ctr">
              <a:spcBef>
                <a:spcPts val="0"/>
              </a:spcBef>
              <a:spcAft>
                <a:spcPts val="0"/>
              </a:spcAft>
              <a:buFont typeface="Arial" panose="020B0604020202020204" pitchFamily="34" charset="0"/>
              <a:buChar char="•"/>
            </a:pPr>
            <a:r>
              <a:rPr lang="en-CA" sz="1600" dirty="0">
                <a:effectLst/>
                <a:latin typeface="Calibri" panose="020F0502020204030204" pitchFamily="34" charset="0"/>
              </a:rPr>
              <a:t>Responsibilities for the Governance </a:t>
            </a:r>
            <a:r>
              <a:rPr lang="en-CA" sz="1600" dirty="0">
                <a:latin typeface="Calibri" panose="020F0502020204030204" pitchFamily="34" charset="0"/>
              </a:rPr>
              <a:t>G</a:t>
            </a:r>
            <a:r>
              <a:rPr lang="en-CA" sz="1600" dirty="0">
                <a:effectLst/>
                <a:latin typeface="Calibri" panose="020F0502020204030204" pitchFamily="34" charset="0"/>
              </a:rPr>
              <a:t>roup</a:t>
            </a:r>
          </a:p>
          <a:p>
            <a:pPr marL="800100" lvl="1" fontAlgn="ctr">
              <a:spcBef>
                <a:spcPts val="0"/>
              </a:spcBef>
            </a:pPr>
            <a:r>
              <a:rPr lang="en-CA" sz="1100" dirty="0">
                <a:effectLst/>
                <a:latin typeface="Calibri" panose="020F0502020204030204" pitchFamily="34" charset="0"/>
              </a:rPr>
              <a:t>Workstream might suggest options to consider</a:t>
            </a:r>
          </a:p>
          <a:p>
            <a:pPr marL="800100" lvl="1" fontAlgn="ctr">
              <a:spcBef>
                <a:spcPts val="0"/>
              </a:spcBef>
            </a:pPr>
            <a:r>
              <a:rPr lang="en-CA" sz="1100" dirty="0">
                <a:latin typeface="Calibri" panose="020F0502020204030204" pitchFamily="34" charset="0"/>
              </a:rPr>
              <a:t>Higher level responsibilities may already be defined</a:t>
            </a:r>
            <a:endParaRPr lang="en-CA" sz="11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400" dirty="0">
                <a:effectLst/>
                <a:latin typeface="Calibri" panose="020F0502020204030204" pitchFamily="34" charset="0"/>
              </a:rPr>
              <a:t>How will the group make decisions, how will it resolve conflicting opinions across jurisdictions</a:t>
            </a:r>
          </a:p>
          <a:p>
            <a:pPr marL="800100" lvl="1" fontAlgn="ctr">
              <a:spcBef>
                <a:spcPts val="0"/>
              </a:spcBef>
            </a:pPr>
            <a:r>
              <a:rPr lang="en-CA" sz="1100" dirty="0">
                <a:effectLst/>
                <a:latin typeface="Calibri" panose="020F0502020204030204" pitchFamily="34" charset="0"/>
              </a:rPr>
              <a:t>Workstream might provide template example of terms of reference and point to supportive materials</a:t>
            </a:r>
          </a:p>
          <a:p>
            <a:pPr marL="342900" rtl="0" fontAlgn="ctr">
              <a:spcBef>
                <a:spcPts val="0"/>
              </a:spcBef>
              <a:spcAft>
                <a:spcPts val="0"/>
              </a:spcAft>
              <a:buFont typeface="Arial" panose="020B0604020202020204" pitchFamily="34" charset="0"/>
              <a:buChar char="•"/>
            </a:pPr>
            <a:r>
              <a:rPr lang="en-CA" sz="1400" dirty="0">
                <a:effectLst/>
                <a:latin typeface="Calibri" panose="020F0502020204030204" pitchFamily="34" charset="0"/>
              </a:rPr>
              <a:t>Time/resource commitment</a:t>
            </a:r>
          </a:p>
          <a:p>
            <a:pPr marL="800100" lvl="1" fontAlgn="ctr">
              <a:spcBef>
                <a:spcPts val="0"/>
              </a:spcBef>
            </a:pPr>
            <a:r>
              <a:rPr lang="en-CA" sz="1050" dirty="0">
                <a:latin typeface="Calibri" panose="020F0502020204030204" pitchFamily="34" charset="0"/>
              </a:rPr>
              <a:t>Workstream could provide examples of what previous types of engagements have for engagement, but the terms of ref would be where commitment decided</a:t>
            </a:r>
            <a:endParaRPr lang="en-CA" sz="105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400" dirty="0">
                <a:effectLst/>
                <a:latin typeface="Calibri" panose="020F0502020204030204" pitchFamily="34" charset="0"/>
              </a:rPr>
              <a:t>Timelines for having prospective guides derive</a:t>
            </a:r>
          </a:p>
          <a:p>
            <a:pPr marL="800100" lvl="1" fontAlgn="ctr">
              <a:spcBef>
                <a:spcPts val="0"/>
              </a:spcBef>
            </a:pPr>
            <a:r>
              <a:rPr lang="en-CA" sz="1050" dirty="0">
                <a:latin typeface="Calibri" panose="020F0502020204030204" pitchFamily="34" charset="0"/>
              </a:rPr>
              <a:t>Timeline for when a Baseline of resource might be this level which means XYZ</a:t>
            </a:r>
          </a:p>
          <a:p>
            <a:pPr marL="800100" lvl="1" fontAlgn="ctr">
              <a:spcBef>
                <a:spcPts val="0"/>
              </a:spcBef>
            </a:pPr>
            <a:r>
              <a:rPr lang="en-CA" sz="1050" dirty="0">
                <a:latin typeface="Calibri" panose="020F0502020204030204" pitchFamily="34" charset="0"/>
              </a:rPr>
              <a:t>When governance says “ready” that infers the timeline for adoption</a:t>
            </a:r>
            <a:endParaRPr lang="en-CA" sz="105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400" dirty="0">
                <a:effectLst/>
                <a:latin typeface="Calibri" panose="020F0502020204030204" pitchFamily="34" charset="0"/>
              </a:rPr>
              <a:t>Decision about whether/how having </a:t>
            </a:r>
            <a:r>
              <a:rPr lang="en-CA" sz="1400" dirty="0">
                <a:latin typeface="Calibri" panose="020F0502020204030204" pitchFamily="34" charset="0"/>
              </a:rPr>
              <a:t>previously published </a:t>
            </a:r>
            <a:r>
              <a:rPr lang="en-CA" sz="1400" dirty="0">
                <a:effectLst/>
                <a:latin typeface="Calibri" panose="020F0502020204030204" pitchFamily="34" charset="0"/>
              </a:rPr>
              <a:t>guides will be harmonized (unlikely to be in scope in terms of references) </a:t>
            </a:r>
          </a:p>
          <a:p>
            <a:pPr marL="800100" lvl="1" fontAlgn="ctr">
              <a:spcBef>
                <a:spcPts val="0"/>
              </a:spcBef>
            </a:pPr>
            <a:r>
              <a:rPr lang="en-CA" sz="1100" dirty="0">
                <a:effectLst/>
                <a:latin typeface="Calibri" panose="020F0502020204030204" pitchFamily="34" charset="0"/>
              </a:rPr>
              <a:t>Governance group has to decide whether or not this happens at all or if it’s all going prospective </a:t>
            </a:r>
          </a:p>
          <a:p>
            <a:pPr marL="800100" lvl="1" fontAlgn="ctr">
              <a:spcBef>
                <a:spcPts val="0"/>
              </a:spcBef>
            </a:pPr>
            <a:r>
              <a:rPr lang="en-CA" sz="1100" dirty="0">
                <a:latin typeface="Calibri" panose="020F0502020204030204" pitchFamily="34" charset="0"/>
              </a:rPr>
              <a:t>Workstream may provide language in guide around encouraging harmonization</a:t>
            </a:r>
            <a:endParaRPr lang="en-CA" sz="11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400" dirty="0">
                <a:effectLst/>
                <a:latin typeface="Calibri" panose="020F0502020204030204" pitchFamily="34" charset="0"/>
              </a:rPr>
              <a:t>Tooling that should be used </a:t>
            </a:r>
          </a:p>
          <a:p>
            <a:pPr marL="800100" lvl="1" fontAlgn="ctr">
              <a:spcBef>
                <a:spcPts val="0"/>
              </a:spcBef>
            </a:pPr>
            <a:r>
              <a:rPr lang="en-CA" sz="1000" dirty="0">
                <a:effectLst/>
                <a:latin typeface="Calibri" panose="020F0502020204030204" pitchFamily="34" charset="0"/>
              </a:rPr>
              <a:t>Workstream li</a:t>
            </a:r>
            <a:r>
              <a:rPr lang="en-CA" sz="1000" dirty="0">
                <a:latin typeface="Calibri" panose="020F0502020204030204" pitchFamily="34" charset="0"/>
              </a:rPr>
              <a:t>kely only recommending tools -</a:t>
            </a:r>
            <a:endParaRPr lang="en-CA" sz="10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400" dirty="0">
                <a:effectLst/>
                <a:latin typeface="Calibri" panose="020F0502020204030204" pitchFamily="34" charset="0"/>
              </a:rPr>
              <a:t>Decisions about Maintaining the Baseline: profiling versions, feedback process</a:t>
            </a:r>
          </a:p>
          <a:p>
            <a:pPr marL="742950" lvl="1" indent="-285750" rtl="0" fontAlgn="ctr">
              <a:spcBef>
                <a:spcPts val="0"/>
              </a:spcBef>
              <a:spcAft>
                <a:spcPts val="0"/>
              </a:spcAft>
              <a:buFont typeface="Arial" panose="020B0604020202020204" pitchFamily="34" charset="0"/>
              <a:buChar char="•"/>
            </a:pPr>
            <a:r>
              <a:rPr lang="en-CA" sz="1400" dirty="0">
                <a:effectLst/>
                <a:latin typeface="Calibri" panose="020F0502020204030204" pitchFamily="34" charset="0"/>
              </a:rPr>
              <a:t>Handling of cases where the guide deriving reasonably needs to break a conformance rule - how do we handle?</a:t>
            </a:r>
          </a:p>
          <a:p>
            <a:pPr marL="342900" rtl="0" fontAlgn="ctr">
              <a:spcBef>
                <a:spcPts val="0"/>
              </a:spcBef>
              <a:spcAft>
                <a:spcPts val="0"/>
              </a:spcAft>
              <a:buFont typeface="Arial" panose="020B0604020202020204" pitchFamily="34" charset="0"/>
              <a:buChar char="•"/>
            </a:pPr>
            <a:r>
              <a:rPr lang="en-CA" sz="1400" dirty="0">
                <a:effectLst/>
                <a:latin typeface="Calibri" panose="020F0502020204030204" pitchFamily="34" charset="0"/>
              </a:rPr>
              <a:t>Effort and interest to constrain further - is the Pan-Canadian group the group that wants to tackle the governance of the CA Core</a:t>
            </a:r>
          </a:p>
          <a:p>
            <a:pPr marL="342900" rtl="0" fontAlgn="ctr">
              <a:spcBef>
                <a:spcPts val="0"/>
              </a:spcBef>
              <a:spcAft>
                <a:spcPts val="0"/>
              </a:spcAft>
              <a:buFont typeface="Arial" panose="020B0604020202020204" pitchFamily="34" charset="0"/>
              <a:buChar char="•"/>
            </a:pPr>
            <a:endParaRPr lang="en-CA" sz="1400" dirty="0">
              <a:latin typeface="Calibri" panose="020F0502020204030204" pitchFamily="34" charset="0"/>
            </a:endParaRPr>
          </a:p>
          <a:p>
            <a:pPr marL="342900" rtl="0" fontAlgn="ctr">
              <a:spcBef>
                <a:spcPts val="0"/>
              </a:spcBef>
              <a:spcAft>
                <a:spcPts val="0"/>
              </a:spcAft>
              <a:buFont typeface="Arial" panose="020B0604020202020204" pitchFamily="34" charset="0"/>
              <a:buChar char="•"/>
            </a:pPr>
            <a:endParaRPr lang="en-CA" sz="11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400" b="1" dirty="0">
                <a:effectLst/>
                <a:latin typeface="Calibri" panose="020F0502020204030204" pitchFamily="34" charset="0"/>
              </a:rPr>
              <a:t>How/does the CA Baseline workstream support the Pan Canadian Baseline Governance Group after the group is up and running?</a:t>
            </a:r>
            <a:endParaRPr lang="en-CA" sz="1000" dirty="0">
              <a:effectLst/>
              <a:latin typeface="Calibri" panose="020F0502020204030204" pitchFamily="34" charset="0"/>
            </a:endParaRPr>
          </a:p>
        </p:txBody>
      </p:sp>
    </p:spTree>
    <p:extLst>
      <p:ext uri="{BB962C8B-B14F-4D97-AF65-F5344CB8AC3E}">
        <p14:creationId xmlns:p14="http://schemas.microsoft.com/office/powerpoint/2010/main" val="3692383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A Starting Point for Canadian FHIR Implementation Guides</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9489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Who Are We?</a:t>
            </a:r>
          </a:p>
        </p:txBody>
      </p:sp>
      <p:graphicFrame>
        <p:nvGraphicFramePr>
          <p:cNvPr id="3" name="Diagram 2">
            <a:extLst>
              <a:ext uri="{FF2B5EF4-FFF2-40B4-BE49-F238E27FC236}">
                <a16:creationId xmlns:a16="http://schemas.microsoft.com/office/drawing/2014/main" id="{702DB229-B72E-48C5-B025-F5942A32F6DD}"/>
              </a:ext>
            </a:extLst>
          </p:cNvPr>
          <p:cNvGraphicFramePr/>
          <p:nvPr/>
        </p:nvGraphicFramePr>
        <p:xfrm>
          <a:off x="388065" y="1313168"/>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peech Bubble: Rectangle 3">
            <a:extLst>
              <a:ext uri="{FF2B5EF4-FFF2-40B4-BE49-F238E27FC236}">
                <a16:creationId xmlns:a16="http://schemas.microsoft.com/office/drawing/2014/main" id="{5ADF1276-866E-44CE-9AFB-20DB52E42346}"/>
              </a:ext>
            </a:extLst>
          </p:cNvPr>
          <p:cNvSpPr/>
          <p:nvPr/>
        </p:nvSpPr>
        <p:spPr>
          <a:xfrm>
            <a:off x="9262753" y="1698170"/>
            <a:ext cx="2636804" cy="4517803"/>
          </a:xfrm>
          <a:prstGeom prst="wedgeRectCallout">
            <a:avLst>
              <a:gd name="adj1" fmla="val -142887"/>
              <a:gd name="adj2" fmla="val -21152"/>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~250 members to date</a:t>
            </a:r>
          </a:p>
          <a:p>
            <a:pPr algn="ctr"/>
            <a:endParaRPr lang="en-US" dirty="0"/>
          </a:p>
          <a:p>
            <a:pPr algn="ctr"/>
            <a:r>
              <a:rPr lang="en-US" dirty="0"/>
              <a:t>~100 distinct organizations from across the country</a:t>
            </a:r>
          </a:p>
          <a:p>
            <a:pPr algn="ctr"/>
            <a:endParaRPr lang="en-US" dirty="0"/>
          </a:p>
          <a:p>
            <a:pPr algn="ctr"/>
            <a:r>
              <a:rPr lang="en-US" dirty="0"/>
              <a:t>Representation across primarily Ontario, Alberta, Saskatchewan, British Columbia, Quebec, New Brunswick, Newfoundland, as well as Pan-Canadian groups</a:t>
            </a:r>
          </a:p>
          <a:p>
            <a:pPr algn="ctr"/>
            <a:endParaRPr lang="en-US" dirty="0"/>
          </a:p>
        </p:txBody>
      </p:sp>
    </p:spTree>
    <p:extLst>
      <p:ext uri="{BB962C8B-B14F-4D97-AF65-F5344CB8AC3E}">
        <p14:creationId xmlns:p14="http://schemas.microsoft.com/office/powerpoint/2010/main" val="2189529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F113D-4A2F-4CF4-8CF9-D7D5ED93C264}"/>
              </a:ext>
            </a:extLst>
          </p:cNvPr>
          <p:cNvSpPr>
            <a:spLocks noGrp="1"/>
          </p:cNvSpPr>
          <p:nvPr>
            <p:ph type="title"/>
          </p:nvPr>
        </p:nvSpPr>
        <p:spPr/>
        <p:txBody>
          <a:bodyPr/>
          <a:lstStyle/>
          <a:p>
            <a:r>
              <a:rPr lang="en-US" dirty="0"/>
              <a:t>Who Participates?</a:t>
            </a:r>
          </a:p>
        </p:txBody>
      </p:sp>
      <p:pic>
        <p:nvPicPr>
          <p:cNvPr id="5" name="Picture 4">
            <a:extLst>
              <a:ext uri="{FF2B5EF4-FFF2-40B4-BE49-F238E27FC236}">
                <a16:creationId xmlns:a16="http://schemas.microsoft.com/office/drawing/2014/main" id="{2809A68B-58B9-4908-A5D5-67A7FDFD0E2A}"/>
              </a:ext>
            </a:extLst>
          </p:cNvPr>
          <p:cNvPicPr>
            <a:picLocks noChangeAspect="1"/>
          </p:cNvPicPr>
          <p:nvPr/>
        </p:nvPicPr>
        <p:blipFill>
          <a:blip r:embed="rId3"/>
          <a:stretch>
            <a:fillRect/>
          </a:stretch>
        </p:blipFill>
        <p:spPr>
          <a:xfrm>
            <a:off x="550104" y="1852673"/>
            <a:ext cx="2003215" cy="983849"/>
          </a:xfrm>
          <a:prstGeom prst="rect">
            <a:avLst/>
          </a:prstGeom>
        </p:spPr>
      </p:pic>
      <p:pic>
        <p:nvPicPr>
          <p:cNvPr id="9" name="Picture 8">
            <a:extLst>
              <a:ext uri="{FF2B5EF4-FFF2-40B4-BE49-F238E27FC236}">
                <a16:creationId xmlns:a16="http://schemas.microsoft.com/office/drawing/2014/main" id="{B62D995E-F7F2-4313-8B32-2850564D3AED}"/>
              </a:ext>
            </a:extLst>
          </p:cNvPr>
          <p:cNvPicPr>
            <a:picLocks noChangeAspect="1"/>
          </p:cNvPicPr>
          <p:nvPr/>
        </p:nvPicPr>
        <p:blipFill>
          <a:blip r:embed="rId4"/>
          <a:stretch>
            <a:fillRect/>
          </a:stretch>
        </p:blipFill>
        <p:spPr>
          <a:xfrm>
            <a:off x="8311421" y="4586512"/>
            <a:ext cx="1695196" cy="861867"/>
          </a:xfrm>
          <a:prstGeom prst="rect">
            <a:avLst/>
          </a:prstGeom>
        </p:spPr>
      </p:pic>
      <p:pic>
        <p:nvPicPr>
          <p:cNvPr id="11" name="Picture 10">
            <a:extLst>
              <a:ext uri="{FF2B5EF4-FFF2-40B4-BE49-F238E27FC236}">
                <a16:creationId xmlns:a16="http://schemas.microsoft.com/office/drawing/2014/main" id="{82541F65-7E62-44DC-9B94-4B87E9CF56A8}"/>
              </a:ext>
            </a:extLst>
          </p:cNvPr>
          <p:cNvPicPr>
            <a:picLocks noChangeAspect="1"/>
          </p:cNvPicPr>
          <p:nvPr/>
        </p:nvPicPr>
        <p:blipFill>
          <a:blip r:embed="rId5"/>
          <a:stretch>
            <a:fillRect/>
          </a:stretch>
        </p:blipFill>
        <p:spPr>
          <a:xfrm>
            <a:off x="2453633" y="3246550"/>
            <a:ext cx="2435373" cy="920846"/>
          </a:xfrm>
          <a:prstGeom prst="rect">
            <a:avLst/>
          </a:prstGeom>
        </p:spPr>
      </p:pic>
      <p:pic>
        <p:nvPicPr>
          <p:cNvPr id="13" name="Picture 12">
            <a:extLst>
              <a:ext uri="{FF2B5EF4-FFF2-40B4-BE49-F238E27FC236}">
                <a16:creationId xmlns:a16="http://schemas.microsoft.com/office/drawing/2014/main" id="{3FD6FA04-2985-4B00-AF17-941381D97B46}"/>
              </a:ext>
            </a:extLst>
          </p:cNvPr>
          <p:cNvPicPr>
            <a:picLocks noChangeAspect="1"/>
          </p:cNvPicPr>
          <p:nvPr/>
        </p:nvPicPr>
        <p:blipFill>
          <a:blip r:embed="rId6"/>
          <a:stretch>
            <a:fillRect/>
          </a:stretch>
        </p:blipFill>
        <p:spPr>
          <a:xfrm>
            <a:off x="5084390" y="3363295"/>
            <a:ext cx="1753238" cy="832788"/>
          </a:xfrm>
          <a:prstGeom prst="rect">
            <a:avLst/>
          </a:prstGeom>
        </p:spPr>
      </p:pic>
      <p:pic>
        <p:nvPicPr>
          <p:cNvPr id="15" name="Picture 14">
            <a:extLst>
              <a:ext uri="{FF2B5EF4-FFF2-40B4-BE49-F238E27FC236}">
                <a16:creationId xmlns:a16="http://schemas.microsoft.com/office/drawing/2014/main" id="{1C307A67-B074-47B8-8341-64077072C3AF}"/>
              </a:ext>
            </a:extLst>
          </p:cNvPr>
          <p:cNvPicPr>
            <a:picLocks noChangeAspect="1"/>
          </p:cNvPicPr>
          <p:nvPr/>
        </p:nvPicPr>
        <p:blipFill>
          <a:blip r:embed="rId7"/>
          <a:stretch>
            <a:fillRect/>
          </a:stretch>
        </p:blipFill>
        <p:spPr>
          <a:xfrm>
            <a:off x="2959508" y="2075521"/>
            <a:ext cx="4079989" cy="761001"/>
          </a:xfrm>
          <a:prstGeom prst="rect">
            <a:avLst/>
          </a:prstGeom>
        </p:spPr>
      </p:pic>
      <p:pic>
        <p:nvPicPr>
          <p:cNvPr id="24" name="Picture 23">
            <a:extLst>
              <a:ext uri="{FF2B5EF4-FFF2-40B4-BE49-F238E27FC236}">
                <a16:creationId xmlns:a16="http://schemas.microsoft.com/office/drawing/2014/main" id="{1F4AB118-19AE-419C-B852-38DA736673D4}"/>
              </a:ext>
            </a:extLst>
          </p:cNvPr>
          <p:cNvPicPr>
            <a:picLocks noChangeAspect="1"/>
          </p:cNvPicPr>
          <p:nvPr/>
        </p:nvPicPr>
        <p:blipFill>
          <a:blip r:embed="rId8"/>
          <a:stretch>
            <a:fillRect/>
          </a:stretch>
        </p:blipFill>
        <p:spPr>
          <a:xfrm>
            <a:off x="4443739" y="4383088"/>
            <a:ext cx="890535" cy="983849"/>
          </a:xfrm>
          <a:prstGeom prst="rect">
            <a:avLst/>
          </a:prstGeom>
        </p:spPr>
      </p:pic>
      <p:pic>
        <p:nvPicPr>
          <p:cNvPr id="26" name="Picture 25">
            <a:extLst>
              <a:ext uri="{FF2B5EF4-FFF2-40B4-BE49-F238E27FC236}">
                <a16:creationId xmlns:a16="http://schemas.microsoft.com/office/drawing/2014/main" id="{8D2D09A9-308B-4903-9BBB-5AF714E165A0}"/>
              </a:ext>
            </a:extLst>
          </p:cNvPr>
          <p:cNvPicPr>
            <a:picLocks noChangeAspect="1"/>
          </p:cNvPicPr>
          <p:nvPr/>
        </p:nvPicPr>
        <p:blipFill>
          <a:blip r:embed="rId9"/>
          <a:stretch>
            <a:fillRect/>
          </a:stretch>
        </p:blipFill>
        <p:spPr>
          <a:xfrm>
            <a:off x="6944592" y="3369553"/>
            <a:ext cx="2435373" cy="975056"/>
          </a:xfrm>
          <a:prstGeom prst="rect">
            <a:avLst/>
          </a:prstGeom>
        </p:spPr>
      </p:pic>
      <p:pic>
        <p:nvPicPr>
          <p:cNvPr id="28" name="Picture 27">
            <a:extLst>
              <a:ext uri="{FF2B5EF4-FFF2-40B4-BE49-F238E27FC236}">
                <a16:creationId xmlns:a16="http://schemas.microsoft.com/office/drawing/2014/main" id="{6383338E-9A40-4126-AAE9-69DE6204472D}"/>
              </a:ext>
            </a:extLst>
          </p:cNvPr>
          <p:cNvPicPr>
            <a:picLocks noChangeAspect="1"/>
          </p:cNvPicPr>
          <p:nvPr/>
        </p:nvPicPr>
        <p:blipFill>
          <a:blip r:embed="rId10"/>
          <a:stretch>
            <a:fillRect/>
          </a:stretch>
        </p:blipFill>
        <p:spPr>
          <a:xfrm>
            <a:off x="1441563" y="4455013"/>
            <a:ext cx="2507841" cy="595006"/>
          </a:xfrm>
          <a:prstGeom prst="rect">
            <a:avLst/>
          </a:prstGeom>
        </p:spPr>
      </p:pic>
      <p:pic>
        <p:nvPicPr>
          <p:cNvPr id="30" name="Picture 29">
            <a:extLst>
              <a:ext uri="{FF2B5EF4-FFF2-40B4-BE49-F238E27FC236}">
                <a16:creationId xmlns:a16="http://schemas.microsoft.com/office/drawing/2014/main" id="{7A0FD65C-8C51-4536-8884-607FC1057668}"/>
              </a:ext>
            </a:extLst>
          </p:cNvPr>
          <p:cNvPicPr>
            <a:picLocks noChangeAspect="1"/>
          </p:cNvPicPr>
          <p:nvPr/>
        </p:nvPicPr>
        <p:blipFill>
          <a:blip r:embed="rId11"/>
          <a:stretch>
            <a:fillRect/>
          </a:stretch>
        </p:blipFill>
        <p:spPr>
          <a:xfrm>
            <a:off x="7343339" y="2062588"/>
            <a:ext cx="1637878" cy="964570"/>
          </a:xfrm>
          <a:prstGeom prst="rect">
            <a:avLst/>
          </a:prstGeom>
        </p:spPr>
      </p:pic>
      <p:pic>
        <p:nvPicPr>
          <p:cNvPr id="8" name="Picture 7">
            <a:extLst>
              <a:ext uri="{FF2B5EF4-FFF2-40B4-BE49-F238E27FC236}">
                <a16:creationId xmlns:a16="http://schemas.microsoft.com/office/drawing/2014/main" id="{F487E842-EE3C-4CBD-A4DC-3DE8A07BA83C}"/>
              </a:ext>
            </a:extLst>
          </p:cNvPr>
          <p:cNvPicPr>
            <a:picLocks noChangeAspect="1"/>
          </p:cNvPicPr>
          <p:nvPr/>
        </p:nvPicPr>
        <p:blipFill>
          <a:blip r:embed="rId12"/>
          <a:stretch>
            <a:fillRect/>
          </a:stretch>
        </p:blipFill>
        <p:spPr>
          <a:xfrm>
            <a:off x="9561769" y="3359299"/>
            <a:ext cx="1915079" cy="808097"/>
          </a:xfrm>
          <a:prstGeom prst="rect">
            <a:avLst/>
          </a:prstGeom>
        </p:spPr>
      </p:pic>
      <p:pic>
        <p:nvPicPr>
          <p:cNvPr id="12" name="Picture 11">
            <a:extLst>
              <a:ext uri="{FF2B5EF4-FFF2-40B4-BE49-F238E27FC236}">
                <a16:creationId xmlns:a16="http://schemas.microsoft.com/office/drawing/2014/main" id="{1F3CB249-D84E-44CE-9930-E9E8E126241F}"/>
              </a:ext>
            </a:extLst>
          </p:cNvPr>
          <p:cNvPicPr>
            <a:picLocks noChangeAspect="1"/>
          </p:cNvPicPr>
          <p:nvPr/>
        </p:nvPicPr>
        <p:blipFill>
          <a:blip r:embed="rId13"/>
          <a:stretch>
            <a:fillRect/>
          </a:stretch>
        </p:blipFill>
        <p:spPr>
          <a:xfrm>
            <a:off x="9159019" y="2078593"/>
            <a:ext cx="1947276" cy="712551"/>
          </a:xfrm>
          <a:prstGeom prst="rect">
            <a:avLst/>
          </a:prstGeom>
        </p:spPr>
      </p:pic>
      <p:pic>
        <p:nvPicPr>
          <p:cNvPr id="16" name="Picture 15">
            <a:extLst>
              <a:ext uri="{FF2B5EF4-FFF2-40B4-BE49-F238E27FC236}">
                <a16:creationId xmlns:a16="http://schemas.microsoft.com/office/drawing/2014/main" id="{DF9D974A-5A4A-470C-9813-16788AC34720}"/>
              </a:ext>
            </a:extLst>
          </p:cNvPr>
          <p:cNvPicPr>
            <a:picLocks noChangeAspect="1"/>
          </p:cNvPicPr>
          <p:nvPr/>
        </p:nvPicPr>
        <p:blipFill>
          <a:blip r:embed="rId14"/>
          <a:stretch>
            <a:fillRect/>
          </a:stretch>
        </p:blipFill>
        <p:spPr>
          <a:xfrm>
            <a:off x="5972333" y="4598829"/>
            <a:ext cx="1796004" cy="904703"/>
          </a:xfrm>
          <a:prstGeom prst="rect">
            <a:avLst/>
          </a:prstGeom>
        </p:spPr>
      </p:pic>
      <p:pic>
        <p:nvPicPr>
          <p:cNvPr id="6" name="Picture 5" descr="Text&#10;&#10;Description automatically generated">
            <a:extLst>
              <a:ext uri="{FF2B5EF4-FFF2-40B4-BE49-F238E27FC236}">
                <a16:creationId xmlns:a16="http://schemas.microsoft.com/office/drawing/2014/main" id="{454309D0-DA31-453F-8A70-3E230341B8B4}"/>
              </a:ext>
            </a:extLst>
          </p:cNvPr>
          <p:cNvPicPr>
            <a:picLocks noChangeAspect="1"/>
          </p:cNvPicPr>
          <p:nvPr/>
        </p:nvPicPr>
        <p:blipFill>
          <a:blip r:embed="rId15"/>
          <a:stretch>
            <a:fillRect/>
          </a:stretch>
        </p:blipFill>
        <p:spPr>
          <a:xfrm>
            <a:off x="405971" y="3277786"/>
            <a:ext cx="1878334" cy="918297"/>
          </a:xfrm>
          <a:prstGeom prst="rect">
            <a:avLst/>
          </a:prstGeom>
        </p:spPr>
      </p:pic>
    </p:spTree>
    <p:extLst>
      <p:ext uri="{BB962C8B-B14F-4D97-AF65-F5344CB8AC3E}">
        <p14:creationId xmlns:p14="http://schemas.microsoft.com/office/powerpoint/2010/main" val="862597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79513" y="93296"/>
            <a:ext cx="12032974" cy="1325563"/>
          </a:xfrm>
        </p:spPr>
        <p:txBody>
          <a:bodyPr>
            <a:normAutofit/>
          </a:bodyPr>
          <a:lstStyle/>
          <a:p>
            <a:pPr algn="ctr"/>
            <a:r>
              <a:rPr lang="en-US" sz="4000" dirty="0"/>
              <a:t>What are the Limitations of the FHIR Base Specification?</a:t>
            </a:r>
          </a:p>
        </p:txBody>
      </p:sp>
      <p:sp>
        <p:nvSpPr>
          <p:cNvPr id="5" name="TextBox 4">
            <a:extLst>
              <a:ext uri="{FF2B5EF4-FFF2-40B4-BE49-F238E27FC236}">
                <a16:creationId xmlns:a16="http://schemas.microsoft.com/office/drawing/2014/main" id="{D4CD829B-3063-4341-A772-44027B50C45B}"/>
              </a:ext>
            </a:extLst>
          </p:cNvPr>
          <p:cNvSpPr txBox="1"/>
          <p:nvPr/>
        </p:nvSpPr>
        <p:spPr>
          <a:xfrm>
            <a:off x="452409" y="1442816"/>
            <a:ext cx="2558906" cy="5078313"/>
          </a:xfrm>
          <a:prstGeom prst="rect">
            <a:avLst/>
          </a:prstGeom>
          <a:noFill/>
        </p:spPr>
        <p:txBody>
          <a:bodyPr wrap="square" rtlCol="0">
            <a:spAutoFit/>
          </a:bodyPr>
          <a:lstStyle/>
          <a:p>
            <a:r>
              <a:rPr lang="en-CA" dirty="0"/>
              <a:t>FHIR Base Specification = “building blocks”, whose defined data elements are expected to be encountered in 80% of systems around the world</a:t>
            </a:r>
          </a:p>
          <a:p>
            <a:endParaRPr lang="en-CA" dirty="0"/>
          </a:p>
          <a:p>
            <a:r>
              <a:rPr lang="en-CA" dirty="0"/>
              <a:t>FHIR Base Specification intentionally avoids region-specific code systems &amp; business rules (based on policy)</a:t>
            </a:r>
          </a:p>
          <a:p>
            <a:endParaRPr lang="en-CA" dirty="0"/>
          </a:p>
          <a:p>
            <a:r>
              <a:rPr lang="en-CA" dirty="0"/>
              <a:t>Expects implementations to constrain and extend the building blocks to meet their specific needs</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5"/>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22" name="Flowchart: Connector 21">
            <a:extLst>
              <a:ext uri="{FF2B5EF4-FFF2-40B4-BE49-F238E27FC236}">
                <a16:creationId xmlns:a16="http://schemas.microsoft.com/office/drawing/2014/main" id="{AE2669D9-A8FC-4870-A9EE-3E9F34BBB57F}"/>
              </a:ext>
            </a:extLst>
          </p:cNvPr>
          <p:cNvSpPr/>
          <p:nvPr/>
        </p:nvSpPr>
        <p:spPr>
          <a:xfrm>
            <a:off x="6366084" y="437876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0727301C-0232-4EEC-B28B-EEE77992FBB5}"/>
              </a:ext>
            </a:extLst>
          </p:cNvPr>
          <p:cNvSpPr/>
          <p:nvPr/>
        </p:nvSpPr>
        <p:spPr>
          <a:xfrm>
            <a:off x="6678108" y="5385802"/>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4" name="Flowchart: Connector 23">
            <a:extLst>
              <a:ext uri="{FF2B5EF4-FFF2-40B4-BE49-F238E27FC236}">
                <a16:creationId xmlns:a16="http://schemas.microsoft.com/office/drawing/2014/main" id="{C1111D77-7F2A-4589-A4EC-430E0A2A4437}"/>
              </a:ext>
            </a:extLst>
          </p:cNvPr>
          <p:cNvSpPr/>
          <p:nvPr/>
        </p:nvSpPr>
        <p:spPr>
          <a:xfrm>
            <a:off x="7377165" y="4531807"/>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5" name="Flowchart: Connector 24">
            <a:extLst>
              <a:ext uri="{FF2B5EF4-FFF2-40B4-BE49-F238E27FC236}">
                <a16:creationId xmlns:a16="http://schemas.microsoft.com/office/drawing/2014/main" id="{331F8892-600A-420F-B5EF-E1858A969B46}"/>
              </a:ext>
            </a:extLst>
          </p:cNvPr>
          <p:cNvSpPr/>
          <p:nvPr/>
        </p:nvSpPr>
        <p:spPr>
          <a:xfrm>
            <a:off x="7469344" y="496544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6" name="Flowchart: Connector 25">
            <a:extLst>
              <a:ext uri="{FF2B5EF4-FFF2-40B4-BE49-F238E27FC236}">
                <a16:creationId xmlns:a16="http://schemas.microsoft.com/office/drawing/2014/main" id="{4BBFE2B5-B190-4039-BC94-F4C35976818E}"/>
              </a:ext>
            </a:extLst>
          </p:cNvPr>
          <p:cNvSpPr/>
          <p:nvPr/>
        </p:nvSpPr>
        <p:spPr>
          <a:xfrm>
            <a:off x="5143641" y="5233402"/>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7" name="Flowchart: Connector 26">
            <a:extLst>
              <a:ext uri="{FF2B5EF4-FFF2-40B4-BE49-F238E27FC236}">
                <a16:creationId xmlns:a16="http://schemas.microsoft.com/office/drawing/2014/main" id="{CD04DEC5-A113-4A45-9002-03C69DDD8C68}"/>
              </a:ext>
            </a:extLst>
          </p:cNvPr>
          <p:cNvSpPr/>
          <p:nvPr/>
        </p:nvSpPr>
        <p:spPr>
          <a:xfrm>
            <a:off x="5143641" y="5385802"/>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8" name="Flowchart: Connector 27">
            <a:extLst>
              <a:ext uri="{FF2B5EF4-FFF2-40B4-BE49-F238E27FC236}">
                <a16:creationId xmlns:a16="http://schemas.microsoft.com/office/drawing/2014/main" id="{9BCDE550-9280-45A9-8F05-41EDD85EE6D9}"/>
              </a:ext>
            </a:extLst>
          </p:cNvPr>
          <p:cNvSpPr/>
          <p:nvPr/>
        </p:nvSpPr>
        <p:spPr>
          <a:xfrm>
            <a:off x="5356995" y="5188208"/>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9" name="Flowchart: Connector 28">
            <a:extLst>
              <a:ext uri="{FF2B5EF4-FFF2-40B4-BE49-F238E27FC236}">
                <a16:creationId xmlns:a16="http://schemas.microsoft.com/office/drawing/2014/main" id="{37834CF8-EEC0-412D-9020-54E706571373}"/>
              </a:ext>
            </a:extLst>
          </p:cNvPr>
          <p:cNvSpPr/>
          <p:nvPr/>
        </p:nvSpPr>
        <p:spPr>
          <a:xfrm>
            <a:off x="6525708" y="5690395"/>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0" name="Flowchart: Connector 29">
            <a:extLst>
              <a:ext uri="{FF2B5EF4-FFF2-40B4-BE49-F238E27FC236}">
                <a16:creationId xmlns:a16="http://schemas.microsoft.com/office/drawing/2014/main" id="{95A71816-D2F0-43B6-8F1B-40D724003F28}"/>
              </a:ext>
            </a:extLst>
          </p:cNvPr>
          <p:cNvSpPr/>
          <p:nvPr/>
        </p:nvSpPr>
        <p:spPr>
          <a:xfrm>
            <a:off x="7142702" y="3486324"/>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1" name="TextBox 30">
            <a:extLst>
              <a:ext uri="{FF2B5EF4-FFF2-40B4-BE49-F238E27FC236}">
                <a16:creationId xmlns:a16="http://schemas.microsoft.com/office/drawing/2014/main" id="{454F0D8B-D40E-4485-8D5E-EBDD099BD6D0}"/>
              </a:ext>
            </a:extLst>
          </p:cNvPr>
          <p:cNvSpPr txBox="1"/>
          <p:nvPr/>
        </p:nvSpPr>
        <p:spPr>
          <a:xfrm>
            <a:off x="8286923" y="1763168"/>
            <a:ext cx="2976863" cy="4524315"/>
          </a:xfrm>
          <a:prstGeom prst="rect">
            <a:avLst/>
          </a:prstGeom>
          <a:noFill/>
        </p:spPr>
        <p:txBody>
          <a:bodyPr wrap="square" rtlCol="0">
            <a:spAutoFit/>
          </a:bodyPr>
          <a:lstStyle/>
          <a:p>
            <a:r>
              <a:rPr lang="en-CA" dirty="0"/>
              <a:t>Each implementor builds an Implementation Guides (IG) that uses those blocks to meet their needs</a:t>
            </a:r>
          </a:p>
          <a:p>
            <a:endParaRPr lang="en-CA" dirty="0"/>
          </a:p>
          <a:p>
            <a:r>
              <a:rPr lang="en-CA" dirty="0"/>
              <a:t>Starting from base specification is like starting from scratch each time</a:t>
            </a:r>
          </a:p>
          <a:p>
            <a:endParaRPr lang="en-CA" dirty="0"/>
          </a:p>
          <a:p>
            <a:r>
              <a:rPr lang="en-CA" dirty="0"/>
              <a:t>Lack of alignment between IGs operating in same countries and domains</a:t>
            </a:r>
          </a:p>
          <a:p>
            <a:endParaRPr lang="en-CA" dirty="0"/>
          </a:p>
          <a:p>
            <a:r>
              <a:rPr lang="en-CA" dirty="0"/>
              <a:t>We all need customization, but we aren’t leveraging each other’s efforts</a:t>
            </a:r>
          </a:p>
        </p:txBody>
      </p:sp>
      <p:sp>
        <p:nvSpPr>
          <p:cNvPr id="32" name="Flowchart: Connector 31">
            <a:extLst>
              <a:ext uri="{FF2B5EF4-FFF2-40B4-BE49-F238E27FC236}">
                <a16:creationId xmlns:a16="http://schemas.microsoft.com/office/drawing/2014/main" id="{9C643069-1B10-40CA-B842-760EBE480FDA}"/>
              </a:ext>
            </a:extLst>
          </p:cNvPr>
          <p:cNvSpPr/>
          <p:nvPr/>
        </p:nvSpPr>
        <p:spPr>
          <a:xfrm>
            <a:off x="3321082" y="398197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3" name="Flowchart: Connector 32">
            <a:extLst>
              <a:ext uri="{FF2B5EF4-FFF2-40B4-BE49-F238E27FC236}">
                <a16:creationId xmlns:a16="http://schemas.microsoft.com/office/drawing/2014/main" id="{CA8DB9D0-B69F-48F6-8AAC-6B74360CCFC0}"/>
              </a:ext>
            </a:extLst>
          </p:cNvPr>
          <p:cNvSpPr/>
          <p:nvPr/>
        </p:nvSpPr>
        <p:spPr>
          <a:xfrm>
            <a:off x="3422440" y="525735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Tree>
    <p:extLst>
      <p:ext uri="{BB962C8B-B14F-4D97-AF65-F5344CB8AC3E}">
        <p14:creationId xmlns:p14="http://schemas.microsoft.com/office/powerpoint/2010/main" val="1972551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 Are We Doing And Why?</a:t>
            </a:r>
          </a:p>
        </p:txBody>
      </p:sp>
      <p:sp>
        <p:nvSpPr>
          <p:cNvPr id="5" name="TextBox 4">
            <a:extLst>
              <a:ext uri="{FF2B5EF4-FFF2-40B4-BE49-F238E27FC236}">
                <a16:creationId xmlns:a16="http://schemas.microsoft.com/office/drawing/2014/main" id="{D4CD829B-3063-4341-A772-44027B50C45B}"/>
              </a:ext>
            </a:extLst>
          </p:cNvPr>
          <p:cNvSpPr txBox="1"/>
          <p:nvPr/>
        </p:nvSpPr>
        <p:spPr>
          <a:xfrm>
            <a:off x="456922" y="1807387"/>
            <a:ext cx="2441468" cy="4247317"/>
          </a:xfrm>
          <a:prstGeom prst="rect">
            <a:avLst/>
          </a:prstGeom>
          <a:noFill/>
        </p:spPr>
        <p:txBody>
          <a:bodyPr wrap="square" rtlCol="0">
            <a:spAutoFit/>
          </a:bodyPr>
          <a:lstStyle/>
          <a:p>
            <a:r>
              <a:rPr lang="en-CA" dirty="0"/>
              <a:t>Realm-specific guidance (i.e. Canadian Baseline)</a:t>
            </a:r>
          </a:p>
          <a:p>
            <a:endParaRPr lang="en-CA" dirty="0"/>
          </a:p>
          <a:p>
            <a:r>
              <a:rPr lang="en-CA" dirty="0"/>
              <a:t>Completed effort upfront to identify the basic constraints and extensions that </a:t>
            </a:r>
            <a:r>
              <a:rPr lang="en-CA" u="sng" dirty="0"/>
              <a:t>any</a:t>
            </a:r>
            <a:r>
              <a:rPr lang="en-CA" dirty="0"/>
              <a:t> FHIR implementation operating in Canada can expect to include</a:t>
            </a:r>
          </a:p>
          <a:p>
            <a:endParaRPr lang="en-CA" dirty="0"/>
          </a:p>
          <a:p>
            <a:r>
              <a:rPr lang="en-CA" dirty="0"/>
              <a:t>Intended as a common starting point, not an out-of-the-box implementation</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6"/>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Flowchart: Connector 8">
            <a:extLst>
              <a:ext uri="{FF2B5EF4-FFF2-40B4-BE49-F238E27FC236}">
                <a16:creationId xmlns:a16="http://schemas.microsoft.com/office/drawing/2014/main" id="{A2D44076-ED4E-433F-816D-46C082D58086}"/>
              </a:ext>
            </a:extLst>
          </p:cNvPr>
          <p:cNvSpPr/>
          <p:nvPr/>
        </p:nvSpPr>
        <p:spPr>
          <a:xfrm>
            <a:off x="5274343" y="3183412"/>
            <a:ext cx="2954216" cy="2758273"/>
          </a:xfrm>
          <a:prstGeom prst="flowChartConnector">
            <a:avLst/>
          </a:prstGeom>
          <a:solidFill>
            <a:srgbClr val="C00000">
              <a:alpha val="38824"/>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Flowchart: Connector 9">
            <a:extLst>
              <a:ext uri="{FF2B5EF4-FFF2-40B4-BE49-F238E27FC236}">
                <a16:creationId xmlns:a16="http://schemas.microsoft.com/office/drawing/2014/main" id="{62DA8551-08ED-4635-B286-9B3484F8AE78}"/>
              </a:ext>
            </a:extLst>
          </p:cNvPr>
          <p:cNvSpPr/>
          <p:nvPr/>
        </p:nvSpPr>
        <p:spPr>
          <a:xfrm>
            <a:off x="4200211" y="4099726"/>
            <a:ext cx="2954216" cy="2758273"/>
          </a:xfrm>
          <a:prstGeom prst="flowChartConnector">
            <a:avLst/>
          </a:prstGeom>
          <a:solidFill>
            <a:srgbClr val="4472C4">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13" name="TextBox 12">
            <a:extLst>
              <a:ext uri="{FF2B5EF4-FFF2-40B4-BE49-F238E27FC236}">
                <a16:creationId xmlns:a16="http://schemas.microsoft.com/office/drawing/2014/main" id="{C8F9FCEB-3CC4-4EC3-AA9F-DB04BEA86553}"/>
              </a:ext>
            </a:extLst>
          </p:cNvPr>
          <p:cNvSpPr txBox="1"/>
          <p:nvPr/>
        </p:nvSpPr>
        <p:spPr>
          <a:xfrm>
            <a:off x="6112191" y="3523318"/>
            <a:ext cx="1644018" cy="830997"/>
          </a:xfrm>
          <a:prstGeom prst="rect">
            <a:avLst/>
          </a:prstGeom>
          <a:noFill/>
        </p:spPr>
        <p:txBody>
          <a:bodyPr wrap="square" rtlCol="0">
            <a:spAutoFit/>
          </a:bodyPr>
          <a:lstStyle/>
          <a:p>
            <a:pPr algn="ctr"/>
            <a:r>
              <a:rPr lang="en-CA" sz="2400" b="1" dirty="0">
                <a:solidFill>
                  <a:schemeClr val="bg1"/>
                </a:solidFill>
              </a:rPr>
              <a:t>Canadian Realm</a:t>
            </a:r>
          </a:p>
        </p:txBody>
      </p:sp>
      <p:sp>
        <p:nvSpPr>
          <p:cNvPr id="14" name="TextBox 13">
            <a:extLst>
              <a:ext uri="{FF2B5EF4-FFF2-40B4-BE49-F238E27FC236}">
                <a16:creationId xmlns:a16="http://schemas.microsoft.com/office/drawing/2014/main" id="{A265E62A-57D5-4AB7-9596-650F6D83618D}"/>
              </a:ext>
            </a:extLst>
          </p:cNvPr>
          <p:cNvSpPr txBox="1"/>
          <p:nvPr/>
        </p:nvSpPr>
        <p:spPr>
          <a:xfrm>
            <a:off x="4267551" y="4868631"/>
            <a:ext cx="1644018" cy="830997"/>
          </a:xfrm>
          <a:prstGeom prst="rect">
            <a:avLst/>
          </a:prstGeom>
          <a:noFill/>
        </p:spPr>
        <p:txBody>
          <a:bodyPr wrap="square" rtlCol="0">
            <a:spAutoFit/>
          </a:bodyPr>
          <a:lstStyle/>
          <a:p>
            <a:pPr algn="ctr"/>
            <a:r>
              <a:rPr lang="en-CA" sz="2400" b="1" dirty="0">
                <a:solidFill>
                  <a:schemeClr val="bg1"/>
                </a:solidFill>
              </a:rPr>
              <a:t>US </a:t>
            </a:r>
          </a:p>
          <a:p>
            <a:pPr algn="ctr"/>
            <a:r>
              <a:rPr lang="en-CA" sz="2400" b="1" dirty="0">
                <a:solidFill>
                  <a:schemeClr val="bg1"/>
                </a:solidFill>
              </a:rPr>
              <a:t>Realm</a:t>
            </a:r>
          </a:p>
        </p:txBody>
      </p:sp>
      <p:sp>
        <p:nvSpPr>
          <p:cNvPr id="12" name="TextBox 11">
            <a:extLst>
              <a:ext uri="{FF2B5EF4-FFF2-40B4-BE49-F238E27FC236}">
                <a16:creationId xmlns:a16="http://schemas.microsoft.com/office/drawing/2014/main" id="{F1017A50-5F28-4747-A904-86473B1DE36F}"/>
              </a:ext>
            </a:extLst>
          </p:cNvPr>
          <p:cNvSpPr txBox="1"/>
          <p:nvPr/>
        </p:nvSpPr>
        <p:spPr>
          <a:xfrm>
            <a:off x="8599437" y="1807387"/>
            <a:ext cx="3073970" cy="4801314"/>
          </a:xfrm>
          <a:prstGeom prst="rect">
            <a:avLst/>
          </a:prstGeom>
          <a:noFill/>
        </p:spPr>
        <p:txBody>
          <a:bodyPr wrap="square" rtlCol="0">
            <a:spAutoFit/>
          </a:bodyPr>
          <a:lstStyle/>
          <a:p>
            <a:r>
              <a:rPr lang="en-CA" dirty="0"/>
              <a:t>Convened Canadian  implementers and Implementation Guide authors to develop initial draft over the last 18 months</a:t>
            </a:r>
          </a:p>
          <a:p>
            <a:endParaRPr lang="en-CA" dirty="0"/>
          </a:p>
          <a:p>
            <a:r>
              <a:rPr lang="en-CA" dirty="0"/>
              <a:t>Due diligence reviews against existing Canadian FHIR Implementation Guides to ensure alignment and appropriate scope maintained</a:t>
            </a:r>
          </a:p>
          <a:p>
            <a:endParaRPr lang="en-CA" dirty="0"/>
          </a:p>
          <a:p>
            <a:r>
              <a:rPr lang="en-US" dirty="0"/>
              <a:t>Ready for the larger community to review it (which helps us refine the content to support the breadth of use cases in the Canadian realm)</a:t>
            </a:r>
            <a:endParaRPr lang="en-CA" dirty="0"/>
          </a:p>
        </p:txBody>
      </p:sp>
      <p:sp>
        <p:nvSpPr>
          <p:cNvPr id="15" name="Flowchart: Connector 14">
            <a:extLst>
              <a:ext uri="{FF2B5EF4-FFF2-40B4-BE49-F238E27FC236}">
                <a16:creationId xmlns:a16="http://schemas.microsoft.com/office/drawing/2014/main" id="{6C506334-0A9E-4280-B4E9-0A056782E466}"/>
              </a:ext>
            </a:extLst>
          </p:cNvPr>
          <p:cNvSpPr/>
          <p:nvPr/>
        </p:nvSpPr>
        <p:spPr>
          <a:xfrm>
            <a:off x="6509279" y="4641932"/>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6" name="Flowchart: Connector 15">
            <a:extLst>
              <a:ext uri="{FF2B5EF4-FFF2-40B4-BE49-F238E27FC236}">
                <a16:creationId xmlns:a16="http://schemas.microsoft.com/office/drawing/2014/main" id="{7A64DD8D-4C5B-4EA4-9817-8D3568A5663A}"/>
              </a:ext>
            </a:extLst>
          </p:cNvPr>
          <p:cNvSpPr/>
          <p:nvPr/>
        </p:nvSpPr>
        <p:spPr>
          <a:xfrm>
            <a:off x="6749417" y="5156256"/>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7" name="Flowchart: Connector 16">
            <a:extLst>
              <a:ext uri="{FF2B5EF4-FFF2-40B4-BE49-F238E27FC236}">
                <a16:creationId xmlns:a16="http://schemas.microsoft.com/office/drawing/2014/main" id="{C36F6655-347D-4E08-8FE4-7E87A05A4846}"/>
              </a:ext>
            </a:extLst>
          </p:cNvPr>
          <p:cNvSpPr/>
          <p:nvPr/>
        </p:nvSpPr>
        <p:spPr>
          <a:xfrm>
            <a:off x="7293150" y="4464698"/>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8" name="Flowchart: Connector 17">
            <a:extLst>
              <a:ext uri="{FF2B5EF4-FFF2-40B4-BE49-F238E27FC236}">
                <a16:creationId xmlns:a16="http://schemas.microsoft.com/office/drawing/2014/main" id="{A6096B98-F645-4B87-91CA-4C213D2BE4F2}"/>
              </a:ext>
            </a:extLst>
          </p:cNvPr>
          <p:cNvSpPr/>
          <p:nvPr/>
        </p:nvSpPr>
        <p:spPr>
          <a:xfrm>
            <a:off x="7106909" y="497261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9" name="Flowchart: Connector 18">
            <a:extLst>
              <a:ext uri="{FF2B5EF4-FFF2-40B4-BE49-F238E27FC236}">
                <a16:creationId xmlns:a16="http://schemas.microsoft.com/office/drawing/2014/main" id="{F45CDF2B-5941-47DE-9B9C-32D543F9F63F}"/>
              </a:ext>
            </a:extLst>
          </p:cNvPr>
          <p:cNvSpPr/>
          <p:nvPr/>
        </p:nvSpPr>
        <p:spPr>
          <a:xfrm>
            <a:off x="6597017" y="546084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0" name="Flowchart: Connector 19">
            <a:extLst>
              <a:ext uri="{FF2B5EF4-FFF2-40B4-BE49-F238E27FC236}">
                <a16:creationId xmlns:a16="http://schemas.microsoft.com/office/drawing/2014/main" id="{6954D9C2-533F-4601-AAC8-DB685C74A618}"/>
              </a:ext>
            </a:extLst>
          </p:cNvPr>
          <p:cNvSpPr/>
          <p:nvPr/>
        </p:nvSpPr>
        <p:spPr>
          <a:xfrm>
            <a:off x="6429992" y="446301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1" name="Flowchart: Connector 20">
            <a:extLst>
              <a:ext uri="{FF2B5EF4-FFF2-40B4-BE49-F238E27FC236}">
                <a16:creationId xmlns:a16="http://schemas.microsoft.com/office/drawing/2014/main" id="{2AE5CA8F-90F6-4C11-B896-8F382B1D0B74}"/>
              </a:ext>
            </a:extLst>
          </p:cNvPr>
          <p:cNvSpPr/>
          <p:nvPr/>
        </p:nvSpPr>
        <p:spPr>
          <a:xfrm>
            <a:off x="5593977" y="395237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2" name="Flowchart: Connector 21">
            <a:extLst>
              <a:ext uri="{FF2B5EF4-FFF2-40B4-BE49-F238E27FC236}">
                <a16:creationId xmlns:a16="http://schemas.microsoft.com/office/drawing/2014/main" id="{7BFD1FE1-A5CA-4D46-A0BD-1EB258ACE539}"/>
              </a:ext>
            </a:extLst>
          </p:cNvPr>
          <p:cNvSpPr/>
          <p:nvPr/>
        </p:nvSpPr>
        <p:spPr>
          <a:xfrm>
            <a:off x="5744908" y="3816284"/>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7C6FF2B7-EC96-468F-84C8-3C537CFB3E34}"/>
              </a:ext>
            </a:extLst>
          </p:cNvPr>
          <p:cNvSpPr/>
          <p:nvPr/>
        </p:nvSpPr>
        <p:spPr>
          <a:xfrm>
            <a:off x="5705558" y="3704546"/>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Tree>
    <p:extLst>
      <p:ext uri="{BB962C8B-B14F-4D97-AF65-F5344CB8AC3E}">
        <p14:creationId xmlns:p14="http://schemas.microsoft.com/office/powerpoint/2010/main" val="1426302367"/>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182</TotalTime>
  <Words>2211</Words>
  <Application>Microsoft Office PowerPoint</Application>
  <PresentationFormat>Widescreen</PresentationFormat>
  <Paragraphs>229</Paragraphs>
  <Slides>14</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Segoe UI</vt:lpstr>
      <vt:lpstr>verdana</vt:lpstr>
      <vt:lpstr>1_Office Theme</vt:lpstr>
      <vt:lpstr>CA-Baseline Pan Canadian Baseline Governance Group Discussion</vt:lpstr>
      <vt:lpstr>Where are we in our Baseline Maturity Roadmap?</vt:lpstr>
      <vt:lpstr>Workstream Efforts to Help Establish Governance Group </vt:lpstr>
      <vt:lpstr>Boundaries with CA Baseline Governance Group</vt:lpstr>
      <vt:lpstr>CA-Baseline A Starting Point for Canadian FHIR Implementation Guides</vt:lpstr>
      <vt:lpstr>Who Are We?</vt:lpstr>
      <vt:lpstr>Who Participates?</vt:lpstr>
      <vt:lpstr>What are the Limitations of the FHIR Base Specification?</vt:lpstr>
      <vt:lpstr>What Are We Doing And Why?</vt:lpstr>
      <vt:lpstr>What Are We Doing And Why?</vt:lpstr>
      <vt:lpstr>Who are we Targeting and Why?</vt:lpstr>
      <vt:lpstr>What’s Our Ask Of You?</vt:lpstr>
      <vt:lpstr>What’s In It For You?</vt:lpstr>
      <vt:lpstr>What’s Next?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CA-Baseline A Starting Point for Canadian FHIR Implementation Guides</dc:title>
  <dc:creator>Sheridan Cook</dc:creator>
  <cp:lastModifiedBy>Sheridan Cook</cp:lastModifiedBy>
  <cp:revision>14</cp:revision>
  <dcterms:created xsi:type="dcterms:W3CDTF">2021-04-30T16:01:50Z</dcterms:created>
  <dcterms:modified xsi:type="dcterms:W3CDTF">2021-04-30T19:04:48Z</dcterms:modified>
</cp:coreProperties>
</file>