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56"/>
  </p:notesMasterIdLst>
  <p:handoutMasterIdLst>
    <p:handoutMasterId r:id="rId57"/>
  </p:handoutMasterIdLst>
  <p:sldIdLst>
    <p:sldId id="256" r:id="rId5"/>
    <p:sldId id="2147474812" r:id="rId6"/>
    <p:sldId id="2147480980" r:id="rId7"/>
    <p:sldId id="2147481220" r:id="rId8"/>
    <p:sldId id="2147481221" r:id="rId9"/>
    <p:sldId id="2147481227" r:id="rId10"/>
    <p:sldId id="2147481228" r:id="rId11"/>
    <p:sldId id="2147481230" r:id="rId12"/>
    <p:sldId id="2147481229" r:id="rId13"/>
    <p:sldId id="2147481222" r:id="rId14"/>
    <p:sldId id="2147481223" r:id="rId15"/>
    <p:sldId id="2147481187" r:id="rId16"/>
    <p:sldId id="2147481071" r:id="rId17"/>
    <p:sldId id="2147481225" r:id="rId18"/>
    <p:sldId id="2147481226" r:id="rId19"/>
    <p:sldId id="2147481224" r:id="rId20"/>
    <p:sldId id="2147481218" r:id="rId21"/>
    <p:sldId id="2147481213" r:id="rId22"/>
    <p:sldId id="2147481214" r:id="rId23"/>
    <p:sldId id="2147481219" r:id="rId24"/>
    <p:sldId id="2147481188" r:id="rId25"/>
    <p:sldId id="2147481189" r:id="rId26"/>
    <p:sldId id="2147481191" r:id="rId27"/>
    <p:sldId id="2147481217" r:id="rId28"/>
    <p:sldId id="2147481199" r:id="rId29"/>
    <p:sldId id="2147481215" r:id="rId30"/>
    <p:sldId id="2147481216" r:id="rId31"/>
    <p:sldId id="2147481198" r:id="rId32"/>
    <p:sldId id="2147481197" r:id="rId33"/>
    <p:sldId id="2147481200" r:id="rId34"/>
    <p:sldId id="2147481201" r:id="rId35"/>
    <p:sldId id="2147481202" r:id="rId36"/>
    <p:sldId id="2147481192" r:id="rId37"/>
    <p:sldId id="2147481196" r:id="rId38"/>
    <p:sldId id="2147481194" r:id="rId39"/>
    <p:sldId id="2147481195" r:id="rId40"/>
    <p:sldId id="2147481205" r:id="rId41"/>
    <p:sldId id="2147481207" r:id="rId42"/>
    <p:sldId id="2147481208" r:id="rId43"/>
    <p:sldId id="2147481209" r:id="rId44"/>
    <p:sldId id="2147481211" r:id="rId45"/>
    <p:sldId id="2147481204" r:id="rId46"/>
    <p:sldId id="2147481212" r:id="rId47"/>
    <p:sldId id="2147481185" r:id="rId48"/>
    <p:sldId id="2147481182" r:id="rId49"/>
    <p:sldId id="2147481164" r:id="rId50"/>
    <p:sldId id="2147481181" r:id="rId51"/>
    <p:sldId id="2147481186" r:id="rId52"/>
    <p:sldId id="282" r:id="rId53"/>
    <p:sldId id="283" r:id="rId54"/>
    <p:sldId id="284" r:id="rId55"/>
  </p:sldIdLst>
  <p:sldSz cx="12192000" cy="6858000"/>
  <p:notesSz cx="6858000" cy="9144000"/>
  <p:embeddedFontLst>
    <p:embeddedFont>
      <p:font typeface="Libre Franklin" pitchFamily="2" charset="0"/>
      <p:regular r:id="rId58"/>
      <p:bold r:id="rId59"/>
      <p:italic r:id="rId60"/>
      <p:boldItalic r:id="rId61"/>
    </p:embeddedFont>
    <p:embeddedFont>
      <p:font typeface="Libre Franklin Light" pitchFamily="2" charset="0"/>
      <p:regular r:id="rId62"/>
      <p:italic r:id="rId63"/>
    </p:embeddedFont>
    <p:embeddedFont>
      <p:font typeface="Libre Franklin Medium" pitchFamily="2" charset="0"/>
      <p:regular r:id="rId64"/>
      <p:italic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sign template" id="{76A368AB-2997-4C09-B136-F1F744625EA4}">
          <p14:sldIdLst>
            <p14:sldId id="256"/>
            <p14:sldId id="2147474812"/>
            <p14:sldId id="2147480980"/>
            <p14:sldId id="2147481220"/>
            <p14:sldId id="2147481221"/>
            <p14:sldId id="2147481227"/>
            <p14:sldId id="2147481228"/>
            <p14:sldId id="2147481230"/>
            <p14:sldId id="2147481229"/>
            <p14:sldId id="2147481222"/>
            <p14:sldId id="2147481223"/>
            <p14:sldId id="2147481187"/>
            <p14:sldId id="2147481071"/>
            <p14:sldId id="2147481225"/>
            <p14:sldId id="2147481226"/>
            <p14:sldId id="2147481224"/>
            <p14:sldId id="2147481218"/>
            <p14:sldId id="2147481213"/>
            <p14:sldId id="2147481214"/>
            <p14:sldId id="2147481219"/>
            <p14:sldId id="2147481188"/>
            <p14:sldId id="2147481189"/>
            <p14:sldId id="2147481191"/>
            <p14:sldId id="2147481217"/>
            <p14:sldId id="2147481199"/>
            <p14:sldId id="2147481215"/>
            <p14:sldId id="2147481216"/>
            <p14:sldId id="2147481198"/>
            <p14:sldId id="2147481197"/>
            <p14:sldId id="2147481200"/>
            <p14:sldId id="2147481201"/>
            <p14:sldId id="2147481202"/>
            <p14:sldId id="2147481192"/>
            <p14:sldId id="2147481196"/>
            <p14:sldId id="2147481194"/>
            <p14:sldId id="2147481195"/>
            <p14:sldId id="2147481205"/>
            <p14:sldId id="2147481207"/>
            <p14:sldId id="2147481208"/>
            <p14:sldId id="2147481209"/>
            <p14:sldId id="2147481211"/>
            <p14:sldId id="2147481204"/>
            <p14:sldId id="2147481212"/>
            <p14:sldId id="2147481185"/>
            <p14:sldId id="2147481182"/>
            <p14:sldId id="2147481164"/>
            <p14:sldId id="2147481181"/>
            <p14:sldId id="2147481186"/>
            <p14:sldId id="282"/>
            <p14:sldId id="283"/>
            <p14:sldId id="284"/>
          </p14:sldIdLst>
        </p14:section>
      </p14:sectionLst>
    </p:ext>
    <p:ext uri="{EFAFB233-063F-42B5-8137-9DF3F51BA10A}">
      <p15:sldGuideLst xmlns:p15="http://schemas.microsoft.com/office/powerpoint/2012/main">
        <p15:guide id="2" pos="1685" userDrawn="1">
          <p15:clr>
            <a:srgbClr val="A4A3A4"/>
          </p15:clr>
        </p15:guide>
        <p15:guide id="3"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FA4902-A87F-7B41-959A-5956F1AAA047}" name="Brooke Harvey" initials="BH" userId="S::BHarvey@cihi.ca::282468c9-6fe4-44d2-aafb-0b8cce322f7b" providerId="AD"/>
  <p188:author id="{3781921D-0212-B252-940C-4A66D79F9319}" name="Shannon O'Connor" initials="SO" userId="S::SOconnor@cihi.ca::6507d5fb-e30a-4cf9-b39c-4d48e35a5e30" providerId="AD"/>
  <p188:author id="{DF222731-73DF-B19C-89BF-BF0205D9A142}" name="Kristina van der Veer" initials="Kv" userId="S::KvanderVeer@cihi.ca::b80baa06-6c1a-472e-bc61-8c97d4b59619" providerId="AD"/>
  <p188:author id="{C9CA0534-B167-5947-AD6F-847C1A531292}" name="Shannon O'Connor" initials="SO" userId="S::soconnor@cihi.ca::6507d5fb-e30a-4cf9-b39c-4d48e35a5e30" providerId="AD"/>
  <p188:author id="{0653263A-7BE5-A544-741B-EED82020359C}" name="Jennifer Lawson" initials="JL" userId="S::jlawson@cihi.ca::4daae18f-25d6-4ef5-a946-f0ee583d64ae" providerId="AD"/>
  <p188:author id="{0CE3AB53-210A-2CE9-7C91-E8B5C4514277}" name="Janine Kaye" initials="JK" userId="S::JKaye@cihi.ca::2ba11cb0-d767-4ed4-b4ea-33b35e01cdf5" providerId="AD"/>
  <p188:author id="{20866954-0A3F-E231-71F2-5E545D934E10}" name="Anne-Marie Lacelle" initials="AL" userId="S::ALacelle@cihi.ca::741e5474-16ff-4c5e-82b2-370bc8e95e8d" providerId="AD"/>
  <p188:author id="{2CBB3D67-3724-1411-A24C-598F853A1CA7}" name="Peter Mulder" initials="" userId="S::pmulder@banfield.agency::13f1f47c-0ff3-4e3f-9d63-b0c36c58759f" providerId="AD"/>
  <p188:author id="{7C5B0776-760C-1061-6F03-7E9149A44237}" name="Miriam Pion" initials="MP" userId="S::MPion@cihi.ca::64a6bd1b-5abd-4d26-9a14-ed5140ecc550" providerId="AD"/>
  <p188:author id="{B2C9CF76-6E07-30CE-90A5-90ADA22F3E94}" name="Leah Sandals" initials="LS" userId="S::lsandals@cihi.ca::a822f57e-5395-4713-945e-f47045a177dd" providerId="AD"/>
  <p188:author id="{89B8A2A8-9D4C-AF26-ABF3-CC8313E6AF70}" name="Anne-Marie Lacelle" initials="AL" userId="S::alacelle@cihi.ca::741e5474-16ff-4c5e-82b2-370bc8e95e8d" providerId="AD"/>
  <p188:author id="{AA4131AC-3F42-6192-1962-03A6D522A409}" name="Anna Roscoe" initials="AR" userId="S::ARoscoe@cihi.ca::2ab3f74b-aa5b-4018-8fb6-9be5c602a3ab" providerId="AD"/>
  <p188:author id="{4062D5AD-FC8C-8170-3E50-8FDCDBC22363}" name="Erica Withey" initials="EW" userId="S::EWithey@cihi.ca::51e4ac27-45d6-469d-bea5-70a7bf9bd342" providerId="AD"/>
  <p188:author id="{126C54CC-8D36-10DC-E3FF-01094FB4743D}" name="Ann Chapman" initials="AC" userId="S::AChapman@cihi.ca::c7fbd32a-0380-4b85-8e17-fdca44d9d100" providerId="AD"/>
  <p188:author id="{4B1B3CDE-C3B5-8BAA-988F-866A1DAD6BC2}" name="Leah Sandals" initials="LS" userId="S::LSandals@cihi.ca::a822f57e-5395-4713-945e-f47045a177dd" providerId="AD"/>
  <p188:author id="{BD08ACEA-C9DF-1544-443E-422CF3F408DA}" name="Andreea Sincu" initials="AS" userId="S::asincu@cihi.ca::f831fe09-7fbb-43ff-9e15-66014863f85f" providerId="AD"/>
  <p188:author id="{2ECD1EED-9EFE-D9EE-120C-BEBBE9E08604}" name="Cynthia Cheponis Fleet" initials="CC" userId="S::CCheponisFleet@cihi.ca::b6833ad0-71e4-4858-a667-9348fd879404" providerId="AD"/>
  <p188:author id="{90612BF9-B680-DC81-7502-D1FEF833CAB5}" name="Stephanie D'Lima" initials="" userId="S::SDLima@cihi.ca::fde1aab3-20b9-4980-ba6e-45aff5a83328" providerId="AD"/>
  <p188:author id="{72EAA7FB-71CC-C63A-2624-5ABECE39D265}" name="Janine Kaye" initials="JK" userId="S::jkaye@cihi.ca::2ba11cb0-d767-4ed4-b4ea-33b35e01cdf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8120"/>
    <a:srgbClr val="E7F3F1"/>
    <a:srgbClr val="C8DB3F"/>
    <a:srgbClr val="900000"/>
    <a:srgbClr val="177783"/>
    <a:srgbClr val="000000"/>
    <a:srgbClr val="404040"/>
    <a:srgbClr val="365154"/>
    <a:srgbClr val="C8DA2E"/>
    <a:srgbClr val="33BD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pos="1685"/>
        <p:guide orient="horz" pos="2160"/>
      </p:guideLst>
    </p:cSldViewPr>
  </p:slide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6.fntdata"/><Relationship Id="rId68" Type="http://schemas.openxmlformats.org/officeDocument/2006/relationships/theme" Target="theme/theme1.xml"/><Relationship Id="rId7" Type="http://schemas.openxmlformats.org/officeDocument/2006/relationships/slide" Target="slides/slide3.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1.fntdata"/><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font" Target="fonts/font4.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64" Type="http://schemas.openxmlformats.org/officeDocument/2006/relationships/font" Target="fonts/font7.fntdata"/><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2.fntdata"/><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5.fntdata"/><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3.fntdata"/><Relationship Id="rId65"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rey Woong" userId="b7de7242-5c51-4ff5-b353-1eef5e661f97" providerId="ADAL" clId="{434CB1FB-41F7-42E6-8703-1110A47AF7B3}"/>
    <pc:docChg chg="undo custSel modSld">
      <pc:chgData name="Jeffrey Woong" userId="b7de7242-5c51-4ff5-b353-1eef5e661f97" providerId="ADAL" clId="{434CB1FB-41F7-42E6-8703-1110A47AF7B3}" dt="2026-04-02T17:24:37.734" v="814" actId="20577"/>
      <pc:docMkLst>
        <pc:docMk/>
      </pc:docMkLst>
      <pc:sldChg chg="modSp mod">
        <pc:chgData name="Jeffrey Woong" userId="b7de7242-5c51-4ff5-b353-1eef5e661f97" providerId="ADAL" clId="{434CB1FB-41F7-42E6-8703-1110A47AF7B3}" dt="2026-04-02T15:42:17.704" v="767" actId="20577"/>
        <pc:sldMkLst>
          <pc:docMk/>
          <pc:sldMk cId="205778999" sldId="2147481221"/>
        </pc:sldMkLst>
        <pc:spChg chg="mod">
          <ac:chgData name="Jeffrey Woong" userId="b7de7242-5c51-4ff5-b353-1eef5e661f97" providerId="ADAL" clId="{434CB1FB-41F7-42E6-8703-1110A47AF7B3}" dt="2026-04-02T15:42:17.704" v="767" actId="20577"/>
          <ac:spMkLst>
            <pc:docMk/>
            <pc:sldMk cId="205778999" sldId="2147481221"/>
            <ac:spMk id="3" creationId="{BD6EF0B3-8931-FD7F-571C-E4C94CBB54C5}"/>
          </ac:spMkLst>
        </pc:spChg>
      </pc:sldChg>
      <pc:sldChg chg="addSp modSp mod">
        <pc:chgData name="Jeffrey Woong" userId="b7de7242-5c51-4ff5-b353-1eef5e661f97" providerId="ADAL" clId="{434CB1FB-41F7-42E6-8703-1110A47AF7B3}" dt="2026-04-02T17:24:37.734" v="814" actId="20577"/>
        <pc:sldMkLst>
          <pc:docMk/>
          <pc:sldMk cId="1285358968" sldId="2147481222"/>
        </pc:sldMkLst>
        <pc:spChg chg="mod">
          <ac:chgData name="Jeffrey Woong" userId="b7de7242-5c51-4ff5-b353-1eef5e661f97" providerId="ADAL" clId="{434CB1FB-41F7-42E6-8703-1110A47AF7B3}" dt="2026-04-02T16:58:36.366" v="770"/>
          <ac:spMkLst>
            <pc:docMk/>
            <pc:sldMk cId="1285358968" sldId="2147481222"/>
            <ac:spMk id="3" creationId="{D1F42F49-F578-3802-DD7B-7E49C2FC8A57}"/>
          </ac:spMkLst>
        </pc:spChg>
        <pc:graphicFrameChg chg="add mod modGraphic">
          <ac:chgData name="Jeffrey Woong" userId="b7de7242-5c51-4ff5-b353-1eef5e661f97" providerId="ADAL" clId="{434CB1FB-41F7-42E6-8703-1110A47AF7B3}" dt="2026-04-02T17:24:37.734" v="814" actId="20577"/>
          <ac:graphicFrameMkLst>
            <pc:docMk/>
            <pc:sldMk cId="1285358968" sldId="2147481222"/>
            <ac:graphicFrameMk id="4" creationId="{42A7EA14-E214-4299-6027-70916487D26D}"/>
          </ac:graphicFrameMkLst>
        </pc:graphicFrameChg>
      </pc:sldChg>
    </pc:docChg>
  </pc:docChgLst>
  <pc:docChgLst>
    <pc:chgData name="Jennifer Lawson" userId="4daae18f-25d6-4ef5-a946-f0ee583d64ae" providerId="ADAL" clId="{063AE06D-F841-4D5B-A696-0B02224AA5FD}"/>
    <pc:docChg chg="undo custSel addSld delSld modSld sldOrd modSection">
      <pc:chgData name="Jennifer Lawson" userId="4daae18f-25d6-4ef5-a946-f0ee583d64ae" providerId="ADAL" clId="{063AE06D-F841-4D5B-A696-0B02224AA5FD}" dt="2026-04-06T19:21:43.407" v="3997" actId="20577"/>
      <pc:docMkLst>
        <pc:docMk/>
      </pc:docMkLst>
      <pc:sldChg chg="modSp mod modNotesTx">
        <pc:chgData name="Jennifer Lawson" userId="4daae18f-25d6-4ef5-a946-f0ee583d64ae" providerId="ADAL" clId="{063AE06D-F841-4D5B-A696-0B02224AA5FD}" dt="2026-04-02T13:09:20.720" v="3061" actId="20577"/>
        <pc:sldMkLst>
          <pc:docMk/>
          <pc:sldMk cId="0" sldId="256"/>
        </pc:sldMkLst>
        <pc:spChg chg="mod">
          <ac:chgData name="Jennifer Lawson" userId="4daae18f-25d6-4ef5-a946-f0ee583d64ae" providerId="ADAL" clId="{063AE06D-F841-4D5B-A696-0B02224AA5FD}" dt="2026-04-02T13:09:20.720" v="3061" actId="20577"/>
          <ac:spMkLst>
            <pc:docMk/>
            <pc:sldMk cId="0" sldId="256"/>
            <ac:spMk id="82" creationId="{00000000-0000-0000-0000-000000000000}"/>
          </ac:spMkLst>
        </pc:spChg>
      </pc:sldChg>
      <pc:sldChg chg="ord">
        <pc:chgData name="Jennifer Lawson" userId="4daae18f-25d6-4ef5-a946-f0ee583d64ae" providerId="ADAL" clId="{063AE06D-F841-4D5B-A696-0B02224AA5FD}" dt="2026-03-10T17:45:13.253" v="52"/>
        <pc:sldMkLst>
          <pc:docMk/>
          <pc:sldMk cId="2615719271" sldId="282"/>
        </pc:sldMkLst>
      </pc:sldChg>
      <pc:sldChg chg="ord">
        <pc:chgData name="Jennifer Lawson" userId="4daae18f-25d6-4ef5-a946-f0ee583d64ae" providerId="ADAL" clId="{063AE06D-F841-4D5B-A696-0B02224AA5FD}" dt="2026-03-10T20:13:18.996" v="445"/>
        <pc:sldMkLst>
          <pc:docMk/>
          <pc:sldMk cId="3120545480" sldId="283"/>
        </pc:sldMkLst>
      </pc:sldChg>
      <pc:sldChg chg="ord">
        <pc:chgData name="Jennifer Lawson" userId="4daae18f-25d6-4ef5-a946-f0ee583d64ae" providerId="ADAL" clId="{063AE06D-F841-4D5B-A696-0B02224AA5FD}" dt="2026-03-10T17:45:13.253" v="52"/>
        <pc:sldMkLst>
          <pc:docMk/>
          <pc:sldMk cId="1735745709" sldId="284"/>
        </pc:sldMkLst>
      </pc:sldChg>
      <pc:sldChg chg="modSp mod">
        <pc:chgData name="Jennifer Lawson" userId="4daae18f-25d6-4ef5-a946-f0ee583d64ae" providerId="ADAL" clId="{063AE06D-F841-4D5B-A696-0B02224AA5FD}" dt="2026-03-11T17:00:19.080" v="3030" actId="6549"/>
        <pc:sldMkLst>
          <pc:docMk/>
          <pc:sldMk cId="803278559" sldId="2147474812"/>
        </pc:sldMkLst>
        <pc:spChg chg="mod">
          <ac:chgData name="Jennifer Lawson" userId="4daae18f-25d6-4ef5-a946-f0ee583d64ae" providerId="ADAL" clId="{063AE06D-F841-4D5B-A696-0B02224AA5FD}" dt="2026-03-11T17:00:19.080" v="3030" actId="6549"/>
          <ac:spMkLst>
            <pc:docMk/>
            <pc:sldMk cId="803278559" sldId="2147474812"/>
            <ac:spMk id="7" creationId="{13895B6C-D80E-DF5C-A335-52AD3EF46663}"/>
          </ac:spMkLst>
        </pc:spChg>
      </pc:sldChg>
      <pc:sldChg chg="modSp add mod ord">
        <pc:chgData name="Jennifer Lawson" userId="4daae18f-25d6-4ef5-a946-f0ee583d64ae" providerId="ADAL" clId="{063AE06D-F841-4D5B-A696-0B02224AA5FD}" dt="2026-03-11T16:52:33.529" v="2984"/>
        <pc:sldMkLst>
          <pc:docMk/>
          <pc:sldMk cId="1479166702" sldId="2147481071"/>
        </pc:sldMkLst>
        <pc:spChg chg="mod">
          <ac:chgData name="Jennifer Lawson" userId="4daae18f-25d6-4ef5-a946-f0ee583d64ae" providerId="ADAL" clId="{063AE06D-F841-4D5B-A696-0B02224AA5FD}" dt="2026-03-11T02:08:44.185" v="2037"/>
          <ac:spMkLst>
            <pc:docMk/>
            <pc:sldMk cId="1479166702" sldId="2147481071"/>
            <ac:spMk id="10" creationId="{A23BB95E-72ED-3C3A-D567-8F506A57CA4C}"/>
          </ac:spMkLst>
        </pc:spChg>
        <pc:spChg chg="mod">
          <ac:chgData name="Jennifer Lawson" userId="4daae18f-25d6-4ef5-a946-f0ee583d64ae" providerId="ADAL" clId="{063AE06D-F841-4D5B-A696-0B02224AA5FD}" dt="2026-03-11T02:08:44.185" v="2037"/>
          <ac:spMkLst>
            <pc:docMk/>
            <pc:sldMk cId="1479166702" sldId="2147481071"/>
            <ac:spMk id="11" creationId="{976257CD-A25E-AFC9-03A7-1E4807BB2B13}"/>
          </ac:spMkLst>
        </pc:spChg>
        <pc:spChg chg="mod">
          <ac:chgData name="Jennifer Lawson" userId="4daae18f-25d6-4ef5-a946-f0ee583d64ae" providerId="ADAL" clId="{063AE06D-F841-4D5B-A696-0B02224AA5FD}" dt="2026-03-11T02:08:44.185" v="2037"/>
          <ac:spMkLst>
            <pc:docMk/>
            <pc:sldMk cId="1479166702" sldId="2147481071"/>
            <ac:spMk id="15" creationId="{F8A736E2-1FCA-E17F-D2EE-41F2D087321C}"/>
          </ac:spMkLst>
        </pc:spChg>
        <pc:spChg chg="mod">
          <ac:chgData name="Jennifer Lawson" userId="4daae18f-25d6-4ef5-a946-f0ee583d64ae" providerId="ADAL" clId="{063AE06D-F841-4D5B-A696-0B02224AA5FD}" dt="2026-03-11T02:08:44.185" v="2037"/>
          <ac:spMkLst>
            <pc:docMk/>
            <pc:sldMk cId="1479166702" sldId="2147481071"/>
            <ac:spMk id="16" creationId="{94D4B5B5-6B2E-A4F9-A832-941411D03B8F}"/>
          </ac:spMkLst>
        </pc:spChg>
        <pc:spChg chg="mod">
          <ac:chgData name="Jennifer Lawson" userId="4daae18f-25d6-4ef5-a946-f0ee583d64ae" providerId="ADAL" clId="{063AE06D-F841-4D5B-A696-0B02224AA5FD}" dt="2026-03-11T02:08:49.640" v="2038" actId="6549"/>
          <ac:spMkLst>
            <pc:docMk/>
            <pc:sldMk cId="1479166702" sldId="2147481071"/>
            <ac:spMk id="17" creationId="{77C7C0A2-1D25-3322-3F5C-F192251B39F3}"/>
          </ac:spMkLst>
        </pc:spChg>
        <pc:spChg chg="mod">
          <ac:chgData name="Jennifer Lawson" userId="4daae18f-25d6-4ef5-a946-f0ee583d64ae" providerId="ADAL" clId="{063AE06D-F841-4D5B-A696-0B02224AA5FD}" dt="2026-03-11T02:08:44.185" v="2037"/>
          <ac:spMkLst>
            <pc:docMk/>
            <pc:sldMk cId="1479166702" sldId="2147481071"/>
            <ac:spMk id="18" creationId="{B7D57C5B-BC0E-66BD-09CB-0B57974E2ADB}"/>
          </ac:spMkLst>
        </pc:spChg>
        <pc:spChg chg="mod">
          <ac:chgData name="Jennifer Lawson" userId="4daae18f-25d6-4ef5-a946-f0ee583d64ae" providerId="ADAL" clId="{063AE06D-F841-4D5B-A696-0B02224AA5FD}" dt="2026-03-11T02:08:44.185" v="2037"/>
          <ac:spMkLst>
            <pc:docMk/>
            <pc:sldMk cId="1479166702" sldId="2147481071"/>
            <ac:spMk id="21" creationId="{958A6E53-6028-0AF7-6F3D-2E0F6DB9EBCA}"/>
          </ac:spMkLst>
        </pc:spChg>
        <pc:grpChg chg="mod">
          <ac:chgData name="Jennifer Lawson" userId="4daae18f-25d6-4ef5-a946-f0ee583d64ae" providerId="ADAL" clId="{063AE06D-F841-4D5B-A696-0B02224AA5FD}" dt="2026-03-11T02:08:44.185" v="2037"/>
          <ac:grpSpMkLst>
            <pc:docMk/>
            <pc:sldMk cId="1479166702" sldId="2147481071"/>
            <ac:grpSpMk id="23" creationId="{942F235B-A2B4-AA3A-04C8-173075BA5CD5}"/>
          </ac:grpSpMkLst>
        </pc:grpChg>
      </pc:sldChg>
      <pc:sldChg chg="ord">
        <pc:chgData name="Jennifer Lawson" userId="4daae18f-25d6-4ef5-a946-f0ee583d64ae" providerId="ADAL" clId="{063AE06D-F841-4D5B-A696-0B02224AA5FD}" dt="2026-03-10T16:44:08.694" v="22"/>
        <pc:sldMkLst>
          <pc:docMk/>
          <pc:sldMk cId="3727015102" sldId="2147481164"/>
        </pc:sldMkLst>
      </pc:sldChg>
      <pc:sldChg chg="ord">
        <pc:chgData name="Jennifer Lawson" userId="4daae18f-25d6-4ef5-a946-f0ee583d64ae" providerId="ADAL" clId="{063AE06D-F841-4D5B-A696-0B02224AA5FD}" dt="2026-03-10T16:44:08.694" v="22"/>
        <pc:sldMkLst>
          <pc:docMk/>
          <pc:sldMk cId="2216383451" sldId="2147481181"/>
        </pc:sldMkLst>
      </pc:sldChg>
      <pc:sldChg chg="ord">
        <pc:chgData name="Jennifer Lawson" userId="4daae18f-25d6-4ef5-a946-f0ee583d64ae" providerId="ADAL" clId="{063AE06D-F841-4D5B-A696-0B02224AA5FD}" dt="2026-03-10T16:44:08.694" v="22"/>
        <pc:sldMkLst>
          <pc:docMk/>
          <pc:sldMk cId="4105492534" sldId="2147481182"/>
        </pc:sldMkLst>
      </pc:sldChg>
      <pc:sldChg chg="modSp add mod">
        <pc:chgData name="Jennifer Lawson" userId="4daae18f-25d6-4ef5-a946-f0ee583d64ae" providerId="ADAL" clId="{063AE06D-F841-4D5B-A696-0B02224AA5FD}" dt="2026-03-10T16:44:28.988" v="30" actId="20577"/>
        <pc:sldMkLst>
          <pc:docMk/>
          <pc:sldMk cId="713218217" sldId="2147481185"/>
        </pc:sldMkLst>
        <pc:spChg chg="mod">
          <ac:chgData name="Jennifer Lawson" userId="4daae18f-25d6-4ef5-a946-f0ee583d64ae" providerId="ADAL" clId="{063AE06D-F841-4D5B-A696-0B02224AA5FD}" dt="2026-03-10T16:44:28.988" v="30" actId="20577"/>
          <ac:spMkLst>
            <pc:docMk/>
            <pc:sldMk cId="713218217" sldId="2147481185"/>
            <ac:spMk id="4" creationId="{9811DBBC-432B-8E7B-38D6-78C00E49F5FE}"/>
          </ac:spMkLst>
        </pc:spChg>
      </pc:sldChg>
      <pc:sldChg chg="add ord">
        <pc:chgData name="Jennifer Lawson" userId="4daae18f-25d6-4ef5-a946-f0ee583d64ae" providerId="ADAL" clId="{063AE06D-F841-4D5B-A696-0B02224AA5FD}" dt="2026-03-10T17:45:13.253" v="52"/>
        <pc:sldMkLst>
          <pc:docMk/>
          <pc:sldMk cId="3749257374" sldId="2147481186"/>
        </pc:sldMkLst>
      </pc:sldChg>
      <pc:sldChg chg="addSp modSp new mod ord">
        <pc:chgData name="Jennifer Lawson" userId="4daae18f-25d6-4ef5-a946-f0ee583d64ae" providerId="ADAL" clId="{063AE06D-F841-4D5B-A696-0B02224AA5FD}" dt="2026-03-11T16:53:43.924" v="2992" actId="1076"/>
        <pc:sldMkLst>
          <pc:docMk/>
          <pc:sldMk cId="2371916507" sldId="2147481187"/>
        </pc:sldMkLst>
        <pc:spChg chg="add mod">
          <ac:chgData name="Jennifer Lawson" userId="4daae18f-25d6-4ef5-a946-f0ee583d64ae" providerId="ADAL" clId="{063AE06D-F841-4D5B-A696-0B02224AA5FD}" dt="2026-03-11T16:53:43.924" v="2992" actId="1076"/>
          <ac:spMkLst>
            <pc:docMk/>
            <pc:sldMk cId="2371916507" sldId="2147481187"/>
            <ac:spMk id="5" creationId="{DCDB9FE8-02B0-444B-F82E-35C527F39C82}"/>
          </ac:spMkLst>
        </pc:spChg>
        <pc:spChg chg="add mod">
          <ac:chgData name="Jennifer Lawson" userId="4daae18f-25d6-4ef5-a946-f0ee583d64ae" providerId="ADAL" clId="{063AE06D-F841-4D5B-A696-0B02224AA5FD}" dt="2026-03-11T01:48:08.195" v="1574" actId="20577"/>
          <ac:spMkLst>
            <pc:docMk/>
            <pc:sldMk cId="2371916507" sldId="2147481187"/>
            <ac:spMk id="8" creationId="{6D28F91A-076D-4041-B53D-A16465FCE6D8}"/>
          </ac:spMkLst>
        </pc:spChg>
        <pc:picChg chg="add mod">
          <ac:chgData name="Jennifer Lawson" userId="4daae18f-25d6-4ef5-a946-f0ee583d64ae" providerId="ADAL" clId="{063AE06D-F841-4D5B-A696-0B02224AA5FD}" dt="2026-03-11T16:53:40.908" v="2991" actId="1076"/>
          <ac:picMkLst>
            <pc:docMk/>
            <pc:sldMk cId="2371916507" sldId="2147481187"/>
            <ac:picMk id="3" creationId="{7344C7AA-6D03-EA58-3479-7FD0267DDF48}"/>
          </ac:picMkLst>
        </pc:picChg>
        <pc:picChg chg="add mod">
          <ac:chgData name="Jennifer Lawson" userId="4daae18f-25d6-4ef5-a946-f0ee583d64ae" providerId="ADAL" clId="{063AE06D-F841-4D5B-A696-0B02224AA5FD}" dt="2026-03-11T16:53:36.630" v="2989" actId="1076"/>
          <ac:picMkLst>
            <pc:docMk/>
            <pc:sldMk cId="2371916507" sldId="2147481187"/>
            <ac:picMk id="4" creationId="{81C94287-2437-99EB-0DB2-7321172B95DC}"/>
          </ac:picMkLst>
        </pc:picChg>
        <pc:picChg chg="add mod">
          <ac:chgData name="Jennifer Lawson" userId="4daae18f-25d6-4ef5-a946-f0ee583d64ae" providerId="ADAL" clId="{063AE06D-F841-4D5B-A696-0B02224AA5FD}" dt="2026-03-11T01:47:12.937" v="1546" actId="1076"/>
          <ac:picMkLst>
            <pc:docMk/>
            <pc:sldMk cId="2371916507" sldId="2147481187"/>
            <ac:picMk id="7" creationId="{EA5EBAE0-EE28-AF7D-ACA0-8965C10E2D59}"/>
          </ac:picMkLst>
        </pc:picChg>
      </pc:sldChg>
      <pc:sldChg chg="addSp delSp modSp new mod ord">
        <pc:chgData name="Jennifer Lawson" userId="4daae18f-25d6-4ef5-a946-f0ee583d64ae" providerId="ADAL" clId="{063AE06D-F841-4D5B-A696-0B02224AA5FD}" dt="2026-03-18T14:31:50.892" v="3053" actId="21"/>
        <pc:sldMkLst>
          <pc:docMk/>
          <pc:sldMk cId="1117737389" sldId="2147481188"/>
        </pc:sldMkLst>
        <pc:spChg chg="add mod">
          <ac:chgData name="Jennifer Lawson" userId="4daae18f-25d6-4ef5-a946-f0ee583d64ae" providerId="ADAL" clId="{063AE06D-F841-4D5B-A696-0B02224AA5FD}" dt="2026-03-11T01:58:24.740" v="1918" actId="14100"/>
          <ac:spMkLst>
            <pc:docMk/>
            <pc:sldMk cId="1117737389" sldId="2147481188"/>
            <ac:spMk id="9" creationId="{DFBF3AEE-0223-E1F7-A836-5A697B1DC1D4}"/>
          </ac:spMkLst>
        </pc:spChg>
        <pc:spChg chg="add mod">
          <ac:chgData name="Jennifer Lawson" userId="4daae18f-25d6-4ef5-a946-f0ee583d64ae" providerId="ADAL" clId="{063AE06D-F841-4D5B-A696-0B02224AA5FD}" dt="2026-03-18T14:31:46.720" v="3052" actId="6549"/>
          <ac:spMkLst>
            <pc:docMk/>
            <pc:sldMk cId="1117737389" sldId="2147481188"/>
            <ac:spMk id="10" creationId="{3A9A2457-A760-7190-5076-DAE76DACE4C7}"/>
          </ac:spMkLst>
        </pc:spChg>
        <pc:picChg chg="add mod modCrop">
          <ac:chgData name="Jennifer Lawson" userId="4daae18f-25d6-4ef5-a946-f0ee583d64ae" providerId="ADAL" clId="{063AE06D-F841-4D5B-A696-0B02224AA5FD}" dt="2026-03-11T01:58:48.579" v="1920" actId="14100"/>
          <ac:picMkLst>
            <pc:docMk/>
            <pc:sldMk cId="1117737389" sldId="2147481188"/>
            <ac:picMk id="8" creationId="{3C70D487-21CA-BAEA-4BE3-306186954A61}"/>
          </ac:picMkLst>
        </pc:picChg>
      </pc:sldChg>
      <pc:sldChg chg="addSp delSp modSp add mod ord">
        <pc:chgData name="Jennifer Lawson" userId="4daae18f-25d6-4ef5-a946-f0ee583d64ae" providerId="ADAL" clId="{063AE06D-F841-4D5B-A696-0B02224AA5FD}" dt="2026-03-11T01:43:11.767" v="1535"/>
        <pc:sldMkLst>
          <pc:docMk/>
          <pc:sldMk cId="2935308229" sldId="2147481189"/>
        </pc:sldMkLst>
        <pc:spChg chg="mod">
          <ac:chgData name="Jennifer Lawson" userId="4daae18f-25d6-4ef5-a946-f0ee583d64ae" providerId="ADAL" clId="{063AE06D-F841-4D5B-A696-0B02224AA5FD}" dt="2026-03-10T17:57:30.993" v="185" actId="20577"/>
          <ac:spMkLst>
            <pc:docMk/>
            <pc:sldMk cId="2935308229" sldId="2147481189"/>
            <ac:spMk id="9" creationId="{CEEB7896-440B-5A6B-20C3-CD3C869D62B2}"/>
          </ac:spMkLst>
        </pc:spChg>
        <pc:grpChg chg="add mod">
          <ac:chgData name="Jennifer Lawson" userId="4daae18f-25d6-4ef5-a946-f0ee583d64ae" providerId="ADAL" clId="{063AE06D-F841-4D5B-A696-0B02224AA5FD}" dt="2026-03-10T17:58:37.620" v="202" actId="14100"/>
          <ac:grpSpMkLst>
            <pc:docMk/>
            <pc:sldMk cId="2935308229" sldId="2147481189"/>
            <ac:grpSpMk id="5" creationId="{4B41469D-D4F8-12FA-13B8-B668A8192D69}"/>
          </ac:grpSpMkLst>
        </pc:grpChg>
        <pc:picChg chg="add mod modCrop">
          <ac:chgData name="Jennifer Lawson" userId="4daae18f-25d6-4ef5-a946-f0ee583d64ae" providerId="ADAL" clId="{063AE06D-F841-4D5B-A696-0B02224AA5FD}" dt="2026-03-10T17:58:20.510" v="199" actId="164"/>
          <ac:picMkLst>
            <pc:docMk/>
            <pc:sldMk cId="2935308229" sldId="2147481189"/>
            <ac:picMk id="3" creationId="{E432A110-7A67-893B-3CC6-C4FFA1DC90DD}"/>
          </ac:picMkLst>
        </pc:picChg>
        <pc:picChg chg="add del mod modCrop">
          <ac:chgData name="Jennifer Lawson" userId="4daae18f-25d6-4ef5-a946-f0ee583d64ae" providerId="ADAL" clId="{063AE06D-F841-4D5B-A696-0B02224AA5FD}" dt="2026-03-10T17:58:20.510" v="199" actId="164"/>
          <ac:picMkLst>
            <pc:docMk/>
            <pc:sldMk cId="2935308229" sldId="2147481189"/>
            <ac:picMk id="4" creationId="{57E09613-7BF5-6ABD-367C-8CB4B7A639C6}"/>
          </ac:picMkLst>
        </pc:picChg>
        <pc:cxnChg chg="add mod">
          <ac:chgData name="Jennifer Lawson" userId="4daae18f-25d6-4ef5-a946-f0ee583d64ae" providerId="ADAL" clId="{063AE06D-F841-4D5B-A696-0B02224AA5FD}" dt="2026-03-10T20:40:27.412" v="665" actId="692"/>
          <ac:cxnSpMkLst>
            <pc:docMk/>
            <pc:sldMk cId="2935308229" sldId="2147481189"/>
            <ac:cxnSpMk id="7" creationId="{F5666D55-32F4-4C8A-A767-729194195077}"/>
          </ac:cxnSpMkLst>
        </pc:cxnChg>
      </pc:sldChg>
      <pc:sldChg chg="addSp delSp modSp add mod ord">
        <pc:chgData name="Jennifer Lawson" userId="4daae18f-25d6-4ef5-a946-f0ee583d64ae" providerId="ADAL" clId="{063AE06D-F841-4D5B-A696-0B02224AA5FD}" dt="2026-03-11T01:43:11.767" v="1535"/>
        <pc:sldMkLst>
          <pc:docMk/>
          <pc:sldMk cId="4193293133" sldId="2147481191"/>
        </pc:sldMkLst>
        <pc:spChg chg="mod">
          <ac:chgData name="Jennifer Lawson" userId="4daae18f-25d6-4ef5-a946-f0ee583d64ae" providerId="ADAL" clId="{063AE06D-F841-4D5B-A696-0B02224AA5FD}" dt="2026-03-10T18:25:25.061" v="283" actId="20577"/>
          <ac:spMkLst>
            <pc:docMk/>
            <pc:sldMk cId="4193293133" sldId="2147481191"/>
            <ac:spMk id="9" creationId="{FD24A5A6-D37B-786A-2CEC-C046365AE6D5}"/>
          </ac:spMkLst>
        </pc:spChg>
        <pc:grpChg chg="add mod">
          <ac:chgData name="Jennifer Lawson" userId="4daae18f-25d6-4ef5-a946-f0ee583d64ae" providerId="ADAL" clId="{063AE06D-F841-4D5B-A696-0B02224AA5FD}" dt="2026-03-10T18:24:59.966" v="256" actId="1076"/>
          <ac:grpSpMkLst>
            <pc:docMk/>
            <pc:sldMk cId="4193293133" sldId="2147481191"/>
            <ac:grpSpMk id="10" creationId="{12B277B7-135D-F485-5978-DA96B65FC92A}"/>
          </ac:grpSpMkLst>
        </pc:grpChg>
        <pc:picChg chg="add mod">
          <ac:chgData name="Jennifer Lawson" userId="4daae18f-25d6-4ef5-a946-f0ee583d64ae" providerId="ADAL" clId="{063AE06D-F841-4D5B-A696-0B02224AA5FD}" dt="2026-03-10T18:02:24.996" v="236" actId="164"/>
          <ac:picMkLst>
            <pc:docMk/>
            <pc:sldMk cId="4193293133" sldId="2147481191"/>
            <ac:picMk id="6" creationId="{1C06144F-1284-CEF4-0B49-8AE78C1778B0}"/>
          </ac:picMkLst>
        </pc:picChg>
        <pc:picChg chg="add mod modCrop">
          <ac:chgData name="Jennifer Lawson" userId="4daae18f-25d6-4ef5-a946-f0ee583d64ae" providerId="ADAL" clId="{063AE06D-F841-4D5B-A696-0B02224AA5FD}" dt="2026-03-10T18:02:24.996" v="236" actId="164"/>
          <ac:picMkLst>
            <pc:docMk/>
            <pc:sldMk cId="4193293133" sldId="2147481191"/>
            <ac:picMk id="8" creationId="{9B25336C-893B-A6CA-580F-6959C7C4C3E9}"/>
          </ac:picMkLst>
        </pc:picChg>
        <pc:picChg chg="add mod modCrop">
          <ac:chgData name="Jennifer Lawson" userId="4daae18f-25d6-4ef5-a946-f0ee583d64ae" providerId="ADAL" clId="{063AE06D-F841-4D5B-A696-0B02224AA5FD}" dt="2026-03-10T18:25:02.750" v="257" actId="1076"/>
          <ac:picMkLst>
            <pc:docMk/>
            <pc:sldMk cId="4193293133" sldId="2147481191"/>
            <ac:picMk id="12" creationId="{E08980D8-F57A-67A3-8A88-DC7844552F7A}"/>
          </ac:picMkLst>
        </pc:picChg>
        <pc:cxnChg chg="add mod">
          <ac:chgData name="Jennifer Lawson" userId="4daae18f-25d6-4ef5-a946-f0ee583d64ae" providerId="ADAL" clId="{063AE06D-F841-4D5B-A696-0B02224AA5FD}" dt="2026-03-10T20:40:47.660" v="667" actId="1076"/>
          <ac:cxnSpMkLst>
            <pc:docMk/>
            <pc:sldMk cId="4193293133" sldId="2147481191"/>
            <ac:cxnSpMk id="16" creationId="{749AD988-17F6-F7D5-F2F3-05A7EE2C22D0}"/>
          </ac:cxnSpMkLst>
        </pc:cxnChg>
        <pc:cxnChg chg="add mod">
          <ac:chgData name="Jennifer Lawson" userId="4daae18f-25d6-4ef5-a946-f0ee583d64ae" providerId="ADAL" clId="{063AE06D-F841-4D5B-A696-0B02224AA5FD}" dt="2026-03-10T20:49:14.599" v="698" actId="14100"/>
          <ac:cxnSpMkLst>
            <pc:docMk/>
            <pc:sldMk cId="4193293133" sldId="2147481191"/>
            <ac:cxnSpMk id="18" creationId="{DEED821B-477D-C96D-E1B6-2007CA658573}"/>
          </ac:cxnSpMkLst>
        </pc:cxnChg>
        <pc:cxnChg chg="add mod">
          <ac:chgData name="Jennifer Lawson" userId="4daae18f-25d6-4ef5-a946-f0ee583d64ae" providerId="ADAL" clId="{063AE06D-F841-4D5B-A696-0B02224AA5FD}" dt="2026-03-10T20:49:30.062" v="701" actId="14100"/>
          <ac:cxnSpMkLst>
            <pc:docMk/>
            <pc:sldMk cId="4193293133" sldId="2147481191"/>
            <ac:cxnSpMk id="20" creationId="{CC1D1F4F-AFDA-856E-8B85-A20C175A9205}"/>
          </ac:cxnSpMkLst>
        </pc:cxnChg>
      </pc:sldChg>
      <pc:sldChg chg="addSp delSp modSp add mod ord">
        <pc:chgData name="Jennifer Lawson" userId="4daae18f-25d6-4ef5-a946-f0ee583d64ae" providerId="ADAL" clId="{063AE06D-F841-4D5B-A696-0B02224AA5FD}" dt="2026-03-11T17:38:53.808" v="3031" actId="1076"/>
        <pc:sldMkLst>
          <pc:docMk/>
          <pc:sldMk cId="3976498245" sldId="2147481192"/>
        </pc:sldMkLst>
        <pc:spChg chg="add mod">
          <ac:chgData name="Jennifer Lawson" userId="4daae18f-25d6-4ef5-a946-f0ee583d64ae" providerId="ADAL" clId="{063AE06D-F841-4D5B-A696-0B02224AA5FD}" dt="2026-03-11T16:57:56.690" v="3007" actId="1076"/>
          <ac:spMkLst>
            <pc:docMk/>
            <pc:sldMk cId="3976498245" sldId="2147481192"/>
            <ac:spMk id="2" creationId="{63A12F6E-1DEE-EB3D-8006-4F7F03292641}"/>
          </ac:spMkLst>
        </pc:spChg>
        <pc:spChg chg="add mod">
          <ac:chgData name="Jennifer Lawson" userId="4daae18f-25d6-4ef5-a946-f0ee583d64ae" providerId="ADAL" clId="{063AE06D-F841-4D5B-A696-0B02224AA5FD}" dt="2026-03-11T16:58:20.310" v="3029" actId="207"/>
          <ac:spMkLst>
            <pc:docMk/>
            <pc:sldMk cId="3976498245" sldId="2147481192"/>
            <ac:spMk id="7" creationId="{61C8E794-0741-ACCE-4447-BAED5732E5CF}"/>
          </ac:spMkLst>
        </pc:spChg>
        <pc:spChg chg="mod">
          <ac:chgData name="Jennifer Lawson" userId="4daae18f-25d6-4ef5-a946-f0ee583d64ae" providerId="ADAL" clId="{063AE06D-F841-4D5B-A696-0B02224AA5FD}" dt="2026-03-11T14:05:48.385" v="2350" actId="14100"/>
          <ac:spMkLst>
            <pc:docMk/>
            <pc:sldMk cId="3976498245" sldId="2147481192"/>
            <ac:spMk id="9" creationId="{D8702C1F-E224-3A5D-1AB8-CD45CD877CF9}"/>
          </ac:spMkLst>
        </pc:spChg>
        <pc:picChg chg="add mod">
          <ac:chgData name="Jennifer Lawson" userId="4daae18f-25d6-4ef5-a946-f0ee583d64ae" providerId="ADAL" clId="{063AE06D-F841-4D5B-A696-0B02224AA5FD}" dt="2026-03-11T17:38:53.808" v="3031" actId="1076"/>
          <ac:picMkLst>
            <pc:docMk/>
            <pc:sldMk cId="3976498245" sldId="2147481192"/>
            <ac:picMk id="6" creationId="{8DCF7A91-35F1-B585-2200-101C64FF492B}"/>
          </ac:picMkLst>
        </pc:picChg>
      </pc:sldChg>
      <pc:sldChg chg="addSp delSp modSp add mod ord">
        <pc:chgData name="Jennifer Lawson" userId="4daae18f-25d6-4ef5-a946-f0ee583d64ae" providerId="ADAL" clId="{063AE06D-F841-4D5B-A696-0B02224AA5FD}" dt="2026-03-11T02:05:31.685" v="2024"/>
        <pc:sldMkLst>
          <pc:docMk/>
          <pc:sldMk cId="189560030" sldId="2147481194"/>
        </pc:sldMkLst>
        <pc:spChg chg="mod">
          <ac:chgData name="Jennifer Lawson" userId="4daae18f-25d6-4ef5-a946-f0ee583d64ae" providerId="ADAL" clId="{063AE06D-F841-4D5B-A696-0B02224AA5FD}" dt="2026-03-10T18:40:04.075" v="385" actId="1076"/>
          <ac:spMkLst>
            <pc:docMk/>
            <pc:sldMk cId="189560030" sldId="2147481194"/>
            <ac:spMk id="5" creationId="{CE18C96B-AA1C-EB53-CAB5-393FB4214B9B}"/>
          </ac:spMkLst>
        </pc:spChg>
        <pc:spChg chg="mod">
          <ac:chgData name="Jennifer Lawson" userId="4daae18f-25d6-4ef5-a946-f0ee583d64ae" providerId="ADAL" clId="{063AE06D-F841-4D5B-A696-0B02224AA5FD}" dt="2026-03-10T18:39:38.395" v="384" actId="1076"/>
          <ac:spMkLst>
            <pc:docMk/>
            <pc:sldMk cId="189560030" sldId="2147481194"/>
            <ac:spMk id="9" creationId="{72136383-4A2C-4FDE-D7A3-9F33BAE8CAEC}"/>
          </ac:spMkLst>
        </pc:spChg>
        <pc:spChg chg="add mod">
          <ac:chgData name="Jennifer Lawson" userId="4daae18f-25d6-4ef5-a946-f0ee583d64ae" providerId="ADAL" clId="{063AE06D-F841-4D5B-A696-0B02224AA5FD}" dt="2026-03-10T18:43:30.056" v="408"/>
          <ac:spMkLst>
            <pc:docMk/>
            <pc:sldMk cId="189560030" sldId="2147481194"/>
            <ac:spMk id="10" creationId="{4A527A7F-CD76-68C7-7A3F-3EB21CADAFC5}"/>
          </ac:spMkLst>
        </pc:spChg>
        <pc:spChg chg="add mod">
          <ac:chgData name="Jennifer Lawson" userId="4daae18f-25d6-4ef5-a946-f0ee583d64ae" providerId="ADAL" clId="{063AE06D-F841-4D5B-A696-0B02224AA5FD}" dt="2026-03-10T18:43:49.815" v="412" actId="1076"/>
          <ac:spMkLst>
            <pc:docMk/>
            <pc:sldMk cId="189560030" sldId="2147481194"/>
            <ac:spMk id="12" creationId="{B143CB45-5ABF-D64B-486B-DE59939DE729}"/>
          </ac:spMkLst>
        </pc:spChg>
      </pc:sldChg>
      <pc:sldChg chg="addSp delSp modSp add mod ord">
        <pc:chgData name="Jennifer Lawson" userId="4daae18f-25d6-4ef5-a946-f0ee583d64ae" providerId="ADAL" clId="{063AE06D-F841-4D5B-A696-0B02224AA5FD}" dt="2026-03-11T02:05:31.685" v="2024"/>
        <pc:sldMkLst>
          <pc:docMk/>
          <pc:sldMk cId="2263743852" sldId="2147481195"/>
        </pc:sldMkLst>
        <pc:spChg chg="mod">
          <ac:chgData name="Jennifer Lawson" userId="4daae18f-25d6-4ef5-a946-f0ee583d64ae" providerId="ADAL" clId="{063AE06D-F841-4D5B-A696-0B02224AA5FD}" dt="2026-03-10T18:44:11.261" v="416" actId="1076"/>
          <ac:spMkLst>
            <pc:docMk/>
            <pc:sldMk cId="2263743852" sldId="2147481195"/>
            <ac:spMk id="5" creationId="{0AC61165-6743-288B-D49A-4D7EA04A159E}"/>
          </ac:spMkLst>
        </pc:spChg>
        <pc:spChg chg="add mod">
          <ac:chgData name="Jennifer Lawson" userId="4daae18f-25d6-4ef5-a946-f0ee583d64ae" providerId="ADAL" clId="{063AE06D-F841-4D5B-A696-0B02224AA5FD}" dt="2026-03-10T18:45:32.666" v="426"/>
          <ac:spMkLst>
            <pc:docMk/>
            <pc:sldMk cId="2263743852" sldId="2147481195"/>
            <ac:spMk id="7" creationId="{77AB8722-697C-BA9E-8FA9-8696E42F51D5}"/>
          </ac:spMkLst>
        </pc:spChg>
        <pc:spChg chg="mod">
          <ac:chgData name="Jennifer Lawson" userId="4daae18f-25d6-4ef5-a946-f0ee583d64ae" providerId="ADAL" clId="{063AE06D-F841-4D5B-A696-0B02224AA5FD}" dt="2026-03-10T18:44:04.422" v="415" actId="1076"/>
          <ac:spMkLst>
            <pc:docMk/>
            <pc:sldMk cId="2263743852" sldId="2147481195"/>
            <ac:spMk id="9" creationId="{399052E8-4146-B67C-F771-61D99C85083C}"/>
          </ac:spMkLst>
        </pc:spChg>
        <pc:spChg chg="add mod">
          <ac:chgData name="Jennifer Lawson" userId="4daae18f-25d6-4ef5-a946-f0ee583d64ae" providerId="ADAL" clId="{063AE06D-F841-4D5B-A696-0B02224AA5FD}" dt="2026-03-10T18:45:39.297" v="428" actId="1076"/>
          <ac:spMkLst>
            <pc:docMk/>
            <pc:sldMk cId="2263743852" sldId="2147481195"/>
            <ac:spMk id="10" creationId="{7D2400EB-9B4D-AEEC-CD2B-1EB700267B00}"/>
          </ac:spMkLst>
        </pc:spChg>
      </pc:sldChg>
      <pc:sldChg chg="addSp delSp modSp add mod ord">
        <pc:chgData name="Jennifer Lawson" userId="4daae18f-25d6-4ef5-a946-f0ee583d64ae" providerId="ADAL" clId="{063AE06D-F841-4D5B-A696-0B02224AA5FD}" dt="2026-03-11T14:06:37.175" v="2351" actId="14100"/>
        <pc:sldMkLst>
          <pc:docMk/>
          <pc:sldMk cId="417122327" sldId="2147481196"/>
        </pc:sldMkLst>
        <pc:spChg chg="add mod">
          <ac:chgData name="Jennifer Lawson" userId="4daae18f-25d6-4ef5-a946-f0ee583d64ae" providerId="ADAL" clId="{063AE06D-F841-4D5B-A696-0B02224AA5FD}" dt="2026-03-11T14:06:37.175" v="2351" actId="14100"/>
          <ac:spMkLst>
            <pc:docMk/>
            <pc:sldMk cId="417122327" sldId="2147481196"/>
            <ac:spMk id="2" creationId="{E97303E5-60FB-0D2A-5B96-E3CF2A8AE7AA}"/>
          </ac:spMkLst>
        </pc:spChg>
        <pc:spChg chg="mod">
          <ac:chgData name="Jennifer Lawson" userId="4daae18f-25d6-4ef5-a946-f0ee583d64ae" providerId="ADAL" clId="{063AE06D-F841-4D5B-A696-0B02224AA5FD}" dt="2026-03-11T00:53:00.196" v="1281" actId="1076"/>
          <ac:spMkLst>
            <pc:docMk/>
            <pc:sldMk cId="417122327" sldId="2147481196"/>
            <ac:spMk id="9" creationId="{F0973E56-7BE7-691E-9457-322E39C5EE81}"/>
          </ac:spMkLst>
        </pc:spChg>
      </pc:sldChg>
      <pc:sldChg chg="addSp modSp add mod ord">
        <pc:chgData name="Jennifer Lawson" userId="4daae18f-25d6-4ef5-a946-f0ee583d64ae" providerId="ADAL" clId="{063AE06D-F841-4D5B-A696-0B02224AA5FD}" dt="2026-03-11T02:05:31.685" v="2024"/>
        <pc:sldMkLst>
          <pc:docMk/>
          <pc:sldMk cId="2358246875" sldId="2147481197"/>
        </pc:sldMkLst>
        <pc:spChg chg="mod">
          <ac:chgData name="Jennifer Lawson" userId="4daae18f-25d6-4ef5-a946-f0ee583d64ae" providerId="ADAL" clId="{063AE06D-F841-4D5B-A696-0B02224AA5FD}" dt="2026-03-10T20:50:08.038" v="741" actId="14100"/>
          <ac:spMkLst>
            <pc:docMk/>
            <pc:sldMk cId="2358246875" sldId="2147481197"/>
            <ac:spMk id="9" creationId="{43796EBD-8610-DDDC-0DD9-AEA9EF048D5F}"/>
          </ac:spMkLst>
        </pc:spChg>
        <pc:picChg chg="add mod">
          <ac:chgData name="Jennifer Lawson" userId="4daae18f-25d6-4ef5-a946-f0ee583d64ae" providerId="ADAL" clId="{063AE06D-F841-4D5B-A696-0B02224AA5FD}" dt="2026-03-10T20:32:48.141" v="618" actId="1076"/>
          <ac:picMkLst>
            <pc:docMk/>
            <pc:sldMk cId="2358246875" sldId="2147481197"/>
            <ac:picMk id="3" creationId="{0EBB6FBF-BEC3-BD9D-D097-48949B533E2B}"/>
          </ac:picMkLst>
        </pc:picChg>
      </pc:sldChg>
      <pc:sldChg chg="addSp modSp add mod ord">
        <pc:chgData name="Jennifer Lawson" userId="4daae18f-25d6-4ef5-a946-f0ee583d64ae" providerId="ADAL" clId="{063AE06D-F841-4D5B-A696-0B02224AA5FD}" dt="2026-03-11T02:05:31.685" v="2024"/>
        <pc:sldMkLst>
          <pc:docMk/>
          <pc:sldMk cId="3055274103" sldId="2147481198"/>
        </pc:sldMkLst>
        <pc:spChg chg="mod">
          <ac:chgData name="Jennifer Lawson" userId="4daae18f-25d6-4ef5-a946-f0ee583d64ae" providerId="ADAL" clId="{063AE06D-F841-4D5B-A696-0B02224AA5FD}" dt="2026-03-10T20:26:41.602" v="608" actId="113"/>
          <ac:spMkLst>
            <pc:docMk/>
            <pc:sldMk cId="3055274103" sldId="2147481198"/>
            <ac:spMk id="4" creationId="{A65BB392-19B2-F15D-350A-E33E02A67115}"/>
          </ac:spMkLst>
        </pc:spChg>
        <pc:spChg chg="mod">
          <ac:chgData name="Jennifer Lawson" userId="4daae18f-25d6-4ef5-a946-f0ee583d64ae" providerId="ADAL" clId="{063AE06D-F841-4D5B-A696-0B02224AA5FD}" dt="2026-03-10T20:26:35.810" v="606" actId="1076"/>
          <ac:spMkLst>
            <pc:docMk/>
            <pc:sldMk cId="3055274103" sldId="2147481198"/>
            <ac:spMk id="9" creationId="{8322EE48-8930-4026-BA6F-3A7383A1CC8F}"/>
          </ac:spMkLst>
        </pc:spChg>
        <pc:picChg chg="add mod">
          <ac:chgData name="Jennifer Lawson" userId="4daae18f-25d6-4ef5-a946-f0ee583d64ae" providerId="ADAL" clId="{063AE06D-F841-4D5B-A696-0B02224AA5FD}" dt="2026-03-10T20:19:10.978" v="602" actId="27614"/>
          <ac:picMkLst>
            <pc:docMk/>
            <pc:sldMk cId="3055274103" sldId="2147481198"/>
            <ac:picMk id="3" creationId="{067F3359-DDE4-5C2D-0255-8803BEE74295}"/>
          </ac:picMkLst>
        </pc:picChg>
      </pc:sldChg>
      <pc:sldChg chg="addSp delSp modSp add mod ord">
        <pc:chgData name="Jennifer Lawson" userId="4daae18f-25d6-4ef5-a946-f0ee583d64ae" providerId="ADAL" clId="{063AE06D-F841-4D5B-A696-0B02224AA5FD}" dt="2026-03-11T02:05:31.685" v="2024"/>
        <pc:sldMkLst>
          <pc:docMk/>
          <pc:sldMk cId="1171372336" sldId="2147481199"/>
        </pc:sldMkLst>
        <pc:spChg chg="add mod">
          <ac:chgData name="Jennifer Lawson" userId="4daae18f-25d6-4ef5-a946-f0ee583d64ae" providerId="ADAL" clId="{063AE06D-F841-4D5B-A696-0B02224AA5FD}" dt="2026-03-11T01:21:39.012" v="1358" actId="1076"/>
          <ac:spMkLst>
            <pc:docMk/>
            <pc:sldMk cId="1171372336" sldId="2147481199"/>
            <ac:spMk id="4" creationId="{0145DCBC-A990-7BC8-5F0D-5864942C863A}"/>
          </ac:spMkLst>
        </pc:spChg>
        <pc:spChg chg="mod">
          <ac:chgData name="Jennifer Lawson" userId="4daae18f-25d6-4ef5-a946-f0ee583d64ae" providerId="ADAL" clId="{063AE06D-F841-4D5B-A696-0B02224AA5FD}" dt="2026-03-11T01:21:53.525" v="1360" actId="14100"/>
          <ac:spMkLst>
            <pc:docMk/>
            <pc:sldMk cId="1171372336" sldId="2147481199"/>
            <ac:spMk id="9" creationId="{CDA90570-5031-80AB-0157-B2E974337729}"/>
          </ac:spMkLst>
        </pc:spChg>
        <pc:grpChg chg="add mod ord">
          <ac:chgData name="Jennifer Lawson" userId="4daae18f-25d6-4ef5-a946-f0ee583d64ae" providerId="ADAL" clId="{063AE06D-F841-4D5B-A696-0B02224AA5FD}" dt="2026-03-11T00:57:36.803" v="1314" actId="167"/>
          <ac:grpSpMkLst>
            <pc:docMk/>
            <pc:sldMk cId="1171372336" sldId="2147481199"/>
            <ac:grpSpMk id="5" creationId="{9E58E19F-D6EA-5C0B-1D81-55EBF7E7DA60}"/>
          </ac:grpSpMkLst>
        </pc:grpChg>
        <pc:picChg chg="add mod">
          <ac:chgData name="Jennifer Lawson" userId="4daae18f-25d6-4ef5-a946-f0ee583d64ae" providerId="ADAL" clId="{063AE06D-F841-4D5B-A696-0B02224AA5FD}" dt="2026-03-11T00:57:16.849" v="1311" actId="164"/>
          <ac:picMkLst>
            <pc:docMk/>
            <pc:sldMk cId="1171372336" sldId="2147481199"/>
            <ac:picMk id="3" creationId="{7F898B85-C67E-555C-0017-BE60322C26CA}"/>
          </ac:picMkLst>
        </pc:picChg>
        <pc:picChg chg="mod">
          <ac:chgData name="Jennifer Lawson" userId="4daae18f-25d6-4ef5-a946-f0ee583d64ae" providerId="ADAL" clId="{063AE06D-F841-4D5B-A696-0B02224AA5FD}" dt="2026-03-11T00:57:16.849" v="1311" actId="164"/>
          <ac:picMkLst>
            <pc:docMk/>
            <pc:sldMk cId="1171372336" sldId="2147481199"/>
            <ac:picMk id="6" creationId="{6FE5F1E3-00B0-EBFA-BD50-E1865C8DCC9F}"/>
          </ac:picMkLst>
        </pc:picChg>
      </pc:sldChg>
      <pc:sldChg chg="addSp delSp modSp add mod ord">
        <pc:chgData name="Jennifer Lawson" userId="4daae18f-25d6-4ef5-a946-f0ee583d64ae" providerId="ADAL" clId="{063AE06D-F841-4D5B-A696-0B02224AA5FD}" dt="2026-03-11T02:05:31.685" v="2024"/>
        <pc:sldMkLst>
          <pc:docMk/>
          <pc:sldMk cId="3786954788" sldId="2147481200"/>
        </pc:sldMkLst>
        <pc:spChg chg="mod">
          <ac:chgData name="Jennifer Lawson" userId="4daae18f-25d6-4ef5-a946-f0ee583d64ae" providerId="ADAL" clId="{063AE06D-F841-4D5B-A696-0B02224AA5FD}" dt="2026-03-10T20:50:18.845" v="760" actId="14100"/>
          <ac:spMkLst>
            <pc:docMk/>
            <pc:sldMk cId="3786954788" sldId="2147481200"/>
            <ac:spMk id="9" creationId="{823F5A28-5697-042E-1855-6CE557BC94B3}"/>
          </ac:spMkLst>
        </pc:spChg>
        <pc:picChg chg="add mod">
          <ac:chgData name="Jennifer Lawson" userId="4daae18f-25d6-4ef5-a946-f0ee583d64ae" providerId="ADAL" clId="{063AE06D-F841-4D5B-A696-0B02224AA5FD}" dt="2026-03-10T20:33:01.990" v="624" actId="962"/>
          <ac:picMkLst>
            <pc:docMk/>
            <pc:sldMk cId="3786954788" sldId="2147481200"/>
            <ac:picMk id="4" creationId="{63DC85FD-878B-19B6-C59F-39F8522B796A}"/>
          </ac:picMkLst>
        </pc:picChg>
      </pc:sldChg>
      <pc:sldChg chg="addSp delSp modSp add mod ord">
        <pc:chgData name="Jennifer Lawson" userId="4daae18f-25d6-4ef5-a946-f0ee583d64ae" providerId="ADAL" clId="{063AE06D-F841-4D5B-A696-0B02224AA5FD}" dt="2026-03-11T02:05:31.685" v="2024"/>
        <pc:sldMkLst>
          <pc:docMk/>
          <pc:sldMk cId="1812059630" sldId="2147481201"/>
        </pc:sldMkLst>
        <pc:spChg chg="mod">
          <ac:chgData name="Jennifer Lawson" userId="4daae18f-25d6-4ef5-a946-f0ee583d64ae" providerId="ADAL" clId="{063AE06D-F841-4D5B-A696-0B02224AA5FD}" dt="2026-03-10T20:50:29.270" v="781" actId="14100"/>
          <ac:spMkLst>
            <pc:docMk/>
            <pc:sldMk cId="1812059630" sldId="2147481201"/>
            <ac:spMk id="9" creationId="{38069A3B-8B4E-7383-073D-A72F06E24957}"/>
          </ac:spMkLst>
        </pc:spChg>
        <pc:picChg chg="add mod">
          <ac:chgData name="Jennifer Lawson" userId="4daae18f-25d6-4ef5-a946-f0ee583d64ae" providerId="ADAL" clId="{063AE06D-F841-4D5B-A696-0B02224AA5FD}" dt="2026-03-10T20:34:56.780" v="630" actId="27614"/>
          <ac:picMkLst>
            <pc:docMk/>
            <pc:sldMk cId="1812059630" sldId="2147481201"/>
            <ac:picMk id="3" creationId="{73803F77-F2D7-8F9D-AC1B-474B9F794F37}"/>
          </ac:picMkLst>
        </pc:picChg>
      </pc:sldChg>
      <pc:sldChg chg="addSp delSp modSp add mod ord">
        <pc:chgData name="Jennifer Lawson" userId="4daae18f-25d6-4ef5-a946-f0ee583d64ae" providerId="ADAL" clId="{063AE06D-F841-4D5B-A696-0B02224AA5FD}" dt="2026-03-11T02:05:31.685" v="2024"/>
        <pc:sldMkLst>
          <pc:docMk/>
          <pc:sldMk cId="2035631262" sldId="2147481202"/>
        </pc:sldMkLst>
        <pc:spChg chg="add mod">
          <ac:chgData name="Jennifer Lawson" userId="4daae18f-25d6-4ef5-a946-f0ee583d64ae" providerId="ADAL" clId="{063AE06D-F841-4D5B-A696-0B02224AA5FD}" dt="2026-03-10T20:38:36.485" v="651"/>
          <ac:spMkLst>
            <pc:docMk/>
            <pc:sldMk cId="2035631262" sldId="2147481202"/>
            <ac:spMk id="5" creationId="{92C41250-A067-FF25-B290-0AEBDC54241A}"/>
          </ac:spMkLst>
        </pc:spChg>
        <pc:spChg chg="mod">
          <ac:chgData name="Jennifer Lawson" userId="4daae18f-25d6-4ef5-a946-f0ee583d64ae" providerId="ADAL" clId="{063AE06D-F841-4D5B-A696-0B02224AA5FD}" dt="2026-03-10T20:50:38.701" v="802" actId="14100"/>
          <ac:spMkLst>
            <pc:docMk/>
            <pc:sldMk cId="2035631262" sldId="2147481202"/>
            <ac:spMk id="9" creationId="{C43C9DF7-D5B9-C50D-D126-F3153EEBADC0}"/>
          </ac:spMkLst>
        </pc:spChg>
        <pc:picChg chg="add mod">
          <ac:chgData name="Jennifer Lawson" userId="4daae18f-25d6-4ef5-a946-f0ee583d64ae" providerId="ADAL" clId="{063AE06D-F841-4D5B-A696-0B02224AA5FD}" dt="2026-03-10T20:37:26.450" v="635" actId="27614"/>
          <ac:picMkLst>
            <pc:docMk/>
            <pc:sldMk cId="2035631262" sldId="2147481202"/>
            <ac:picMk id="4" creationId="{AB6D469F-7A0A-1BAB-6A85-53C14349EBAA}"/>
          </ac:picMkLst>
        </pc:picChg>
      </pc:sldChg>
      <pc:sldChg chg="addSp delSp modSp add mod ord">
        <pc:chgData name="Jennifer Lawson" userId="4daae18f-25d6-4ef5-a946-f0ee583d64ae" providerId="ADAL" clId="{063AE06D-F841-4D5B-A696-0B02224AA5FD}" dt="2026-03-11T02:05:07.329" v="2022"/>
        <pc:sldMkLst>
          <pc:docMk/>
          <pc:sldMk cId="239872688" sldId="2147481204"/>
        </pc:sldMkLst>
        <pc:spChg chg="mod">
          <ac:chgData name="Jennifer Lawson" userId="4daae18f-25d6-4ef5-a946-f0ee583d64ae" providerId="ADAL" clId="{063AE06D-F841-4D5B-A696-0B02224AA5FD}" dt="2026-03-10T22:40:47.957" v="1094" actId="20577"/>
          <ac:spMkLst>
            <pc:docMk/>
            <pc:sldMk cId="239872688" sldId="2147481204"/>
            <ac:spMk id="9" creationId="{23D8E4F0-AEEA-4FA8-738F-7DC576F83485}"/>
          </ac:spMkLst>
        </pc:spChg>
        <pc:picChg chg="add mod">
          <ac:chgData name="Jennifer Lawson" userId="4daae18f-25d6-4ef5-a946-f0ee583d64ae" providerId="ADAL" clId="{063AE06D-F841-4D5B-A696-0B02224AA5FD}" dt="2026-03-10T22:41:02.290" v="1098" actId="27614"/>
          <ac:picMkLst>
            <pc:docMk/>
            <pc:sldMk cId="239872688" sldId="2147481204"/>
            <ac:picMk id="5" creationId="{1C9F639C-92CA-58AB-9C52-29E4A5AD783B}"/>
          </ac:picMkLst>
        </pc:picChg>
        <pc:cxnChg chg="add mod">
          <ac:chgData name="Jennifer Lawson" userId="4daae18f-25d6-4ef5-a946-f0ee583d64ae" providerId="ADAL" clId="{063AE06D-F841-4D5B-A696-0B02224AA5FD}" dt="2026-03-10T22:43:08.949" v="1111" actId="1076"/>
          <ac:cxnSpMkLst>
            <pc:docMk/>
            <pc:sldMk cId="239872688" sldId="2147481204"/>
            <ac:cxnSpMk id="6" creationId="{845A2741-1FBE-5AD6-DB6C-7A55D56FF0C4}"/>
          </ac:cxnSpMkLst>
        </pc:cxnChg>
      </pc:sldChg>
      <pc:sldChg chg="addSp modSp add mod">
        <pc:chgData name="Jennifer Lawson" userId="4daae18f-25d6-4ef5-a946-f0ee583d64ae" providerId="ADAL" clId="{063AE06D-F841-4D5B-A696-0B02224AA5FD}" dt="2026-03-11T02:13:50.935" v="2083" actId="1076"/>
        <pc:sldMkLst>
          <pc:docMk/>
          <pc:sldMk cId="2404322699" sldId="2147481205"/>
        </pc:sldMkLst>
        <pc:spChg chg="mod">
          <ac:chgData name="Jennifer Lawson" userId="4daae18f-25d6-4ef5-a946-f0ee583d64ae" providerId="ADAL" clId="{063AE06D-F841-4D5B-A696-0B02224AA5FD}" dt="2026-03-11T02:13:29.070" v="2079" actId="20577"/>
          <ac:spMkLst>
            <pc:docMk/>
            <pc:sldMk cId="2404322699" sldId="2147481205"/>
            <ac:spMk id="9" creationId="{41908B73-7FAF-9C02-7DF0-9DABFE5C5D7B}"/>
          </ac:spMkLst>
        </pc:spChg>
        <pc:picChg chg="mod modCrop">
          <ac:chgData name="Jennifer Lawson" userId="4daae18f-25d6-4ef5-a946-f0ee583d64ae" providerId="ADAL" clId="{063AE06D-F841-4D5B-A696-0B02224AA5FD}" dt="2026-03-11T02:13:42.503" v="2081" actId="1076"/>
          <ac:picMkLst>
            <pc:docMk/>
            <pc:sldMk cId="2404322699" sldId="2147481205"/>
            <ac:picMk id="3" creationId="{B531FAFF-DCEF-D7FF-313B-8F489681414C}"/>
          </ac:picMkLst>
        </pc:picChg>
        <pc:picChg chg="add mod">
          <ac:chgData name="Jennifer Lawson" userId="4daae18f-25d6-4ef5-a946-f0ee583d64ae" providerId="ADAL" clId="{063AE06D-F841-4D5B-A696-0B02224AA5FD}" dt="2026-03-10T21:23:22.833" v="832" actId="1076"/>
          <ac:picMkLst>
            <pc:docMk/>
            <pc:sldMk cId="2404322699" sldId="2147481205"/>
            <ac:picMk id="4" creationId="{6CF6836B-0D57-7F26-92D8-84080DCB4DEA}"/>
          </ac:picMkLst>
        </pc:picChg>
        <pc:picChg chg="add mod">
          <ac:chgData name="Jennifer Lawson" userId="4daae18f-25d6-4ef5-a946-f0ee583d64ae" providerId="ADAL" clId="{063AE06D-F841-4D5B-A696-0B02224AA5FD}" dt="2026-03-10T21:23:29.821" v="835" actId="962"/>
          <ac:picMkLst>
            <pc:docMk/>
            <pc:sldMk cId="2404322699" sldId="2147481205"/>
            <ac:picMk id="6" creationId="{B44906A8-86CA-65F7-7D58-EA127C4A1FDB}"/>
          </ac:picMkLst>
        </pc:picChg>
        <pc:cxnChg chg="add mod">
          <ac:chgData name="Jennifer Lawson" userId="4daae18f-25d6-4ef5-a946-f0ee583d64ae" providerId="ADAL" clId="{063AE06D-F841-4D5B-A696-0B02224AA5FD}" dt="2026-03-11T02:13:46.239" v="2082" actId="1076"/>
          <ac:cxnSpMkLst>
            <pc:docMk/>
            <pc:sldMk cId="2404322699" sldId="2147481205"/>
            <ac:cxnSpMk id="7" creationId="{CF788D1C-30D2-6525-A864-93522C293B7E}"/>
          </ac:cxnSpMkLst>
        </pc:cxnChg>
        <pc:cxnChg chg="add mod">
          <ac:chgData name="Jennifer Lawson" userId="4daae18f-25d6-4ef5-a946-f0ee583d64ae" providerId="ADAL" clId="{063AE06D-F841-4D5B-A696-0B02224AA5FD}" dt="2026-03-11T02:13:50.935" v="2083" actId="1076"/>
          <ac:cxnSpMkLst>
            <pc:docMk/>
            <pc:sldMk cId="2404322699" sldId="2147481205"/>
            <ac:cxnSpMk id="8" creationId="{D2981D01-388F-826B-5177-CE2526C9C1E2}"/>
          </ac:cxnSpMkLst>
        </pc:cxnChg>
      </pc:sldChg>
      <pc:sldChg chg="addSp delSp modSp add mod">
        <pc:chgData name="Jennifer Lawson" userId="4daae18f-25d6-4ef5-a946-f0ee583d64ae" providerId="ADAL" clId="{063AE06D-F841-4D5B-A696-0B02224AA5FD}" dt="2026-03-11T02:14:28.838" v="2089" actId="164"/>
        <pc:sldMkLst>
          <pc:docMk/>
          <pc:sldMk cId="4091013237" sldId="2147481207"/>
        </pc:sldMkLst>
        <pc:spChg chg="mod">
          <ac:chgData name="Jennifer Lawson" userId="4daae18f-25d6-4ef5-a946-f0ee583d64ae" providerId="ADAL" clId="{063AE06D-F841-4D5B-A696-0B02224AA5FD}" dt="2026-03-10T22:38:45.063" v="1088" actId="1076"/>
          <ac:spMkLst>
            <pc:docMk/>
            <pc:sldMk cId="4091013237" sldId="2147481207"/>
            <ac:spMk id="9" creationId="{5986CDC0-A3A3-E224-1FE9-83A488C18616}"/>
          </ac:spMkLst>
        </pc:spChg>
        <pc:grpChg chg="add mod">
          <ac:chgData name="Jennifer Lawson" userId="4daae18f-25d6-4ef5-a946-f0ee583d64ae" providerId="ADAL" clId="{063AE06D-F841-4D5B-A696-0B02224AA5FD}" dt="2026-03-11T02:14:28.838" v="2089" actId="164"/>
          <ac:grpSpMkLst>
            <pc:docMk/>
            <pc:sldMk cId="4091013237" sldId="2147481207"/>
            <ac:grpSpMk id="12" creationId="{8CDA6A13-F303-5EAA-007B-D56309715B8F}"/>
          </ac:grpSpMkLst>
        </pc:grpChg>
        <pc:picChg chg="add mod">
          <ac:chgData name="Jennifer Lawson" userId="4daae18f-25d6-4ef5-a946-f0ee583d64ae" providerId="ADAL" clId="{063AE06D-F841-4D5B-A696-0B02224AA5FD}" dt="2026-03-11T02:14:28.838" v="2089" actId="164"/>
          <ac:picMkLst>
            <pc:docMk/>
            <pc:sldMk cId="4091013237" sldId="2147481207"/>
            <ac:picMk id="8" creationId="{D8DEFA3A-3C8A-00A5-C8E6-A1AAF2825895}"/>
          </ac:picMkLst>
        </pc:picChg>
        <pc:picChg chg="add mod">
          <ac:chgData name="Jennifer Lawson" userId="4daae18f-25d6-4ef5-a946-f0ee583d64ae" providerId="ADAL" clId="{063AE06D-F841-4D5B-A696-0B02224AA5FD}" dt="2026-03-11T02:14:28.838" v="2089" actId="164"/>
          <ac:picMkLst>
            <pc:docMk/>
            <pc:sldMk cId="4091013237" sldId="2147481207"/>
            <ac:picMk id="11" creationId="{5A41853B-D10D-4EB2-CB85-E80E8FEA4EC2}"/>
          </ac:picMkLst>
        </pc:picChg>
      </pc:sldChg>
      <pc:sldChg chg="addSp delSp modSp add mod">
        <pc:chgData name="Jennifer Lawson" userId="4daae18f-25d6-4ef5-a946-f0ee583d64ae" providerId="ADAL" clId="{063AE06D-F841-4D5B-A696-0B02224AA5FD}" dt="2026-03-11T02:16:01.808" v="2101" actId="1076"/>
        <pc:sldMkLst>
          <pc:docMk/>
          <pc:sldMk cId="3533048399" sldId="2147481208"/>
        </pc:sldMkLst>
        <pc:picChg chg="add mod">
          <ac:chgData name="Jennifer Lawson" userId="4daae18f-25d6-4ef5-a946-f0ee583d64ae" providerId="ADAL" clId="{063AE06D-F841-4D5B-A696-0B02224AA5FD}" dt="2026-03-10T21:43:04.450" v="885" actId="962"/>
          <ac:picMkLst>
            <pc:docMk/>
            <pc:sldMk cId="3533048399" sldId="2147481208"/>
            <ac:picMk id="3" creationId="{300651BC-D249-ABB3-098E-58D7FE410001}"/>
          </ac:picMkLst>
        </pc:picChg>
        <pc:picChg chg="add mod modCrop">
          <ac:chgData name="Jennifer Lawson" userId="4daae18f-25d6-4ef5-a946-f0ee583d64ae" providerId="ADAL" clId="{063AE06D-F841-4D5B-A696-0B02224AA5FD}" dt="2026-03-11T02:15:23.603" v="2095" actId="692"/>
          <ac:picMkLst>
            <pc:docMk/>
            <pc:sldMk cId="3533048399" sldId="2147481208"/>
            <ac:picMk id="6" creationId="{C28216B1-80CC-4E60-AE8E-430C44F7199B}"/>
          </ac:picMkLst>
        </pc:picChg>
        <pc:cxnChg chg="add mod">
          <ac:chgData name="Jennifer Lawson" userId="4daae18f-25d6-4ef5-a946-f0ee583d64ae" providerId="ADAL" clId="{063AE06D-F841-4D5B-A696-0B02224AA5FD}" dt="2026-03-11T02:16:01.808" v="2101" actId="1076"/>
          <ac:cxnSpMkLst>
            <pc:docMk/>
            <pc:sldMk cId="3533048399" sldId="2147481208"/>
            <ac:cxnSpMk id="11" creationId="{E01AB61E-87EC-B56A-7F18-2F23521DE321}"/>
          </ac:cxnSpMkLst>
        </pc:cxnChg>
      </pc:sldChg>
      <pc:sldChg chg="addSp delSp modSp new mod">
        <pc:chgData name="Jennifer Lawson" userId="4daae18f-25d6-4ef5-a946-f0ee583d64ae" providerId="ADAL" clId="{063AE06D-F841-4D5B-A696-0B02224AA5FD}" dt="2026-03-11T16:27:46.878" v="2612" actId="14100"/>
        <pc:sldMkLst>
          <pc:docMk/>
          <pc:sldMk cId="3924621975" sldId="2147481209"/>
        </pc:sldMkLst>
        <pc:spChg chg="add mod">
          <ac:chgData name="Jennifer Lawson" userId="4daae18f-25d6-4ef5-a946-f0ee583d64ae" providerId="ADAL" clId="{063AE06D-F841-4D5B-A696-0B02224AA5FD}" dt="2026-03-10T22:07:50.340" v="1009" actId="1076"/>
          <ac:spMkLst>
            <pc:docMk/>
            <pc:sldMk cId="3924621975" sldId="2147481209"/>
            <ac:spMk id="6" creationId="{E66BBA72-6A01-71CA-833F-8762CC783835}"/>
          </ac:spMkLst>
        </pc:spChg>
        <pc:spChg chg="add mod">
          <ac:chgData name="Jennifer Lawson" userId="4daae18f-25d6-4ef5-a946-f0ee583d64ae" providerId="ADAL" clId="{063AE06D-F841-4D5B-A696-0B02224AA5FD}" dt="2026-03-10T22:07:46.882" v="1008" actId="1076"/>
          <ac:spMkLst>
            <pc:docMk/>
            <pc:sldMk cId="3924621975" sldId="2147481209"/>
            <ac:spMk id="7" creationId="{ED5DE0D2-CE0B-5A5E-99B2-4CEAE8A4B0FA}"/>
          </ac:spMkLst>
        </pc:spChg>
        <pc:spChg chg="add mod">
          <ac:chgData name="Jennifer Lawson" userId="4daae18f-25d6-4ef5-a946-f0ee583d64ae" providerId="ADAL" clId="{063AE06D-F841-4D5B-A696-0B02224AA5FD}" dt="2026-03-11T16:25:11.647" v="2610" actId="1076"/>
          <ac:spMkLst>
            <pc:docMk/>
            <pc:sldMk cId="3924621975" sldId="2147481209"/>
            <ac:spMk id="8" creationId="{55BC8BFA-B9AA-8038-E210-B7065AB5E52C}"/>
          </ac:spMkLst>
        </pc:spChg>
        <pc:picChg chg="add mod ord">
          <ac:chgData name="Jennifer Lawson" userId="4daae18f-25d6-4ef5-a946-f0ee583d64ae" providerId="ADAL" clId="{063AE06D-F841-4D5B-A696-0B02224AA5FD}" dt="2026-03-11T16:24:28.156" v="2601" actId="1035"/>
          <ac:picMkLst>
            <pc:docMk/>
            <pc:sldMk cId="3924621975" sldId="2147481209"/>
            <ac:picMk id="5" creationId="{D4795764-395D-5AB7-D8DB-ED23B2DB5F07}"/>
          </ac:picMkLst>
        </pc:picChg>
        <pc:picChg chg="add mod">
          <ac:chgData name="Jennifer Lawson" userId="4daae18f-25d6-4ef5-a946-f0ee583d64ae" providerId="ADAL" clId="{063AE06D-F841-4D5B-A696-0B02224AA5FD}" dt="2026-03-10T22:08:56.783" v="1030" actId="1076"/>
          <ac:picMkLst>
            <pc:docMk/>
            <pc:sldMk cId="3924621975" sldId="2147481209"/>
            <ac:picMk id="16" creationId="{6B5C9300-3398-DEBC-E6D8-66A069F1C2FF}"/>
          </ac:picMkLst>
        </pc:picChg>
        <pc:picChg chg="add mod">
          <ac:chgData name="Jennifer Lawson" userId="4daae18f-25d6-4ef5-a946-f0ee583d64ae" providerId="ADAL" clId="{063AE06D-F841-4D5B-A696-0B02224AA5FD}" dt="2026-03-11T16:24:48.929" v="2606" actId="1076"/>
          <ac:picMkLst>
            <pc:docMk/>
            <pc:sldMk cId="3924621975" sldId="2147481209"/>
            <ac:picMk id="18" creationId="{4DF66810-24EF-3DF0-8983-83C23B2B1652}"/>
          </ac:picMkLst>
        </pc:picChg>
        <pc:cxnChg chg="add mod">
          <ac:chgData name="Jennifer Lawson" userId="4daae18f-25d6-4ef5-a946-f0ee583d64ae" providerId="ADAL" clId="{063AE06D-F841-4D5B-A696-0B02224AA5FD}" dt="2026-03-10T22:04:04.644" v="989" actId="1076"/>
          <ac:cxnSpMkLst>
            <pc:docMk/>
            <pc:sldMk cId="3924621975" sldId="2147481209"/>
            <ac:cxnSpMk id="10" creationId="{91A2E1B8-4798-FDC7-8160-6EB3FFE57161}"/>
          </ac:cxnSpMkLst>
        </pc:cxnChg>
        <pc:cxnChg chg="add mod">
          <ac:chgData name="Jennifer Lawson" userId="4daae18f-25d6-4ef5-a946-f0ee583d64ae" providerId="ADAL" clId="{063AE06D-F841-4D5B-A696-0B02224AA5FD}" dt="2026-03-11T16:27:46.878" v="2612" actId="14100"/>
          <ac:cxnSpMkLst>
            <pc:docMk/>
            <pc:sldMk cId="3924621975" sldId="2147481209"/>
            <ac:cxnSpMk id="25" creationId="{662D1AE9-0C3C-918B-7908-6AF670F5BAF7}"/>
          </ac:cxnSpMkLst>
        </pc:cxnChg>
        <pc:cxnChg chg="add mod">
          <ac:chgData name="Jennifer Lawson" userId="4daae18f-25d6-4ef5-a946-f0ee583d64ae" providerId="ADAL" clId="{063AE06D-F841-4D5B-A696-0B02224AA5FD}" dt="2026-03-10T22:34:15.018" v="1066" actId="1076"/>
          <ac:cxnSpMkLst>
            <pc:docMk/>
            <pc:sldMk cId="3924621975" sldId="2147481209"/>
            <ac:cxnSpMk id="26" creationId="{5A4C1BE0-3021-263D-63A5-B22236C58C80}"/>
          </ac:cxnSpMkLst>
        </pc:cxnChg>
        <pc:cxnChg chg="add mod">
          <ac:chgData name="Jennifer Lawson" userId="4daae18f-25d6-4ef5-a946-f0ee583d64ae" providerId="ADAL" clId="{063AE06D-F841-4D5B-A696-0B02224AA5FD}" dt="2026-03-10T22:34:22.786" v="1068" actId="1076"/>
          <ac:cxnSpMkLst>
            <pc:docMk/>
            <pc:sldMk cId="3924621975" sldId="2147481209"/>
            <ac:cxnSpMk id="28" creationId="{AD6D78AF-35B3-8CDA-347C-CA9A5E3175C9}"/>
          </ac:cxnSpMkLst>
        </pc:cxnChg>
      </pc:sldChg>
      <pc:sldChg chg="addSp delSp modSp add mod">
        <pc:chgData name="Jennifer Lawson" userId="4daae18f-25d6-4ef5-a946-f0ee583d64ae" providerId="ADAL" clId="{063AE06D-F841-4D5B-A696-0B02224AA5FD}" dt="2026-03-11T16:22:42.725" v="2581" actId="1076"/>
        <pc:sldMkLst>
          <pc:docMk/>
          <pc:sldMk cId="1504747175" sldId="2147481211"/>
        </pc:sldMkLst>
        <pc:spChg chg="mod">
          <ac:chgData name="Jennifer Lawson" userId="4daae18f-25d6-4ef5-a946-f0ee583d64ae" providerId="ADAL" clId="{063AE06D-F841-4D5B-A696-0B02224AA5FD}" dt="2026-03-10T22:12:22.692" v="1049" actId="20577"/>
          <ac:spMkLst>
            <pc:docMk/>
            <pc:sldMk cId="1504747175" sldId="2147481211"/>
            <ac:spMk id="6" creationId="{E107BBE4-B3C3-318C-A9A2-AB01E9A8F06C}"/>
          </ac:spMkLst>
        </pc:spChg>
        <pc:spChg chg="mod">
          <ac:chgData name="Jennifer Lawson" userId="4daae18f-25d6-4ef5-a946-f0ee583d64ae" providerId="ADAL" clId="{063AE06D-F841-4D5B-A696-0B02224AA5FD}" dt="2026-03-11T16:22:42.725" v="2581" actId="1076"/>
          <ac:spMkLst>
            <pc:docMk/>
            <pc:sldMk cId="1504747175" sldId="2147481211"/>
            <ac:spMk id="7" creationId="{18C03154-A56A-DB1D-00A8-3B8609D25FAA}"/>
          </ac:spMkLst>
        </pc:spChg>
        <pc:spChg chg="add mod">
          <ac:chgData name="Jennifer Lawson" userId="4daae18f-25d6-4ef5-a946-f0ee583d64ae" providerId="ADAL" clId="{063AE06D-F841-4D5B-A696-0B02224AA5FD}" dt="2026-03-11T15:00:21.339" v="2386" actId="1038"/>
          <ac:spMkLst>
            <pc:docMk/>
            <pc:sldMk cId="1504747175" sldId="2147481211"/>
            <ac:spMk id="18" creationId="{4CBD2E20-6F1D-AE8B-C0D3-E98B5FC6AE04}"/>
          </ac:spMkLst>
        </pc:spChg>
        <pc:spChg chg="add mod">
          <ac:chgData name="Jennifer Lawson" userId="4daae18f-25d6-4ef5-a946-f0ee583d64ae" providerId="ADAL" clId="{063AE06D-F841-4D5B-A696-0B02224AA5FD}" dt="2026-03-11T15:00:17.673" v="2385" actId="1076"/>
          <ac:spMkLst>
            <pc:docMk/>
            <pc:sldMk cId="1504747175" sldId="2147481211"/>
            <ac:spMk id="19" creationId="{9864CFA7-38B6-8ED7-E442-141A3DECA981}"/>
          </ac:spMkLst>
        </pc:spChg>
        <pc:grpChg chg="add mod">
          <ac:chgData name="Jennifer Lawson" userId="4daae18f-25d6-4ef5-a946-f0ee583d64ae" providerId="ADAL" clId="{063AE06D-F841-4D5B-A696-0B02224AA5FD}" dt="2026-03-10T22:12:43.381" v="1055" actId="1076"/>
          <ac:grpSpMkLst>
            <pc:docMk/>
            <pc:sldMk cId="1504747175" sldId="2147481211"/>
            <ac:grpSpMk id="17" creationId="{578A875F-1B31-EFFA-36FA-F6EE0342C8C2}"/>
          </ac:grpSpMkLst>
        </pc:grpChg>
        <pc:picChg chg="mod">
          <ac:chgData name="Jennifer Lawson" userId="4daae18f-25d6-4ef5-a946-f0ee583d64ae" providerId="ADAL" clId="{063AE06D-F841-4D5B-A696-0B02224AA5FD}" dt="2026-03-10T22:12:36.016" v="1052" actId="164"/>
          <ac:picMkLst>
            <pc:docMk/>
            <pc:sldMk cId="1504747175" sldId="2147481211"/>
            <ac:picMk id="5" creationId="{1D659F80-BE84-27E4-BD3A-C74D685B06BC}"/>
          </ac:picMkLst>
        </pc:picChg>
        <pc:picChg chg="add mod">
          <ac:chgData name="Jennifer Lawson" userId="4daae18f-25d6-4ef5-a946-f0ee583d64ae" providerId="ADAL" clId="{063AE06D-F841-4D5B-A696-0B02224AA5FD}" dt="2026-03-11T16:22:28.084" v="2579" actId="1076"/>
          <ac:picMkLst>
            <pc:docMk/>
            <pc:sldMk cId="1504747175" sldId="2147481211"/>
            <ac:picMk id="21" creationId="{9C064FB1-FFE7-BA8C-0A0F-C3A768F29BC1}"/>
          </ac:picMkLst>
        </pc:picChg>
        <pc:cxnChg chg="add mod">
          <ac:chgData name="Jennifer Lawson" userId="4daae18f-25d6-4ef5-a946-f0ee583d64ae" providerId="ADAL" clId="{063AE06D-F841-4D5B-A696-0B02224AA5FD}" dt="2026-03-11T14:59:40.225" v="2380" actId="1035"/>
          <ac:cxnSpMkLst>
            <pc:docMk/>
            <pc:sldMk cId="1504747175" sldId="2147481211"/>
            <ac:cxnSpMk id="4" creationId="{7755C553-21AF-9779-2AC0-6D6F68B7C34C}"/>
          </ac:cxnSpMkLst>
        </pc:cxnChg>
        <pc:cxnChg chg="mod">
          <ac:chgData name="Jennifer Lawson" userId="4daae18f-25d6-4ef5-a946-f0ee583d64ae" providerId="ADAL" clId="{063AE06D-F841-4D5B-A696-0B02224AA5FD}" dt="2026-03-10T22:12:36.016" v="1052" actId="164"/>
          <ac:cxnSpMkLst>
            <pc:docMk/>
            <pc:sldMk cId="1504747175" sldId="2147481211"/>
            <ac:cxnSpMk id="8" creationId="{7CA3FA5C-C14D-8A98-FDD6-6A9DBAD5938C}"/>
          </ac:cxnSpMkLst>
        </pc:cxnChg>
        <pc:cxnChg chg="mod">
          <ac:chgData name="Jennifer Lawson" userId="4daae18f-25d6-4ef5-a946-f0ee583d64ae" providerId="ADAL" clId="{063AE06D-F841-4D5B-A696-0B02224AA5FD}" dt="2026-03-10T22:12:36.016" v="1052" actId="164"/>
          <ac:cxnSpMkLst>
            <pc:docMk/>
            <pc:sldMk cId="1504747175" sldId="2147481211"/>
            <ac:cxnSpMk id="10" creationId="{10DE2F7F-0A80-1FEB-5ECB-FEFF734B2E0A}"/>
          </ac:cxnSpMkLst>
        </pc:cxnChg>
        <pc:cxnChg chg="add mod">
          <ac:chgData name="Jennifer Lawson" userId="4daae18f-25d6-4ef5-a946-f0ee583d64ae" providerId="ADAL" clId="{063AE06D-F841-4D5B-A696-0B02224AA5FD}" dt="2026-03-11T15:00:05.758" v="2382" actId="1076"/>
          <ac:cxnSpMkLst>
            <pc:docMk/>
            <pc:sldMk cId="1504747175" sldId="2147481211"/>
            <ac:cxnSpMk id="15" creationId="{E23EDD9B-0555-C23C-F36E-8588E3A51001}"/>
          </ac:cxnSpMkLst>
        </pc:cxnChg>
      </pc:sldChg>
      <pc:sldChg chg="addSp delSp modSp add mod ord">
        <pc:chgData name="Jennifer Lawson" userId="4daae18f-25d6-4ef5-a946-f0ee583d64ae" providerId="ADAL" clId="{063AE06D-F841-4D5B-A696-0B02224AA5FD}" dt="2026-03-11T02:05:07.329" v="2022"/>
        <pc:sldMkLst>
          <pc:docMk/>
          <pc:sldMk cId="208680637" sldId="2147481212"/>
        </pc:sldMkLst>
        <pc:picChg chg="add mod modCrop">
          <ac:chgData name="Jennifer Lawson" userId="4daae18f-25d6-4ef5-a946-f0ee583d64ae" providerId="ADAL" clId="{063AE06D-F841-4D5B-A696-0B02224AA5FD}" dt="2026-03-10T22:43:56.328" v="1120" actId="1076"/>
          <ac:picMkLst>
            <pc:docMk/>
            <pc:sldMk cId="208680637" sldId="2147481212"/>
            <ac:picMk id="3" creationId="{592BD923-8901-4999-D882-4AC0AAA6A1D1}"/>
          </ac:picMkLst>
        </pc:picChg>
        <pc:cxnChg chg="add mod">
          <ac:chgData name="Jennifer Lawson" userId="4daae18f-25d6-4ef5-a946-f0ee583d64ae" providerId="ADAL" clId="{063AE06D-F841-4D5B-A696-0B02224AA5FD}" dt="2026-03-10T22:43:58.559" v="1121" actId="1076"/>
          <ac:cxnSpMkLst>
            <pc:docMk/>
            <pc:sldMk cId="208680637" sldId="2147481212"/>
            <ac:cxnSpMk id="7" creationId="{FEB7EF08-A236-6C38-D16C-7BE4320602AD}"/>
          </ac:cxnSpMkLst>
        </pc:cxnChg>
      </pc:sldChg>
      <pc:sldChg chg="addSp delSp modSp new mod ord">
        <pc:chgData name="Jennifer Lawson" userId="4daae18f-25d6-4ef5-a946-f0ee583d64ae" providerId="ADAL" clId="{063AE06D-F841-4D5B-A696-0B02224AA5FD}" dt="2026-03-11T16:43:37.907" v="2806" actId="20577"/>
        <pc:sldMkLst>
          <pc:docMk/>
          <pc:sldMk cId="2285859699" sldId="2147481213"/>
        </pc:sldMkLst>
        <pc:spChg chg="add mod">
          <ac:chgData name="Jennifer Lawson" userId="4daae18f-25d6-4ef5-a946-f0ee583d64ae" providerId="ADAL" clId="{063AE06D-F841-4D5B-A696-0B02224AA5FD}" dt="2026-03-11T01:38:38.430" v="1509" actId="113"/>
          <ac:spMkLst>
            <pc:docMk/>
            <pc:sldMk cId="2285859699" sldId="2147481213"/>
            <ac:spMk id="4" creationId="{B4D76443-49C4-8A59-72F4-F363B5F6B04B}"/>
          </ac:spMkLst>
        </pc:spChg>
        <pc:spChg chg="add mod">
          <ac:chgData name="Jennifer Lawson" userId="4daae18f-25d6-4ef5-a946-f0ee583d64ae" providerId="ADAL" clId="{063AE06D-F841-4D5B-A696-0B02224AA5FD}" dt="2026-03-11T16:43:37.907" v="2806" actId="20577"/>
          <ac:spMkLst>
            <pc:docMk/>
            <pc:sldMk cId="2285859699" sldId="2147481213"/>
            <ac:spMk id="6" creationId="{EA56C95A-191A-A9ED-CC84-629BDC464EA1}"/>
          </ac:spMkLst>
        </pc:spChg>
      </pc:sldChg>
      <pc:sldChg chg="modSp add mod ord">
        <pc:chgData name="Jennifer Lawson" userId="4daae18f-25d6-4ef5-a946-f0ee583d64ae" providerId="ADAL" clId="{063AE06D-F841-4D5B-A696-0B02224AA5FD}" dt="2026-03-11T16:34:02.774" v="2631"/>
        <pc:sldMkLst>
          <pc:docMk/>
          <pc:sldMk cId="1884604647" sldId="2147481214"/>
        </pc:sldMkLst>
        <pc:picChg chg="mod">
          <ac:chgData name="Jennifer Lawson" userId="4daae18f-25d6-4ef5-a946-f0ee583d64ae" providerId="ADAL" clId="{063AE06D-F841-4D5B-A696-0B02224AA5FD}" dt="2026-03-11T01:39:34.902" v="1519" actId="1076"/>
          <ac:picMkLst>
            <pc:docMk/>
            <pc:sldMk cId="1884604647" sldId="2147481214"/>
            <ac:picMk id="3" creationId="{B8F80932-7222-803C-9F7D-36B13C729FC7}"/>
          </ac:picMkLst>
        </pc:picChg>
      </pc:sldChg>
      <pc:sldChg chg="addSp modSp new mod">
        <pc:chgData name="Jennifer Lawson" userId="4daae18f-25d6-4ef5-a946-f0ee583d64ae" providerId="ADAL" clId="{063AE06D-F841-4D5B-A696-0B02224AA5FD}" dt="2026-03-11T16:17:50.045" v="2501" actId="14100"/>
        <pc:sldMkLst>
          <pc:docMk/>
          <pc:sldMk cId="2036981630" sldId="2147481215"/>
        </pc:sldMkLst>
        <pc:spChg chg="add mod">
          <ac:chgData name="Jennifer Lawson" userId="4daae18f-25d6-4ef5-a946-f0ee583d64ae" providerId="ADAL" clId="{063AE06D-F841-4D5B-A696-0B02224AA5FD}" dt="2026-03-11T16:17:50.045" v="2501" actId="14100"/>
          <ac:spMkLst>
            <pc:docMk/>
            <pc:sldMk cId="2036981630" sldId="2147481215"/>
            <ac:spMk id="4" creationId="{C95F933B-4AC8-4624-FD76-82FFF5DF17AA}"/>
          </ac:spMkLst>
        </pc:spChg>
        <pc:spChg chg="add mod">
          <ac:chgData name="Jennifer Lawson" userId="4daae18f-25d6-4ef5-a946-f0ee583d64ae" providerId="ADAL" clId="{063AE06D-F841-4D5B-A696-0B02224AA5FD}" dt="2026-03-11T16:17:09.952" v="2494" actId="1076"/>
          <ac:spMkLst>
            <pc:docMk/>
            <pc:sldMk cId="2036981630" sldId="2147481215"/>
            <ac:spMk id="6" creationId="{9FD019AD-F0BF-02D8-AB15-031809472E3F}"/>
          </ac:spMkLst>
        </pc:spChg>
        <pc:picChg chg="add mod">
          <ac:chgData name="Jennifer Lawson" userId="4daae18f-25d6-4ef5-a946-f0ee583d64ae" providerId="ADAL" clId="{063AE06D-F841-4D5B-A696-0B02224AA5FD}" dt="2026-03-11T16:15:21.977" v="2478" actId="1076"/>
          <ac:picMkLst>
            <pc:docMk/>
            <pc:sldMk cId="2036981630" sldId="2147481215"/>
            <ac:picMk id="3" creationId="{1D3C7BCF-E79B-4AA0-0D41-5B31AAE30A6F}"/>
          </ac:picMkLst>
        </pc:picChg>
      </pc:sldChg>
      <pc:sldChg chg="addSp delSp modSp add mod">
        <pc:chgData name="Jennifer Lawson" userId="4daae18f-25d6-4ef5-a946-f0ee583d64ae" providerId="ADAL" clId="{063AE06D-F841-4D5B-A696-0B02224AA5FD}" dt="2026-03-11T16:17:38.823" v="2498" actId="14100"/>
        <pc:sldMkLst>
          <pc:docMk/>
          <pc:sldMk cId="3623014240" sldId="2147481216"/>
        </pc:sldMkLst>
        <pc:spChg chg="mod">
          <ac:chgData name="Jennifer Lawson" userId="4daae18f-25d6-4ef5-a946-f0ee583d64ae" providerId="ADAL" clId="{063AE06D-F841-4D5B-A696-0B02224AA5FD}" dt="2026-03-11T16:17:38.823" v="2498" actId="14100"/>
          <ac:spMkLst>
            <pc:docMk/>
            <pc:sldMk cId="3623014240" sldId="2147481216"/>
            <ac:spMk id="4" creationId="{DB4FAD86-FFE0-6A60-4DCE-A66CF114A9E1}"/>
          </ac:spMkLst>
        </pc:spChg>
        <pc:spChg chg="add mod">
          <ac:chgData name="Jennifer Lawson" userId="4daae18f-25d6-4ef5-a946-f0ee583d64ae" providerId="ADAL" clId="{063AE06D-F841-4D5B-A696-0B02224AA5FD}" dt="2026-03-11T16:16:57.339" v="2492" actId="20577"/>
          <ac:spMkLst>
            <pc:docMk/>
            <pc:sldMk cId="3623014240" sldId="2147481216"/>
            <ac:spMk id="6" creationId="{A6EDB13F-FBD9-93E2-0406-E848F4AFCF45}"/>
          </ac:spMkLst>
        </pc:spChg>
        <pc:picChg chg="add mod">
          <ac:chgData name="Jennifer Lawson" userId="4daae18f-25d6-4ef5-a946-f0ee583d64ae" providerId="ADAL" clId="{063AE06D-F841-4D5B-A696-0B02224AA5FD}" dt="2026-03-11T16:15:53.690" v="2485" actId="1076"/>
          <ac:picMkLst>
            <pc:docMk/>
            <pc:sldMk cId="3623014240" sldId="2147481216"/>
            <ac:picMk id="5" creationId="{7C8E5FFA-385B-B69D-6EA6-597AFB1A526F}"/>
          </ac:picMkLst>
        </pc:picChg>
      </pc:sldChg>
      <pc:sldChg chg="addSp modSp new mod ord modClrScheme chgLayout">
        <pc:chgData name="Jennifer Lawson" userId="4daae18f-25d6-4ef5-a946-f0ee583d64ae" providerId="ADAL" clId="{063AE06D-F841-4D5B-A696-0B02224AA5FD}" dt="2026-03-11T16:20:52.635" v="2570" actId="1076"/>
        <pc:sldMkLst>
          <pc:docMk/>
          <pc:sldMk cId="2589744229" sldId="2147481217"/>
        </pc:sldMkLst>
        <pc:spChg chg="add mod">
          <ac:chgData name="Jennifer Lawson" userId="4daae18f-25d6-4ef5-a946-f0ee583d64ae" providerId="ADAL" clId="{063AE06D-F841-4D5B-A696-0B02224AA5FD}" dt="2026-03-11T16:20:46.596" v="2567" actId="113"/>
          <ac:spMkLst>
            <pc:docMk/>
            <pc:sldMk cId="2589744229" sldId="2147481217"/>
            <ac:spMk id="4" creationId="{09302FEE-1A50-B0FD-32D6-E22FDB83D966}"/>
          </ac:spMkLst>
        </pc:spChg>
        <pc:picChg chg="add mod modCrop">
          <ac:chgData name="Jennifer Lawson" userId="4daae18f-25d6-4ef5-a946-f0ee583d64ae" providerId="ADAL" clId="{063AE06D-F841-4D5B-A696-0B02224AA5FD}" dt="2026-03-11T16:20:52.635" v="2570" actId="1076"/>
          <ac:picMkLst>
            <pc:docMk/>
            <pc:sldMk cId="2589744229" sldId="2147481217"/>
            <ac:picMk id="3" creationId="{6F2F1DDB-9E9F-F3B3-7D45-BC98125063AF}"/>
          </ac:picMkLst>
        </pc:picChg>
      </pc:sldChg>
      <pc:sldChg chg="addSp modSp new mod ord">
        <pc:chgData name="Jennifer Lawson" userId="4daae18f-25d6-4ef5-a946-f0ee583d64ae" providerId="ADAL" clId="{063AE06D-F841-4D5B-A696-0B02224AA5FD}" dt="2026-03-11T16:30:47.430" v="2629"/>
        <pc:sldMkLst>
          <pc:docMk/>
          <pc:sldMk cId="1243851442" sldId="2147481218"/>
        </pc:sldMkLst>
        <pc:picChg chg="add mod">
          <ac:chgData name="Jennifer Lawson" userId="4daae18f-25d6-4ef5-a946-f0ee583d64ae" providerId="ADAL" clId="{063AE06D-F841-4D5B-A696-0B02224AA5FD}" dt="2026-03-11T16:29:39.742" v="2627" actId="1076"/>
          <ac:picMkLst>
            <pc:docMk/>
            <pc:sldMk cId="1243851442" sldId="2147481218"/>
            <ac:picMk id="3" creationId="{022FEB0D-3C02-E6F5-AABE-40AB1B333011}"/>
          </ac:picMkLst>
        </pc:picChg>
      </pc:sldChg>
      <pc:sldChg chg="addSp modSp new mod">
        <pc:chgData name="Jennifer Lawson" userId="4daae18f-25d6-4ef5-a946-f0ee583d64ae" providerId="ADAL" clId="{063AE06D-F841-4D5B-A696-0B02224AA5FD}" dt="2026-03-11T16:46:51.500" v="2879" actId="20577"/>
        <pc:sldMkLst>
          <pc:docMk/>
          <pc:sldMk cId="1147991651" sldId="2147481219"/>
        </pc:sldMkLst>
        <pc:spChg chg="add mod">
          <ac:chgData name="Jennifer Lawson" userId="4daae18f-25d6-4ef5-a946-f0ee583d64ae" providerId="ADAL" clId="{063AE06D-F841-4D5B-A696-0B02224AA5FD}" dt="2026-03-11T16:46:26.989" v="2865" actId="1076"/>
          <ac:spMkLst>
            <pc:docMk/>
            <pc:sldMk cId="1147991651" sldId="2147481219"/>
            <ac:spMk id="4" creationId="{498C20F0-D727-8126-DD4C-76F40D7CB0E7}"/>
          </ac:spMkLst>
        </pc:spChg>
        <pc:spChg chg="add mod">
          <ac:chgData name="Jennifer Lawson" userId="4daae18f-25d6-4ef5-a946-f0ee583d64ae" providerId="ADAL" clId="{063AE06D-F841-4D5B-A696-0B02224AA5FD}" dt="2026-03-11T16:46:51.500" v="2879" actId="20577"/>
          <ac:spMkLst>
            <pc:docMk/>
            <pc:sldMk cId="1147991651" sldId="2147481219"/>
            <ac:spMk id="5" creationId="{7743AFDB-70DC-D7C7-A3EA-F19F03182F75}"/>
          </ac:spMkLst>
        </pc:spChg>
        <pc:picChg chg="add mod">
          <ac:chgData name="Jennifer Lawson" userId="4daae18f-25d6-4ef5-a946-f0ee583d64ae" providerId="ADAL" clId="{063AE06D-F841-4D5B-A696-0B02224AA5FD}" dt="2026-03-11T16:46:24.174" v="2864" actId="1076"/>
          <ac:picMkLst>
            <pc:docMk/>
            <pc:sldMk cId="1147991651" sldId="2147481219"/>
            <ac:picMk id="3" creationId="{0E02F140-6E69-710F-FC2B-4AD36426DC28}"/>
          </ac:picMkLst>
        </pc:picChg>
      </pc:sldChg>
      <pc:sldChg chg="modSp add mod">
        <pc:chgData name="Jennifer Lawson" userId="4daae18f-25d6-4ef5-a946-f0ee583d64ae" providerId="ADAL" clId="{063AE06D-F841-4D5B-A696-0B02224AA5FD}" dt="2026-04-02T13:13:24.173" v="3296"/>
        <pc:sldMkLst>
          <pc:docMk/>
          <pc:sldMk cId="468745070" sldId="2147481220"/>
        </pc:sldMkLst>
        <pc:spChg chg="mod">
          <ac:chgData name="Jennifer Lawson" userId="4daae18f-25d6-4ef5-a946-f0ee583d64ae" providerId="ADAL" clId="{063AE06D-F841-4D5B-A696-0B02224AA5FD}" dt="2026-04-02T13:13:24.173" v="3296"/>
          <ac:spMkLst>
            <pc:docMk/>
            <pc:sldMk cId="468745070" sldId="2147481220"/>
            <ac:spMk id="2" creationId="{6BB87C2A-465E-D0A8-E543-F73650829EBA}"/>
          </ac:spMkLst>
        </pc:spChg>
      </pc:sldChg>
      <pc:sldChg chg="modSp new mod">
        <pc:chgData name="Jennifer Lawson" userId="4daae18f-25d6-4ef5-a946-f0ee583d64ae" providerId="ADAL" clId="{063AE06D-F841-4D5B-A696-0B02224AA5FD}" dt="2026-04-02T13:43:53.814" v="3321" actId="20577"/>
        <pc:sldMkLst>
          <pc:docMk/>
          <pc:sldMk cId="205778999" sldId="2147481221"/>
        </pc:sldMkLst>
        <pc:spChg chg="mod">
          <ac:chgData name="Jennifer Lawson" userId="4daae18f-25d6-4ef5-a946-f0ee583d64ae" providerId="ADAL" clId="{063AE06D-F841-4D5B-A696-0B02224AA5FD}" dt="2026-04-02T13:43:53.814" v="3321" actId="20577"/>
          <ac:spMkLst>
            <pc:docMk/>
            <pc:sldMk cId="205778999" sldId="2147481221"/>
            <ac:spMk id="2" creationId="{EA93DC52-2781-3E3E-1AF1-4FF7EB54B9AF}"/>
          </ac:spMkLst>
        </pc:spChg>
      </pc:sldChg>
      <pc:sldChg chg="add">
        <pc:chgData name="Jennifer Lawson" userId="4daae18f-25d6-4ef5-a946-f0ee583d64ae" providerId="ADAL" clId="{063AE06D-F841-4D5B-A696-0B02224AA5FD}" dt="2026-04-02T13:43:58.218" v="3322" actId="2890"/>
        <pc:sldMkLst>
          <pc:docMk/>
          <pc:sldMk cId="1285358968" sldId="2147481222"/>
        </pc:sldMkLst>
      </pc:sldChg>
      <pc:sldChg chg="add">
        <pc:chgData name="Jennifer Lawson" userId="4daae18f-25d6-4ef5-a946-f0ee583d64ae" providerId="ADAL" clId="{063AE06D-F841-4D5B-A696-0B02224AA5FD}" dt="2026-04-02T13:44:01.332" v="3323" actId="2890"/>
        <pc:sldMkLst>
          <pc:docMk/>
          <pc:sldMk cId="1061630274" sldId="2147481223"/>
        </pc:sldMkLst>
      </pc:sldChg>
      <pc:sldChg chg="addSp delSp modSp new mod">
        <pc:chgData name="Jennifer Lawson" userId="4daae18f-25d6-4ef5-a946-f0ee583d64ae" providerId="ADAL" clId="{063AE06D-F841-4D5B-A696-0B02224AA5FD}" dt="2026-04-02T14:06:20.365" v="3358" actId="1076"/>
        <pc:sldMkLst>
          <pc:docMk/>
          <pc:sldMk cId="4013348824" sldId="2147481224"/>
        </pc:sldMkLst>
        <pc:spChg chg="mod">
          <ac:chgData name="Jennifer Lawson" userId="4daae18f-25d6-4ef5-a946-f0ee583d64ae" providerId="ADAL" clId="{063AE06D-F841-4D5B-A696-0B02224AA5FD}" dt="2026-04-02T14:06:10.048" v="3353" actId="20577"/>
          <ac:spMkLst>
            <pc:docMk/>
            <pc:sldMk cId="4013348824" sldId="2147481224"/>
            <ac:spMk id="2" creationId="{44D2F20C-699E-C0F5-BDAD-5E3661F96A55}"/>
          </ac:spMkLst>
        </pc:spChg>
        <pc:picChg chg="add mod">
          <ac:chgData name="Jennifer Lawson" userId="4daae18f-25d6-4ef5-a946-f0ee583d64ae" providerId="ADAL" clId="{063AE06D-F841-4D5B-A696-0B02224AA5FD}" dt="2026-04-02T14:06:20.365" v="3358" actId="1076"/>
          <ac:picMkLst>
            <pc:docMk/>
            <pc:sldMk cId="4013348824" sldId="2147481224"/>
            <ac:picMk id="6" creationId="{39C1D5F5-C9FC-E0B9-0FEE-3FDB18F78922}"/>
          </ac:picMkLst>
        </pc:picChg>
      </pc:sldChg>
      <pc:sldChg chg="addSp delSp modSp new mod modClrScheme chgLayout">
        <pc:chgData name="Jennifer Lawson" userId="4daae18f-25d6-4ef5-a946-f0ee583d64ae" providerId="ADAL" clId="{063AE06D-F841-4D5B-A696-0B02224AA5FD}" dt="2026-04-02T14:07:57.796" v="3423" actId="20577"/>
        <pc:sldMkLst>
          <pc:docMk/>
          <pc:sldMk cId="1351155711" sldId="2147481225"/>
        </pc:sldMkLst>
        <pc:spChg chg="add mod ord">
          <ac:chgData name="Jennifer Lawson" userId="4daae18f-25d6-4ef5-a946-f0ee583d64ae" providerId="ADAL" clId="{063AE06D-F841-4D5B-A696-0B02224AA5FD}" dt="2026-04-02T14:07:57.796" v="3423" actId="20577"/>
          <ac:spMkLst>
            <pc:docMk/>
            <pc:sldMk cId="1351155711" sldId="2147481225"/>
            <ac:spMk id="9" creationId="{00249BF5-53D6-F5D8-50F0-C599724B7F65}"/>
          </ac:spMkLst>
        </pc:spChg>
      </pc:sldChg>
      <pc:sldChg chg="addSp delSp modSp new mod modClrScheme chgLayout">
        <pc:chgData name="Jennifer Lawson" userId="4daae18f-25d6-4ef5-a946-f0ee583d64ae" providerId="ADAL" clId="{063AE06D-F841-4D5B-A696-0B02224AA5FD}" dt="2026-04-02T14:10:02.369" v="3581" actId="1076"/>
        <pc:sldMkLst>
          <pc:docMk/>
          <pc:sldMk cId="2006966360" sldId="2147481226"/>
        </pc:sldMkLst>
        <pc:spChg chg="add mod ord">
          <ac:chgData name="Jennifer Lawson" userId="4daae18f-25d6-4ef5-a946-f0ee583d64ae" providerId="ADAL" clId="{063AE06D-F841-4D5B-A696-0B02224AA5FD}" dt="2026-04-02T14:08:37.258" v="3458" actId="20577"/>
          <ac:spMkLst>
            <pc:docMk/>
            <pc:sldMk cId="2006966360" sldId="2147481226"/>
            <ac:spMk id="4" creationId="{9D329674-9366-5171-C48E-0812AAB605FA}"/>
          </ac:spMkLst>
        </pc:spChg>
        <pc:spChg chg="add mod ord">
          <ac:chgData name="Jennifer Lawson" userId="4daae18f-25d6-4ef5-a946-f0ee583d64ae" providerId="ADAL" clId="{063AE06D-F841-4D5B-A696-0B02224AA5FD}" dt="2026-04-02T14:10:02.369" v="3581" actId="1076"/>
          <ac:spMkLst>
            <pc:docMk/>
            <pc:sldMk cId="2006966360" sldId="2147481226"/>
            <ac:spMk id="5" creationId="{C5F5F5F7-0980-65E3-800E-E8A909FF6287}"/>
          </ac:spMkLst>
        </pc:spChg>
      </pc:sldChg>
      <pc:sldChg chg="modSp add mod">
        <pc:chgData name="Jennifer Lawson" userId="4daae18f-25d6-4ef5-a946-f0ee583d64ae" providerId="ADAL" clId="{063AE06D-F841-4D5B-A696-0B02224AA5FD}" dt="2026-04-06T19:17:34.403" v="3983" actId="20577"/>
        <pc:sldMkLst>
          <pc:docMk/>
          <pc:sldMk cId="3320443450" sldId="2147481227"/>
        </pc:sldMkLst>
        <pc:spChg chg="mod">
          <ac:chgData name="Jennifer Lawson" userId="4daae18f-25d6-4ef5-a946-f0ee583d64ae" providerId="ADAL" clId="{063AE06D-F841-4D5B-A696-0B02224AA5FD}" dt="2026-04-06T18:45:46.980" v="3604" actId="20577"/>
          <ac:spMkLst>
            <pc:docMk/>
            <pc:sldMk cId="3320443450" sldId="2147481227"/>
            <ac:spMk id="2" creationId="{1F42BFBE-C2B3-D197-FA98-6BB12E0961F1}"/>
          </ac:spMkLst>
        </pc:spChg>
        <pc:spChg chg="mod">
          <ac:chgData name="Jennifer Lawson" userId="4daae18f-25d6-4ef5-a946-f0ee583d64ae" providerId="ADAL" clId="{063AE06D-F841-4D5B-A696-0B02224AA5FD}" dt="2026-04-06T19:17:34.403" v="3983" actId="20577"/>
          <ac:spMkLst>
            <pc:docMk/>
            <pc:sldMk cId="3320443450" sldId="2147481227"/>
            <ac:spMk id="3" creationId="{D3626D4C-51C0-7612-9409-759EB17BA454}"/>
          </ac:spMkLst>
        </pc:spChg>
      </pc:sldChg>
      <pc:sldChg chg="addSp delSp modSp new mod">
        <pc:chgData name="Jennifer Lawson" userId="4daae18f-25d6-4ef5-a946-f0ee583d64ae" providerId="ADAL" clId="{063AE06D-F841-4D5B-A696-0B02224AA5FD}" dt="2026-04-06T19:20:38.919" v="3992" actId="22"/>
        <pc:sldMkLst>
          <pc:docMk/>
          <pc:sldMk cId="1107261653" sldId="2147481228"/>
        </pc:sldMkLst>
        <pc:spChg chg="mod">
          <ac:chgData name="Jennifer Lawson" userId="4daae18f-25d6-4ef5-a946-f0ee583d64ae" providerId="ADAL" clId="{063AE06D-F841-4D5B-A696-0B02224AA5FD}" dt="2026-04-06T19:08:29.702" v="3749" actId="20577"/>
          <ac:spMkLst>
            <pc:docMk/>
            <pc:sldMk cId="1107261653" sldId="2147481228"/>
            <ac:spMk id="2" creationId="{42991C17-717E-EB24-8A87-801F0A22DC41}"/>
          </ac:spMkLst>
        </pc:spChg>
        <pc:spChg chg="add mod">
          <ac:chgData name="Jennifer Lawson" userId="4daae18f-25d6-4ef5-a946-f0ee583d64ae" providerId="ADAL" clId="{063AE06D-F841-4D5B-A696-0B02224AA5FD}" dt="2026-04-06T19:08:19.262" v="3717" actId="1076"/>
          <ac:spMkLst>
            <pc:docMk/>
            <pc:sldMk cId="1107261653" sldId="2147481228"/>
            <ac:spMk id="6" creationId="{16DB9413-6042-2B59-8898-C9C9576711DF}"/>
          </ac:spMkLst>
        </pc:spChg>
        <pc:spChg chg="add mod">
          <ac:chgData name="Jennifer Lawson" userId="4daae18f-25d6-4ef5-a946-f0ee583d64ae" providerId="ADAL" clId="{063AE06D-F841-4D5B-A696-0B02224AA5FD}" dt="2026-04-06T19:06:21.635" v="3706" actId="6549"/>
          <ac:spMkLst>
            <pc:docMk/>
            <pc:sldMk cId="1107261653" sldId="2147481228"/>
            <ac:spMk id="7" creationId="{9D8BF8DA-83CE-8B47-F3FD-15EC1B145CF9}"/>
          </ac:spMkLst>
        </pc:spChg>
        <pc:picChg chg="add mod">
          <ac:chgData name="Jennifer Lawson" userId="4daae18f-25d6-4ef5-a946-f0ee583d64ae" providerId="ADAL" clId="{063AE06D-F841-4D5B-A696-0B02224AA5FD}" dt="2026-04-06T19:06:27.092" v="3707" actId="1076"/>
          <ac:picMkLst>
            <pc:docMk/>
            <pc:sldMk cId="1107261653" sldId="2147481228"/>
            <ac:picMk id="5" creationId="{F34E061C-D5FA-A2D8-C087-8209DFD7DD76}"/>
          </ac:picMkLst>
        </pc:picChg>
      </pc:sldChg>
      <pc:sldChg chg="addSp delSp modSp add mod modClrScheme chgLayout">
        <pc:chgData name="Jennifer Lawson" userId="4daae18f-25d6-4ef5-a946-f0ee583d64ae" providerId="ADAL" clId="{063AE06D-F841-4D5B-A696-0B02224AA5FD}" dt="2026-04-06T19:21:43.407" v="3997" actId="20577"/>
        <pc:sldMkLst>
          <pc:docMk/>
          <pc:sldMk cId="4078931547" sldId="2147481229"/>
        </pc:sldMkLst>
        <pc:spChg chg="mod ord">
          <ac:chgData name="Jennifer Lawson" userId="4daae18f-25d6-4ef5-a946-f0ee583d64ae" providerId="ADAL" clId="{063AE06D-F841-4D5B-A696-0B02224AA5FD}" dt="2026-04-06T19:21:34.457" v="3994" actId="700"/>
          <ac:spMkLst>
            <pc:docMk/>
            <pc:sldMk cId="4078931547" sldId="2147481229"/>
            <ac:spMk id="2" creationId="{907E2077-181E-B7FC-A7C9-20F68B7C1774}"/>
          </ac:spMkLst>
        </pc:spChg>
        <pc:spChg chg="add mod ord">
          <ac:chgData name="Jennifer Lawson" userId="4daae18f-25d6-4ef5-a946-f0ee583d64ae" providerId="ADAL" clId="{063AE06D-F841-4D5B-A696-0B02224AA5FD}" dt="2026-04-06T19:21:43.407" v="3997" actId="20577"/>
          <ac:spMkLst>
            <pc:docMk/>
            <pc:sldMk cId="4078931547" sldId="2147481229"/>
            <ac:spMk id="3" creationId="{F5220907-BFDE-E493-11DC-6ECB38871FDE}"/>
          </ac:spMkLst>
        </pc:spChg>
        <pc:spChg chg="add mod ord">
          <ac:chgData name="Jennifer Lawson" userId="4daae18f-25d6-4ef5-a946-f0ee583d64ae" providerId="ADAL" clId="{063AE06D-F841-4D5B-A696-0B02224AA5FD}" dt="2026-04-06T19:21:34.457" v="3994" actId="700"/>
          <ac:spMkLst>
            <pc:docMk/>
            <pc:sldMk cId="4078931547" sldId="2147481229"/>
            <ac:spMk id="4" creationId="{B354C4BF-1929-2E26-4144-256B99784F79}"/>
          </ac:spMkLst>
        </pc:spChg>
      </pc:sldChg>
      <pc:sldChg chg="add">
        <pc:chgData name="Jennifer Lawson" userId="4daae18f-25d6-4ef5-a946-f0ee583d64ae" providerId="ADAL" clId="{063AE06D-F841-4D5B-A696-0B02224AA5FD}" dt="2026-04-06T19:21:01.394" v="3993"/>
        <pc:sldMkLst>
          <pc:docMk/>
          <pc:sldMk cId="4100268344" sldId="214748123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E80FF3-98A4-66CE-B19A-E75CB2897B7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ED5E699-764C-1806-BAB5-129CE1F461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61A46C-2AFB-CF42-BB9D-CEFF17003168}" type="datetimeFigureOut">
              <a:rPr lang="en-US" smtClean="0"/>
              <a:t>4/13/2026</a:t>
            </a:fld>
            <a:endParaRPr lang="en-US"/>
          </a:p>
        </p:txBody>
      </p:sp>
      <p:sp>
        <p:nvSpPr>
          <p:cNvPr id="4" name="Footer Placeholder 3">
            <a:extLst>
              <a:ext uri="{FF2B5EF4-FFF2-40B4-BE49-F238E27FC236}">
                <a16:creationId xmlns:a16="http://schemas.microsoft.com/office/drawing/2014/main" id="{3BB86D81-9831-1766-27C9-A22D76375BD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79842C-FF78-3DE4-DC66-A99424F06E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0D930E-6526-4E4E-BA12-E1F3D5C02787}" type="slidenum">
              <a:rPr lang="en-US" smtClean="0"/>
              <a:t>‹#›</a:t>
            </a:fld>
            <a:endParaRPr lang="en-US"/>
          </a:p>
        </p:txBody>
      </p:sp>
    </p:spTree>
    <p:extLst>
      <p:ext uri="{BB962C8B-B14F-4D97-AF65-F5344CB8AC3E}">
        <p14:creationId xmlns:p14="http://schemas.microsoft.com/office/powerpoint/2010/main" val="3920520959"/>
      </p:ext>
    </p:extLst>
  </p:cSld>
  <p:clrMap bg1="lt1" tx1="dk1" bg2="lt2" tx2="dk2" accent1="accent1" accent2="accent2" accent3="accent3" accent4="accent4" accent5="accent5" accent6="accent6" hlink="hlink" folHlink="folHlink"/>
  <p:hf sldNum="0" hdr="0" ftr="0" dt="0"/>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2D40BC-A2C8-5244-8009-52AB100553C5}" type="datetimeFigureOut">
              <a:rPr lang="en-US" smtClean="0"/>
              <a:t>4/13/2026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257D60-67F0-CA40-818B-0CBB97AA61FB}" type="slidenum">
              <a:rPr lang="en-US" smtClean="0"/>
              <a:t>‹#›</a:t>
            </a:fld>
            <a:endParaRPr lang="en-US"/>
          </a:p>
        </p:txBody>
      </p:sp>
    </p:spTree>
    <p:extLst>
      <p:ext uri="{BB962C8B-B14F-4D97-AF65-F5344CB8AC3E}">
        <p14:creationId xmlns:p14="http://schemas.microsoft.com/office/powerpoint/2010/main" val="265046919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E455E-A527-952E-7EBB-BA8FFB484F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EEBC0A-0E46-91E1-983F-92053F459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9010A4-5509-D664-DB63-30B2D0972BA3}"/>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1216135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6939D-3308-D999-20CA-2AF3A5DB5F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C35339-6EA4-2AC4-98E8-F57EDD16C2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27D2F2-7FD5-7A11-7EB4-5A73F5636371}"/>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2594533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F4926-57E7-A7B5-23FA-AEA7805ECE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38C269-1858-F5F5-88B8-A6D311100F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7102F1-2358-78F9-1974-B605495C12BE}"/>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2902706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DF9C6-D964-7DFB-745E-8B6F69286D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A8DF8E-6FAE-157B-013A-13DC9421AC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175889-9240-21FE-6FB4-131B10CF20D2}"/>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2198259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1F277-F905-E56B-94A7-7CC5E8D667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F45A4E-156F-D36B-932E-3E24DBC1B4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8FF182-DDFE-3B76-B1AE-B19340841B74}"/>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1988822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AEEB3-A66F-E0B5-F44A-D360F013B9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812E7E-737F-5C10-2A79-7FA2450395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DF2E69-E17E-8E47-8529-50FEA46CCF6B}"/>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3513536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10FBA-2B69-FC4E-5C73-AE0B8289F3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B3A85B-C9C6-4AA3-2C46-9948251591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9FDFC0-F509-DB43-D8C3-25B1DAEB5389}"/>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2064688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BB8F3-074B-046D-2829-5AE1F03398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C93328-04E4-9532-923F-167759E37B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7B3565-200A-691F-A9DD-152ADA3892A1}"/>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2794021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BAB7C-9131-FA04-7E7A-FDCD25B2CE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7BF2DF-DA0A-920F-499A-8DCAAC744C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8DD05B-A91A-250E-2E30-B62E93DD277B}"/>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1337490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629AE-0D2E-0060-332A-F121CC6B48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919EB7-4BCF-71B6-AAAE-B1E22BC04C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1FBC9E-75E8-A1C1-1DC7-CB0782A4F3E1}"/>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242129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a:solidFill>
                  <a:schemeClr val="tx1"/>
                </a:solidFill>
                <a:effectLst/>
                <a:latin typeface="+mn-lt"/>
                <a:ea typeface="+mn-ea"/>
                <a:cs typeface="+mn-cs"/>
              </a:rPr>
              <a:t>I am joining this meeting from the lands of the Mississauga, Haudenosaunee, </a:t>
            </a:r>
            <a:r>
              <a:rPr lang="en-CA" sz="1200" kern="1200" err="1">
                <a:solidFill>
                  <a:schemeClr val="tx1"/>
                </a:solidFill>
                <a:effectLst/>
                <a:latin typeface="+mn-lt"/>
                <a:ea typeface="+mn-ea"/>
                <a:cs typeface="+mn-cs"/>
              </a:rPr>
              <a:t>Attawandaron</a:t>
            </a:r>
            <a:r>
              <a:rPr lang="en-CA" sz="1200" kern="1200">
                <a:solidFill>
                  <a:schemeClr val="tx1"/>
                </a:solidFill>
                <a:effectLst/>
                <a:latin typeface="+mn-lt"/>
                <a:ea typeface="+mn-ea"/>
                <a:cs typeface="+mn-cs"/>
              </a:rPr>
              <a:t> people, which includes the Six Nations of the Grand River and the </a:t>
            </a:r>
            <a:r>
              <a:rPr lang="en-CA" sz="1200" kern="1200" err="1">
                <a:solidFill>
                  <a:schemeClr val="tx1"/>
                </a:solidFill>
                <a:effectLst/>
                <a:latin typeface="+mn-lt"/>
                <a:ea typeface="+mn-ea"/>
                <a:cs typeface="+mn-cs"/>
              </a:rPr>
              <a:t>Mississaugas</a:t>
            </a:r>
            <a:r>
              <a:rPr lang="en-CA" sz="1200" kern="1200">
                <a:solidFill>
                  <a:schemeClr val="tx1"/>
                </a:solidFill>
                <a:effectLst/>
                <a:latin typeface="+mn-lt"/>
                <a:ea typeface="+mn-ea"/>
                <a:cs typeface="+mn-cs"/>
              </a:rPr>
              <a:t> of the Credit First Nation. </a:t>
            </a:r>
            <a:endParaRPr lang="en-US" sz="1200">
              <a:latin typeface="+mj-lt"/>
              <a:ea typeface="Calibri Light"/>
              <a:cs typeface="Calibri Light"/>
            </a:endParaRPr>
          </a:p>
        </p:txBody>
      </p:sp>
    </p:spTree>
    <p:extLst>
      <p:ext uri="{BB962C8B-B14F-4D97-AF65-F5344CB8AC3E}">
        <p14:creationId xmlns:p14="http://schemas.microsoft.com/office/powerpoint/2010/main" val="3383584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789D3-2AAC-ED7F-B015-5F278511BB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829D10-7463-6E6B-BAF9-3FEA4DE810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092374-8F01-9E26-A260-92B16A830DC1}"/>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3690444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D68A3-2E63-5A14-8746-018FD97615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0F95BD-0476-6931-C6D0-0F63190FD8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B4C563-3CD3-ADEF-6A0B-82E23BE8692C}"/>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2536252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CE29A-19B4-993C-F75E-E79338F0F8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91D448-A521-D96B-63D8-E92BD7A86D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B836BA-FFBE-644F-2B68-8ACFC06CB105}"/>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513862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1E22A-2AA0-3A3D-A52A-CAAA82F72B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01D469-3D22-BE6F-BE6C-D004F9BE3F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F5B5C1-C386-A11D-3A2C-67B02A325AF8}"/>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2028727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EB935-B4E2-EC96-19A4-ABF6FCA964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24476-35B0-E0D0-F980-E39CB2DDF7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5E2238-C9F6-D7BF-4D30-66E2E383ED6B}"/>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37652099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386C1-30F9-F5EC-FABF-1089B8897D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D0B09C-D593-29FB-ECCC-ADC43E9CFE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0339AC-FD68-9A34-F3B9-4F289CC9233A}"/>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1667783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23AE2-439D-FC73-FF01-51BC0DA6B7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39F2E6-C4AA-7DA8-C01F-7CEE2DF7FA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43F832-7943-CF1B-C3BC-7B9AF218FE54}"/>
              </a:ext>
            </a:extLst>
          </p:cNvPr>
          <p:cNvSpPr>
            <a:spLocks noGrp="1"/>
          </p:cNvSpPr>
          <p:nvPr>
            <p:ph type="body" idx="1"/>
          </p:nvPr>
        </p:nvSpPr>
        <p:spPr/>
        <p:txBody>
          <a:bodyPr/>
          <a:lstStyle/>
          <a:p>
            <a:r>
              <a:rPr lang="en-CA"/>
              <a:t>After next slide - pivot here to showing the DCS and doing high level walk through</a:t>
            </a:r>
          </a:p>
        </p:txBody>
      </p:sp>
      <p:sp>
        <p:nvSpPr>
          <p:cNvPr id="4" name="Slide Number Placeholder 3">
            <a:extLst>
              <a:ext uri="{FF2B5EF4-FFF2-40B4-BE49-F238E27FC236}">
                <a16:creationId xmlns:a16="http://schemas.microsoft.com/office/drawing/2014/main" id="{40A69FCA-DC5A-16BE-9FF7-9970CBD25916}"/>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0216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Point here is that Coded Value sets like at the intersection of the Terminology and Technical workstreams in that they undergo rigorous terminology development and form important technical documentation for HL7 FHIR implementation.</a:t>
            </a:r>
          </a:p>
        </p:txBody>
      </p:sp>
    </p:spTree>
    <p:extLst>
      <p:ext uri="{BB962C8B-B14F-4D97-AF65-F5344CB8AC3E}">
        <p14:creationId xmlns:p14="http://schemas.microsoft.com/office/powerpoint/2010/main" val="30499166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b="0" i="0" u="none" strike="noStrike" kern="1200" baseline="0">
              <a:solidFill>
                <a:schemeClr val="tx1"/>
              </a:solidFill>
              <a:latin typeface="+mn-lt"/>
              <a:ea typeface="+mn-ea"/>
              <a:cs typeface="+mn-cs"/>
            </a:endParaRPr>
          </a:p>
          <a:p>
            <a:r>
              <a:rPr lang="en-CA" sz="1200" b="0" i="0" u="none" strike="noStrike" kern="1200" baseline="0">
                <a:solidFill>
                  <a:schemeClr val="tx1"/>
                </a:solidFill>
                <a:latin typeface="+mn-lt"/>
                <a:ea typeface="+mn-ea"/>
                <a:cs typeface="+mn-cs"/>
              </a:rPr>
              <a:t>This document is a formal response to international requests to understand the “Gravity Terminology Curation Process,” from planning through to value set and content maintenance. </a:t>
            </a:r>
          </a:p>
          <a:p>
            <a:r>
              <a:rPr lang="en-CA"/>
              <a:t>Outlines the evidence-based, public-consensus process employed by the Gravity Project Terminology Workstream and the Gravity community to develop terminology standards and their associated value sets</a:t>
            </a:r>
          </a:p>
        </p:txBody>
      </p:sp>
    </p:spTree>
    <p:extLst>
      <p:ext uri="{BB962C8B-B14F-4D97-AF65-F5344CB8AC3E}">
        <p14:creationId xmlns:p14="http://schemas.microsoft.com/office/powerpoint/2010/main" val="9792516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4C48E-51D2-ACF1-418D-7B1DD52FAD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022376-93B1-3546-F0D7-8D2F683647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1C91E-6404-4156-345E-BC99410EF88F}"/>
              </a:ext>
            </a:extLst>
          </p:cNvPr>
          <p:cNvSpPr>
            <a:spLocks noGrp="1"/>
          </p:cNvSpPr>
          <p:nvPr>
            <p:ph type="body" idx="1"/>
          </p:nvPr>
        </p:nvSpPr>
        <p:spPr/>
        <p:txBody>
          <a:bodyPr/>
          <a:lstStyle/>
          <a:p>
            <a:endParaRPr lang="en-CA" sz="1200" b="0" i="0" u="none" strike="noStrike" kern="1200" baseline="0">
              <a:solidFill>
                <a:schemeClr val="tx1"/>
              </a:solidFill>
              <a:latin typeface="+mn-lt"/>
              <a:ea typeface="+mn-ea"/>
              <a:cs typeface="+mn-cs"/>
            </a:endParaRPr>
          </a:p>
          <a:p>
            <a:r>
              <a:rPr lang="en-CA" sz="1200" b="0" i="0" u="none" strike="noStrike" kern="1200" baseline="0">
                <a:solidFill>
                  <a:schemeClr val="tx1"/>
                </a:solidFill>
                <a:latin typeface="+mn-lt"/>
                <a:ea typeface="+mn-ea"/>
                <a:cs typeface="+mn-cs"/>
              </a:rPr>
              <a:t>This document is a formal response to international requests to understand the “Gravity Terminology Curation Process,” from planning through to value set and content maintenance. </a:t>
            </a:r>
          </a:p>
          <a:p>
            <a:r>
              <a:rPr lang="en-CA"/>
              <a:t>Outlines the evidence-based, public-consensus process employed by the Gravity Project Terminology Workstream and the Gravity community to develop terminology standards and their associated value sets</a:t>
            </a:r>
          </a:p>
        </p:txBody>
      </p:sp>
    </p:spTree>
    <p:extLst>
      <p:ext uri="{BB962C8B-B14F-4D97-AF65-F5344CB8AC3E}">
        <p14:creationId xmlns:p14="http://schemas.microsoft.com/office/powerpoint/2010/main" val="3476247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64FC95AE-1637-43EE-6C41-48498CE943F3}"/>
            </a:ext>
          </a:extLst>
        </p:cNvPr>
        <p:cNvGrpSpPr/>
        <p:nvPr/>
      </p:nvGrpSpPr>
      <p:grpSpPr>
        <a:xfrm>
          <a:off x="0" y="0"/>
          <a:ext cx="0" cy="0"/>
          <a:chOff x="0" y="0"/>
          <a:chExt cx="0" cy="0"/>
        </a:xfrm>
      </p:grpSpPr>
      <p:sp>
        <p:nvSpPr>
          <p:cNvPr id="94" name="Google Shape;94;p3:notes">
            <a:extLst>
              <a:ext uri="{FF2B5EF4-FFF2-40B4-BE49-F238E27FC236}">
                <a16:creationId xmlns:a16="http://schemas.microsoft.com/office/drawing/2014/main" id="{1603CA0C-DBD3-CBA6-680B-DD29055AD2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a:extLst>
              <a:ext uri="{FF2B5EF4-FFF2-40B4-BE49-F238E27FC236}">
                <a16:creationId xmlns:a16="http://schemas.microsoft.com/office/drawing/2014/main" id="{B7893926-14DC-8EC6-DBC3-A74D9C021D9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8136728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7B7A9-FFB2-0F0D-0411-0A46C291F7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E345F4-591C-FF81-AC95-9AC9159500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347166-C513-252E-E069-56C801FD6BFC}"/>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0717C4B0-DBE0-7BC4-0D89-363C7FD35376}"/>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8996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D257D60-67F0-CA40-818B-0CBB97AA61FB}" type="slidenum">
              <a:rPr lang="en-US" smtClean="0"/>
              <a:t>49</a:t>
            </a:fld>
            <a:endParaRPr lang="en-US"/>
          </a:p>
        </p:txBody>
      </p:sp>
    </p:spTree>
    <p:extLst>
      <p:ext uri="{BB962C8B-B14F-4D97-AF65-F5344CB8AC3E}">
        <p14:creationId xmlns:p14="http://schemas.microsoft.com/office/powerpoint/2010/main" val="3471658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 </a:t>
            </a:r>
          </a:p>
          <a:p>
            <a:endParaRPr lang="en-CA"/>
          </a:p>
        </p:txBody>
      </p:sp>
    </p:spTree>
    <p:extLst>
      <p:ext uri="{BB962C8B-B14F-4D97-AF65-F5344CB8AC3E}">
        <p14:creationId xmlns:p14="http://schemas.microsoft.com/office/powerpoint/2010/main" val="1492837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6939D-3308-D999-20CA-2AF3A5DB5F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C35339-6EA4-2AC4-98E8-F57EDD16C2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27D2F2-7FD5-7A11-7EB4-5A73F5636371}"/>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2594533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66090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1733089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479926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1525940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BD719-938F-BEC7-B58A-D56CC9F77F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996338-F429-25B0-3F23-4026F3D31C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4F5835-675D-91E3-9709-29DED99E474E}"/>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601835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EB07F2C-4521-71C9-4DEB-6E9D8AB85498}"/>
              </a:ext>
              <a:ext uri="{C183D7F6-B498-43B3-948B-1728B52AA6E4}">
                <adec:decorative xmlns:adec="http://schemas.microsoft.com/office/drawing/2017/decorative" val="1"/>
              </a:ext>
            </a:extLst>
          </p:cNvPr>
          <p:cNvPicPr>
            <a:picLocks noChangeAspect="1"/>
          </p:cNvPicPr>
          <p:nvPr userDrawn="1"/>
        </p:nvPicPr>
        <p:blipFill>
          <a:blip r:embed="rId2"/>
          <a:srcRect l="59896"/>
          <a:stretch/>
        </p:blipFill>
        <p:spPr>
          <a:xfrm>
            <a:off x="7302500" y="0"/>
            <a:ext cx="4889500" cy="6858000"/>
          </a:xfrm>
          <a:prstGeom prst="rect">
            <a:avLst/>
          </a:prstGeom>
        </p:spPr>
      </p:pic>
      <p:sp>
        <p:nvSpPr>
          <p:cNvPr id="2" name="Title 1">
            <a:extLst>
              <a:ext uri="{FF2B5EF4-FFF2-40B4-BE49-F238E27FC236}">
                <a16:creationId xmlns:a16="http://schemas.microsoft.com/office/drawing/2014/main" id="{868B8358-D832-DCDE-7FF9-3EFB6A444482}"/>
              </a:ext>
            </a:extLst>
          </p:cNvPr>
          <p:cNvSpPr>
            <a:spLocks noGrp="1"/>
          </p:cNvSpPr>
          <p:nvPr>
            <p:ph type="title" hasCustomPrompt="1"/>
          </p:nvPr>
        </p:nvSpPr>
        <p:spPr>
          <a:xfrm>
            <a:off x="831850" y="1813665"/>
            <a:ext cx="8477250" cy="2852737"/>
          </a:xfrm>
        </p:spPr>
        <p:txBody>
          <a:bodyPr lIns="0" tIns="0" rIns="0" bIns="0" anchor="b">
            <a:noAutofit/>
          </a:bodyPr>
          <a:lstStyle>
            <a:lvl1pPr>
              <a:defRPr sz="5000">
                <a:solidFill>
                  <a:schemeClr val="tx1">
                    <a:lumMod val="75000"/>
                    <a:lumOff val="25000"/>
                  </a:schemeClr>
                </a:solidFill>
              </a:defRPr>
            </a:lvl1pPr>
          </a:lstStyle>
          <a:p>
            <a:r>
              <a:rPr lang="en-US"/>
              <a:t>Click to edit title</a:t>
            </a:r>
          </a:p>
        </p:txBody>
      </p:sp>
      <p:sp>
        <p:nvSpPr>
          <p:cNvPr id="3" name="Text Placeholder 2">
            <a:extLst>
              <a:ext uri="{FF2B5EF4-FFF2-40B4-BE49-F238E27FC236}">
                <a16:creationId xmlns:a16="http://schemas.microsoft.com/office/drawing/2014/main" id="{D8F9C271-167D-CAE7-4310-88B48AB50DB3}"/>
              </a:ext>
            </a:extLst>
          </p:cNvPr>
          <p:cNvSpPr>
            <a:spLocks noGrp="1"/>
          </p:cNvSpPr>
          <p:nvPr>
            <p:ph type="body" idx="1" hasCustomPrompt="1"/>
          </p:nvPr>
        </p:nvSpPr>
        <p:spPr>
          <a:xfrm>
            <a:off x="831850" y="4769590"/>
            <a:ext cx="8477250" cy="818409"/>
          </a:xfrm>
        </p:spPr>
        <p:txBody>
          <a:bodyPr lIns="0" tIns="0" rIns="0" bIns="0">
            <a:noAutofit/>
          </a:bodyPr>
          <a:lstStyle>
            <a:lvl1pPr marL="0" indent="0">
              <a:buNone/>
              <a:defRPr sz="2400">
                <a:solidFill>
                  <a:schemeClr val="tx1">
                    <a:lumMod val="75000"/>
                    <a:lumOff val="25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subtitle</a:t>
            </a:r>
          </a:p>
        </p:txBody>
      </p:sp>
      <p:sp>
        <p:nvSpPr>
          <p:cNvPr id="7" name="Text Placeholder 6">
            <a:extLst>
              <a:ext uri="{FF2B5EF4-FFF2-40B4-BE49-F238E27FC236}">
                <a16:creationId xmlns:a16="http://schemas.microsoft.com/office/drawing/2014/main" id="{3968F667-393D-3E98-7251-54476732B1F2}"/>
              </a:ext>
            </a:extLst>
          </p:cNvPr>
          <p:cNvSpPr>
            <a:spLocks noGrp="1"/>
          </p:cNvSpPr>
          <p:nvPr>
            <p:ph type="body" sz="quarter" idx="10" hasCustomPrompt="1"/>
          </p:nvPr>
        </p:nvSpPr>
        <p:spPr>
          <a:xfrm>
            <a:off x="838200" y="5691187"/>
            <a:ext cx="6337299" cy="818409"/>
          </a:xfrm>
        </p:spPr>
        <p:txBody>
          <a:bodyPr lIns="0" tIns="0" rIns="0" bIns="0" anchor="b" anchorCtr="0">
            <a:noAutofit/>
          </a:bodyPr>
          <a:lstStyle>
            <a:lvl1pPr marL="0" indent="0">
              <a:buNone/>
              <a:defRPr sz="1500" b="0">
                <a:solidFill>
                  <a:schemeClr val="tx1">
                    <a:lumMod val="75000"/>
                    <a:lumOff val="25000"/>
                  </a:schemeClr>
                </a:solidFill>
                <a:latin typeface="Libre Franklin Medium" panose="00000600000000000000" pitchFamily="2"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GB"/>
              <a:t>Click to edit author information</a:t>
            </a:r>
            <a:endParaRPr lang="en-CA"/>
          </a:p>
        </p:txBody>
      </p:sp>
    </p:spTree>
    <p:extLst>
      <p:ext uri="{BB962C8B-B14F-4D97-AF65-F5344CB8AC3E}">
        <p14:creationId xmlns:p14="http://schemas.microsoft.com/office/powerpoint/2010/main" val="35792271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with light footer">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74F29E5-DEBC-0BFC-353C-440086A0B657}"/>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55182963-777E-C739-AC78-CEB01030769F}"/>
              </a:ext>
              <a:ext uri="{C183D7F6-B498-43B3-948B-1728B52AA6E4}">
                <adec:decorative xmlns:adec="http://schemas.microsoft.com/office/drawing/2017/decorative" val="1"/>
              </a:ext>
            </a:extLst>
          </p:cNvPr>
          <p:cNvPicPr>
            <a:picLocks noChangeAspect="1"/>
          </p:cNvPicPr>
          <p:nvPr userDrawn="1"/>
        </p:nvPicPr>
        <p:blipFill>
          <a:blip r:embed="rId3"/>
          <a:srcRect r="58553"/>
          <a:stretch/>
        </p:blipFill>
        <p:spPr>
          <a:xfrm>
            <a:off x="11660614" y="6357937"/>
            <a:ext cx="357555" cy="352833"/>
          </a:xfrm>
          <a:prstGeom prst="rect">
            <a:avLst/>
          </a:prstGeom>
        </p:spPr>
      </p:pic>
      <p:sp>
        <p:nvSpPr>
          <p:cNvPr id="3" name="Title 1">
            <a:extLst>
              <a:ext uri="{FF2B5EF4-FFF2-40B4-BE49-F238E27FC236}">
                <a16:creationId xmlns:a16="http://schemas.microsoft.com/office/drawing/2014/main" id="{CFF0CF63-EFDC-E073-D52B-1A0E44170208}"/>
              </a:ext>
            </a:extLst>
          </p:cNvPr>
          <p:cNvSpPr>
            <a:spLocks noGrp="1"/>
          </p:cNvSpPr>
          <p:nvPr>
            <p:ph type="title" hasCustomPrompt="1"/>
          </p:nvPr>
        </p:nvSpPr>
        <p:spPr>
          <a:xfrm>
            <a:off x="613691" y="552322"/>
            <a:ext cx="10960528" cy="512961"/>
          </a:xfrm>
        </p:spPr>
        <p:txBody>
          <a:bodyPr wrap="square" lIns="0" tIns="0" rIns="0" bIns="0" anchor="t" anchorCtr="0">
            <a:spAutoFit/>
          </a:bodyPr>
          <a:lstStyle>
            <a:lvl1pPr>
              <a:lnSpc>
                <a:spcPts val="4000"/>
              </a:lnSpc>
              <a:defRPr>
                <a:solidFill>
                  <a:schemeClr val="tx1">
                    <a:lumMod val="75000"/>
                    <a:lumOff val="25000"/>
                  </a:schemeClr>
                </a:solidFill>
              </a:defRPr>
            </a:lvl1pPr>
          </a:lstStyle>
          <a:p>
            <a:r>
              <a:rPr lang="en-US"/>
              <a:t>Content slide with light teal footer</a:t>
            </a:r>
          </a:p>
        </p:txBody>
      </p:sp>
      <p:sp>
        <p:nvSpPr>
          <p:cNvPr id="14" name="Text Placeholder 14">
            <a:extLst>
              <a:ext uri="{FF2B5EF4-FFF2-40B4-BE49-F238E27FC236}">
                <a16:creationId xmlns:a16="http://schemas.microsoft.com/office/drawing/2014/main" id="{99FE30B5-4348-260B-29E1-D91717523267}"/>
              </a:ext>
            </a:extLst>
          </p:cNvPr>
          <p:cNvSpPr>
            <a:spLocks noGrp="1"/>
          </p:cNvSpPr>
          <p:nvPr>
            <p:ph type="body" sz="quarter" idx="12" hasCustomPrompt="1"/>
          </p:nvPr>
        </p:nvSpPr>
        <p:spPr>
          <a:xfrm>
            <a:off x="613689" y="1714138"/>
            <a:ext cx="4892757" cy="3134641"/>
          </a:xfrm>
        </p:spPr>
        <p:txBody>
          <a:bodyPr wrap="square" lIns="0" tIns="0" rIns="0" bIns="0">
            <a:spAutoFit/>
          </a:bodyPr>
          <a:lstStyle>
            <a:lvl1pPr marL="88900" indent="-88900">
              <a:lnSpc>
                <a:spcPts val="2700"/>
              </a:lnSpc>
              <a:spcAft>
                <a:spcPts val="600"/>
              </a:spcAft>
              <a:buFont typeface="Libre Franklin" panose="00000500000000000000" pitchFamily="2" charset="0"/>
              <a:buChar char=" "/>
              <a:defRPr sz="2000">
                <a:solidFill>
                  <a:srgbClr val="177783"/>
                </a:solidFill>
                <a:latin typeface="Libre Franklin Medium" panose="00000600000000000000" pitchFamily="2" charset="0"/>
              </a:defRPr>
            </a:lvl1pPr>
            <a:lvl2pPr marL="269875" indent="-177800">
              <a:lnSpc>
                <a:spcPts val="2500"/>
              </a:lnSpc>
              <a:spcBef>
                <a:spcPts val="600"/>
              </a:spcBef>
              <a:spcAft>
                <a:spcPts val="600"/>
              </a:spcAft>
              <a:tabLst/>
              <a:defRPr sz="1800">
                <a:solidFill>
                  <a:srgbClr val="404040"/>
                </a:solidFill>
              </a:defRPr>
            </a:lvl2pPr>
            <a:lvl3pPr marL="539750" indent="-269875">
              <a:lnSpc>
                <a:spcPts val="2000"/>
              </a:lnSpc>
              <a:spcBef>
                <a:spcPts val="400"/>
              </a:spcBef>
              <a:spcAft>
                <a:spcPts val="400"/>
              </a:spcAft>
              <a:buFont typeface="Libre Franklin" panose="00000500000000000000" pitchFamily="2" charset="0"/>
              <a:buChar char="—"/>
              <a:tabLst/>
              <a:defRPr sz="1400">
                <a:solidFill>
                  <a:srgbClr val="404040"/>
                </a:solidFill>
              </a:defRPr>
            </a:lvl3pPr>
            <a:lvl4pPr marL="88900" indent="-88900">
              <a:lnSpc>
                <a:spcPts val="2000"/>
              </a:lnSpc>
              <a:spcBef>
                <a:spcPts val="1200"/>
              </a:spcBef>
              <a:spcAft>
                <a:spcPts val="400"/>
              </a:spcAft>
              <a:buFont typeface="Libre Franklin" panose="00000500000000000000" pitchFamily="2" charset="0"/>
              <a:buChar char=" "/>
              <a:defRPr>
                <a:solidFill>
                  <a:srgbClr val="177783"/>
                </a:solidFill>
                <a:latin typeface="Libre Franklin Medium" panose="00000600000000000000" pitchFamily="2" charset="0"/>
              </a:defRPr>
            </a:lvl4pPr>
            <a:lvl5pPr marL="269875" indent="-180975">
              <a:lnSpc>
                <a:spcPts val="1800"/>
              </a:lnSpc>
              <a:spcBef>
                <a:spcPts val="300"/>
              </a:spcBef>
              <a:spcAft>
                <a:spcPts val="300"/>
              </a:spcAft>
              <a:defRPr sz="1200">
                <a:solidFill>
                  <a:srgbClr val="404040"/>
                </a:solidFill>
              </a:defRPr>
            </a:lvl5pPr>
            <a:lvl6pPr marL="447675" indent="-177800">
              <a:lnSpc>
                <a:spcPts val="1600"/>
              </a:lnSpc>
              <a:spcBef>
                <a:spcPts val="300"/>
              </a:spcBef>
              <a:spcAft>
                <a:spcPts val="300"/>
              </a:spcAft>
              <a:buFont typeface="Libre Franklin" panose="00000500000000000000" pitchFamily="2" charset="0"/>
              <a:buChar char="—"/>
              <a:defRPr sz="1000">
                <a:solidFill>
                  <a:srgbClr val="404040"/>
                </a:solidFill>
                <a:latin typeface="Libre Franklin" panose="00000500000000000000" pitchFamily="2" charset="0"/>
              </a:defRPr>
            </a:lvl6pPr>
            <a:lvl7pPr marL="269875" indent="-180975">
              <a:lnSpc>
                <a:spcPts val="1600"/>
              </a:lnSpc>
              <a:spcBef>
                <a:spcPts val="300"/>
              </a:spcBef>
              <a:spcAft>
                <a:spcPts val="300"/>
              </a:spcAft>
              <a:defRPr sz="1000">
                <a:latin typeface="Libre Franklin" panose="00000500000000000000" pitchFamily="2" charset="0"/>
              </a:defRPr>
            </a:lvl7pPr>
            <a:lvl8pPr marL="447675" indent="-177800">
              <a:lnSpc>
                <a:spcPts val="1600"/>
              </a:lnSpc>
              <a:spcBef>
                <a:spcPts val="300"/>
              </a:spcBef>
              <a:spcAft>
                <a:spcPts val="300"/>
              </a:spcAft>
              <a:buFont typeface="Libre Franklin" panose="00000500000000000000" pitchFamily="2" charset="0"/>
              <a:buChar char="—"/>
              <a:defRPr sz="900">
                <a:latin typeface="Libre Franklin" panose="00000500000000000000" pitchFamily="2" charset="0"/>
              </a:defRPr>
            </a:lvl8pPr>
            <a:lvl9pPr marL="73025" indent="0">
              <a:lnSpc>
                <a:spcPts val="1600"/>
              </a:lnSpc>
              <a:spcBef>
                <a:spcPts val="600"/>
              </a:spcBef>
              <a:spcAft>
                <a:spcPts val="600"/>
              </a:spcAft>
              <a:buNone/>
              <a:defRPr sz="1000">
                <a:latin typeface="Libre Franklin" panose="00000500000000000000" pitchFamily="2" charset="0"/>
              </a:defRPr>
            </a:lvl9pPr>
          </a:lstStyle>
          <a:p>
            <a:pPr lvl="0"/>
            <a:r>
              <a:rPr lang="en-GB"/>
              <a:t>Level 1</a:t>
            </a:r>
          </a:p>
          <a:p>
            <a:pPr lvl="1"/>
            <a:r>
              <a:rPr lang="en-GB"/>
              <a:t>Level 2</a:t>
            </a:r>
          </a:p>
          <a:p>
            <a:pPr lvl="2"/>
            <a:r>
              <a:rPr lang="en-GB"/>
              <a:t>Level 3 text</a:t>
            </a:r>
          </a:p>
          <a:p>
            <a:pPr lvl="3"/>
            <a:r>
              <a:rPr lang="en-GB"/>
              <a:t>Level 4 text</a:t>
            </a:r>
          </a:p>
          <a:p>
            <a:pPr lvl="4"/>
            <a:r>
              <a:rPr lang="en-GB"/>
              <a:t>Level 5 text</a:t>
            </a:r>
          </a:p>
          <a:p>
            <a:pPr lvl="5"/>
            <a:r>
              <a:rPr lang="en-GB"/>
              <a:t>Level 6 text</a:t>
            </a:r>
          </a:p>
          <a:p>
            <a:pPr lvl="6"/>
            <a:r>
              <a:rPr lang="en-GB"/>
              <a:t>Level 7</a:t>
            </a:r>
          </a:p>
          <a:p>
            <a:pPr lvl="7"/>
            <a:r>
              <a:rPr lang="en-GB"/>
              <a:t>Level 8</a:t>
            </a:r>
          </a:p>
          <a:p>
            <a:pPr lvl="8"/>
            <a:r>
              <a:rPr lang="en-GB"/>
              <a:t>Level 9</a:t>
            </a:r>
            <a:endParaRPr lang="en-CA"/>
          </a:p>
        </p:txBody>
      </p:sp>
      <p:sp>
        <p:nvSpPr>
          <p:cNvPr id="15" name="Text Placeholder 14">
            <a:extLst>
              <a:ext uri="{FF2B5EF4-FFF2-40B4-BE49-F238E27FC236}">
                <a16:creationId xmlns:a16="http://schemas.microsoft.com/office/drawing/2014/main" id="{50144AB9-6455-3687-ED6A-AEFF5D053794}"/>
              </a:ext>
            </a:extLst>
          </p:cNvPr>
          <p:cNvSpPr>
            <a:spLocks noGrp="1"/>
          </p:cNvSpPr>
          <p:nvPr>
            <p:ph type="body" sz="quarter" idx="13" hasCustomPrompt="1"/>
          </p:nvPr>
        </p:nvSpPr>
        <p:spPr>
          <a:xfrm>
            <a:off x="6096000" y="1714138"/>
            <a:ext cx="4892757" cy="3134641"/>
          </a:xfrm>
        </p:spPr>
        <p:txBody>
          <a:bodyPr wrap="square" lIns="0" tIns="0" rIns="0" bIns="0">
            <a:spAutoFit/>
          </a:bodyPr>
          <a:lstStyle>
            <a:lvl1pPr marL="88900" indent="-88900">
              <a:lnSpc>
                <a:spcPts val="2700"/>
              </a:lnSpc>
              <a:spcAft>
                <a:spcPts val="600"/>
              </a:spcAft>
              <a:buFont typeface="Libre Franklin" panose="00000500000000000000" pitchFamily="2" charset="0"/>
              <a:buChar char=" "/>
              <a:defRPr sz="2000">
                <a:solidFill>
                  <a:srgbClr val="177783"/>
                </a:solidFill>
                <a:latin typeface="Libre Franklin Medium" panose="00000600000000000000" pitchFamily="2" charset="0"/>
              </a:defRPr>
            </a:lvl1pPr>
            <a:lvl2pPr marL="269875" indent="-177800">
              <a:lnSpc>
                <a:spcPts val="2500"/>
              </a:lnSpc>
              <a:spcBef>
                <a:spcPts val="600"/>
              </a:spcBef>
              <a:spcAft>
                <a:spcPts val="600"/>
              </a:spcAft>
              <a:tabLst/>
              <a:defRPr sz="1800">
                <a:solidFill>
                  <a:srgbClr val="404040"/>
                </a:solidFill>
              </a:defRPr>
            </a:lvl2pPr>
            <a:lvl3pPr marL="539750" indent="-269875">
              <a:lnSpc>
                <a:spcPts val="2000"/>
              </a:lnSpc>
              <a:spcBef>
                <a:spcPts val="400"/>
              </a:spcBef>
              <a:spcAft>
                <a:spcPts val="400"/>
              </a:spcAft>
              <a:buFont typeface="Libre Franklin" panose="00000500000000000000" pitchFamily="2" charset="0"/>
              <a:buChar char="—"/>
              <a:tabLst/>
              <a:defRPr sz="1400">
                <a:solidFill>
                  <a:srgbClr val="404040"/>
                </a:solidFill>
              </a:defRPr>
            </a:lvl3pPr>
            <a:lvl4pPr marL="88900" indent="-88900">
              <a:lnSpc>
                <a:spcPts val="2000"/>
              </a:lnSpc>
              <a:spcBef>
                <a:spcPts val="1200"/>
              </a:spcBef>
              <a:spcAft>
                <a:spcPts val="400"/>
              </a:spcAft>
              <a:buFont typeface="Libre Franklin" panose="00000500000000000000" pitchFamily="2" charset="0"/>
              <a:buChar char=" "/>
              <a:defRPr>
                <a:solidFill>
                  <a:srgbClr val="177783"/>
                </a:solidFill>
                <a:latin typeface="Libre Franklin Medium" panose="00000600000000000000" pitchFamily="2" charset="0"/>
              </a:defRPr>
            </a:lvl4pPr>
            <a:lvl5pPr marL="269875" indent="-180975">
              <a:lnSpc>
                <a:spcPts val="1800"/>
              </a:lnSpc>
              <a:spcBef>
                <a:spcPts val="300"/>
              </a:spcBef>
              <a:spcAft>
                <a:spcPts val="300"/>
              </a:spcAft>
              <a:defRPr sz="1200">
                <a:solidFill>
                  <a:srgbClr val="404040"/>
                </a:solidFill>
              </a:defRPr>
            </a:lvl5pPr>
            <a:lvl6pPr marL="447675" indent="-177800">
              <a:lnSpc>
                <a:spcPts val="1600"/>
              </a:lnSpc>
              <a:spcBef>
                <a:spcPts val="300"/>
              </a:spcBef>
              <a:spcAft>
                <a:spcPts val="300"/>
              </a:spcAft>
              <a:buFont typeface="Libre Franklin" panose="00000500000000000000" pitchFamily="2" charset="0"/>
              <a:buChar char="—"/>
              <a:defRPr sz="1000">
                <a:solidFill>
                  <a:srgbClr val="404040"/>
                </a:solidFill>
                <a:latin typeface="Libre Franklin" panose="00000500000000000000" pitchFamily="2" charset="0"/>
              </a:defRPr>
            </a:lvl6pPr>
            <a:lvl7pPr marL="269875" indent="-180975">
              <a:lnSpc>
                <a:spcPts val="1600"/>
              </a:lnSpc>
              <a:spcBef>
                <a:spcPts val="300"/>
              </a:spcBef>
              <a:spcAft>
                <a:spcPts val="300"/>
              </a:spcAft>
              <a:defRPr sz="1000">
                <a:latin typeface="Libre Franklin" panose="00000500000000000000" pitchFamily="2" charset="0"/>
              </a:defRPr>
            </a:lvl7pPr>
            <a:lvl8pPr marL="447675" indent="-177800">
              <a:lnSpc>
                <a:spcPts val="1600"/>
              </a:lnSpc>
              <a:spcBef>
                <a:spcPts val="300"/>
              </a:spcBef>
              <a:spcAft>
                <a:spcPts val="300"/>
              </a:spcAft>
              <a:buFont typeface="Libre Franklin" panose="00000500000000000000" pitchFamily="2" charset="0"/>
              <a:buChar char="—"/>
              <a:defRPr sz="900">
                <a:latin typeface="Libre Franklin" panose="00000500000000000000" pitchFamily="2" charset="0"/>
              </a:defRPr>
            </a:lvl8pPr>
            <a:lvl9pPr marL="73025" indent="0">
              <a:lnSpc>
                <a:spcPts val="1600"/>
              </a:lnSpc>
              <a:spcBef>
                <a:spcPts val="600"/>
              </a:spcBef>
              <a:spcAft>
                <a:spcPts val="600"/>
              </a:spcAft>
              <a:buNone/>
              <a:defRPr sz="1000">
                <a:latin typeface="Libre Franklin" panose="00000500000000000000" pitchFamily="2" charset="0"/>
              </a:defRPr>
            </a:lvl9pPr>
          </a:lstStyle>
          <a:p>
            <a:pPr lvl="0"/>
            <a:r>
              <a:rPr lang="en-GB"/>
              <a:t>Level 1</a:t>
            </a:r>
          </a:p>
          <a:p>
            <a:pPr lvl="1"/>
            <a:r>
              <a:rPr lang="en-GB"/>
              <a:t>Level 2</a:t>
            </a:r>
          </a:p>
          <a:p>
            <a:pPr lvl="2"/>
            <a:r>
              <a:rPr lang="en-GB"/>
              <a:t>Level 3 text</a:t>
            </a:r>
          </a:p>
          <a:p>
            <a:pPr lvl="3"/>
            <a:r>
              <a:rPr lang="en-GB"/>
              <a:t>Level 4 text</a:t>
            </a:r>
          </a:p>
          <a:p>
            <a:pPr lvl="4"/>
            <a:r>
              <a:rPr lang="en-GB"/>
              <a:t>Level 5 text</a:t>
            </a:r>
          </a:p>
          <a:p>
            <a:pPr lvl="5"/>
            <a:r>
              <a:rPr lang="en-GB"/>
              <a:t>Level 6 text</a:t>
            </a:r>
          </a:p>
          <a:p>
            <a:pPr lvl="6"/>
            <a:r>
              <a:rPr lang="en-GB"/>
              <a:t>Level 7</a:t>
            </a:r>
          </a:p>
          <a:p>
            <a:pPr lvl="7"/>
            <a:r>
              <a:rPr lang="en-GB"/>
              <a:t>Level 8</a:t>
            </a:r>
          </a:p>
          <a:p>
            <a:pPr lvl="8"/>
            <a:r>
              <a:rPr lang="en-GB"/>
              <a:t>Level 9</a:t>
            </a:r>
            <a:endParaRPr lang="en-CA"/>
          </a:p>
        </p:txBody>
      </p:sp>
      <p:sp>
        <p:nvSpPr>
          <p:cNvPr id="6" name="Slide Number Placeholder 6">
            <a:extLst>
              <a:ext uri="{FF2B5EF4-FFF2-40B4-BE49-F238E27FC236}">
                <a16:creationId xmlns:a16="http://schemas.microsoft.com/office/drawing/2014/main" id="{68C6B46F-A5B8-93EA-7E96-4CF1688856B0}"/>
              </a:ext>
            </a:extLst>
          </p:cNvPr>
          <p:cNvSpPr txBox="1">
            <a:spLocks/>
          </p:cNvSpPr>
          <p:nvPr userDrawn="1"/>
        </p:nvSpPr>
        <p:spPr>
          <a:xfrm>
            <a:off x="10914896" y="6569540"/>
            <a:ext cx="576064" cy="12311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A5F73F9-4D7E-43C6-BDE2-3203AA5B26A5}" type="slidenum">
              <a:rPr lang="en-CA" sz="800" smtClean="0">
                <a:solidFill>
                  <a:schemeClr val="tx1"/>
                </a:solidFill>
                <a:latin typeface="Libre Franklin" panose="00000500000000000000" pitchFamily="2" charset="0"/>
              </a:rPr>
              <a:pPr algn="r"/>
              <a:t>‹#›</a:t>
            </a:fld>
            <a:endParaRPr lang="en-CA" sz="800">
              <a:solidFill>
                <a:schemeClr val="tx1"/>
              </a:solidFill>
              <a:latin typeface="Libre Franklin" panose="00000500000000000000" pitchFamily="2" charset="0"/>
            </a:endParaRPr>
          </a:p>
        </p:txBody>
      </p:sp>
    </p:spTree>
    <p:extLst>
      <p:ext uri="{BB962C8B-B14F-4D97-AF65-F5344CB8AC3E}">
        <p14:creationId xmlns:p14="http://schemas.microsoft.com/office/powerpoint/2010/main" val="28430394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ing-only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22F747-F73B-F14C-F400-663B074858A2}"/>
              </a:ext>
              <a:ext uri="{C183D7F6-B498-43B3-948B-1728B52AA6E4}">
                <adec:decorative xmlns:adec="http://schemas.microsoft.com/office/drawing/2017/decorative" val="1"/>
              </a:ext>
            </a:extLst>
          </p:cNvPr>
          <p:cNvPicPr>
            <a:picLocks noChangeAspect="1"/>
          </p:cNvPicPr>
          <p:nvPr userDrawn="1"/>
        </p:nvPicPr>
        <p:blipFill>
          <a:blip r:embed="rId2"/>
          <a:srcRect r="58553"/>
          <a:stretch/>
        </p:blipFill>
        <p:spPr>
          <a:xfrm>
            <a:off x="11660614" y="6357937"/>
            <a:ext cx="357555" cy="352833"/>
          </a:xfrm>
          <a:prstGeom prst="rect">
            <a:avLst/>
          </a:prstGeom>
        </p:spPr>
      </p:pic>
      <p:sp>
        <p:nvSpPr>
          <p:cNvPr id="3" name="Title 1">
            <a:extLst>
              <a:ext uri="{FF2B5EF4-FFF2-40B4-BE49-F238E27FC236}">
                <a16:creationId xmlns:a16="http://schemas.microsoft.com/office/drawing/2014/main" id="{52D294D3-945C-A51F-2CB3-CFBFA9E93D0D}"/>
              </a:ext>
            </a:extLst>
          </p:cNvPr>
          <p:cNvSpPr>
            <a:spLocks noGrp="1"/>
          </p:cNvSpPr>
          <p:nvPr>
            <p:ph type="title" hasCustomPrompt="1"/>
          </p:nvPr>
        </p:nvSpPr>
        <p:spPr>
          <a:xfrm>
            <a:off x="613690" y="552322"/>
            <a:ext cx="11207521" cy="512961"/>
          </a:xfrm>
        </p:spPr>
        <p:txBody>
          <a:bodyPr wrap="square" lIns="0" tIns="0" rIns="0" bIns="0" anchor="t" anchorCtr="0">
            <a:spAutoFit/>
          </a:bodyPr>
          <a:lstStyle>
            <a:lvl1pPr>
              <a:lnSpc>
                <a:spcPts val="4000"/>
              </a:lnSpc>
              <a:defRPr>
                <a:solidFill>
                  <a:schemeClr val="tx1">
                    <a:lumMod val="75000"/>
                    <a:lumOff val="25000"/>
                  </a:schemeClr>
                </a:solidFill>
              </a:defRPr>
            </a:lvl1pPr>
          </a:lstStyle>
          <a:p>
            <a:r>
              <a:rPr lang="en-US"/>
              <a:t>Heading-only slide</a:t>
            </a:r>
          </a:p>
        </p:txBody>
      </p:sp>
    </p:spTree>
    <p:extLst>
      <p:ext uri="{BB962C8B-B14F-4D97-AF65-F5344CB8AC3E}">
        <p14:creationId xmlns:p14="http://schemas.microsoft.com/office/powerpoint/2010/main" val="40553670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411A81-2F5C-113F-1769-7BDB776A7975}"/>
              </a:ext>
              <a:ext uri="{C183D7F6-B498-43B3-948B-1728B52AA6E4}">
                <adec:decorative xmlns:adec="http://schemas.microsoft.com/office/drawing/2017/decorative" val="1"/>
              </a:ext>
            </a:extLst>
          </p:cNvPr>
          <p:cNvPicPr>
            <a:picLocks noChangeAspect="1"/>
          </p:cNvPicPr>
          <p:nvPr userDrawn="1"/>
        </p:nvPicPr>
        <p:blipFill>
          <a:blip r:embed="rId2"/>
          <a:srcRect r="58553"/>
          <a:stretch/>
        </p:blipFill>
        <p:spPr>
          <a:xfrm>
            <a:off x="11660614" y="6357937"/>
            <a:ext cx="357555" cy="352833"/>
          </a:xfrm>
          <a:prstGeom prst="rect">
            <a:avLst/>
          </a:prstGeom>
        </p:spPr>
      </p:pic>
    </p:spTree>
    <p:extLst>
      <p:ext uri="{BB962C8B-B14F-4D97-AF65-F5344CB8AC3E}">
        <p14:creationId xmlns:p14="http://schemas.microsoft.com/office/powerpoint/2010/main" val="1647419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nel right">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346383A-AA79-673D-1668-DF5A6CAE870E}"/>
              </a:ext>
              <a:ext uri="{C183D7F6-B498-43B3-948B-1728B52AA6E4}">
                <adec:decorative xmlns:adec="http://schemas.microsoft.com/office/drawing/2017/decorative" val="1"/>
              </a:ext>
            </a:extLst>
          </p:cNvPr>
          <p:cNvSpPr txBox="1"/>
          <p:nvPr userDrawn="1"/>
        </p:nvSpPr>
        <p:spPr>
          <a:xfrm>
            <a:off x="6853552" y="0"/>
            <a:ext cx="5338448" cy="6858000"/>
          </a:xfrm>
          <a:prstGeom prst="rect">
            <a:avLst/>
          </a:prstGeom>
          <a:solidFill>
            <a:srgbClr val="E7F3F1"/>
          </a:solidFill>
        </p:spPr>
        <p:txBody>
          <a:bodyPr wrap="square" rtlCol="0">
            <a:spAutoFit/>
          </a:bodyPr>
          <a:lstStyle/>
          <a:p>
            <a:endParaRPr lang="en-CA"/>
          </a:p>
        </p:txBody>
      </p:sp>
      <p:pic>
        <p:nvPicPr>
          <p:cNvPr id="2" name="Picture 1">
            <a:extLst>
              <a:ext uri="{FF2B5EF4-FFF2-40B4-BE49-F238E27FC236}">
                <a16:creationId xmlns:a16="http://schemas.microsoft.com/office/drawing/2014/main" id="{B322F747-F73B-F14C-F400-663B074858A2}"/>
              </a:ext>
              <a:ext uri="{C183D7F6-B498-43B3-948B-1728B52AA6E4}">
                <adec:decorative xmlns:adec="http://schemas.microsoft.com/office/drawing/2017/decorative" val="1"/>
              </a:ext>
            </a:extLst>
          </p:cNvPr>
          <p:cNvPicPr>
            <a:picLocks noChangeAspect="1"/>
          </p:cNvPicPr>
          <p:nvPr userDrawn="1"/>
        </p:nvPicPr>
        <p:blipFill>
          <a:blip r:embed="rId2"/>
          <a:srcRect r="58553"/>
          <a:stretch/>
        </p:blipFill>
        <p:spPr>
          <a:xfrm>
            <a:off x="11660614" y="6357937"/>
            <a:ext cx="357555" cy="352833"/>
          </a:xfrm>
          <a:prstGeom prst="rect">
            <a:avLst/>
          </a:prstGeom>
        </p:spPr>
      </p:pic>
      <p:sp>
        <p:nvSpPr>
          <p:cNvPr id="7" name="Title 1">
            <a:extLst>
              <a:ext uri="{FF2B5EF4-FFF2-40B4-BE49-F238E27FC236}">
                <a16:creationId xmlns:a16="http://schemas.microsoft.com/office/drawing/2014/main" id="{0A2CB694-95CD-3087-6C6C-F5743BCB65AE}"/>
              </a:ext>
            </a:extLst>
          </p:cNvPr>
          <p:cNvSpPr>
            <a:spLocks noGrp="1"/>
          </p:cNvSpPr>
          <p:nvPr>
            <p:ph type="title" hasCustomPrompt="1"/>
          </p:nvPr>
        </p:nvSpPr>
        <p:spPr>
          <a:xfrm>
            <a:off x="613690" y="552322"/>
            <a:ext cx="5720435" cy="512961"/>
          </a:xfrm>
        </p:spPr>
        <p:txBody>
          <a:bodyPr wrap="square" lIns="0" tIns="0" rIns="0" bIns="0" anchor="t" anchorCtr="0">
            <a:spAutoFit/>
          </a:bodyPr>
          <a:lstStyle>
            <a:lvl1pPr>
              <a:lnSpc>
                <a:spcPts val="4000"/>
              </a:lnSpc>
              <a:defRPr>
                <a:solidFill>
                  <a:schemeClr val="tx1">
                    <a:lumMod val="75000"/>
                    <a:lumOff val="25000"/>
                  </a:schemeClr>
                </a:solidFill>
              </a:defRPr>
            </a:lvl1pPr>
          </a:lstStyle>
          <a:p>
            <a:r>
              <a:rPr lang="en-US"/>
              <a:t>Panel right</a:t>
            </a:r>
          </a:p>
        </p:txBody>
      </p:sp>
      <p:sp>
        <p:nvSpPr>
          <p:cNvPr id="9" name="Content Placeholder 2">
            <a:extLst>
              <a:ext uri="{FF2B5EF4-FFF2-40B4-BE49-F238E27FC236}">
                <a16:creationId xmlns:a16="http://schemas.microsoft.com/office/drawing/2014/main" id="{89F2F6DD-98C6-96FE-3AD4-1AA16A5447ED}"/>
              </a:ext>
            </a:extLst>
          </p:cNvPr>
          <p:cNvSpPr>
            <a:spLocks noGrp="1"/>
          </p:cNvSpPr>
          <p:nvPr>
            <p:ph idx="1" hasCustomPrompt="1"/>
          </p:nvPr>
        </p:nvSpPr>
        <p:spPr>
          <a:xfrm>
            <a:off x="613690" y="1714138"/>
            <a:ext cx="2901035" cy="2677656"/>
          </a:xfrm>
        </p:spPr>
        <p:txBody>
          <a:bodyPr wrap="square" lIns="0" tIns="0" rIns="0" bIns="0">
            <a:spAutoFit/>
          </a:bodyPr>
          <a:lstStyle>
            <a:lvl1pPr marL="457200" indent="-457200">
              <a:lnSpc>
                <a:spcPct val="100000"/>
              </a:lnSpc>
              <a:spcBef>
                <a:spcPts val="1200"/>
              </a:spcBef>
              <a:buFont typeface="+mj-lt"/>
              <a:buAutoNum type="arabicPeriod"/>
              <a:defRPr b="0" i="0">
                <a:solidFill>
                  <a:schemeClr val="tx1">
                    <a:lumMod val="75000"/>
                    <a:lumOff val="25000"/>
                  </a:schemeClr>
                </a:solidFill>
                <a:latin typeface="Libre Franklin" pitchFamily="2" charset="77"/>
              </a:defRPr>
            </a:lvl1pPr>
            <a:lvl2pPr marL="914400" indent="-457200">
              <a:lnSpc>
                <a:spcPct val="100000"/>
              </a:lnSpc>
              <a:spcBef>
                <a:spcPts val="1200"/>
              </a:spcBef>
              <a:buFont typeface="+mj-lt"/>
              <a:buAutoNum type="arabicPeriod"/>
              <a:defRPr b="0" i="0">
                <a:solidFill>
                  <a:schemeClr val="tx1">
                    <a:lumMod val="75000"/>
                    <a:lumOff val="25000"/>
                  </a:schemeClr>
                </a:solidFill>
                <a:latin typeface="Libre Franklin" pitchFamily="2" charset="77"/>
              </a:defRPr>
            </a:lvl2pPr>
            <a:lvl3pPr marL="1257300" indent="-342900">
              <a:lnSpc>
                <a:spcPct val="100000"/>
              </a:lnSpc>
              <a:spcBef>
                <a:spcPts val="1200"/>
              </a:spcBef>
              <a:buFont typeface="+mj-lt"/>
              <a:buAutoNum type="arabicPeriod"/>
              <a:defRPr b="0" i="0">
                <a:solidFill>
                  <a:schemeClr val="tx1">
                    <a:lumMod val="75000"/>
                    <a:lumOff val="25000"/>
                  </a:schemeClr>
                </a:solidFill>
                <a:latin typeface="Libre Franklin" pitchFamily="2" charset="77"/>
              </a:defRPr>
            </a:lvl3pPr>
            <a:lvl4pPr marL="1714500" indent="-342900">
              <a:lnSpc>
                <a:spcPct val="100000"/>
              </a:lnSpc>
              <a:spcBef>
                <a:spcPts val="1200"/>
              </a:spcBef>
              <a:buFont typeface="+mj-lt"/>
              <a:buAutoNum type="arabicPeriod"/>
              <a:defRPr b="0" i="0">
                <a:solidFill>
                  <a:schemeClr val="tx1">
                    <a:lumMod val="75000"/>
                    <a:lumOff val="25000"/>
                  </a:schemeClr>
                </a:solidFill>
                <a:latin typeface="Libre Franklin" pitchFamily="2" charset="77"/>
              </a:defRPr>
            </a:lvl4pPr>
            <a:lvl5pPr marL="2171700" indent="-342900">
              <a:lnSpc>
                <a:spcPct val="100000"/>
              </a:lnSpc>
              <a:spcBef>
                <a:spcPts val="1200"/>
              </a:spcBef>
              <a:buFont typeface="+mj-lt"/>
              <a:buAutoNum type="arabicPeriod"/>
              <a:defRPr b="0" i="0">
                <a:solidFill>
                  <a:schemeClr val="tx1">
                    <a:lumMod val="75000"/>
                    <a:lumOff val="25000"/>
                  </a:schemeClr>
                </a:solidFill>
                <a:latin typeface="Libre Franklin" pitchFamily="2" charset="77"/>
              </a:defRPr>
            </a:lvl5pPr>
          </a:lstStyle>
          <a:p>
            <a:pPr lvl="0"/>
            <a:r>
              <a:rPr lang="en-US"/>
              <a:t>Click to edit or add graphic</a:t>
            </a:r>
          </a:p>
          <a:p>
            <a:pPr lvl="1"/>
            <a:r>
              <a:rPr lang="en-US"/>
              <a:t>Second level</a:t>
            </a:r>
          </a:p>
          <a:p>
            <a:pPr lvl="2"/>
            <a:r>
              <a:rPr lang="en-US"/>
              <a:t>Third level</a:t>
            </a:r>
          </a:p>
          <a:p>
            <a:pPr lvl="3"/>
            <a:r>
              <a:rPr lang="en-US"/>
              <a:t>Fourth level</a:t>
            </a:r>
          </a:p>
          <a:p>
            <a:pPr lvl="4"/>
            <a:r>
              <a:rPr lang="en-US"/>
              <a:t>Fifth level</a:t>
            </a:r>
          </a:p>
        </p:txBody>
      </p:sp>
      <p:sp>
        <p:nvSpPr>
          <p:cNvPr id="12" name="Text Placeholder 14">
            <a:extLst>
              <a:ext uri="{FF2B5EF4-FFF2-40B4-BE49-F238E27FC236}">
                <a16:creationId xmlns:a16="http://schemas.microsoft.com/office/drawing/2014/main" id="{02BED135-8E29-4833-9485-38C79F30C66C}"/>
              </a:ext>
            </a:extLst>
          </p:cNvPr>
          <p:cNvSpPr>
            <a:spLocks noGrp="1"/>
          </p:cNvSpPr>
          <p:nvPr>
            <p:ph type="body" sz="quarter" idx="13" hasCustomPrompt="1"/>
          </p:nvPr>
        </p:nvSpPr>
        <p:spPr>
          <a:xfrm>
            <a:off x="7299243" y="1699587"/>
            <a:ext cx="4462829" cy="3134641"/>
          </a:xfrm>
        </p:spPr>
        <p:txBody>
          <a:bodyPr wrap="square" lIns="0" tIns="0" rIns="0" bIns="0">
            <a:spAutoFit/>
          </a:bodyPr>
          <a:lstStyle>
            <a:lvl1pPr marL="88900" indent="-88900">
              <a:lnSpc>
                <a:spcPts val="2700"/>
              </a:lnSpc>
              <a:spcAft>
                <a:spcPts val="600"/>
              </a:spcAft>
              <a:buFont typeface="Libre Franklin" panose="00000500000000000000" pitchFamily="2" charset="0"/>
              <a:buChar char=" "/>
              <a:defRPr sz="2000">
                <a:solidFill>
                  <a:srgbClr val="177783"/>
                </a:solidFill>
                <a:latin typeface="Libre Franklin Medium" panose="00000600000000000000" pitchFamily="2" charset="0"/>
              </a:defRPr>
            </a:lvl1pPr>
            <a:lvl2pPr marL="269875" indent="-177800">
              <a:lnSpc>
                <a:spcPts val="2500"/>
              </a:lnSpc>
              <a:spcBef>
                <a:spcPts val="600"/>
              </a:spcBef>
              <a:spcAft>
                <a:spcPts val="600"/>
              </a:spcAft>
              <a:tabLst/>
              <a:defRPr sz="1800">
                <a:solidFill>
                  <a:srgbClr val="404040"/>
                </a:solidFill>
              </a:defRPr>
            </a:lvl2pPr>
            <a:lvl3pPr marL="539750" indent="-269875">
              <a:lnSpc>
                <a:spcPts val="2000"/>
              </a:lnSpc>
              <a:spcBef>
                <a:spcPts val="400"/>
              </a:spcBef>
              <a:spcAft>
                <a:spcPts val="400"/>
              </a:spcAft>
              <a:buFont typeface="Libre Franklin" panose="00000500000000000000" pitchFamily="2" charset="0"/>
              <a:buChar char="—"/>
              <a:tabLst/>
              <a:defRPr sz="1400">
                <a:solidFill>
                  <a:srgbClr val="404040"/>
                </a:solidFill>
              </a:defRPr>
            </a:lvl3pPr>
            <a:lvl4pPr marL="88900" indent="-88900">
              <a:lnSpc>
                <a:spcPts val="2000"/>
              </a:lnSpc>
              <a:spcBef>
                <a:spcPts val="1200"/>
              </a:spcBef>
              <a:spcAft>
                <a:spcPts val="400"/>
              </a:spcAft>
              <a:buFont typeface="Libre Franklin" panose="00000500000000000000" pitchFamily="2" charset="0"/>
              <a:buChar char=" "/>
              <a:defRPr>
                <a:solidFill>
                  <a:srgbClr val="177783"/>
                </a:solidFill>
                <a:latin typeface="Libre Franklin Medium" panose="00000600000000000000" pitchFamily="2" charset="0"/>
              </a:defRPr>
            </a:lvl4pPr>
            <a:lvl5pPr marL="269875" indent="-180975">
              <a:lnSpc>
                <a:spcPts val="1800"/>
              </a:lnSpc>
              <a:spcBef>
                <a:spcPts val="300"/>
              </a:spcBef>
              <a:spcAft>
                <a:spcPts val="300"/>
              </a:spcAft>
              <a:defRPr sz="1200">
                <a:solidFill>
                  <a:srgbClr val="404040"/>
                </a:solidFill>
              </a:defRPr>
            </a:lvl5pPr>
            <a:lvl6pPr marL="447675" indent="-177800">
              <a:lnSpc>
                <a:spcPts val="1600"/>
              </a:lnSpc>
              <a:spcBef>
                <a:spcPts val="300"/>
              </a:spcBef>
              <a:spcAft>
                <a:spcPts val="300"/>
              </a:spcAft>
              <a:buFont typeface="Libre Franklin" panose="00000500000000000000" pitchFamily="2" charset="0"/>
              <a:buChar char="—"/>
              <a:defRPr sz="1000">
                <a:solidFill>
                  <a:srgbClr val="404040"/>
                </a:solidFill>
                <a:latin typeface="Libre Franklin" panose="00000500000000000000" pitchFamily="2" charset="0"/>
              </a:defRPr>
            </a:lvl6pPr>
            <a:lvl7pPr marL="269875" indent="-180975">
              <a:lnSpc>
                <a:spcPts val="1600"/>
              </a:lnSpc>
              <a:spcBef>
                <a:spcPts val="300"/>
              </a:spcBef>
              <a:spcAft>
                <a:spcPts val="300"/>
              </a:spcAft>
              <a:defRPr sz="1000">
                <a:latin typeface="Libre Franklin" panose="00000500000000000000" pitchFamily="2" charset="0"/>
              </a:defRPr>
            </a:lvl7pPr>
            <a:lvl8pPr marL="447675" indent="-177800">
              <a:lnSpc>
                <a:spcPts val="1600"/>
              </a:lnSpc>
              <a:spcBef>
                <a:spcPts val="300"/>
              </a:spcBef>
              <a:spcAft>
                <a:spcPts val="300"/>
              </a:spcAft>
              <a:buFont typeface="Libre Franklin" panose="00000500000000000000" pitchFamily="2" charset="0"/>
              <a:buChar char="—"/>
              <a:defRPr sz="900">
                <a:latin typeface="Libre Franklin" panose="00000500000000000000" pitchFamily="2" charset="0"/>
              </a:defRPr>
            </a:lvl8pPr>
            <a:lvl9pPr marL="73025" indent="0">
              <a:lnSpc>
                <a:spcPts val="1600"/>
              </a:lnSpc>
              <a:spcBef>
                <a:spcPts val="600"/>
              </a:spcBef>
              <a:spcAft>
                <a:spcPts val="600"/>
              </a:spcAft>
              <a:buNone/>
              <a:defRPr sz="1000">
                <a:latin typeface="Libre Franklin" panose="00000500000000000000" pitchFamily="2" charset="0"/>
              </a:defRPr>
            </a:lvl9pPr>
          </a:lstStyle>
          <a:p>
            <a:pPr lvl="0"/>
            <a:r>
              <a:rPr lang="en-GB"/>
              <a:t>Level 1</a:t>
            </a:r>
          </a:p>
          <a:p>
            <a:pPr lvl="1"/>
            <a:r>
              <a:rPr lang="en-GB"/>
              <a:t>Level 2</a:t>
            </a:r>
          </a:p>
          <a:p>
            <a:pPr lvl="2"/>
            <a:r>
              <a:rPr lang="en-GB"/>
              <a:t>Level 3 text</a:t>
            </a:r>
          </a:p>
          <a:p>
            <a:pPr lvl="3"/>
            <a:r>
              <a:rPr lang="en-GB"/>
              <a:t>Level 4 text</a:t>
            </a:r>
          </a:p>
          <a:p>
            <a:pPr lvl="4"/>
            <a:r>
              <a:rPr lang="en-GB"/>
              <a:t>Level 5 text</a:t>
            </a:r>
          </a:p>
          <a:p>
            <a:pPr lvl="5"/>
            <a:r>
              <a:rPr lang="en-GB"/>
              <a:t>Level 6 text</a:t>
            </a:r>
          </a:p>
          <a:p>
            <a:pPr lvl="6"/>
            <a:r>
              <a:rPr lang="en-GB"/>
              <a:t>Level 7</a:t>
            </a:r>
          </a:p>
          <a:p>
            <a:pPr lvl="7"/>
            <a:r>
              <a:rPr lang="en-GB"/>
              <a:t>Level 8</a:t>
            </a:r>
          </a:p>
          <a:p>
            <a:pPr lvl="8"/>
            <a:r>
              <a:rPr lang="en-GB"/>
              <a:t>Level 9</a:t>
            </a:r>
            <a:endParaRPr lang="en-CA"/>
          </a:p>
        </p:txBody>
      </p:sp>
      <p:sp>
        <p:nvSpPr>
          <p:cNvPr id="8" name="Slide Number Placeholder 6">
            <a:extLst>
              <a:ext uri="{FF2B5EF4-FFF2-40B4-BE49-F238E27FC236}">
                <a16:creationId xmlns:a16="http://schemas.microsoft.com/office/drawing/2014/main" id="{CA671FC7-D73D-AA47-C584-29255D7DA0C6}"/>
              </a:ext>
            </a:extLst>
          </p:cNvPr>
          <p:cNvSpPr txBox="1">
            <a:spLocks/>
          </p:cNvSpPr>
          <p:nvPr userDrawn="1"/>
        </p:nvSpPr>
        <p:spPr>
          <a:xfrm>
            <a:off x="10914896" y="6569540"/>
            <a:ext cx="576064" cy="12311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A5F73F9-4D7E-43C6-BDE2-3203AA5B26A5}" type="slidenum">
              <a:rPr lang="en-CA" sz="800" smtClean="0">
                <a:solidFill>
                  <a:schemeClr val="tx1"/>
                </a:solidFill>
                <a:latin typeface="Libre Franklin" panose="00000500000000000000" pitchFamily="2" charset="0"/>
              </a:rPr>
              <a:pPr algn="r"/>
              <a:t>‹#›</a:t>
            </a:fld>
            <a:endParaRPr lang="en-CA" sz="800">
              <a:solidFill>
                <a:schemeClr val="tx1"/>
              </a:solidFill>
              <a:latin typeface="Libre Franklin" panose="00000500000000000000" pitchFamily="2" charset="0"/>
            </a:endParaRPr>
          </a:p>
        </p:txBody>
      </p:sp>
    </p:spTree>
    <p:extLst>
      <p:ext uri="{BB962C8B-B14F-4D97-AF65-F5344CB8AC3E}">
        <p14:creationId xmlns:p14="http://schemas.microsoft.com/office/powerpoint/2010/main" val="21871865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qua impact slide">
    <p:spTree>
      <p:nvGrpSpPr>
        <p:cNvPr id="1" name=""/>
        <p:cNvGrpSpPr/>
        <p:nvPr/>
      </p:nvGrpSpPr>
      <p:grpSpPr>
        <a:xfrm>
          <a:off x="0" y="0"/>
          <a:ext cx="0" cy="0"/>
          <a:chOff x="0" y="0"/>
          <a:chExt cx="0" cy="0"/>
        </a:xfrm>
      </p:grpSpPr>
      <p:sp>
        <p:nvSpPr>
          <p:cNvPr id="8" name="Round Single Corner Rectangle 7">
            <a:extLst>
              <a:ext uri="{FF2B5EF4-FFF2-40B4-BE49-F238E27FC236}">
                <a16:creationId xmlns:a16="http://schemas.microsoft.com/office/drawing/2014/main" id="{CFD5CE7E-19E7-553D-D215-E5A907E7E098}"/>
              </a:ext>
              <a:ext uri="{C183D7F6-B498-43B3-948B-1728B52AA6E4}">
                <adec:decorative xmlns:adec="http://schemas.microsoft.com/office/drawing/2017/decorative" val="1"/>
              </a:ext>
            </a:extLst>
          </p:cNvPr>
          <p:cNvSpPr/>
          <p:nvPr userDrawn="1"/>
        </p:nvSpPr>
        <p:spPr>
          <a:xfrm>
            <a:off x="0" y="1080441"/>
            <a:ext cx="7298656" cy="5777559"/>
          </a:xfrm>
          <a:prstGeom prst="round1Rect">
            <a:avLst/>
          </a:prstGeom>
          <a:gradFill flip="none" rotWithShape="1">
            <a:gsLst>
              <a:gs pos="68000">
                <a:schemeClr val="accent3"/>
              </a:gs>
              <a:gs pos="0">
                <a:schemeClr val="accent2"/>
              </a:gs>
            </a:gsLst>
            <a:lin ang="7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ADA760-F015-5B24-6E81-477A3F47C366}"/>
              </a:ext>
            </a:extLst>
          </p:cNvPr>
          <p:cNvSpPr>
            <a:spLocks noGrp="1"/>
          </p:cNvSpPr>
          <p:nvPr>
            <p:ph type="ctrTitle" hasCustomPrompt="1"/>
          </p:nvPr>
        </p:nvSpPr>
        <p:spPr>
          <a:xfrm>
            <a:off x="1312310" y="2214137"/>
            <a:ext cx="5559007" cy="2387600"/>
          </a:xfrm>
        </p:spPr>
        <p:txBody>
          <a:bodyPr lIns="0" tIns="0" rIns="0" bIns="0" anchor="b">
            <a:noAutofit/>
          </a:bodyPr>
          <a:lstStyle>
            <a:lvl1pPr algn="l">
              <a:defRPr sz="4000" b="0" i="0">
                <a:solidFill>
                  <a:schemeClr val="bg1"/>
                </a:solidFill>
                <a:latin typeface="Libre Franklin" pitchFamily="2" charset="77"/>
              </a:defRPr>
            </a:lvl1pPr>
          </a:lstStyle>
          <a:p>
            <a:r>
              <a:rPr lang="en-US"/>
              <a:t>Click to edit header</a:t>
            </a:r>
          </a:p>
        </p:txBody>
      </p:sp>
      <p:sp>
        <p:nvSpPr>
          <p:cNvPr id="3" name="Subtitle 2">
            <a:extLst>
              <a:ext uri="{FF2B5EF4-FFF2-40B4-BE49-F238E27FC236}">
                <a16:creationId xmlns:a16="http://schemas.microsoft.com/office/drawing/2014/main" id="{A25BC331-B449-51EA-2B51-A6D03A466BC6}"/>
              </a:ext>
            </a:extLst>
          </p:cNvPr>
          <p:cNvSpPr>
            <a:spLocks noGrp="1"/>
          </p:cNvSpPr>
          <p:nvPr>
            <p:ph type="subTitle" idx="1" hasCustomPrompt="1"/>
          </p:nvPr>
        </p:nvSpPr>
        <p:spPr>
          <a:xfrm>
            <a:off x="1312310" y="4831355"/>
            <a:ext cx="5559007" cy="1426144"/>
          </a:xfrm>
        </p:spPr>
        <p:txBody>
          <a:bodyPr lIns="0" tIns="0" rIns="0" bIns="0">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text</a:t>
            </a:r>
          </a:p>
        </p:txBody>
      </p:sp>
      <p:sp>
        <p:nvSpPr>
          <p:cNvPr id="6" name="Picture Placeholder 9">
            <a:extLst>
              <a:ext uri="{FF2B5EF4-FFF2-40B4-BE49-F238E27FC236}">
                <a16:creationId xmlns:a16="http://schemas.microsoft.com/office/drawing/2014/main" id="{078C1A91-62D2-810B-70C6-DCD28EE0FFEE}"/>
              </a:ext>
            </a:extLst>
          </p:cNvPr>
          <p:cNvSpPr>
            <a:spLocks noGrp="1"/>
          </p:cNvSpPr>
          <p:nvPr>
            <p:ph type="pic" sz="quarter" idx="13" hasCustomPrompt="1"/>
          </p:nvPr>
        </p:nvSpPr>
        <p:spPr>
          <a:xfrm flipH="1">
            <a:off x="7886518" y="1080236"/>
            <a:ext cx="4305479" cy="5777764"/>
          </a:xfrm>
          <a:prstGeom prst="round1Rect">
            <a:avLst>
              <a:gd name="adj" fmla="val 23808"/>
            </a:avLst>
          </a:prstGeom>
          <a:solidFill>
            <a:srgbClr val="CFE8E3"/>
          </a:solidFill>
        </p:spPr>
        <p:txBody>
          <a:bodyPr tIns="1080000">
            <a:normAutofit/>
          </a:bodyPr>
          <a:lstStyle>
            <a:lvl1pPr marL="0" indent="0">
              <a:lnSpc>
                <a:spcPts val="3600"/>
              </a:lnSpc>
              <a:buNone/>
              <a:defRPr sz="3200">
                <a:solidFill>
                  <a:schemeClr val="tx1">
                    <a:lumMod val="75000"/>
                    <a:lumOff val="25000"/>
                  </a:schemeClr>
                </a:solidFill>
              </a:defRPr>
            </a:lvl1pPr>
          </a:lstStyle>
          <a:p>
            <a:r>
              <a:rPr lang="en-US"/>
              <a:t>Click the icon to</a:t>
            </a:r>
            <a:br>
              <a:rPr lang="en-US"/>
            </a:br>
            <a:r>
              <a:rPr lang="en-US"/>
              <a:t>add an image in</a:t>
            </a:r>
            <a:br>
              <a:rPr lang="en-US"/>
            </a:br>
            <a:r>
              <a:rPr lang="en-US"/>
              <a:t>the shape</a:t>
            </a:r>
          </a:p>
        </p:txBody>
      </p:sp>
      <p:pic>
        <p:nvPicPr>
          <p:cNvPr id="5" name="Picture 4">
            <a:extLst>
              <a:ext uri="{FF2B5EF4-FFF2-40B4-BE49-F238E27FC236}">
                <a16:creationId xmlns:a16="http://schemas.microsoft.com/office/drawing/2014/main" id="{12122890-6E13-8846-E77E-2B80529FB43F}"/>
              </a:ext>
              <a:ext uri="{C183D7F6-B498-43B3-948B-1728B52AA6E4}">
                <adec:decorative xmlns:adec="http://schemas.microsoft.com/office/drawing/2017/decorative" val="1"/>
              </a:ext>
            </a:extLst>
          </p:cNvPr>
          <p:cNvPicPr>
            <a:picLocks noChangeAspect="1"/>
          </p:cNvPicPr>
          <p:nvPr userDrawn="1"/>
        </p:nvPicPr>
        <p:blipFill>
          <a:blip r:embed="rId2"/>
          <a:srcRect r="58553"/>
          <a:stretch/>
        </p:blipFill>
        <p:spPr>
          <a:xfrm>
            <a:off x="11660614" y="6355080"/>
            <a:ext cx="357555" cy="352833"/>
          </a:xfrm>
          <a:prstGeom prst="rect">
            <a:avLst/>
          </a:prstGeom>
        </p:spPr>
      </p:pic>
    </p:spTree>
    <p:extLst>
      <p:ext uri="{BB962C8B-B14F-4D97-AF65-F5344CB8AC3E}">
        <p14:creationId xmlns:p14="http://schemas.microsoft.com/office/powerpoint/2010/main" val="14974358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urple impact slide">
    <p:spTree>
      <p:nvGrpSpPr>
        <p:cNvPr id="1" name=""/>
        <p:cNvGrpSpPr/>
        <p:nvPr/>
      </p:nvGrpSpPr>
      <p:grpSpPr>
        <a:xfrm>
          <a:off x="0" y="0"/>
          <a:ext cx="0" cy="0"/>
          <a:chOff x="0" y="0"/>
          <a:chExt cx="0" cy="0"/>
        </a:xfrm>
      </p:grpSpPr>
      <p:sp>
        <p:nvSpPr>
          <p:cNvPr id="8" name="Round Single Corner Rectangle 7">
            <a:extLst>
              <a:ext uri="{FF2B5EF4-FFF2-40B4-BE49-F238E27FC236}">
                <a16:creationId xmlns:a16="http://schemas.microsoft.com/office/drawing/2014/main" id="{CFD5CE7E-19E7-553D-D215-E5A907E7E098}"/>
              </a:ext>
              <a:ext uri="{C183D7F6-B498-43B3-948B-1728B52AA6E4}">
                <adec:decorative xmlns:adec="http://schemas.microsoft.com/office/drawing/2017/decorative" val="1"/>
              </a:ext>
            </a:extLst>
          </p:cNvPr>
          <p:cNvSpPr/>
          <p:nvPr userDrawn="1"/>
        </p:nvSpPr>
        <p:spPr>
          <a:xfrm>
            <a:off x="0" y="1080441"/>
            <a:ext cx="7298656" cy="5777559"/>
          </a:xfrm>
          <a:prstGeom prst="round1Rect">
            <a:avLst/>
          </a:prstGeom>
          <a:solidFill>
            <a:srgbClr val="8520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ADA760-F015-5B24-6E81-477A3F47C366}"/>
              </a:ext>
            </a:extLst>
          </p:cNvPr>
          <p:cNvSpPr>
            <a:spLocks noGrp="1"/>
          </p:cNvSpPr>
          <p:nvPr>
            <p:ph type="ctrTitle" hasCustomPrompt="1"/>
          </p:nvPr>
        </p:nvSpPr>
        <p:spPr>
          <a:xfrm>
            <a:off x="1312310" y="2214137"/>
            <a:ext cx="5550129" cy="2387600"/>
          </a:xfrm>
        </p:spPr>
        <p:txBody>
          <a:bodyPr lIns="0" tIns="0" rIns="0" bIns="0" anchor="b">
            <a:noAutofit/>
          </a:bodyPr>
          <a:lstStyle>
            <a:lvl1pPr algn="l">
              <a:defRPr sz="4000" b="0" i="0">
                <a:solidFill>
                  <a:schemeClr val="bg1"/>
                </a:solidFill>
                <a:latin typeface="Libre Franklin" pitchFamily="2" charset="77"/>
              </a:defRPr>
            </a:lvl1pPr>
          </a:lstStyle>
          <a:p>
            <a:r>
              <a:rPr lang="en-US"/>
              <a:t>Click to edit header</a:t>
            </a:r>
          </a:p>
        </p:txBody>
      </p:sp>
      <p:sp>
        <p:nvSpPr>
          <p:cNvPr id="3" name="Subtitle 2">
            <a:extLst>
              <a:ext uri="{FF2B5EF4-FFF2-40B4-BE49-F238E27FC236}">
                <a16:creationId xmlns:a16="http://schemas.microsoft.com/office/drawing/2014/main" id="{A25BC331-B449-51EA-2B51-A6D03A466BC6}"/>
              </a:ext>
            </a:extLst>
          </p:cNvPr>
          <p:cNvSpPr>
            <a:spLocks noGrp="1"/>
          </p:cNvSpPr>
          <p:nvPr>
            <p:ph type="subTitle" idx="1" hasCustomPrompt="1"/>
          </p:nvPr>
        </p:nvSpPr>
        <p:spPr>
          <a:xfrm>
            <a:off x="1312310" y="4831355"/>
            <a:ext cx="5550129" cy="1426144"/>
          </a:xfrm>
        </p:spPr>
        <p:txBody>
          <a:bodyPr lIns="0" tIns="0" rIns="0" bIns="0">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text</a:t>
            </a:r>
          </a:p>
        </p:txBody>
      </p:sp>
      <p:sp>
        <p:nvSpPr>
          <p:cNvPr id="7" name="Picture Placeholder 9">
            <a:extLst>
              <a:ext uri="{FF2B5EF4-FFF2-40B4-BE49-F238E27FC236}">
                <a16:creationId xmlns:a16="http://schemas.microsoft.com/office/drawing/2014/main" id="{7128D975-4CFB-C7B7-FB2B-957BB9E7616B}"/>
              </a:ext>
            </a:extLst>
          </p:cNvPr>
          <p:cNvSpPr>
            <a:spLocks noGrp="1"/>
          </p:cNvSpPr>
          <p:nvPr>
            <p:ph type="pic" sz="quarter" idx="13" hasCustomPrompt="1"/>
          </p:nvPr>
        </p:nvSpPr>
        <p:spPr>
          <a:xfrm flipH="1">
            <a:off x="7886518" y="1080236"/>
            <a:ext cx="4305479" cy="5777764"/>
          </a:xfrm>
          <a:prstGeom prst="round1Rect">
            <a:avLst>
              <a:gd name="adj" fmla="val 23808"/>
            </a:avLst>
          </a:prstGeom>
          <a:solidFill>
            <a:srgbClr val="CFE8E3"/>
          </a:solidFill>
        </p:spPr>
        <p:txBody>
          <a:bodyPr tIns="1080000">
            <a:normAutofit/>
          </a:bodyPr>
          <a:lstStyle>
            <a:lvl1pPr marL="0" indent="0">
              <a:lnSpc>
                <a:spcPts val="3600"/>
              </a:lnSpc>
              <a:buNone/>
              <a:defRPr sz="3200">
                <a:solidFill>
                  <a:schemeClr val="tx1">
                    <a:lumMod val="75000"/>
                    <a:lumOff val="25000"/>
                  </a:schemeClr>
                </a:solidFill>
              </a:defRPr>
            </a:lvl1pPr>
          </a:lstStyle>
          <a:p>
            <a:r>
              <a:rPr lang="en-US"/>
              <a:t>Click the icon to</a:t>
            </a:r>
            <a:br>
              <a:rPr lang="en-US"/>
            </a:br>
            <a:r>
              <a:rPr lang="en-US"/>
              <a:t>add an image in</a:t>
            </a:r>
            <a:br>
              <a:rPr lang="en-US"/>
            </a:br>
            <a:r>
              <a:rPr lang="en-US"/>
              <a:t>the shape</a:t>
            </a:r>
          </a:p>
        </p:txBody>
      </p:sp>
      <p:pic>
        <p:nvPicPr>
          <p:cNvPr id="4" name="Picture 3">
            <a:extLst>
              <a:ext uri="{FF2B5EF4-FFF2-40B4-BE49-F238E27FC236}">
                <a16:creationId xmlns:a16="http://schemas.microsoft.com/office/drawing/2014/main" id="{66D21513-70A5-6D07-8EB8-C16272FADED4}"/>
              </a:ext>
              <a:ext uri="{C183D7F6-B498-43B3-948B-1728B52AA6E4}">
                <adec:decorative xmlns:adec="http://schemas.microsoft.com/office/drawing/2017/decorative" val="1"/>
              </a:ext>
            </a:extLst>
          </p:cNvPr>
          <p:cNvPicPr>
            <a:picLocks noChangeAspect="1"/>
          </p:cNvPicPr>
          <p:nvPr userDrawn="1"/>
        </p:nvPicPr>
        <p:blipFill>
          <a:blip r:embed="rId2"/>
          <a:srcRect r="58553"/>
          <a:stretch/>
        </p:blipFill>
        <p:spPr>
          <a:xfrm>
            <a:off x="11660614" y="6355080"/>
            <a:ext cx="357555" cy="352833"/>
          </a:xfrm>
          <a:prstGeom prst="rect">
            <a:avLst/>
          </a:prstGeom>
        </p:spPr>
      </p:pic>
    </p:spTree>
    <p:extLst>
      <p:ext uri="{BB962C8B-B14F-4D97-AF65-F5344CB8AC3E}">
        <p14:creationId xmlns:p14="http://schemas.microsoft.com/office/powerpoint/2010/main" val="2373747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image impac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DA760-F015-5B24-6E81-477A3F47C366}"/>
              </a:ext>
            </a:extLst>
          </p:cNvPr>
          <p:cNvSpPr>
            <a:spLocks noGrp="1"/>
          </p:cNvSpPr>
          <p:nvPr>
            <p:ph type="ctrTitle" hasCustomPrompt="1"/>
          </p:nvPr>
        </p:nvSpPr>
        <p:spPr>
          <a:xfrm>
            <a:off x="1312310" y="2214137"/>
            <a:ext cx="5986346" cy="2387600"/>
          </a:xfrm>
        </p:spPr>
        <p:txBody>
          <a:bodyPr lIns="0" tIns="0" rIns="0" bIns="0" anchor="b">
            <a:noAutofit/>
          </a:bodyPr>
          <a:lstStyle>
            <a:lvl1pPr algn="l">
              <a:lnSpc>
                <a:spcPts val="4000"/>
              </a:lnSpc>
              <a:defRPr sz="4000" b="0" i="0">
                <a:solidFill>
                  <a:schemeClr val="tx1">
                    <a:lumMod val="75000"/>
                    <a:lumOff val="25000"/>
                  </a:schemeClr>
                </a:solidFill>
                <a:latin typeface="Libre Franklin" panose="00000500000000000000" pitchFamily="2" charset="0"/>
              </a:defRPr>
            </a:lvl1pPr>
          </a:lstStyle>
          <a:p>
            <a:r>
              <a:rPr lang="en-US"/>
              <a:t>Click to edit text</a:t>
            </a:r>
          </a:p>
        </p:txBody>
      </p:sp>
      <p:sp>
        <p:nvSpPr>
          <p:cNvPr id="3" name="Subtitle 2">
            <a:extLst>
              <a:ext uri="{FF2B5EF4-FFF2-40B4-BE49-F238E27FC236}">
                <a16:creationId xmlns:a16="http://schemas.microsoft.com/office/drawing/2014/main" id="{A25BC331-B449-51EA-2B51-A6D03A466BC6}"/>
              </a:ext>
            </a:extLst>
          </p:cNvPr>
          <p:cNvSpPr>
            <a:spLocks noGrp="1"/>
          </p:cNvSpPr>
          <p:nvPr>
            <p:ph type="subTitle" idx="1" hasCustomPrompt="1"/>
          </p:nvPr>
        </p:nvSpPr>
        <p:spPr>
          <a:xfrm>
            <a:off x="1312310" y="4831355"/>
            <a:ext cx="5986346" cy="1426144"/>
          </a:xfrm>
        </p:spPr>
        <p:txBody>
          <a:bodyPr lIns="0" tIns="0" rIns="0" bIns="0">
            <a:noAutofit/>
          </a:bodyP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text</a:t>
            </a:r>
          </a:p>
        </p:txBody>
      </p:sp>
      <p:sp>
        <p:nvSpPr>
          <p:cNvPr id="5" name="Picture Placeholder 9">
            <a:extLst>
              <a:ext uri="{FF2B5EF4-FFF2-40B4-BE49-F238E27FC236}">
                <a16:creationId xmlns:a16="http://schemas.microsoft.com/office/drawing/2014/main" id="{34790F01-1C75-FEA4-2102-F60947EEAE54}"/>
              </a:ext>
            </a:extLst>
          </p:cNvPr>
          <p:cNvSpPr>
            <a:spLocks noGrp="1"/>
          </p:cNvSpPr>
          <p:nvPr>
            <p:ph type="pic" sz="quarter" idx="13" hasCustomPrompt="1"/>
          </p:nvPr>
        </p:nvSpPr>
        <p:spPr>
          <a:xfrm flipH="1">
            <a:off x="7886518" y="1080236"/>
            <a:ext cx="4305479" cy="5777764"/>
          </a:xfrm>
          <a:prstGeom prst="round1Rect">
            <a:avLst>
              <a:gd name="adj" fmla="val 23808"/>
            </a:avLst>
          </a:prstGeom>
          <a:solidFill>
            <a:srgbClr val="CFE8E3"/>
          </a:solidFill>
        </p:spPr>
        <p:txBody>
          <a:bodyPr tIns="1080000">
            <a:normAutofit/>
          </a:bodyPr>
          <a:lstStyle>
            <a:lvl1pPr marL="0" indent="0">
              <a:lnSpc>
                <a:spcPts val="3600"/>
              </a:lnSpc>
              <a:buNone/>
              <a:defRPr sz="3200">
                <a:solidFill>
                  <a:schemeClr val="tx1">
                    <a:lumMod val="75000"/>
                    <a:lumOff val="25000"/>
                  </a:schemeClr>
                </a:solidFill>
              </a:defRPr>
            </a:lvl1pPr>
          </a:lstStyle>
          <a:p>
            <a:r>
              <a:rPr lang="en-US"/>
              <a:t>Click the icon to</a:t>
            </a:r>
            <a:br>
              <a:rPr lang="en-US"/>
            </a:br>
            <a:r>
              <a:rPr lang="en-US"/>
              <a:t>add an image in</a:t>
            </a:r>
            <a:br>
              <a:rPr lang="en-US"/>
            </a:br>
            <a:r>
              <a:rPr lang="en-US"/>
              <a:t>the shape</a:t>
            </a:r>
          </a:p>
        </p:txBody>
      </p:sp>
      <p:pic>
        <p:nvPicPr>
          <p:cNvPr id="8" name="Picture 7">
            <a:extLst>
              <a:ext uri="{FF2B5EF4-FFF2-40B4-BE49-F238E27FC236}">
                <a16:creationId xmlns:a16="http://schemas.microsoft.com/office/drawing/2014/main" id="{2F77A9D9-AEC8-80E3-66AA-F50693E4D7BD}"/>
              </a:ext>
              <a:ext uri="{C183D7F6-B498-43B3-948B-1728B52AA6E4}">
                <adec:decorative xmlns:adec="http://schemas.microsoft.com/office/drawing/2017/decorative" val="1"/>
              </a:ext>
            </a:extLst>
          </p:cNvPr>
          <p:cNvPicPr>
            <a:picLocks noChangeAspect="1"/>
          </p:cNvPicPr>
          <p:nvPr userDrawn="1"/>
        </p:nvPicPr>
        <p:blipFill>
          <a:blip r:embed="rId2"/>
          <a:srcRect r="58553"/>
          <a:stretch/>
        </p:blipFill>
        <p:spPr>
          <a:xfrm>
            <a:off x="11660614" y="6355080"/>
            <a:ext cx="357555" cy="352833"/>
          </a:xfrm>
          <a:prstGeom prst="rect">
            <a:avLst/>
          </a:prstGeom>
        </p:spPr>
      </p:pic>
    </p:spTree>
    <p:extLst>
      <p:ext uri="{BB962C8B-B14F-4D97-AF65-F5344CB8AC3E}">
        <p14:creationId xmlns:p14="http://schemas.microsoft.com/office/powerpoint/2010/main" val="39638576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ight-image impact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709FC47-009D-8ED9-B4C3-97DDB55FA86D}"/>
              </a:ext>
              <a:ext uri="{C183D7F6-B498-43B3-948B-1728B52AA6E4}">
                <adec:decorative xmlns:adec="http://schemas.microsoft.com/office/drawing/2017/decorative" val="1"/>
              </a:ext>
            </a:extLst>
          </p:cNvPr>
          <p:cNvPicPr>
            <a:picLocks noChangeAspect="1"/>
          </p:cNvPicPr>
          <p:nvPr userDrawn="1"/>
        </p:nvPicPr>
        <p:blipFill>
          <a:blip r:embed="rId2"/>
          <a:srcRect r="58553"/>
          <a:stretch/>
        </p:blipFill>
        <p:spPr>
          <a:xfrm>
            <a:off x="11660614" y="6357937"/>
            <a:ext cx="357555" cy="352833"/>
          </a:xfrm>
          <a:prstGeom prst="rect">
            <a:avLst/>
          </a:prstGeom>
        </p:spPr>
      </p:pic>
      <p:sp>
        <p:nvSpPr>
          <p:cNvPr id="2" name="Title 1">
            <a:extLst>
              <a:ext uri="{FF2B5EF4-FFF2-40B4-BE49-F238E27FC236}">
                <a16:creationId xmlns:a16="http://schemas.microsoft.com/office/drawing/2014/main" id="{1B914549-9C10-0708-ACB2-7D37B23A5200}"/>
              </a:ext>
            </a:extLst>
          </p:cNvPr>
          <p:cNvSpPr>
            <a:spLocks noGrp="1"/>
          </p:cNvSpPr>
          <p:nvPr>
            <p:ph type="title" hasCustomPrompt="1"/>
          </p:nvPr>
        </p:nvSpPr>
        <p:spPr>
          <a:xfrm>
            <a:off x="6096000" y="647065"/>
            <a:ext cx="5257800" cy="1325563"/>
          </a:xfrm>
        </p:spPr>
        <p:txBody>
          <a:bodyPr lIns="0" tIns="0" rIns="0" bIns="0">
            <a:noAutofit/>
          </a:bodyPr>
          <a:lstStyle>
            <a:lvl1pPr>
              <a:defRPr>
                <a:solidFill>
                  <a:schemeClr val="tx1">
                    <a:lumMod val="75000"/>
                    <a:lumOff val="25000"/>
                  </a:schemeClr>
                </a:solidFill>
              </a:defRPr>
            </a:lvl1pPr>
          </a:lstStyle>
          <a:p>
            <a:r>
              <a:rPr lang="en-US"/>
              <a:t>Click to edit </a:t>
            </a:r>
            <a:br>
              <a:rPr lang="en-US"/>
            </a:br>
            <a:r>
              <a:rPr lang="en-US"/>
              <a:t>Master title style</a:t>
            </a:r>
          </a:p>
        </p:txBody>
      </p:sp>
      <p:sp>
        <p:nvSpPr>
          <p:cNvPr id="3" name="Content Placeholder 2">
            <a:extLst>
              <a:ext uri="{FF2B5EF4-FFF2-40B4-BE49-F238E27FC236}">
                <a16:creationId xmlns:a16="http://schemas.microsoft.com/office/drawing/2014/main" id="{3C4426B1-B0C7-F6A3-AB6B-26D66AAA24CA}"/>
              </a:ext>
            </a:extLst>
          </p:cNvPr>
          <p:cNvSpPr>
            <a:spLocks noGrp="1"/>
          </p:cNvSpPr>
          <p:nvPr>
            <p:ph idx="1"/>
          </p:nvPr>
        </p:nvSpPr>
        <p:spPr>
          <a:xfrm>
            <a:off x="6096000" y="2107564"/>
            <a:ext cx="5257800" cy="3719921"/>
          </a:xfrm>
        </p:spPr>
        <p:txBody>
          <a:bodyPr lIns="0" tIns="0" rIns="0" bIns="0">
            <a:noAutofit/>
          </a:bodyPr>
          <a:lstStyle>
            <a:lvl1pPr>
              <a:defRPr sz="2000" b="0" i="0">
                <a:solidFill>
                  <a:schemeClr val="tx1">
                    <a:lumMod val="75000"/>
                    <a:lumOff val="25000"/>
                  </a:schemeClr>
                </a:solidFill>
                <a:latin typeface="Libre Franklin Light" pitchFamily="2" charset="77"/>
              </a:defRPr>
            </a:lvl1pPr>
            <a:lvl2pPr>
              <a:defRPr sz="1800" b="0" i="0">
                <a:solidFill>
                  <a:schemeClr val="tx1">
                    <a:lumMod val="75000"/>
                    <a:lumOff val="25000"/>
                  </a:schemeClr>
                </a:solidFill>
                <a:latin typeface="Libre Franklin Light" pitchFamily="2" charset="77"/>
              </a:defRPr>
            </a:lvl2pPr>
            <a:lvl3pPr>
              <a:defRPr sz="1600" b="0" i="0">
                <a:solidFill>
                  <a:schemeClr val="tx1">
                    <a:lumMod val="75000"/>
                    <a:lumOff val="25000"/>
                  </a:schemeClr>
                </a:solidFill>
                <a:latin typeface="Libre Franklin Light" pitchFamily="2" charset="77"/>
              </a:defRPr>
            </a:lvl3pPr>
            <a:lvl4pPr>
              <a:defRPr sz="1400" b="0" i="0">
                <a:solidFill>
                  <a:schemeClr val="tx1">
                    <a:lumMod val="75000"/>
                    <a:lumOff val="25000"/>
                  </a:schemeClr>
                </a:solidFill>
                <a:latin typeface="Libre Franklin Light" pitchFamily="2" charset="77"/>
              </a:defRPr>
            </a:lvl4pPr>
            <a:lvl5pPr>
              <a:defRPr sz="1200" b="0" i="0">
                <a:solidFill>
                  <a:schemeClr val="tx1">
                    <a:lumMod val="75000"/>
                    <a:lumOff val="25000"/>
                  </a:schemeClr>
                </a:solidFill>
                <a:latin typeface="Libre Franklin Ligh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4">
            <a:extLst>
              <a:ext uri="{FF2B5EF4-FFF2-40B4-BE49-F238E27FC236}">
                <a16:creationId xmlns:a16="http://schemas.microsoft.com/office/drawing/2014/main" id="{EF151E97-C9B7-6AE8-65DB-C0E5710A445F}"/>
              </a:ext>
            </a:extLst>
          </p:cNvPr>
          <p:cNvSpPr>
            <a:spLocks noGrp="1"/>
          </p:cNvSpPr>
          <p:nvPr>
            <p:ph type="pic" sz="quarter" idx="15"/>
          </p:nvPr>
        </p:nvSpPr>
        <p:spPr>
          <a:xfrm>
            <a:off x="0" y="646522"/>
            <a:ext cx="5703888" cy="5307013"/>
          </a:xfrm>
          <a:custGeom>
            <a:avLst/>
            <a:gdLst>
              <a:gd name="connsiteX0" fmla="*/ 0 w 5703888"/>
              <a:gd name="connsiteY0" fmla="*/ 0 h 5307013"/>
              <a:gd name="connsiteX1" fmla="*/ 3135148 w 5703888"/>
              <a:gd name="connsiteY1" fmla="*/ 0 h 5307013"/>
              <a:gd name="connsiteX2" fmla="*/ 3145902 w 5703888"/>
              <a:gd name="connsiteY2" fmla="*/ 543 h 5307013"/>
              <a:gd name="connsiteX3" fmla="*/ 4819459 w 5703888"/>
              <a:gd name="connsiteY3" fmla="*/ 543 h 5307013"/>
              <a:gd name="connsiteX4" fmla="*/ 5703888 w 5703888"/>
              <a:gd name="connsiteY4" fmla="*/ 884972 h 5307013"/>
              <a:gd name="connsiteX5" fmla="*/ 5703888 w 5703888"/>
              <a:gd name="connsiteY5" fmla="*/ 4422584 h 5307013"/>
              <a:gd name="connsiteX6" fmla="*/ 4819459 w 5703888"/>
              <a:gd name="connsiteY6" fmla="*/ 5307013 h 5307013"/>
              <a:gd name="connsiteX7" fmla="*/ 4114800 w 5703888"/>
              <a:gd name="connsiteY7" fmla="*/ 5307013 h 5307013"/>
              <a:gd name="connsiteX8" fmla="*/ 884429 w 5703888"/>
              <a:gd name="connsiteY8" fmla="*/ 5307013 h 5307013"/>
              <a:gd name="connsiteX9" fmla="*/ 0 w 5703888"/>
              <a:gd name="connsiteY9" fmla="*/ 5307013 h 5307013"/>
              <a:gd name="connsiteX10" fmla="*/ 0 w 5703888"/>
              <a:gd name="connsiteY10" fmla="*/ 4422584 h 5307013"/>
              <a:gd name="connsiteX11" fmla="*/ 0 w 5703888"/>
              <a:gd name="connsiteY11" fmla="*/ 884972 h 530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03888" h="5307013">
                <a:moveTo>
                  <a:pt x="0" y="0"/>
                </a:moveTo>
                <a:lnTo>
                  <a:pt x="3135148" y="0"/>
                </a:lnTo>
                <a:lnTo>
                  <a:pt x="3145902" y="543"/>
                </a:lnTo>
                <a:lnTo>
                  <a:pt x="4819459" y="543"/>
                </a:lnTo>
                <a:cubicBezTo>
                  <a:pt x="5307916" y="543"/>
                  <a:pt x="5703888" y="396515"/>
                  <a:pt x="5703888" y="884972"/>
                </a:cubicBezTo>
                <a:lnTo>
                  <a:pt x="5703888" y="4422584"/>
                </a:lnTo>
                <a:cubicBezTo>
                  <a:pt x="5703888" y="4911041"/>
                  <a:pt x="5307916" y="5307013"/>
                  <a:pt x="4819459" y="5307013"/>
                </a:cubicBezTo>
                <a:lnTo>
                  <a:pt x="4114800" y="5307013"/>
                </a:lnTo>
                <a:lnTo>
                  <a:pt x="884429" y="5307013"/>
                </a:lnTo>
                <a:lnTo>
                  <a:pt x="0" y="5307013"/>
                </a:lnTo>
                <a:lnTo>
                  <a:pt x="0" y="4422584"/>
                </a:lnTo>
                <a:lnTo>
                  <a:pt x="0" y="884972"/>
                </a:lnTo>
                <a:close/>
              </a:path>
            </a:pathLst>
          </a:custGeom>
        </p:spPr>
        <p:txBody>
          <a:bodyPr wrap="square">
            <a:noAutofit/>
          </a:bodyPr>
          <a:lstStyle>
            <a:lvl1pPr marL="0" indent="0">
              <a:buNone/>
              <a:defRPr>
                <a:solidFill>
                  <a:schemeClr val="tx1">
                    <a:lumMod val="75000"/>
                    <a:lumOff val="25000"/>
                  </a:schemeClr>
                </a:solidFill>
              </a:defRPr>
            </a:lvl1pPr>
          </a:lstStyle>
          <a:p>
            <a:r>
              <a:rPr lang="en-US"/>
              <a:t>Click icon to add picture</a:t>
            </a:r>
          </a:p>
        </p:txBody>
      </p:sp>
    </p:spTree>
    <p:extLst>
      <p:ext uri="{BB962C8B-B14F-4D97-AF65-F5344CB8AC3E}">
        <p14:creationId xmlns:p14="http://schemas.microsoft.com/office/powerpoint/2010/main" val="38918519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fo-card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EA00F3B-6261-7DBE-17A2-BE4A70B40719}"/>
              </a:ext>
              <a:ext uri="{C183D7F6-B498-43B3-948B-1728B52AA6E4}">
                <adec:decorative xmlns:adec="http://schemas.microsoft.com/office/drawing/2017/decorative" val="1"/>
              </a:ext>
            </a:extLst>
          </p:cNvPr>
          <p:cNvPicPr>
            <a:picLocks noChangeAspect="1"/>
          </p:cNvPicPr>
          <p:nvPr userDrawn="1"/>
        </p:nvPicPr>
        <p:blipFill>
          <a:blip r:embed="rId2"/>
          <a:srcRect r="58553"/>
          <a:stretch/>
        </p:blipFill>
        <p:spPr>
          <a:xfrm>
            <a:off x="11660614" y="6357937"/>
            <a:ext cx="357555" cy="352833"/>
          </a:xfrm>
          <a:prstGeom prst="rect">
            <a:avLst/>
          </a:prstGeom>
        </p:spPr>
      </p:pic>
      <p:sp>
        <p:nvSpPr>
          <p:cNvPr id="2" name="Title 1">
            <a:extLst>
              <a:ext uri="{FF2B5EF4-FFF2-40B4-BE49-F238E27FC236}">
                <a16:creationId xmlns:a16="http://schemas.microsoft.com/office/drawing/2014/main" id="{4ECA6034-4990-25BB-E354-7FCC9CD4730A}"/>
              </a:ext>
            </a:extLst>
          </p:cNvPr>
          <p:cNvSpPr>
            <a:spLocks noGrp="1"/>
          </p:cNvSpPr>
          <p:nvPr>
            <p:ph type="title" hasCustomPrompt="1"/>
          </p:nvPr>
        </p:nvSpPr>
        <p:spPr>
          <a:xfrm>
            <a:off x="613690" y="552322"/>
            <a:ext cx="11046677" cy="498598"/>
          </a:xfrm>
        </p:spPr>
        <p:txBody>
          <a:bodyPr wrap="square" lIns="0" tIns="0" rIns="0" bIns="0" anchor="t" anchorCtr="0">
            <a:spAutoFit/>
          </a:bodyPr>
          <a:lstStyle>
            <a:lvl1pPr>
              <a:defRPr>
                <a:solidFill>
                  <a:schemeClr val="tx1">
                    <a:lumMod val="75000"/>
                    <a:lumOff val="25000"/>
                  </a:schemeClr>
                </a:solidFill>
              </a:defRPr>
            </a:lvl1pPr>
          </a:lstStyle>
          <a:p>
            <a:r>
              <a:rPr lang="en-US"/>
              <a:t>Info-cards</a:t>
            </a:r>
          </a:p>
        </p:txBody>
      </p:sp>
      <p:sp>
        <p:nvSpPr>
          <p:cNvPr id="4" name="Text Placeholder 11">
            <a:extLst>
              <a:ext uri="{FF2B5EF4-FFF2-40B4-BE49-F238E27FC236}">
                <a16:creationId xmlns:a16="http://schemas.microsoft.com/office/drawing/2014/main" id="{CC53085F-8BE9-E046-FFF4-F30639E7430A}"/>
              </a:ext>
            </a:extLst>
          </p:cNvPr>
          <p:cNvSpPr>
            <a:spLocks noGrp="1"/>
          </p:cNvSpPr>
          <p:nvPr>
            <p:ph type="body" sz="quarter" idx="20" hasCustomPrompt="1"/>
          </p:nvPr>
        </p:nvSpPr>
        <p:spPr>
          <a:xfrm>
            <a:off x="611065" y="1996878"/>
            <a:ext cx="3338177" cy="981977"/>
          </a:xfrm>
          <a:solidFill>
            <a:srgbClr val="C8DB3F"/>
          </a:solidFill>
        </p:spPr>
        <p:txBody>
          <a:bodyPr lIns="288000" anchor="ctr"/>
          <a:lstStyle>
            <a:lvl1pPr marL="0" indent="0" algn="l">
              <a:lnSpc>
                <a:spcPct val="100000"/>
              </a:lnSpc>
              <a:buNone/>
              <a:defRPr>
                <a:solidFill>
                  <a:schemeClr val="tx1">
                    <a:lumMod val="75000"/>
                    <a:lumOff val="25000"/>
                  </a:schemeClr>
                </a:solidFill>
              </a:defRPr>
            </a:lvl1pPr>
          </a:lstStyle>
          <a:p>
            <a:pPr lvl="0"/>
            <a:r>
              <a:rPr lang="en-US"/>
              <a:t>Click to edit text</a:t>
            </a:r>
          </a:p>
        </p:txBody>
      </p:sp>
      <p:sp>
        <p:nvSpPr>
          <p:cNvPr id="3" name="Content Placeholder 2">
            <a:extLst>
              <a:ext uri="{FF2B5EF4-FFF2-40B4-BE49-F238E27FC236}">
                <a16:creationId xmlns:a16="http://schemas.microsoft.com/office/drawing/2014/main" id="{3C4426B1-B0C7-F6A3-AB6B-26D66AAA24CA}"/>
              </a:ext>
            </a:extLst>
          </p:cNvPr>
          <p:cNvSpPr>
            <a:spLocks noGrp="1"/>
          </p:cNvSpPr>
          <p:nvPr>
            <p:ph idx="1" hasCustomPrompt="1"/>
          </p:nvPr>
        </p:nvSpPr>
        <p:spPr>
          <a:xfrm>
            <a:off x="613690" y="2978301"/>
            <a:ext cx="3338058" cy="2573205"/>
          </a:xfrm>
          <a:solidFill>
            <a:schemeClr val="bg1">
              <a:lumMod val="95000"/>
            </a:schemeClr>
          </a:solidFill>
        </p:spPr>
        <p:txBody>
          <a:bodyPr lIns="252000" tIns="252000" rIns="180000"/>
          <a:lstStyle>
            <a:lvl1pPr marL="0" indent="0">
              <a:lnSpc>
                <a:spcPct val="100000"/>
              </a:lnSpc>
              <a:buNone/>
              <a:defRPr sz="1800">
                <a:solidFill>
                  <a:schemeClr val="tx1">
                    <a:lumMod val="75000"/>
                    <a:lumOff val="25000"/>
                  </a:schemeClr>
                </a:solidFill>
              </a:defRPr>
            </a:lvl1pPr>
          </a:lstStyle>
          <a:p>
            <a:pPr lvl="0"/>
            <a:r>
              <a:rPr lang="en-US"/>
              <a:t>Click to edit text</a:t>
            </a:r>
          </a:p>
        </p:txBody>
      </p:sp>
      <p:sp>
        <p:nvSpPr>
          <p:cNvPr id="12" name="Text Placeholder 11">
            <a:extLst>
              <a:ext uri="{FF2B5EF4-FFF2-40B4-BE49-F238E27FC236}">
                <a16:creationId xmlns:a16="http://schemas.microsoft.com/office/drawing/2014/main" id="{0DB5C581-A086-BE14-EDC8-384A2F253C46}"/>
              </a:ext>
            </a:extLst>
          </p:cNvPr>
          <p:cNvSpPr>
            <a:spLocks noGrp="1"/>
          </p:cNvSpPr>
          <p:nvPr>
            <p:ph type="body" sz="quarter" idx="18" hasCustomPrompt="1"/>
          </p:nvPr>
        </p:nvSpPr>
        <p:spPr>
          <a:xfrm>
            <a:off x="4485481" y="1996878"/>
            <a:ext cx="3338177" cy="981977"/>
          </a:xfrm>
          <a:solidFill>
            <a:srgbClr val="852062"/>
          </a:solidFill>
        </p:spPr>
        <p:txBody>
          <a:bodyPr wrap="square" lIns="288000" anchor="ctr">
            <a:normAutofit/>
          </a:bodyPr>
          <a:lstStyle>
            <a:lvl1pPr marL="0" indent="0" algn="l">
              <a:lnSpc>
                <a:spcPct val="100000"/>
              </a:lnSpc>
              <a:buNone/>
              <a:defRPr>
                <a:solidFill>
                  <a:srgbClr val="FFFFFF"/>
                </a:solidFill>
              </a:defRPr>
            </a:lvl1pPr>
          </a:lstStyle>
          <a:p>
            <a:pPr lvl="0"/>
            <a:r>
              <a:rPr lang="en-US"/>
              <a:t>Click to edit text</a:t>
            </a:r>
          </a:p>
        </p:txBody>
      </p:sp>
      <p:sp>
        <p:nvSpPr>
          <p:cNvPr id="21" name="Content Placeholder 2">
            <a:extLst>
              <a:ext uri="{FF2B5EF4-FFF2-40B4-BE49-F238E27FC236}">
                <a16:creationId xmlns:a16="http://schemas.microsoft.com/office/drawing/2014/main" id="{054E081C-9D81-935E-E7E3-BAB79DE32F91}"/>
              </a:ext>
            </a:extLst>
          </p:cNvPr>
          <p:cNvSpPr>
            <a:spLocks noGrp="1"/>
          </p:cNvSpPr>
          <p:nvPr>
            <p:ph idx="16" hasCustomPrompt="1"/>
          </p:nvPr>
        </p:nvSpPr>
        <p:spPr>
          <a:xfrm>
            <a:off x="4485481" y="2978301"/>
            <a:ext cx="3338058" cy="2573205"/>
          </a:xfrm>
          <a:solidFill>
            <a:schemeClr val="bg1">
              <a:lumMod val="95000"/>
            </a:schemeClr>
          </a:solidFill>
        </p:spPr>
        <p:txBody>
          <a:bodyPr lIns="252000" tIns="252000" rIns="180000"/>
          <a:lstStyle>
            <a:lvl1pPr marL="0" indent="0">
              <a:lnSpc>
                <a:spcPct val="100000"/>
              </a:lnSpc>
              <a:buNone/>
              <a:defRPr sz="1800">
                <a:solidFill>
                  <a:schemeClr val="tx1">
                    <a:lumMod val="75000"/>
                    <a:lumOff val="25000"/>
                  </a:schemeClr>
                </a:solidFill>
              </a:defRPr>
            </a:lvl1pPr>
          </a:lstStyle>
          <a:p>
            <a:pPr lvl="0"/>
            <a:r>
              <a:rPr lang="en-US"/>
              <a:t>Click to edit text</a:t>
            </a:r>
          </a:p>
        </p:txBody>
      </p:sp>
      <p:sp>
        <p:nvSpPr>
          <p:cNvPr id="13" name="Text Placeholder 11">
            <a:extLst>
              <a:ext uri="{FF2B5EF4-FFF2-40B4-BE49-F238E27FC236}">
                <a16:creationId xmlns:a16="http://schemas.microsoft.com/office/drawing/2014/main" id="{3D1EACD3-BBAE-16E1-B348-F4669B0760CA}"/>
              </a:ext>
            </a:extLst>
          </p:cNvPr>
          <p:cNvSpPr>
            <a:spLocks noGrp="1"/>
          </p:cNvSpPr>
          <p:nvPr>
            <p:ph type="body" sz="quarter" idx="19" hasCustomPrompt="1"/>
          </p:nvPr>
        </p:nvSpPr>
        <p:spPr>
          <a:xfrm>
            <a:off x="8322190" y="1996878"/>
            <a:ext cx="3338177" cy="981977"/>
          </a:xfrm>
          <a:solidFill>
            <a:srgbClr val="33BDB7"/>
          </a:solidFill>
        </p:spPr>
        <p:txBody>
          <a:bodyPr lIns="288000" anchor="ctr"/>
          <a:lstStyle>
            <a:lvl1pPr marL="0" indent="0" algn="l">
              <a:lnSpc>
                <a:spcPct val="100000"/>
              </a:lnSpc>
              <a:buNone/>
              <a:defRPr>
                <a:solidFill>
                  <a:schemeClr val="tx1">
                    <a:lumMod val="75000"/>
                    <a:lumOff val="25000"/>
                  </a:schemeClr>
                </a:solidFill>
              </a:defRPr>
            </a:lvl1pPr>
          </a:lstStyle>
          <a:p>
            <a:pPr lvl="0"/>
            <a:r>
              <a:rPr lang="en-US"/>
              <a:t>Click to edit text</a:t>
            </a:r>
          </a:p>
        </p:txBody>
      </p:sp>
      <p:sp>
        <p:nvSpPr>
          <p:cNvPr id="23" name="Content Placeholder 2">
            <a:extLst>
              <a:ext uri="{FF2B5EF4-FFF2-40B4-BE49-F238E27FC236}">
                <a16:creationId xmlns:a16="http://schemas.microsoft.com/office/drawing/2014/main" id="{8B6B7C2F-F600-F6D3-4E28-A09BDF7D7D73}"/>
              </a:ext>
            </a:extLst>
          </p:cNvPr>
          <p:cNvSpPr>
            <a:spLocks noGrp="1"/>
          </p:cNvSpPr>
          <p:nvPr>
            <p:ph idx="17" hasCustomPrompt="1"/>
          </p:nvPr>
        </p:nvSpPr>
        <p:spPr>
          <a:xfrm>
            <a:off x="8322190" y="2978301"/>
            <a:ext cx="3337200" cy="2573205"/>
          </a:xfrm>
          <a:solidFill>
            <a:schemeClr val="bg1">
              <a:lumMod val="95000"/>
            </a:schemeClr>
          </a:solidFill>
        </p:spPr>
        <p:txBody>
          <a:bodyPr lIns="252000" tIns="252000" rIns="180000"/>
          <a:lstStyle>
            <a:lvl1pPr marL="0" indent="0">
              <a:lnSpc>
                <a:spcPct val="100000"/>
              </a:lnSpc>
              <a:buNone/>
              <a:defRPr sz="1800">
                <a:solidFill>
                  <a:schemeClr val="tx1">
                    <a:lumMod val="75000"/>
                    <a:lumOff val="25000"/>
                  </a:schemeClr>
                </a:solidFill>
              </a:defRPr>
            </a:lvl1pPr>
          </a:lstStyle>
          <a:p>
            <a:pPr lvl="0"/>
            <a:r>
              <a:rPr lang="en-US"/>
              <a:t>Click to edit text</a:t>
            </a:r>
          </a:p>
        </p:txBody>
      </p:sp>
    </p:spTree>
    <p:extLst>
      <p:ext uri="{BB962C8B-B14F-4D97-AF65-F5344CB8AC3E}">
        <p14:creationId xmlns:p14="http://schemas.microsoft.com/office/powerpoint/2010/main" val="29278842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cked card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4E1F73-6E8A-4606-1FFD-FF8F31AB68F9}"/>
              </a:ext>
              <a:ext uri="{C183D7F6-B498-43B3-948B-1728B52AA6E4}">
                <adec:decorative xmlns:adec="http://schemas.microsoft.com/office/drawing/2017/decorative" val="1"/>
              </a:ext>
            </a:extLst>
          </p:cNvPr>
          <p:cNvPicPr>
            <a:picLocks noChangeAspect="1"/>
          </p:cNvPicPr>
          <p:nvPr userDrawn="1"/>
        </p:nvPicPr>
        <p:blipFill>
          <a:blip r:embed="rId2"/>
          <a:srcRect r="58553"/>
          <a:stretch/>
        </p:blipFill>
        <p:spPr>
          <a:xfrm>
            <a:off x="11660614" y="6357937"/>
            <a:ext cx="357555" cy="352833"/>
          </a:xfrm>
          <a:prstGeom prst="rect">
            <a:avLst/>
          </a:prstGeom>
        </p:spPr>
      </p:pic>
      <p:sp>
        <p:nvSpPr>
          <p:cNvPr id="3" name="Title 1">
            <a:extLst>
              <a:ext uri="{FF2B5EF4-FFF2-40B4-BE49-F238E27FC236}">
                <a16:creationId xmlns:a16="http://schemas.microsoft.com/office/drawing/2014/main" id="{162607EA-60DE-DD31-87A0-3229F04AD5ED}"/>
              </a:ext>
            </a:extLst>
          </p:cNvPr>
          <p:cNvSpPr>
            <a:spLocks noGrp="1"/>
          </p:cNvSpPr>
          <p:nvPr>
            <p:ph type="title" hasCustomPrompt="1"/>
          </p:nvPr>
        </p:nvSpPr>
        <p:spPr>
          <a:xfrm>
            <a:off x="613690" y="552322"/>
            <a:ext cx="11046677" cy="512961"/>
          </a:xfrm>
        </p:spPr>
        <p:txBody>
          <a:bodyPr wrap="square" lIns="0" tIns="0" rIns="0" bIns="0" anchor="t" anchorCtr="0">
            <a:spAutoFit/>
          </a:bodyPr>
          <a:lstStyle>
            <a:lvl1pPr>
              <a:lnSpc>
                <a:spcPts val="4000"/>
              </a:lnSpc>
              <a:defRPr>
                <a:solidFill>
                  <a:schemeClr val="tx1">
                    <a:lumMod val="75000"/>
                    <a:lumOff val="25000"/>
                  </a:schemeClr>
                </a:solidFill>
              </a:defRPr>
            </a:lvl1pPr>
          </a:lstStyle>
          <a:p>
            <a:r>
              <a:rPr lang="en-US"/>
              <a:t>Stacked cards</a:t>
            </a:r>
          </a:p>
        </p:txBody>
      </p:sp>
      <p:sp>
        <p:nvSpPr>
          <p:cNvPr id="13" name="Text Placeholder 11">
            <a:extLst>
              <a:ext uri="{FF2B5EF4-FFF2-40B4-BE49-F238E27FC236}">
                <a16:creationId xmlns:a16="http://schemas.microsoft.com/office/drawing/2014/main" id="{60BFCD8F-C590-548B-3FC6-49D6148CB505}"/>
              </a:ext>
            </a:extLst>
          </p:cNvPr>
          <p:cNvSpPr>
            <a:spLocks noGrp="1"/>
          </p:cNvSpPr>
          <p:nvPr>
            <p:ph type="body" sz="quarter" idx="18" hasCustomPrompt="1"/>
          </p:nvPr>
        </p:nvSpPr>
        <p:spPr>
          <a:xfrm>
            <a:off x="613690" y="1865790"/>
            <a:ext cx="3626837" cy="1200267"/>
          </a:xfrm>
          <a:solidFill>
            <a:srgbClr val="C8DB3F"/>
          </a:solidFill>
        </p:spPr>
        <p:txBody>
          <a:bodyPr anchor="ctr">
            <a:noAutofit/>
          </a:bodyPr>
          <a:lstStyle>
            <a:lvl1pPr marL="0" indent="0" algn="ctr">
              <a:buNone/>
              <a:defRPr>
                <a:solidFill>
                  <a:schemeClr val="tx1"/>
                </a:solidFill>
              </a:defRPr>
            </a:lvl1pPr>
          </a:lstStyle>
          <a:p>
            <a:pPr lvl="0"/>
            <a:r>
              <a:rPr lang="en-US"/>
              <a:t>Click to edit text</a:t>
            </a:r>
          </a:p>
        </p:txBody>
      </p:sp>
      <p:sp>
        <p:nvSpPr>
          <p:cNvPr id="10" name="Content Placeholder 2">
            <a:extLst>
              <a:ext uri="{FF2B5EF4-FFF2-40B4-BE49-F238E27FC236}">
                <a16:creationId xmlns:a16="http://schemas.microsoft.com/office/drawing/2014/main" id="{7591FF0A-570E-1C12-3053-AC05108FA9D1}"/>
              </a:ext>
            </a:extLst>
          </p:cNvPr>
          <p:cNvSpPr>
            <a:spLocks noGrp="1"/>
          </p:cNvSpPr>
          <p:nvPr>
            <p:ph idx="16" hasCustomPrompt="1"/>
          </p:nvPr>
        </p:nvSpPr>
        <p:spPr>
          <a:xfrm>
            <a:off x="4240398" y="1865790"/>
            <a:ext cx="7419969" cy="1200267"/>
          </a:xfrm>
          <a:solidFill>
            <a:schemeClr val="bg1">
              <a:lumMod val="95000"/>
            </a:schemeClr>
          </a:solidFill>
          <a:ln>
            <a:noFill/>
          </a:ln>
        </p:spPr>
        <p:txBody>
          <a:bodyPr lIns="180000" anchor="ctr">
            <a:noAutofit/>
          </a:bodyPr>
          <a:lstStyle>
            <a:lvl1pPr marL="0" indent="0">
              <a:buNone/>
              <a:defRPr sz="1800"/>
            </a:lvl1pPr>
          </a:lstStyle>
          <a:p>
            <a:pPr lvl="0"/>
            <a:r>
              <a:rPr lang="en-US"/>
              <a:t>Click to edit text</a:t>
            </a:r>
          </a:p>
        </p:txBody>
      </p:sp>
      <p:sp>
        <p:nvSpPr>
          <p:cNvPr id="4" name="Text Placeholder 11">
            <a:extLst>
              <a:ext uri="{FF2B5EF4-FFF2-40B4-BE49-F238E27FC236}">
                <a16:creationId xmlns:a16="http://schemas.microsoft.com/office/drawing/2014/main" id="{897F4D28-A0B3-E1C6-FB39-C6834617940B}"/>
              </a:ext>
            </a:extLst>
          </p:cNvPr>
          <p:cNvSpPr>
            <a:spLocks noGrp="1"/>
          </p:cNvSpPr>
          <p:nvPr>
            <p:ph type="body" sz="quarter" idx="20" hasCustomPrompt="1"/>
          </p:nvPr>
        </p:nvSpPr>
        <p:spPr>
          <a:xfrm>
            <a:off x="613690" y="3191353"/>
            <a:ext cx="3626837" cy="1200267"/>
          </a:xfrm>
          <a:solidFill>
            <a:srgbClr val="852062"/>
          </a:solidFill>
        </p:spPr>
        <p:txBody>
          <a:bodyPr anchor="ctr">
            <a:noAutofit/>
          </a:bodyPr>
          <a:lstStyle>
            <a:lvl1pPr marL="0" indent="0" algn="ctr">
              <a:buNone/>
              <a:defRPr>
                <a:solidFill>
                  <a:srgbClr val="FFFFFF"/>
                </a:solidFill>
              </a:defRPr>
            </a:lvl1pPr>
          </a:lstStyle>
          <a:p>
            <a:pPr lvl="0"/>
            <a:r>
              <a:rPr lang="en-US"/>
              <a:t>Click to edit text</a:t>
            </a:r>
          </a:p>
        </p:txBody>
      </p:sp>
      <p:sp>
        <p:nvSpPr>
          <p:cNvPr id="2" name="Content Placeholder 2">
            <a:extLst>
              <a:ext uri="{FF2B5EF4-FFF2-40B4-BE49-F238E27FC236}">
                <a16:creationId xmlns:a16="http://schemas.microsoft.com/office/drawing/2014/main" id="{CD0B6693-7380-B98A-D186-7D59A94FA1BC}"/>
              </a:ext>
            </a:extLst>
          </p:cNvPr>
          <p:cNvSpPr>
            <a:spLocks noGrp="1"/>
          </p:cNvSpPr>
          <p:nvPr>
            <p:ph idx="19" hasCustomPrompt="1"/>
          </p:nvPr>
        </p:nvSpPr>
        <p:spPr>
          <a:xfrm>
            <a:off x="4240398" y="3191353"/>
            <a:ext cx="7419969" cy="1200267"/>
          </a:xfrm>
          <a:solidFill>
            <a:schemeClr val="bg1">
              <a:lumMod val="95000"/>
            </a:schemeClr>
          </a:solidFill>
          <a:ln>
            <a:noFill/>
          </a:ln>
        </p:spPr>
        <p:txBody>
          <a:bodyPr lIns="180000" anchor="ctr">
            <a:noAutofit/>
          </a:bodyPr>
          <a:lstStyle>
            <a:lvl1pPr marL="0" indent="0">
              <a:buNone/>
              <a:defRPr sz="1800"/>
            </a:lvl1pPr>
          </a:lstStyle>
          <a:p>
            <a:pPr lvl="0"/>
            <a:r>
              <a:rPr lang="en-US"/>
              <a:t>Click to edit text</a:t>
            </a:r>
          </a:p>
        </p:txBody>
      </p:sp>
      <p:sp>
        <p:nvSpPr>
          <p:cNvPr id="8" name="Text Placeholder 11">
            <a:extLst>
              <a:ext uri="{FF2B5EF4-FFF2-40B4-BE49-F238E27FC236}">
                <a16:creationId xmlns:a16="http://schemas.microsoft.com/office/drawing/2014/main" id="{BD833479-ED30-8E07-0FEE-FC9FA87182B2}"/>
              </a:ext>
            </a:extLst>
          </p:cNvPr>
          <p:cNvSpPr>
            <a:spLocks noGrp="1"/>
          </p:cNvSpPr>
          <p:nvPr>
            <p:ph type="body" sz="quarter" idx="22" hasCustomPrompt="1"/>
          </p:nvPr>
        </p:nvSpPr>
        <p:spPr>
          <a:xfrm>
            <a:off x="613690" y="4516916"/>
            <a:ext cx="3626837" cy="1200267"/>
          </a:xfrm>
          <a:solidFill>
            <a:srgbClr val="33BDB7"/>
          </a:solidFill>
        </p:spPr>
        <p:txBody>
          <a:bodyPr anchor="ctr">
            <a:noAutofit/>
          </a:bodyPr>
          <a:lstStyle>
            <a:lvl1pPr marL="0" indent="0" algn="ctr">
              <a:buNone/>
              <a:defRPr>
                <a:solidFill>
                  <a:schemeClr val="tx1"/>
                </a:solidFill>
              </a:defRPr>
            </a:lvl1pPr>
          </a:lstStyle>
          <a:p>
            <a:pPr lvl="0"/>
            <a:r>
              <a:rPr lang="en-US"/>
              <a:t>Click to edit text</a:t>
            </a:r>
          </a:p>
        </p:txBody>
      </p:sp>
      <p:sp>
        <p:nvSpPr>
          <p:cNvPr id="7" name="Content Placeholder 2">
            <a:extLst>
              <a:ext uri="{FF2B5EF4-FFF2-40B4-BE49-F238E27FC236}">
                <a16:creationId xmlns:a16="http://schemas.microsoft.com/office/drawing/2014/main" id="{55898193-90A9-F867-4E6D-2FE7F3B55181}"/>
              </a:ext>
            </a:extLst>
          </p:cNvPr>
          <p:cNvSpPr>
            <a:spLocks noGrp="1"/>
          </p:cNvSpPr>
          <p:nvPr>
            <p:ph idx="21" hasCustomPrompt="1"/>
          </p:nvPr>
        </p:nvSpPr>
        <p:spPr>
          <a:xfrm>
            <a:off x="4240398" y="4516916"/>
            <a:ext cx="7419969" cy="1200267"/>
          </a:xfrm>
          <a:solidFill>
            <a:schemeClr val="bg1">
              <a:lumMod val="95000"/>
            </a:schemeClr>
          </a:solidFill>
          <a:ln>
            <a:noFill/>
          </a:ln>
        </p:spPr>
        <p:txBody>
          <a:bodyPr lIns="180000" anchor="ctr">
            <a:noAutofit/>
          </a:bodyPr>
          <a:lstStyle>
            <a:lvl1pPr marL="0" indent="0">
              <a:buNone/>
              <a:defRPr sz="1800"/>
            </a:lvl1pPr>
          </a:lstStyle>
          <a:p>
            <a:pPr lvl="0"/>
            <a:r>
              <a:rPr lang="en-US"/>
              <a:t>Click to edit text</a:t>
            </a:r>
          </a:p>
        </p:txBody>
      </p:sp>
    </p:spTree>
    <p:extLst>
      <p:ext uri="{BB962C8B-B14F-4D97-AF65-F5344CB8AC3E}">
        <p14:creationId xmlns:p14="http://schemas.microsoft.com/office/powerpoint/2010/main" val="204354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ench 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EB07F2C-4521-71C9-4DEB-6E9D8AB85498}"/>
              </a:ext>
              <a:ext uri="{C183D7F6-B498-43B3-948B-1728B52AA6E4}">
                <adec:decorative xmlns:adec="http://schemas.microsoft.com/office/drawing/2017/decorative" val="1"/>
              </a:ext>
            </a:extLst>
          </p:cNvPr>
          <p:cNvPicPr>
            <a:picLocks noChangeAspect="1"/>
          </p:cNvPicPr>
          <p:nvPr userDrawn="1"/>
        </p:nvPicPr>
        <p:blipFill>
          <a:blip r:embed="rId2"/>
          <a:srcRect l="59896"/>
          <a:stretch/>
        </p:blipFill>
        <p:spPr>
          <a:xfrm>
            <a:off x="7302500" y="0"/>
            <a:ext cx="4889500" cy="6858000"/>
          </a:xfrm>
          <a:prstGeom prst="rect">
            <a:avLst/>
          </a:prstGeom>
        </p:spPr>
      </p:pic>
      <p:sp>
        <p:nvSpPr>
          <p:cNvPr id="2" name="Title 1">
            <a:extLst>
              <a:ext uri="{FF2B5EF4-FFF2-40B4-BE49-F238E27FC236}">
                <a16:creationId xmlns:a16="http://schemas.microsoft.com/office/drawing/2014/main" id="{868B8358-D832-DCDE-7FF9-3EFB6A444482}"/>
              </a:ext>
            </a:extLst>
          </p:cNvPr>
          <p:cNvSpPr>
            <a:spLocks noGrp="1"/>
          </p:cNvSpPr>
          <p:nvPr>
            <p:ph type="title" hasCustomPrompt="1"/>
          </p:nvPr>
        </p:nvSpPr>
        <p:spPr>
          <a:xfrm>
            <a:off x="831850" y="1813665"/>
            <a:ext cx="8477250" cy="2852737"/>
          </a:xfrm>
        </p:spPr>
        <p:txBody>
          <a:bodyPr lIns="0" tIns="0" rIns="0" bIns="0" anchor="b">
            <a:noAutofit/>
          </a:bodyPr>
          <a:lstStyle>
            <a:lvl1pPr>
              <a:defRPr sz="5000">
                <a:solidFill>
                  <a:schemeClr val="tx1">
                    <a:lumMod val="75000"/>
                    <a:lumOff val="25000"/>
                  </a:schemeClr>
                </a:solidFill>
              </a:defRPr>
            </a:lvl1pPr>
          </a:lstStyle>
          <a:p>
            <a:r>
              <a:rPr lang="en-US"/>
              <a:t>French title slide</a:t>
            </a:r>
          </a:p>
        </p:txBody>
      </p:sp>
      <p:sp>
        <p:nvSpPr>
          <p:cNvPr id="3" name="Text Placeholder 2">
            <a:extLst>
              <a:ext uri="{FF2B5EF4-FFF2-40B4-BE49-F238E27FC236}">
                <a16:creationId xmlns:a16="http://schemas.microsoft.com/office/drawing/2014/main" id="{D8F9C271-167D-CAE7-4310-88B48AB50DB3}"/>
              </a:ext>
            </a:extLst>
          </p:cNvPr>
          <p:cNvSpPr>
            <a:spLocks noGrp="1"/>
          </p:cNvSpPr>
          <p:nvPr>
            <p:ph type="body" idx="1" hasCustomPrompt="1"/>
          </p:nvPr>
        </p:nvSpPr>
        <p:spPr>
          <a:xfrm>
            <a:off x="831850" y="4769590"/>
            <a:ext cx="8477250" cy="818409"/>
          </a:xfrm>
        </p:spPr>
        <p:txBody>
          <a:bodyPr lIns="0" tIns="0" rIns="0" bIns="0">
            <a:noAutofit/>
          </a:bodyPr>
          <a:lstStyle>
            <a:lvl1pPr marL="0" indent="0">
              <a:buNone/>
              <a:defRPr sz="2400">
                <a:solidFill>
                  <a:schemeClr val="tx1">
                    <a:lumMod val="75000"/>
                    <a:lumOff val="25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subtitle</a:t>
            </a:r>
          </a:p>
        </p:txBody>
      </p:sp>
      <p:sp>
        <p:nvSpPr>
          <p:cNvPr id="7" name="Text Placeholder 6">
            <a:extLst>
              <a:ext uri="{FF2B5EF4-FFF2-40B4-BE49-F238E27FC236}">
                <a16:creationId xmlns:a16="http://schemas.microsoft.com/office/drawing/2014/main" id="{3968F667-393D-3E98-7251-54476732B1F2}"/>
              </a:ext>
            </a:extLst>
          </p:cNvPr>
          <p:cNvSpPr>
            <a:spLocks noGrp="1"/>
          </p:cNvSpPr>
          <p:nvPr>
            <p:ph type="body" sz="quarter" idx="10" hasCustomPrompt="1"/>
          </p:nvPr>
        </p:nvSpPr>
        <p:spPr>
          <a:xfrm>
            <a:off x="838200" y="5691187"/>
            <a:ext cx="6337299" cy="818409"/>
          </a:xfrm>
        </p:spPr>
        <p:txBody>
          <a:bodyPr lIns="0" tIns="0" rIns="0" bIns="0" anchor="b" anchorCtr="0">
            <a:noAutofit/>
          </a:bodyPr>
          <a:lstStyle>
            <a:lvl1pPr marL="0" indent="0">
              <a:buNone/>
              <a:defRPr sz="1500" b="0">
                <a:solidFill>
                  <a:schemeClr val="tx1">
                    <a:lumMod val="75000"/>
                    <a:lumOff val="25000"/>
                  </a:schemeClr>
                </a:solidFill>
                <a:latin typeface="Libre Franklin Medium" panose="00000600000000000000" pitchFamily="2"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GB"/>
              <a:t>Click to edit author information</a:t>
            </a:r>
            <a:endParaRPr lang="en-CA"/>
          </a:p>
        </p:txBody>
      </p:sp>
      <p:pic>
        <p:nvPicPr>
          <p:cNvPr id="4" name="Picture 3">
            <a:extLst>
              <a:ext uri="{FF2B5EF4-FFF2-40B4-BE49-F238E27FC236}">
                <a16:creationId xmlns:a16="http://schemas.microsoft.com/office/drawing/2014/main" id="{29B951A9-11D6-E3DC-3C72-268E33D064A3}"/>
              </a:ext>
            </a:extLst>
          </p:cNvPr>
          <p:cNvPicPr>
            <a:picLocks noChangeAspect="1"/>
          </p:cNvPicPr>
          <p:nvPr userDrawn="1"/>
        </p:nvPicPr>
        <p:blipFill>
          <a:blip r:embed="rId3"/>
          <a:srcRect/>
          <a:stretch/>
        </p:blipFill>
        <p:spPr>
          <a:xfrm>
            <a:off x="902859" y="665722"/>
            <a:ext cx="2035892" cy="838823"/>
          </a:xfrm>
          <a:prstGeom prst="rect">
            <a:avLst/>
          </a:prstGeom>
        </p:spPr>
      </p:pic>
    </p:spTree>
    <p:extLst>
      <p:ext uri="{BB962C8B-B14F-4D97-AF65-F5344CB8AC3E}">
        <p14:creationId xmlns:p14="http://schemas.microsoft.com/office/powerpoint/2010/main" val="10203414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rcle diagram">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D8443E75-FAD0-BBA0-44AD-7234DB91EF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5202664" y="219431"/>
            <a:ext cx="6338532" cy="6338532"/>
          </a:xfrm>
          <a:prstGeom prst="rect">
            <a:avLst/>
          </a:prstGeom>
        </p:spPr>
      </p:pic>
      <p:pic>
        <p:nvPicPr>
          <p:cNvPr id="2" name="Picture 1">
            <a:extLst>
              <a:ext uri="{FF2B5EF4-FFF2-40B4-BE49-F238E27FC236}">
                <a16:creationId xmlns:a16="http://schemas.microsoft.com/office/drawing/2014/main" id="{EAA18015-1AE6-1214-4B2B-17E6563F75CF}"/>
              </a:ext>
              <a:ext uri="{C183D7F6-B498-43B3-948B-1728B52AA6E4}">
                <adec:decorative xmlns:adec="http://schemas.microsoft.com/office/drawing/2017/decorative" val="1"/>
              </a:ext>
            </a:extLst>
          </p:cNvPr>
          <p:cNvPicPr>
            <a:picLocks noChangeAspect="1"/>
          </p:cNvPicPr>
          <p:nvPr userDrawn="1"/>
        </p:nvPicPr>
        <p:blipFill>
          <a:blip r:embed="rId4"/>
          <a:srcRect r="58553"/>
          <a:stretch/>
        </p:blipFill>
        <p:spPr>
          <a:xfrm>
            <a:off x="11660614" y="6357937"/>
            <a:ext cx="357555" cy="352833"/>
          </a:xfrm>
          <a:prstGeom prst="rect">
            <a:avLst/>
          </a:prstGeom>
        </p:spPr>
      </p:pic>
      <p:sp>
        <p:nvSpPr>
          <p:cNvPr id="4" name="Title 1">
            <a:extLst>
              <a:ext uri="{FF2B5EF4-FFF2-40B4-BE49-F238E27FC236}">
                <a16:creationId xmlns:a16="http://schemas.microsoft.com/office/drawing/2014/main" id="{52003659-6B67-3AAF-BEC8-CA8E43AC587C}"/>
              </a:ext>
            </a:extLst>
          </p:cNvPr>
          <p:cNvSpPr>
            <a:spLocks noGrp="1"/>
          </p:cNvSpPr>
          <p:nvPr>
            <p:ph type="title"/>
          </p:nvPr>
        </p:nvSpPr>
        <p:spPr>
          <a:xfrm>
            <a:off x="409575" y="586818"/>
            <a:ext cx="4456112" cy="1089582"/>
          </a:xfrm>
        </p:spPr>
        <p:txBody>
          <a:bodyPr wrap="square" lIns="0" tIns="0" rIns="0" bIns="0" anchor="t" anchorCtr="0">
            <a:spAutoFit/>
          </a:bodyPr>
          <a:lstStyle>
            <a:lvl1pPr>
              <a:lnSpc>
                <a:spcPts val="4000"/>
              </a:lnSpc>
              <a:defRPr sz="3200">
                <a:solidFill>
                  <a:schemeClr val="tx1">
                    <a:lumMod val="75000"/>
                    <a:lumOff val="25000"/>
                  </a:schemeClr>
                </a:solidFill>
              </a:defRPr>
            </a:lvl1pPr>
          </a:lstStyle>
          <a:p>
            <a:r>
              <a:rPr lang="en-US"/>
              <a:t>Click to edit Master title style</a:t>
            </a:r>
          </a:p>
        </p:txBody>
      </p:sp>
      <p:sp>
        <p:nvSpPr>
          <p:cNvPr id="8" name="Text Placeholder 7">
            <a:extLst>
              <a:ext uri="{FF2B5EF4-FFF2-40B4-BE49-F238E27FC236}">
                <a16:creationId xmlns:a16="http://schemas.microsoft.com/office/drawing/2014/main" id="{6AA5BDC7-40DF-8248-54A0-7C3E5FD96EBC}"/>
              </a:ext>
            </a:extLst>
          </p:cNvPr>
          <p:cNvSpPr>
            <a:spLocks noGrp="1"/>
          </p:cNvSpPr>
          <p:nvPr>
            <p:ph type="body" sz="quarter" idx="25" hasCustomPrompt="1"/>
          </p:nvPr>
        </p:nvSpPr>
        <p:spPr>
          <a:xfrm>
            <a:off x="409575" y="1676400"/>
            <a:ext cx="4456113" cy="3919538"/>
          </a:xfrm>
        </p:spPr>
        <p:txBody>
          <a:bodyPr lIns="0" tIns="0" rIns="0" bIns="0">
            <a:noAutofit/>
          </a:bodyPr>
          <a:lstStyle>
            <a:lvl1pPr>
              <a:defRPr sz="2000">
                <a:solidFill>
                  <a:srgbClr val="404040"/>
                </a:solidFill>
              </a:defRPr>
            </a:lvl1pPr>
            <a:lvl2pPr>
              <a:defRPr sz="1800">
                <a:solidFill>
                  <a:srgbClr val="404040"/>
                </a:solidFill>
              </a:defRPr>
            </a:lvl2pPr>
            <a:lvl3pPr>
              <a:defRPr sz="1600">
                <a:solidFill>
                  <a:srgbClr val="404040"/>
                </a:solidFill>
              </a:defRPr>
            </a:lvl3pPr>
            <a:lvl4pPr>
              <a:defRPr sz="1400">
                <a:solidFill>
                  <a:srgbClr val="404040"/>
                </a:solidFill>
              </a:defRPr>
            </a:lvl4pPr>
            <a:lvl5pPr>
              <a:defRPr sz="1400">
                <a:solidFill>
                  <a:srgbClr val="404040"/>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A561A8D1-C40A-07F1-5491-6C87C4922E7F}"/>
              </a:ext>
            </a:extLst>
          </p:cNvPr>
          <p:cNvSpPr>
            <a:spLocks noGrp="1"/>
          </p:cNvSpPr>
          <p:nvPr>
            <p:ph type="body" sz="quarter" idx="33" hasCustomPrompt="1"/>
          </p:nvPr>
        </p:nvSpPr>
        <p:spPr>
          <a:xfrm>
            <a:off x="7536936" y="2607588"/>
            <a:ext cx="1748142" cy="1628692"/>
          </a:xfrm>
          <a:noFill/>
        </p:spPr>
        <p:txBody>
          <a:bodyPr anchor="ctr">
            <a:noAutofit/>
          </a:bodyPr>
          <a:lstStyle>
            <a:lvl1pPr marL="0" indent="0" algn="ctr">
              <a:lnSpc>
                <a:spcPts val="1800"/>
              </a:lnSpc>
              <a:buNone/>
              <a:defRPr sz="1800" b="1" i="0">
                <a:solidFill>
                  <a:schemeClr val="accent4"/>
                </a:solidFill>
                <a:latin typeface="Libre Franklin" pitchFamily="2" charset="77"/>
              </a:defRPr>
            </a:lvl1pPr>
          </a:lstStyle>
          <a:p>
            <a:pPr lvl="0"/>
            <a:r>
              <a:rPr lang="en-US"/>
              <a:t>Click to </a:t>
            </a:r>
            <a:br>
              <a:rPr lang="en-US"/>
            </a:br>
            <a:r>
              <a:rPr lang="en-US"/>
              <a:t>edit text</a:t>
            </a:r>
          </a:p>
        </p:txBody>
      </p:sp>
      <p:sp>
        <p:nvSpPr>
          <p:cNvPr id="13" name="Text Placeholder 11">
            <a:extLst>
              <a:ext uri="{FF2B5EF4-FFF2-40B4-BE49-F238E27FC236}">
                <a16:creationId xmlns:a16="http://schemas.microsoft.com/office/drawing/2014/main" id="{60BFCD8F-C590-548B-3FC6-49D6148CB505}"/>
              </a:ext>
            </a:extLst>
          </p:cNvPr>
          <p:cNvSpPr>
            <a:spLocks noGrp="1"/>
          </p:cNvSpPr>
          <p:nvPr>
            <p:ph type="body" sz="quarter" idx="18" hasCustomPrompt="1"/>
          </p:nvPr>
        </p:nvSpPr>
        <p:spPr>
          <a:xfrm>
            <a:off x="7536937" y="1137349"/>
            <a:ext cx="2894326" cy="907293"/>
          </a:xfrm>
          <a:noFill/>
        </p:spPr>
        <p:txBody>
          <a:bodyPr anchor="t">
            <a:noAutofit/>
          </a:bodyPr>
          <a:lstStyle>
            <a:lvl1pPr marL="0" indent="0" algn="l">
              <a:lnSpc>
                <a:spcPts val="1800"/>
              </a:lnSpc>
              <a:buNone/>
              <a:defRPr sz="1200">
                <a:solidFill>
                  <a:srgbClr val="000000"/>
                </a:solidFill>
              </a:defRPr>
            </a:lvl1pPr>
          </a:lstStyle>
          <a:p>
            <a:pPr lvl="0"/>
            <a:r>
              <a:rPr lang="en-US"/>
              <a:t>Click to edit text</a:t>
            </a:r>
          </a:p>
        </p:txBody>
      </p:sp>
      <p:sp>
        <p:nvSpPr>
          <p:cNvPr id="9" name="Text Placeholder 11">
            <a:extLst>
              <a:ext uri="{FF2B5EF4-FFF2-40B4-BE49-F238E27FC236}">
                <a16:creationId xmlns:a16="http://schemas.microsoft.com/office/drawing/2014/main" id="{B1DCA37B-40D7-11B8-EB47-2BB66BE03416}"/>
              </a:ext>
            </a:extLst>
          </p:cNvPr>
          <p:cNvSpPr>
            <a:spLocks noGrp="1"/>
          </p:cNvSpPr>
          <p:nvPr>
            <p:ph type="body" sz="quarter" idx="26" hasCustomPrompt="1"/>
          </p:nvPr>
        </p:nvSpPr>
        <p:spPr>
          <a:xfrm>
            <a:off x="9840042" y="3272205"/>
            <a:ext cx="1487866" cy="1628693"/>
          </a:xfrm>
          <a:noFill/>
        </p:spPr>
        <p:txBody>
          <a:bodyPr anchor="t">
            <a:noAutofit/>
          </a:bodyPr>
          <a:lstStyle>
            <a:lvl1pPr marL="0" indent="0" algn="l">
              <a:lnSpc>
                <a:spcPts val="1800"/>
              </a:lnSpc>
              <a:buNone/>
              <a:defRPr sz="1200">
                <a:solidFill>
                  <a:schemeClr val="bg1"/>
                </a:solidFill>
              </a:defRPr>
            </a:lvl1pPr>
          </a:lstStyle>
          <a:p>
            <a:pPr lvl="0"/>
            <a:r>
              <a:rPr lang="en-US"/>
              <a:t>Click to edit text</a:t>
            </a:r>
          </a:p>
        </p:txBody>
      </p:sp>
      <p:sp>
        <p:nvSpPr>
          <p:cNvPr id="12" name="Text Placeholder 11">
            <a:extLst>
              <a:ext uri="{FF2B5EF4-FFF2-40B4-BE49-F238E27FC236}">
                <a16:creationId xmlns:a16="http://schemas.microsoft.com/office/drawing/2014/main" id="{9527C13D-111C-9424-8B85-3DEC3583D08C}"/>
              </a:ext>
            </a:extLst>
          </p:cNvPr>
          <p:cNvSpPr>
            <a:spLocks noGrp="1"/>
          </p:cNvSpPr>
          <p:nvPr>
            <p:ph type="body" sz="quarter" idx="27" hasCustomPrompt="1"/>
          </p:nvPr>
        </p:nvSpPr>
        <p:spPr>
          <a:xfrm>
            <a:off x="6652727" y="5514392"/>
            <a:ext cx="2632351" cy="1043571"/>
          </a:xfrm>
          <a:noFill/>
        </p:spPr>
        <p:txBody>
          <a:bodyPr anchor="t">
            <a:noAutofit/>
          </a:bodyPr>
          <a:lstStyle>
            <a:lvl1pPr marL="0" indent="0" algn="l">
              <a:lnSpc>
                <a:spcPts val="1800"/>
              </a:lnSpc>
              <a:buNone/>
              <a:defRPr sz="1200">
                <a:solidFill>
                  <a:schemeClr val="tx1"/>
                </a:solidFill>
              </a:defRPr>
            </a:lvl1pPr>
          </a:lstStyle>
          <a:p>
            <a:pPr lvl="0"/>
            <a:r>
              <a:rPr lang="en-US"/>
              <a:t>Click to edit text</a:t>
            </a:r>
          </a:p>
        </p:txBody>
      </p:sp>
      <p:sp>
        <p:nvSpPr>
          <p:cNvPr id="21" name="Text Placeholder 11">
            <a:extLst>
              <a:ext uri="{FF2B5EF4-FFF2-40B4-BE49-F238E27FC236}">
                <a16:creationId xmlns:a16="http://schemas.microsoft.com/office/drawing/2014/main" id="{07CBB6AE-0731-DA3B-2AA8-9B765C54A7FF}"/>
              </a:ext>
            </a:extLst>
          </p:cNvPr>
          <p:cNvSpPr>
            <a:spLocks noGrp="1"/>
          </p:cNvSpPr>
          <p:nvPr>
            <p:ph type="body" sz="quarter" idx="28" hasCustomPrompt="1"/>
          </p:nvPr>
        </p:nvSpPr>
        <p:spPr>
          <a:xfrm>
            <a:off x="5694654" y="2540046"/>
            <a:ext cx="1287318" cy="1925421"/>
          </a:xfrm>
          <a:noFill/>
        </p:spPr>
        <p:txBody>
          <a:bodyPr anchor="t">
            <a:noAutofit/>
          </a:bodyPr>
          <a:lstStyle>
            <a:lvl1pPr marL="0" indent="0" algn="l">
              <a:lnSpc>
                <a:spcPts val="1800"/>
              </a:lnSpc>
              <a:buNone/>
              <a:defRPr sz="1200">
                <a:solidFill>
                  <a:schemeClr val="bg1"/>
                </a:solidFill>
              </a:defRPr>
            </a:lvl1pPr>
          </a:lstStyle>
          <a:p>
            <a:pPr lvl="0"/>
            <a:r>
              <a:rPr lang="en-US"/>
              <a:t>Click to edit text</a:t>
            </a:r>
          </a:p>
        </p:txBody>
      </p:sp>
    </p:spTree>
    <p:extLst>
      <p:ext uri="{BB962C8B-B14F-4D97-AF65-F5344CB8AC3E}">
        <p14:creationId xmlns:p14="http://schemas.microsoft.com/office/powerpoint/2010/main" val="7055117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sual slide with icon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611ADD-2091-FD4D-A5C1-9D0C00F5E4D4}"/>
              </a:ext>
              <a:ext uri="{C183D7F6-B498-43B3-948B-1728B52AA6E4}">
                <adec:decorative xmlns:adec="http://schemas.microsoft.com/office/drawing/2017/decorative" val="1"/>
              </a:ext>
            </a:extLst>
          </p:cNvPr>
          <p:cNvPicPr>
            <a:picLocks noChangeAspect="1"/>
          </p:cNvPicPr>
          <p:nvPr userDrawn="1"/>
        </p:nvPicPr>
        <p:blipFill>
          <a:blip r:embed="rId2"/>
          <a:srcRect r="58553"/>
          <a:stretch/>
        </p:blipFill>
        <p:spPr>
          <a:xfrm>
            <a:off x="11660614" y="6357937"/>
            <a:ext cx="357555" cy="352833"/>
          </a:xfrm>
          <a:prstGeom prst="rect">
            <a:avLst/>
          </a:prstGeom>
        </p:spPr>
      </p:pic>
      <p:sp>
        <p:nvSpPr>
          <p:cNvPr id="10" name="Picture Placeholder 9">
            <a:extLst>
              <a:ext uri="{FF2B5EF4-FFF2-40B4-BE49-F238E27FC236}">
                <a16:creationId xmlns:a16="http://schemas.microsoft.com/office/drawing/2014/main" id="{45311754-DB6C-EB05-E7F9-BFDEE9E339A6}"/>
              </a:ext>
              <a:ext uri="{C183D7F6-B498-43B3-948B-1728B52AA6E4}">
                <adec:decorative xmlns:adec="http://schemas.microsoft.com/office/drawing/2017/decorative" val="1"/>
              </a:ext>
            </a:extLst>
          </p:cNvPr>
          <p:cNvSpPr>
            <a:spLocks noGrp="1"/>
          </p:cNvSpPr>
          <p:nvPr>
            <p:ph type="pic" sz="quarter" idx="18" hasCustomPrompt="1"/>
          </p:nvPr>
        </p:nvSpPr>
        <p:spPr>
          <a:xfrm>
            <a:off x="926067" y="1976939"/>
            <a:ext cx="1646237" cy="1050671"/>
          </a:xfrm>
        </p:spPr>
        <p:txBody>
          <a:bodyPr>
            <a:normAutofit/>
          </a:bodyPr>
          <a:lstStyle>
            <a:lvl1pPr marL="0" indent="0" algn="ctr">
              <a:buNone/>
              <a:defRPr sz="1200">
                <a:solidFill>
                  <a:srgbClr val="365254"/>
                </a:solidFill>
              </a:defRPr>
            </a:lvl1pPr>
          </a:lstStyle>
          <a:p>
            <a:r>
              <a:rPr lang="en-US"/>
              <a:t>Copy/paste icon</a:t>
            </a:r>
          </a:p>
        </p:txBody>
      </p:sp>
      <p:sp>
        <p:nvSpPr>
          <p:cNvPr id="5" name="Picture Placeholder 9">
            <a:extLst>
              <a:ext uri="{FF2B5EF4-FFF2-40B4-BE49-F238E27FC236}">
                <a16:creationId xmlns:a16="http://schemas.microsoft.com/office/drawing/2014/main" id="{EB6BCDA9-3FD4-805A-4BDB-68D96D0212C4}"/>
              </a:ext>
              <a:ext uri="{C183D7F6-B498-43B3-948B-1728B52AA6E4}">
                <adec:decorative xmlns:adec="http://schemas.microsoft.com/office/drawing/2017/decorative" val="1"/>
              </a:ext>
            </a:extLst>
          </p:cNvPr>
          <p:cNvSpPr>
            <a:spLocks noGrp="1"/>
          </p:cNvSpPr>
          <p:nvPr>
            <p:ph type="pic" sz="quarter" idx="19" hasCustomPrompt="1"/>
          </p:nvPr>
        </p:nvSpPr>
        <p:spPr>
          <a:xfrm>
            <a:off x="4283676" y="1976939"/>
            <a:ext cx="1646237" cy="1050671"/>
          </a:xfrm>
        </p:spPr>
        <p:txBody>
          <a:bodyPr>
            <a:normAutofit/>
          </a:bodyPr>
          <a:lstStyle>
            <a:lvl1pPr marL="0" indent="0" algn="ctr">
              <a:buNone/>
              <a:defRPr sz="1200">
                <a:solidFill>
                  <a:srgbClr val="365254"/>
                </a:solidFill>
              </a:defRPr>
            </a:lvl1pPr>
          </a:lstStyle>
          <a:p>
            <a:r>
              <a:rPr lang="en-US"/>
              <a:t>Copy/paste icon</a:t>
            </a:r>
          </a:p>
        </p:txBody>
      </p:sp>
      <p:sp>
        <p:nvSpPr>
          <p:cNvPr id="7" name="Picture Placeholder 9">
            <a:extLst>
              <a:ext uri="{FF2B5EF4-FFF2-40B4-BE49-F238E27FC236}">
                <a16:creationId xmlns:a16="http://schemas.microsoft.com/office/drawing/2014/main" id="{9538606E-5C37-6B72-A0CD-CF6F1C580B27}"/>
              </a:ext>
              <a:ext uri="{C183D7F6-B498-43B3-948B-1728B52AA6E4}">
                <adec:decorative xmlns:adec="http://schemas.microsoft.com/office/drawing/2017/decorative" val="1"/>
              </a:ext>
            </a:extLst>
          </p:cNvPr>
          <p:cNvSpPr>
            <a:spLocks noGrp="1"/>
          </p:cNvSpPr>
          <p:nvPr>
            <p:ph type="pic" sz="quarter" idx="20" hasCustomPrompt="1"/>
          </p:nvPr>
        </p:nvSpPr>
        <p:spPr>
          <a:xfrm>
            <a:off x="7935437" y="1976939"/>
            <a:ext cx="1646237" cy="1050671"/>
          </a:xfrm>
        </p:spPr>
        <p:txBody>
          <a:bodyPr>
            <a:normAutofit/>
          </a:bodyPr>
          <a:lstStyle>
            <a:lvl1pPr marL="0" indent="0" algn="ctr">
              <a:buNone/>
              <a:defRPr sz="1200">
                <a:solidFill>
                  <a:srgbClr val="365254"/>
                </a:solidFill>
              </a:defRPr>
            </a:lvl1pPr>
          </a:lstStyle>
          <a:p>
            <a:r>
              <a:rPr lang="en-US"/>
              <a:t>Copy/paste icon</a:t>
            </a:r>
          </a:p>
        </p:txBody>
      </p:sp>
      <p:sp>
        <p:nvSpPr>
          <p:cNvPr id="6" name="Title 1">
            <a:extLst>
              <a:ext uri="{FF2B5EF4-FFF2-40B4-BE49-F238E27FC236}">
                <a16:creationId xmlns:a16="http://schemas.microsoft.com/office/drawing/2014/main" id="{20E6D722-E7FC-3BAE-B51B-B7D95D94E3F0}"/>
              </a:ext>
            </a:extLst>
          </p:cNvPr>
          <p:cNvSpPr>
            <a:spLocks noGrp="1"/>
          </p:cNvSpPr>
          <p:nvPr>
            <p:ph type="title" hasCustomPrompt="1"/>
          </p:nvPr>
        </p:nvSpPr>
        <p:spPr>
          <a:xfrm>
            <a:off x="613690" y="552322"/>
            <a:ext cx="11046677" cy="512961"/>
          </a:xfrm>
        </p:spPr>
        <p:txBody>
          <a:bodyPr wrap="square" lIns="0" tIns="0" rIns="0" bIns="0" anchor="t" anchorCtr="0">
            <a:spAutoFit/>
          </a:bodyPr>
          <a:lstStyle>
            <a:lvl1pPr>
              <a:lnSpc>
                <a:spcPts val="4000"/>
              </a:lnSpc>
              <a:defRPr>
                <a:solidFill>
                  <a:schemeClr val="tx1">
                    <a:lumMod val="75000"/>
                    <a:lumOff val="25000"/>
                  </a:schemeClr>
                </a:solidFill>
              </a:defRPr>
            </a:lvl1pPr>
          </a:lstStyle>
          <a:p>
            <a:pPr>
              <a:lnSpc>
                <a:spcPts val="4000"/>
              </a:lnSpc>
            </a:pPr>
            <a:r>
              <a:rPr lang="en-US"/>
              <a:t>Visual slide with icons</a:t>
            </a:r>
          </a:p>
        </p:txBody>
      </p:sp>
      <p:sp>
        <p:nvSpPr>
          <p:cNvPr id="3" name="Content Placeholder 2">
            <a:extLst>
              <a:ext uri="{FF2B5EF4-FFF2-40B4-BE49-F238E27FC236}">
                <a16:creationId xmlns:a16="http://schemas.microsoft.com/office/drawing/2014/main" id="{3C4426B1-B0C7-F6A3-AB6B-26D66AAA24CA}"/>
              </a:ext>
            </a:extLst>
          </p:cNvPr>
          <p:cNvSpPr>
            <a:spLocks noGrp="1"/>
          </p:cNvSpPr>
          <p:nvPr>
            <p:ph idx="1" hasCustomPrompt="1"/>
          </p:nvPr>
        </p:nvSpPr>
        <p:spPr>
          <a:xfrm>
            <a:off x="926796" y="3238238"/>
            <a:ext cx="2766315" cy="2564249"/>
          </a:xfrm>
          <a:noFill/>
        </p:spPr>
        <p:txBody>
          <a:bodyPr lIns="0" tIns="0" rIns="0" bIns="0">
            <a:noAutofit/>
          </a:bodyPr>
          <a:lstStyle>
            <a:lvl1pPr marL="0" indent="0">
              <a:buNone/>
              <a:defRPr sz="1800"/>
            </a:lvl1pPr>
          </a:lstStyle>
          <a:p>
            <a:pPr lvl="0"/>
            <a:r>
              <a:rPr lang="en-US"/>
              <a:t>Click to edit text</a:t>
            </a:r>
          </a:p>
        </p:txBody>
      </p:sp>
      <p:sp>
        <p:nvSpPr>
          <p:cNvPr id="21" name="Content Placeholder 2">
            <a:extLst>
              <a:ext uri="{FF2B5EF4-FFF2-40B4-BE49-F238E27FC236}">
                <a16:creationId xmlns:a16="http://schemas.microsoft.com/office/drawing/2014/main" id="{054E081C-9D81-935E-E7E3-BAB79DE32F91}"/>
              </a:ext>
            </a:extLst>
          </p:cNvPr>
          <p:cNvSpPr>
            <a:spLocks noGrp="1"/>
          </p:cNvSpPr>
          <p:nvPr>
            <p:ph idx="16" hasCustomPrompt="1"/>
          </p:nvPr>
        </p:nvSpPr>
        <p:spPr>
          <a:xfrm>
            <a:off x="4283676" y="3238238"/>
            <a:ext cx="2933870" cy="2564249"/>
          </a:xfrm>
          <a:noFill/>
        </p:spPr>
        <p:txBody>
          <a:bodyPr lIns="0" tIns="0" rIns="0" bIns="0">
            <a:noAutofit/>
          </a:bodyPr>
          <a:lstStyle>
            <a:lvl1pPr marL="0" indent="0">
              <a:buNone/>
              <a:defRPr sz="1800"/>
            </a:lvl1pPr>
          </a:lstStyle>
          <a:p>
            <a:pPr lvl="0"/>
            <a:r>
              <a:rPr lang="en-US"/>
              <a:t>Click to edit text</a:t>
            </a:r>
          </a:p>
        </p:txBody>
      </p:sp>
      <p:sp>
        <p:nvSpPr>
          <p:cNvPr id="23" name="Content Placeholder 2">
            <a:extLst>
              <a:ext uri="{FF2B5EF4-FFF2-40B4-BE49-F238E27FC236}">
                <a16:creationId xmlns:a16="http://schemas.microsoft.com/office/drawing/2014/main" id="{8B6B7C2F-F600-F6D3-4E28-A09BDF7D7D73}"/>
              </a:ext>
            </a:extLst>
          </p:cNvPr>
          <p:cNvSpPr>
            <a:spLocks noGrp="1"/>
          </p:cNvSpPr>
          <p:nvPr>
            <p:ph idx="17" hasCustomPrompt="1"/>
          </p:nvPr>
        </p:nvSpPr>
        <p:spPr>
          <a:xfrm>
            <a:off x="7935437" y="3238238"/>
            <a:ext cx="2933870" cy="2564249"/>
          </a:xfrm>
          <a:noFill/>
        </p:spPr>
        <p:txBody>
          <a:bodyPr lIns="0" tIns="0" rIns="0" bIns="0">
            <a:noAutofit/>
          </a:bodyPr>
          <a:lstStyle>
            <a:lvl1pPr marL="0" indent="0">
              <a:buNone/>
              <a:defRPr sz="1800"/>
            </a:lvl1pPr>
          </a:lstStyle>
          <a:p>
            <a:pPr lvl="0"/>
            <a:r>
              <a:rPr lang="en-US"/>
              <a:t>Click to edit text</a:t>
            </a:r>
          </a:p>
        </p:txBody>
      </p:sp>
    </p:spTree>
    <p:extLst>
      <p:ext uri="{BB962C8B-B14F-4D97-AF65-F5344CB8AC3E}">
        <p14:creationId xmlns:p14="http://schemas.microsoft.com/office/powerpoint/2010/main" val="23394947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ime impact number">
    <p:spTree>
      <p:nvGrpSpPr>
        <p:cNvPr id="1" name=""/>
        <p:cNvGrpSpPr/>
        <p:nvPr/>
      </p:nvGrpSpPr>
      <p:grpSpPr>
        <a:xfrm>
          <a:off x="0" y="0"/>
          <a:ext cx="0" cy="0"/>
          <a:chOff x="0" y="0"/>
          <a:chExt cx="0" cy="0"/>
        </a:xfrm>
      </p:grpSpPr>
      <p:sp>
        <p:nvSpPr>
          <p:cNvPr id="7" name="Round Single Corner Rectangle 6">
            <a:extLst>
              <a:ext uri="{FF2B5EF4-FFF2-40B4-BE49-F238E27FC236}">
                <a16:creationId xmlns:a16="http://schemas.microsoft.com/office/drawing/2014/main" id="{A6773892-0857-D094-ACD7-94282D3B1EC2}"/>
              </a:ext>
              <a:ext uri="{C183D7F6-B498-43B3-948B-1728B52AA6E4}">
                <adec:decorative xmlns:adec="http://schemas.microsoft.com/office/drawing/2017/decorative" val="1"/>
              </a:ext>
            </a:extLst>
          </p:cNvPr>
          <p:cNvSpPr/>
          <p:nvPr userDrawn="1"/>
        </p:nvSpPr>
        <p:spPr>
          <a:xfrm>
            <a:off x="0" y="1"/>
            <a:ext cx="4699000" cy="6858000"/>
          </a:xfrm>
          <a:prstGeom prst="round1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55069D5-124E-4F05-8F90-EB39300A4B21}"/>
              </a:ext>
              <a:ext uri="{C183D7F6-B498-43B3-948B-1728B52AA6E4}">
                <adec:decorative xmlns:adec="http://schemas.microsoft.com/office/drawing/2017/decorative" val="1"/>
              </a:ext>
            </a:extLst>
          </p:cNvPr>
          <p:cNvPicPr>
            <a:picLocks noChangeAspect="1"/>
          </p:cNvPicPr>
          <p:nvPr userDrawn="1"/>
        </p:nvPicPr>
        <p:blipFill>
          <a:blip r:embed="rId2"/>
          <a:srcRect r="58553"/>
          <a:stretch/>
        </p:blipFill>
        <p:spPr>
          <a:xfrm>
            <a:off x="11660614" y="6357937"/>
            <a:ext cx="357555" cy="352833"/>
          </a:xfrm>
          <a:prstGeom prst="rect">
            <a:avLst/>
          </a:prstGeom>
        </p:spPr>
      </p:pic>
      <p:sp>
        <p:nvSpPr>
          <p:cNvPr id="2" name="Title 1">
            <a:extLst>
              <a:ext uri="{FF2B5EF4-FFF2-40B4-BE49-F238E27FC236}">
                <a16:creationId xmlns:a16="http://schemas.microsoft.com/office/drawing/2014/main" id="{1B914549-9C10-0708-ACB2-7D37B23A5200}"/>
              </a:ext>
            </a:extLst>
          </p:cNvPr>
          <p:cNvSpPr>
            <a:spLocks noGrp="1"/>
          </p:cNvSpPr>
          <p:nvPr>
            <p:ph type="title" hasCustomPrompt="1"/>
          </p:nvPr>
        </p:nvSpPr>
        <p:spPr>
          <a:xfrm>
            <a:off x="718457" y="2737760"/>
            <a:ext cx="3751943" cy="1325563"/>
          </a:xfrm>
        </p:spPr>
        <p:txBody>
          <a:bodyPr lIns="0" tIns="0" rIns="0" bIns="0">
            <a:normAutofit/>
          </a:bodyPr>
          <a:lstStyle>
            <a:lvl1pPr>
              <a:defRPr sz="8800" b="1" i="0">
                <a:solidFill>
                  <a:schemeClr val="accent4"/>
                </a:solidFill>
                <a:latin typeface="Libre Franklin" pitchFamily="2" charset="77"/>
              </a:defRPr>
            </a:lvl1pPr>
          </a:lstStyle>
          <a:p>
            <a:r>
              <a:rPr lang="en-US"/>
              <a:t>XX%</a:t>
            </a:r>
          </a:p>
        </p:txBody>
      </p:sp>
      <p:sp>
        <p:nvSpPr>
          <p:cNvPr id="3" name="Content Placeholder 2">
            <a:extLst>
              <a:ext uri="{FF2B5EF4-FFF2-40B4-BE49-F238E27FC236}">
                <a16:creationId xmlns:a16="http://schemas.microsoft.com/office/drawing/2014/main" id="{3C4426B1-B0C7-F6A3-AB6B-26D66AAA24CA}"/>
              </a:ext>
            </a:extLst>
          </p:cNvPr>
          <p:cNvSpPr>
            <a:spLocks noGrp="1"/>
          </p:cNvSpPr>
          <p:nvPr>
            <p:ph idx="1" hasCustomPrompt="1"/>
          </p:nvPr>
        </p:nvSpPr>
        <p:spPr>
          <a:xfrm>
            <a:off x="718457" y="4103911"/>
            <a:ext cx="3751943" cy="1683795"/>
          </a:xfrm>
        </p:spPr>
        <p:txBody>
          <a:bodyPr lIns="0" tIns="0" rIns="0" bIns="0">
            <a:noAutofit/>
          </a:bodyPr>
          <a:lstStyle>
            <a:lvl1pPr marL="0" indent="0">
              <a:lnSpc>
                <a:spcPts val="3200"/>
              </a:lnSpc>
              <a:buNone/>
              <a:defRPr>
                <a:solidFill>
                  <a:schemeClr val="accent4"/>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text</a:t>
            </a:r>
          </a:p>
        </p:txBody>
      </p:sp>
      <p:sp>
        <p:nvSpPr>
          <p:cNvPr id="15" name="Text Placeholder 14">
            <a:extLst>
              <a:ext uri="{FF2B5EF4-FFF2-40B4-BE49-F238E27FC236}">
                <a16:creationId xmlns:a16="http://schemas.microsoft.com/office/drawing/2014/main" id="{543B6935-609A-EE92-4680-E37103EFEF98}"/>
              </a:ext>
            </a:extLst>
          </p:cNvPr>
          <p:cNvSpPr>
            <a:spLocks noGrp="1"/>
          </p:cNvSpPr>
          <p:nvPr>
            <p:ph type="body" sz="quarter" idx="14" hasCustomPrompt="1"/>
          </p:nvPr>
        </p:nvSpPr>
        <p:spPr>
          <a:xfrm>
            <a:off x="4953000" y="2603500"/>
            <a:ext cx="5895513" cy="1328037"/>
          </a:xfrm>
        </p:spPr>
        <p:txBody>
          <a:bodyPr lIns="0" tIns="0" rIns="0" bIns="0" anchor="b">
            <a:noAutofit/>
          </a:bodyPr>
          <a:lstStyle>
            <a:lvl1pPr marL="0" indent="0">
              <a:lnSpc>
                <a:spcPts val="4700"/>
              </a:lnSpc>
              <a:buNone/>
              <a:defRPr sz="3600" b="1">
                <a:solidFill>
                  <a:schemeClr val="accent4"/>
                </a:solidFill>
              </a:defRPr>
            </a:lvl1pPr>
          </a:lstStyle>
          <a:p>
            <a:pPr lvl="0"/>
            <a:r>
              <a:rPr lang="en-US"/>
              <a:t>Click to edit text</a:t>
            </a:r>
          </a:p>
        </p:txBody>
      </p:sp>
      <p:sp>
        <p:nvSpPr>
          <p:cNvPr id="11" name="Content Placeholder 2">
            <a:extLst>
              <a:ext uri="{FF2B5EF4-FFF2-40B4-BE49-F238E27FC236}">
                <a16:creationId xmlns:a16="http://schemas.microsoft.com/office/drawing/2014/main" id="{7C4959D0-50EF-C413-534F-A960246BA1E9}"/>
              </a:ext>
            </a:extLst>
          </p:cNvPr>
          <p:cNvSpPr>
            <a:spLocks noGrp="1"/>
          </p:cNvSpPr>
          <p:nvPr>
            <p:ph idx="13" hasCustomPrompt="1"/>
          </p:nvPr>
        </p:nvSpPr>
        <p:spPr>
          <a:xfrm>
            <a:off x="4953000" y="4103910"/>
            <a:ext cx="5274076" cy="1683796"/>
          </a:xfrm>
        </p:spPr>
        <p:txBody>
          <a:bodyPr lIns="0" tIns="0" rIns="0" bIns="0">
            <a:noAutofit/>
          </a:bodyPr>
          <a:lstStyle>
            <a:lvl1pPr marL="0" indent="0">
              <a:lnSpc>
                <a:spcPts val="2900"/>
              </a:lnSpc>
              <a:spcAft>
                <a:spcPts val="600"/>
              </a:spcAft>
              <a:buNone/>
              <a:defRPr sz="2000">
                <a:solidFill>
                  <a:schemeClr val="accent4"/>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text</a:t>
            </a:r>
          </a:p>
        </p:txBody>
      </p:sp>
    </p:spTree>
    <p:extLst>
      <p:ext uri="{BB962C8B-B14F-4D97-AF65-F5344CB8AC3E}">
        <p14:creationId xmlns:p14="http://schemas.microsoft.com/office/powerpoint/2010/main" val="27127919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usk impact number">
    <p:spTree>
      <p:nvGrpSpPr>
        <p:cNvPr id="1" name=""/>
        <p:cNvGrpSpPr/>
        <p:nvPr/>
      </p:nvGrpSpPr>
      <p:grpSpPr>
        <a:xfrm>
          <a:off x="0" y="0"/>
          <a:ext cx="0" cy="0"/>
          <a:chOff x="0" y="0"/>
          <a:chExt cx="0" cy="0"/>
        </a:xfrm>
      </p:grpSpPr>
      <p:sp>
        <p:nvSpPr>
          <p:cNvPr id="7" name="Round Single Corner Rectangle 6">
            <a:extLst>
              <a:ext uri="{FF2B5EF4-FFF2-40B4-BE49-F238E27FC236}">
                <a16:creationId xmlns:a16="http://schemas.microsoft.com/office/drawing/2014/main" id="{A6773892-0857-D094-ACD7-94282D3B1EC2}"/>
              </a:ext>
              <a:ext uri="{C183D7F6-B498-43B3-948B-1728B52AA6E4}">
                <adec:decorative xmlns:adec="http://schemas.microsoft.com/office/drawing/2017/decorative" val="1"/>
              </a:ext>
            </a:extLst>
          </p:cNvPr>
          <p:cNvSpPr/>
          <p:nvPr userDrawn="1"/>
        </p:nvSpPr>
        <p:spPr>
          <a:xfrm>
            <a:off x="0" y="1"/>
            <a:ext cx="4699000" cy="6858000"/>
          </a:xfrm>
          <a:prstGeom prst="round1Rect">
            <a:avLst/>
          </a:prstGeom>
          <a:gradFill>
            <a:gsLst>
              <a:gs pos="0">
                <a:schemeClr val="accent2"/>
              </a:gs>
              <a:gs pos="99000">
                <a:schemeClr val="accent3"/>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8A3CD4A-BC2D-AD2D-4586-611E61382093}"/>
              </a:ext>
              <a:ext uri="{C183D7F6-B498-43B3-948B-1728B52AA6E4}">
                <adec:decorative xmlns:adec="http://schemas.microsoft.com/office/drawing/2017/decorative" val="1"/>
              </a:ext>
            </a:extLst>
          </p:cNvPr>
          <p:cNvPicPr>
            <a:picLocks noChangeAspect="1"/>
          </p:cNvPicPr>
          <p:nvPr userDrawn="1"/>
        </p:nvPicPr>
        <p:blipFill>
          <a:blip r:embed="rId2"/>
          <a:srcRect r="58553"/>
          <a:stretch/>
        </p:blipFill>
        <p:spPr>
          <a:xfrm>
            <a:off x="11660614" y="6357937"/>
            <a:ext cx="357555" cy="352833"/>
          </a:xfrm>
          <a:prstGeom prst="rect">
            <a:avLst/>
          </a:prstGeom>
        </p:spPr>
      </p:pic>
      <p:sp>
        <p:nvSpPr>
          <p:cNvPr id="12" name="Title 1">
            <a:extLst>
              <a:ext uri="{FF2B5EF4-FFF2-40B4-BE49-F238E27FC236}">
                <a16:creationId xmlns:a16="http://schemas.microsoft.com/office/drawing/2014/main" id="{A90E213E-EBC6-366D-7E23-2F3945FF1710}"/>
              </a:ext>
            </a:extLst>
          </p:cNvPr>
          <p:cNvSpPr>
            <a:spLocks noGrp="1"/>
          </p:cNvSpPr>
          <p:nvPr>
            <p:ph type="title" hasCustomPrompt="1"/>
          </p:nvPr>
        </p:nvSpPr>
        <p:spPr>
          <a:xfrm>
            <a:off x="718457" y="2737760"/>
            <a:ext cx="3751943" cy="1325563"/>
          </a:xfrm>
        </p:spPr>
        <p:txBody>
          <a:bodyPr wrap="square" lIns="0" tIns="0" rIns="0" bIns="0">
            <a:normAutofit/>
          </a:bodyPr>
          <a:lstStyle>
            <a:lvl1pPr>
              <a:defRPr sz="8800" b="1" i="0">
                <a:solidFill>
                  <a:schemeClr val="bg1"/>
                </a:solidFill>
                <a:latin typeface="Libre Franklin" pitchFamily="2" charset="77"/>
              </a:defRPr>
            </a:lvl1pPr>
          </a:lstStyle>
          <a:p>
            <a:r>
              <a:rPr lang="en-US"/>
              <a:t>XX%</a:t>
            </a:r>
          </a:p>
        </p:txBody>
      </p:sp>
      <p:sp>
        <p:nvSpPr>
          <p:cNvPr id="13" name="Content Placeholder 2">
            <a:extLst>
              <a:ext uri="{FF2B5EF4-FFF2-40B4-BE49-F238E27FC236}">
                <a16:creationId xmlns:a16="http://schemas.microsoft.com/office/drawing/2014/main" id="{288F121C-0C0E-B4A2-2C90-24AE39CBD8A1}"/>
              </a:ext>
            </a:extLst>
          </p:cNvPr>
          <p:cNvSpPr>
            <a:spLocks noGrp="1"/>
          </p:cNvSpPr>
          <p:nvPr>
            <p:ph idx="1" hasCustomPrompt="1"/>
          </p:nvPr>
        </p:nvSpPr>
        <p:spPr>
          <a:xfrm>
            <a:off x="718457" y="4103911"/>
            <a:ext cx="3751943" cy="1683795"/>
          </a:xfrm>
        </p:spPr>
        <p:txBody>
          <a:bodyPr lIns="0" tIns="0" rIns="0" bIns="0">
            <a:noAutofit/>
          </a:bodyPr>
          <a:lstStyle>
            <a:lvl1pPr marL="0" indent="0">
              <a:lnSpc>
                <a:spcPts val="3200"/>
              </a:lnSpc>
              <a:buNone/>
              <a:defRPr>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text</a:t>
            </a:r>
          </a:p>
        </p:txBody>
      </p:sp>
      <p:sp>
        <p:nvSpPr>
          <p:cNvPr id="17" name="Text Placeholder 14">
            <a:extLst>
              <a:ext uri="{FF2B5EF4-FFF2-40B4-BE49-F238E27FC236}">
                <a16:creationId xmlns:a16="http://schemas.microsoft.com/office/drawing/2014/main" id="{9BBC84E5-7550-98F0-654A-C08E1309E9D7}"/>
              </a:ext>
            </a:extLst>
          </p:cNvPr>
          <p:cNvSpPr>
            <a:spLocks noGrp="1"/>
          </p:cNvSpPr>
          <p:nvPr>
            <p:ph type="body" sz="quarter" idx="14" hasCustomPrompt="1"/>
          </p:nvPr>
        </p:nvSpPr>
        <p:spPr>
          <a:xfrm>
            <a:off x="4953000" y="2603500"/>
            <a:ext cx="5895513" cy="1328037"/>
          </a:xfrm>
        </p:spPr>
        <p:txBody>
          <a:bodyPr lIns="0" tIns="0" rIns="0" bIns="0" anchor="b">
            <a:noAutofit/>
          </a:bodyPr>
          <a:lstStyle>
            <a:lvl1pPr marL="0" indent="0">
              <a:lnSpc>
                <a:spcPts val="4700"/>
              </a:lnSpc>
              <a:buNone/>
              <a:defRPr sz="3600" b="1">
                <a:solidFill>
                  <a:schemeClr val="accent4"/>
                </a:solidFill>
              </a:defRPr>
            </a:lvl1pPr>
          </a:lstStyle>
          <a:p>
            <a:pPr lvl="0"/>
            <a:r>
              <a:rPr lang="en-US"/>
              <a:t>Click to edit text</a:t>
            </a:r>
          </a:p>
        </p:txBody>
      </p:sp>
      <p:sp>
        <p:nvSpPr>
          <p:cNvPr id="16" name="Content Placeholder 2">
            <a:extLst>
              <a:ext uri="{FF2B5EF4-FFF2-40B4-BE49-F238E27FC236}">
                <a16:creationId xmlns:a16="http://schemas.microsoft.com/office/drawing/2014/main" id="{028E6702-2B3A-D657-0EBE-D40BA92A792D}"/>
              </a:ext>
            </a:extLst>
          </p:cNvPr>
          <p:cNvSpPr>
            <a:spLocks noGrp="1"/>
          </p:cNvSpPr>
          <p:nvPr>
            <p:ph idx="13" hasCustomPrompt="1"/>
          </p:nvPr>
        </p:nvSpPr>
        <p:spPr>
          <a:xfrm>
            <a:off x="4953000" y="4103910"/>
            <a:ext cx="5274076" cy="1683796"/>
          </a:xfrm>
        </p:spPr>
        <p:txBody>
          <a:bodyPr lIns="0" tIns="0" rIns="0" bIns="0">
            <a:noAutofit/>
          </a:bodyPr>
          <a:lstStyle>
            <a:lvl1pPr marL="0" indent="0">
              <a:lnSpc>
                <a:spcPts val="2900"/>
              </a:lnSpc>
              <a:spcAft>
                <a:spcPts val="600"/>
              </a:spcAft>
              <a:buNone/>
              <a:defRPr sz="2000">
                <a:solidFill>
                  <a:schemeClr val="accent4"/>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text</a:t>
            </a:r>
          </a:p>
        </p:txBody>
      </p:sp>
    </p:spTree>
    <p:extLst>
      <p:ext uri="{BB962C8B-B14F-4D97-AF65-F5344CB8AC3E}">
        <p14:creationId xmlns:p14="http://schemas.microsoft.com/office/powerpoint/2010/main" val="33025290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IHIgreen statement slide">
    <p:bg>
      <p:bgPr>
        <a:solidFill>
          <a:srgbClr val="00A199"/>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F0723DC-1EB3-4CC6-F6A3-22CD54A3AA0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1" r="877" b="13793"/>
          <a:stretch/>
        </p:blipFill>
        <p:spPr>
          <a:xfrm>
            <a:off x="2146300" y="6143625"/>
            <a:ext cx="10045700" cy="714375"/>
          </a:xfrm>
          <a:prstGeom prst="rect">
            <a:avLst/>
          </a:prstGeom>
        </p:spPr>
      </p:pic>
      <p:pic>
        <p:nvPicPr>
          <p:cNvPr id="11" name="Graphic 10">
            <a:extLst>
              <a:ext uri="{FF2B5EF4-FFF2-40B4-BE49-F238E27FC236}">
                <a16:creationId xmlns:a16="http://schemas.microsoft.com/office/drawing/2014/main" id="{91D3CC4A-F053-16EC-EBDE-83934E5D4F60}"/>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6530975"/>
            <a:ext cx="5610225" cy="327026"/>
          </a:xfrm>
          <a:prstGeom prst="rect">
            <a:avLst/>
          </a:prstGeom>
        </p:spPr>
      </p:pic>
      <p:pic>
        <p:nvPicPr>
          <p:cNvPr id="4" name="Picture 3">
            <a:extLst>
              <a:ext uri="{FF2B5EF4-FFF2-40B4-BE49-F238E27FC236}">
                <a16:creationId xmlns:a16="http://schemas.microsoft.com/office/drawing/2014/main" id="{EBD0ABE9-A0B3-5AD4-CAA1-49208223BFE0}"/>
              </a:ext>
              <a:ext uri="{C183D7F6-B498-43B3-948B-1728B52AA6E4}">
                <adec:decorative xmlns:adec="http://schemas.microsoft.com/office/drawing/2017/decorative" val="1"/>
              </a:ext>
            </a:extLst>
          </p:cNvPr>
          <p:cNvPicPr>
            <a:picLocks noChangeAspect="1"/>
          </p:cNvPicPr>
          <p:nvPr userDrawn="1"/>
        </p:nvPicPr>
        <p:blipFill>
          <a:blip r:embed="rId6"/>
          <a:srcRect r="58553"/>
          <a:stretch/>
        </p:blipFill>
        <p:spPr>
          <a:xfrm>
            <a:off x="11660614" y="6357937"/>
            <a:ext cx="357555" cy="352833"/>
          </a:xfrm>
          <a:prstGeom prst="rect">
            <a:avLst/>
          </a:prstGeom>
        </p:spPr>
      </p:pic>
      <p:sp>
        <p:nvSpPr>
          <p:cNvPr id="6" name="Title 1">
            <a:extLst>
              <a:ext uri="{FF2B5EF4-FFF2-40B4-BE49-F238E27FC236}">
                <a16:creationId xmlns:a16="http://schemas.microsoft.com/office/drawing/2014/main" id="{F253C254-2B2E-FD83-524D-2685AEAE2FB0}"/>
              </a:ext>
            </a:extLst>
          </p:cNvPr>
          <p:cNvSpPr>
            <a:spLocks noGrp="1"/>
          </p:cNvSpPr>
          <p:nvPr>
            <p:ph type="title" hasCustomPrompt="1"/>
          </p:nvPr>
        </p:nvSpPr>
        <p:spPr>
          <a:xfrm>
            <a:off x="613691" y="552322"/>
            <a:ext cx="10867110" cy="512961"/>
          </a:xfrm>
        </p:spPr>
        <p:txBody>
          <a:bodyPr wrap="square" lIns="0" tIns="0" rIns="0" bIns="0" anchor="t" anchorCtr="0">
            <a:spAutoFit/>
          </a:bodyPr>
          <a:lstStyle>
            <a:lvl1pPr>
              <a:lnSpc>
                <a:spcPts val="4000"/>
              </a:lnSpc>
              <a:defRPr>
                <a:solidFill>
                  <a:schemeClr val="bg1"/>
                </a:solidFill>
              </a:defRPr>
            </a:lvl1pPr>
          </a:lstStyle>
          <a:p>
            <a:r>
              <a:rPr lang="en-US" err="1"/>
              <a:t>CIHIgreen</a:t>
            </a:r>
            <a:r>
              <a:rPr lang="en-US"/>
              <a:t> statement slide</a:t>
            </a:r>
          </a:p>
        </p:txBody>
      </p:sp>
      <p:sp>
        <p:nvSpPr>
          <p:cNvPr id="7" name="Text Placeholder 14">
            <a:extLst>
              <a:ext uri="{FF2B5EF4-FFF2-40B4-BE49-F238E27FC236}">
                <a16:creationId xmlns:a16="http://schemas.microsoft.com/office/drawing/2014/main" id="{653FB499-578A-FB05-C493-91A70A04BA3F}"/>
              </a:ext>
            </a:extLst>
          </p:cNvPr>
          <p:cNvSpPr>
            <a:spLocks noGrp="1"/>
          </p:cNvSpPr>
          <p:nvPr>
            <p:ph type="body" sz="quarter" idx="11" hasCustomPrompt="1"/>
          </p:nvPr>
        </p:nvSpPr>
        <p:spPr>
          <a:xfrm>
            <a:off x="613690" y="1714138"/>
            <a:ext cx="4744146" cy="3070521"/>
          </a:xfrm>
        </p:spPr>
        <p:txBody>
          <a:bodyPr wrap="square" lIns="0" tIns="0" rIns="0" bIns="0">
            <a:spAutoFit/>
          </a:bodyPr>
          <a:lstStyle>
            <a:lvl1pPr marL="268288" indent="-268288">
              <a:lnSpc>
                <a:spcPts val="2500"/>
              </a:lnSpc>
              <a:spcAft>
                <a:spcPts val="600"/>
              </a:spcAft>
              <a:buFont typeface="Arial" panose="020B0604020202020204" pitchFamily="34" charset="0"/>
              <a:buChar char="•"/>
              <a:defRPr sz="2000">
                <a:solidFill>
                  <a:schemeClr val="bg1"/>
                </a:solidFill>
                <a:latin typeface="Libre Franklin" panose="00000500000000000000" pitchFamily="2" charset="0"/>
              </a:defRPr>
            </a:lvl1pPr>
            <a:lvl2pPr marL="623888" indent="-352425">
              <a:lnSpc>
                <a:spcPts val="2200"/>
              </a:lnSpc>
              <a:spcBef>
                <a:spcPts val="600"/>
              </a:spcBef>
              <a:spcAft>
                <a:spcPts val="600"/>
              </a:spcAft>
              <a:buFont typeface="Libre Franklin" panose="00000500000000000000" pitchFamily="2" charset="0"/>
              <a:buChar char="—"/>
              <a:tabLst/>
              <a:defRPr sz="1800">
                <a:solidFill>
                  <a:schemeClr val="bg1"/>
                </a:solidFill>
              </a:defRPr>
            </a:lvl2pPr>
            <a:lvl3pPr marL="900113" indent="-266700">
              <a:lnSpc>
                <a:spcPts val="2000"/>
              </a:lnSpc>
              <a:spcBef>
                <a:spcPts val="400"/>
              </a:spcBef>
              <a:spcAft>
                <a:spcPts val="400"/>
              </a:spcAft>
              <a:buFont typeface="Courier New" panose="02070309020205020404" pitchFamily="49" charset="0"/>
              <a:buChar char="o"/>
              <a:tabLst/>
              <a:defRPr sz="1200">
                <a:solidFill>
                  <a:schemeClr val="bg1"/>
                </a:solidFill>
              </a:defRPr>
            </a:lvl3pPr>
            <a:lvl4pPr marL="285750" indent="-285750">
              <a:lnSpc>
                <a:spcPts val="2000"/>
              </a:lnSpc>
              <a:spcBef>
                <a:spcPts val="1200"/>
              </a:spcBef>
              <a:spcAft>
                <a:spcPts val="400"/>
              </a:spcAft>
              <a:buFont typeface="Arial" panose="020B0604020202020204" pitchFamily="34" charset="0"/>
              <a:buChar char="•"/>
              <a:defRPr>
                <a:solidFill>
                  <a:schemeClr val="bg1"/>
                </a:solidFill>
                <a:latin typeface="Libre Franklin" panose="00000500000000000000" pitchFamily="2" charset="0"/>
              </a:defRPr>
            </a:lvl4pPr>
            <a:lvl5pPr marL="536575" indent="-268288">
              <a:lnSpc>
                <a:spcPts val="1800"/>
              </a:lnSpc>
              <a:spcBef>
                <a:spcPts val="300"/>
              </a:spcBef>
              <a:spcAft>
                <a:spcPts val="300"/>
              </a:spcAft>
              <a:buFont typeface="Libre Franklin" panose="00000500000000000000" pitchFamily="2" charset="0"/>
              <a:buChar char="—"/>
              <a:defRPr sz="1200">
                <a:solidFill>
                  <a:schemeClr val="bg1"/>
                </a:solidFill>
              </a:defRPr>
            </a:lvl5pPr>
            <a:lvl6pPr marL="171450" indent="-171450">
              <a:lnSpc>
                <a:spcPts val="1600"/>
              </a:lnSpc>
              <a:spcBef>
                <a:spcPts val="300"/>
              </a:spcBef>
              <a:spcAft>
                <a:spcPts val="300"/>
              </a:spcAft>
              <a:buFont typeface="Arial" panose="020B0604020202020204" pitchFamily="34" charset="0"/>
              <a:buChar char="•"/>
              <a:defRPr sz="1200">
                <a:solidFill>
                  <a:schemeClr val="bg1"/>
                </a:solidFill>
                <a:latin typeface="Libre Franklin" panose="00000500000000000000" pitchFamily="2" charset="0"/>
              </a:defRPr>
            </a:lvl6pPr>
            <a:lvl7pPr marL="355600" indent="-180975">
              <a:lnSpc>
                <a:spcPts val="1600"/>
              </a:lnSpc>
              <a:spcBef>
                <a:spcPts val="300"/>
              </a:spcBef>
              <a:spcAft>
                <a:spcPts val="300"/>
              </a:spcAft>
              <a:buFont typeface="Libre Franklin" panose="00000500000000000000" pitchFamily="2" charset="0"/>
              <a:buChar char="—"/>
              <a:tabLst/>
              <a:defRPr sz="1000">
                <a:solidFill>
                  <a:schemeClr val="bg1"/>
                </a:solidFill>
                <a:latin typeface="Libre Franklin" panose="00000500000000000000" pitchFamily="2" charset="0"/>
              </a:defRPr>
            </a:lvl7pPr>
            <a:lvl8pPr marL="355600" indent="-177800">
              <a:lnSpc>
                <a:spcPts val="1600"/>
              </a:lnSpc>
              <a:spcBef>
                <a:spcPts val="300"/>
              </a:spcBef>
              <a:spcAft>
                <a:spcPts val="300"/>
              </a:spcAft>
              <a:buFont typeface="Libre Franklin" panose="00000500000000000000" pitchFamily="2" charset="0"/>
              <a:buChar char="—"/>
              <a:defRPr sz="900">
                <a:solidFill>
                  <a:schemeClr val="bg1"/>
                </a:solidFill>
                <a:latin typeface="Libre Franklin" panose="00000500000000000000" pitchFamily="2" charset="0"/>
              </a:defRPr>
            </a:lvl8pPr>
            <a:lvl9pPr marL="195263" indent="-195263">
              <a:lnSpc>
                <a:spcPts val="1600"/>
              </a:lnSpc>
              <a:spcBef>
                <a:spcPts val="600"/>
              </a:spcBef>
              <a:spcAft>
                <a:spcPts val="600"/>
              </a:spcAft>
              <a:buFont typeface="Arial" panose="020B0604020202020204" pitchFamily="34" charset="0"/>
              <a:buChar char="•"/>
              <a:defRPr sz="1000">
                <a:solidFill>
                  <a:schemeClr val="bg1"/>
                </a:solidFill>
                <a:latin typeface="Libre Franklin" panose="00000500000000000000" pitchFamily="2" charset="0"/>
              </a:defRPr>
            </a:lvl9pPr>
          </a:lstStyle>
          <a:p>
            <a:pPr lvl="0"/>
            <a:r>
              <a:rPr lang="en-GB"/>
              <a:t>Level 1 text</a:t>
            </a:r>
          </a:p>
          <a:p>
            <a:pPr lvl="1"/>
            <a:r>
              <a:rPr lang="en-GB"/>
              <a:t>Level 2</a:t>
            </a:r>
          </a:p>
          <a:p>
            <a:pPr lvl="2"/>
            <a:r>
              <a:rPr lang="en-GB"/>
              <a:t>Level 3 text</a:t>
            </a:r>
          </a:p>
          <a:p>
            <a:pPr lvl="3"/>
            <a:r>
              <a:rPr lang="en-GB"/>
              <a:t>Level 4 text</a:t>
            </a:r>
          </a:p>
          <a:p>
            <a:pPr lvl="4"/>
            <a:r>
              <a:rPr lang="en-GB"/>
              <a:t>Level 5 text</a:t>
            </a:r>
          </a:p>
          <a:p>
            <a:pPr lvl="5"/>
            <a:r>
              <a:rPr lang="en-GB"/>
              <a:t>Level 6 text</a:t>
            </a:r>
          </a:p>
          <a:p>
            <a:pPr lvl="6"/>
            <a:r>
              <a:rPr lang="en-GB"/>
              <a:t>Level 7</a:t>
            </a:r>
          </a:p>
          <a:p>
            <a:pPr lvl="7"/>
            <a:r>
              <a:rPr lang="en-GB"/>
              <a:t>Level 8</a:t>
            </a:r>
          </a:p>
          <a:p>
            <a:pPr lvl="8"/>
            <a:r>
              <a:rPr lang="en-GB"/>
              <a:t>Level 9</a:t>
            </a:r>
            <a:endParaRPr lang="en-CA"/>
          </a:p>
        </p:txBody>
      </p:sp>
    </p:spTree>
    <p:extLst>
      <p:ext uri="{BB962C8B-B14F-4D97-AF65-F5344CB8AC3E}">
        <p14:creationId xmlns:p14="http://schemas.microsoft.com/office/powerpoint/2010/main" val="33768412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urple statement slide">
    <p:bg>
      <p:bgPr>
        <a:solidFill>
          <a:srgbClr val="85206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903243E-2DCD-2FD0-2229-840632DF611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1" r="877" b="13793"/>
          <a:stretch/>
        </p:blipFill>
        <p:spPr>
          <a:xfrm>
            <a:off x="2146300" y="6143625"/>
            <a:ext cx="10045700" cy="714375"/>
          </a:xfrm>
          <a:prstGeom prst="rect">
            <a:avLst/>
          </a:prstGeom>
        </p:spPr>
      </p:pic>
      <p:pic>
        <p:nvPicPr>
          <p:cNvPr id="5" name="Graphic 4">
            <a:extLst>
              <a:ext uri="{FF2B5EF4-FFF2-40B4-BE49-F238E27FC236}">
                <a16:creationId xmlns:a16="http://schemas.microsoft.com/office/drawing/2014/main" id="{9263FED9-69A7-D174-793E-2F426B542292}"/>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6530975"/>
            <a:ext cx="5610225" cy="327026"/>
          </a:xfrm>
          <a:prstGeom prst="rect">
            <a:avLst/>
          </a:prstGeom>
        </p:spPr>
      </p:pic>
      <p:pic>
        <p:nvPicPr>
          <p:cNvPr id="8" name="Picture 7">
            <a:extLst>
              <a:ext uri="{FF2B5EF4-FFF2-40B4-BE49-F238E27FC236}">
                <a16:creationId xmlns:a16="http://schemas.microsoft.com/office/drawing/2014/main" id="{3C3AFD1D-9482-E156-EE0B-5A348D7ED992}"/>
              </a:ext>
              <a:ext uri="{C183D7F6-B498-43B3-948B-1728B52AA6E4}">
                <adec:decorative xmlns:adec="http://schemas.microsoft.com/office/drawing/2017/decorative" val="1"/>
              </a:ext>
            </a:extLst>
          </p:cNvPr>
          <p:cNvPicPr>
            <a:picLocks noChangeAspect="1"/>
          </p:cNvPicPr>
          <p:nvPr userDrawn="1"/>
        </p:nvPicPr>
        <p:blipFill>
          <a:blip r:embed="rId6"/>
          <a:srcRect r="58553"/>
          <a:stretch/>
        </p:blipFill>
        <p:spPr>
          <a:xfrm>
            <a:off x="11660614" y="6357937"/>
            <a:ext cx="357555" cy="352833"/>
          </a:xfrm>
          <a:prstGeom prst="rect">
            <a:avLst/>
          </a:prstGeom>
        </p:spPr>
      </p:pic>
      <p:sp>
        <p:nvSpPr>
          <p:cNvPr id="3" name="Title 1">
            <a:extLst>
              <a:ext uri="{FF2B5EF4-FFF2-40B4-BE49-F238E27FC236}">
                <a16:creationId xmlns:a16="http://schemas.microsoft.com/office/drawing/2014/main" id="{BABEA3E8-779D-2DA1-19FE-D38448FACABB}"/>
              </a:ext>
            </a:extLst>
          </p:cNvPr>
          <p:cNvSpPr>
            <a:spLocks noGrp="1"/>
          </p:cNvSpPr>
          <p:nvPr>
            <p:ph type="title" hasCustomPrompt="1"/>
          </p:nvPr>
        </p:nvSpPr>
        <p:spPr>
          <a:xfrm>
            <a:off x="613691" y="552322"/>
            <a:ext cx="10867110" cy="512961"/>
          </a:xfrm>
        </p:spPr>
        <p:txBody>
          <a:bodyPr wrap="square" lIns="0" tIns="0" rIns="0" bIns="0" anchor="t" anchorCtr="0">
            <a:spAutoFit/>
          </a:bodyPr>
          <a:lstStyle>
            <a:lvl1pPr>
              <a:lnSpc>
                <a:spcPts val="4000"/>
              </a:lnSpc>
              <a:defRPr>
                <a:solidFill>
                  <a:schemeClr val="bg1"/>
                </a:solidFill>
              </a:defRPr>
            </a:lvl1pPr>
          </a:lstStyle>
          <a:p>
            <a:r>
              <a:rPr lang="en-US"/>
              <a:t>Purple statement slide</a:t>
            </a:r>
          </a:p>
        </p:txBody>
      </p:sp>
      <p:sp>
        <p:nvSpPr>
          <p:cNvPr id="6" name="Text Placeholder 14">
            <a:extLst>
              <a:ext uri="{FF2B5EF4-FFF2-40B4-BE49-F238E27FC236}">
                <a16:creationId xmlns:a16="http://schemas.microsoft.com/office/drawing/2014/main" id="{7DD32ED0-62CE-28D9-367E-D61635C7FE59}"/>
              </a:ext>
            </a:extLst>
          </p:cNvPr>
          <p:cNvSpPr>
            <a:spLocks noGrp="1"/>
          </p:cNvSpPr>
          <p:nvPr>
            <p:ph type="body" sz="quarter" idx="11" hasCustomPrompt="1"/>
          </p:nvPr>
        </p:nvSpPr>
        <p:spPr>
          <a:xfrm>
            <a:off x="613690" y="1714138"/>
            <a:ext cx="4744146" cy="3070521"/>
          </a:xfrm>
        </p:spPr>
        <p:txBody>
          <a:bodyPr wrap="square" lIns="0" tIns="0" rIns="0" bIns="0">
            <a:spAutoFit/>
          </a:bodyPr>
          <a:lstStyle>
            <a:lvl1pPr marL="268288" indent="-268288">
              <a:lnSpc>
                <a:spcPts val="2500"/>
              </a:lnSpc>
              <a:spcAft>
                <a:spcPts val="600"/>
              </a:spcAft>
              <a:buFont typeface="Arial" panose="020B0604020202020204" pitchFamily="34" charset="0"/>
              <a:buChar char="•"/>
              <a:defRPr sz="2000">
                <a:solidFill>
                  <a:schemeClr val="bg1"/>
                </a:solidFill>
                <a:latin typeface="Libre Franklin" panose="00000500000000000000" pitchFamily="2" charset="0"/>
              </a:defRPr>
            </a:lvl1pPr>
            <a:lvl2pPr marL="623888" indent="-352425">
              <a:lnSpc>
                <a:spcPts val="2200"/>
              </a:lnSpc>
              <a:spcBef>
                <a:spcPts val="600"/>
              </a:spcBef>
              <a:spcAft>
                <a:spcPts val="600"/>
              </a:spcAft>
              <a:buFont typeface="Libre Franklin" panose="00000500000000000000" pitchFamily="2" charset="0"/>
              <a:buChar char="—"/>
              <a:tabLst/>
              <a:defRPr sz="1800">
                <a:solidFill>
                  <a:schemeClr val="bg1"/>
                </a:solidFill>
              </a:defRPr>
            </a:lvl2pPr>
            <a:lvl3pPr marL="900113" indent="-266700">
              <a:lnSpc>
                <a:spcPts val="2000"/>
              </a:lnSpc>
              <a:spcBef>
                <a:spcPts val="400"/>
              </a:spcBef>
              <a:spcAft>
                <a:spcPts val="400"/>
              </a:spcAft>
              <a:buFont typeface="Courier New" panose="02070309020205020404" pitchFamily="49" charset="0"/>
              <a:buChar char="o"/>
              <a:tabLst/>
              <a:defRPr sz="1200">
                <a:solidFill>
                  <a:schemeClr val="bg1"/>
                </a:solidFill>
              </a:defRPr>
            </a:lvl3pPr>
            <a:lvl4pPr marL="285750" indent="-285750">
              <a:lnSpc>
                <a:spcPts val="2000"/>
              </a:lnSpc>
              <a:spcBef>
                <a:spcPts val="1200"/>
              </a:spcBef>
              <a:spcAft>
                <a:spcPts val="400"/>
              </a:spcAft>
              <a:buFont typeface="Arial" panose="020B0604020202020204" pitchFamily="34" charset="0"/>
              <a:buChar char="•"/>
              <a:defRPr>
                <a:solidFill>
                  <a:schemeClr val="bg1"/>
                </a:solidFill>
                <a:latin typeface="Libre Franklin" panose="00000500000000000000" pitchFamily="2" charset="0"/>
              </a:defRPr>
            </a:lvl4pPr>
            <a:lvl5pPr marL="536575" indent="-268288">
              <a:lnSpc>
                <a:spcPts val="1800"/>
              </a:lnSpc>
              <a:spcBef>
                <a:spcPts val="300"/>
              </a:spcBef>
              <a:spcAft>
                <a:spcPts val="300"/>
              </a:spcAft>
              <a:buFont typeface="Libre Franklin" panose="00000500000000000000" pitchFamily="2" charset="0"/>
              <a:buChar char="—"/>
              <a:defRPr sz="1200">
                <a:solidFill>
                  <a:schemeClr val="bg1"/>
                </a:solidFill>
              </a:defRPr>
            </a:lvl5pPr>
            <a:lvl6pPr marL="171450" indent="-171450">
              <a:lnSpc>
                <a:spcPts val="1600"/>
              </a:lnSpc>
              <a:spcBef>
                <a:spcPts val="300"/>
              </a:spcBef>
              <a:spcAft>
                <a:spcPts val="300"/>
              </a:spcAft>
              <a:buFont typeface="Arial" panose="020B0604020202020204" pitchFamily="34" charset="0"/>
              <a:buChar char="•"/>
              <a:defRPr sz="1200">
                <a:solidFill>
                  <a:schemeClr val="bg1"/>
                </a:solidFill>
                <a:latin typeface="Libre Franklin" panose="00000500000000000000" pitchFamily="2" charset="0"/>
              </a:defRPr>
            </a:lvl6pPr>
            <a:lvl7pPr marL="355600" indent="-180975">
              <a:lnSpc>
                <a:spcPts val="1600"/>
              </a:lnSpc>
              <a:spcBef>
                <a:spcPts val="300"/>
              </a:spcBef>
              <a:spcAft>
                <a:spcPts val="300"/>
              </a:spcAft>
              <a:buFont typeface="Libre Franklin" panose="00000500000000000000" pitchFamily="2" charset="0"/>
              <a:buChar char="—"/>
              <a:tabLst/>
              <a:defRPr sz="1000">
                <a:solidFill>
                  <a:schemeClr val="bg1"/>
                </a:solidFill>
                <a:latin typeface="Libre Franklin" panose="00000500000000000000" pitchFamily="2" charset="0"/>
              </a:defRPr>
            </a:lvl7pPr>
            <a:lvl8pPr marL="355600" indent="-177800">
              <a:lnSpc>
                <a:spcPts val="1600"/>
              </a:lnSpc>
              <a:spcBef>
                <a:spcPts val="300"/>
              </a:spcBef>
              <a:spcAft>
                <a:spcPts val="300"/>
              </a:spcAft>
              <a:buFont typeface="Libre Franklin" panose="00000500000000000000" pitchFamily="2" charset="0"/>
              <a:buChar char="—"/>
              <a:defRPr sz="900">
                <a:solidFill>
                  <a:schemeClr val="bg1"/>
                </a:solidFill>
                <a:latin typeface="Libre Franklin" panose="00000500000000000000" pitchFamily="2" charset="0"/>
              </a:defRPr>
            </a:lvl8pPr>
            <a:lvl9pPr marL="195263" indent="-195263">
              <a:lnSpc>
                <a:spcPts val="1600"/>
              </a:lnSpc>
              <a:spcBef>
                <a:spcPts val="600"/>
              </a:spcBef>
              <a:spcAft>
                <a:spcPts val="600"/>
              </a:spcAft>
              <a:buFont typeface="Arial" panose="020B0604020202020204" pitchFamily="34" charset="0"/>
              <a:buChar char="•"/>
              <a:defRPr sz="1000">
                <a:solidFill>
                  <a:schemeClr val="bg1"/>
                </a:solidFill>
                <a:latin typeface="Libre Franklin" panose="00000500000000000000" pitchFamily="2" charset="0"/>
              </a:defRPr>
            </a:lvl9pPr>
          </a:lstStyle>
          <a:p>
            <a:pPr lvl="0"/>
            <a:r>
              <a:rPr lang="en-GB"/>
              <a:t>Level 1 text</a:t>
            </a:r>
          </a:p>
          <a:p>
            <a:pPr lvl="1"/>
            <a:r>
              <a:rPr lang="en-GB"/>
              <a:t>Level 2</a:t>
            </a:r>
          </a:p>
          <a:p>
            <a:pPr lvl="2"/>
            <a:r>
              <a:rPr lang="en-GB"/>
              <a:t>Level 3 text</a:t>
            </a:r>
          </a:p>
          <a:p>
            <a:pPr lvl="3"/>
            <a:r>
              <a:rPr lang="en-GB"/>
              <a:t>Level 4 text</a:t>
            </a:r>
          </a:p>
          <a:p>
            <a:pPr lvl="4"/>
            <a:r>
              <a:rPr lang="en-GB"/>
              <a:t>Level 5 text</a:t>
            </a:r>
          </a:p>
          <a:p>
            <a:pPr lvl="5"/>
            <a:r>
              <a:rPr lang="en-GB"/>
              <a:t>Level 6 text</a:t>
            </a:r>
          </a:p>
          <a:p>
            <a:pPr lvl="6"/>
            <a:r>
              <a:rPr lang="en-GB"/>
              <a:t>Level 7</a:t>
            </a:r>
          </a:p>
          <a:p>
            <a:pPr lvl="7"/>
            <a:r>
              <a:rPr lang="en-GB"/>
              <a:t>Level 8</a:t>
            </a:r>
          </a:p>
          <a:p>
            <a:pPr lvl="8"/>
            <a:r>
              <a:rPr lang="en-GB"/>
              <a:t>Level 9</a:t>
            </a:r>
            <a:endParaRPr lang="en-CA"/>
          </a:p>
        </p:txBody>
      </p:sp>
      <p:sp>
        <p:nvSpPr>
          <p:cNvPr id="12" name="Slide Number Placeholder 6">
            <a:extLst>
              <a:ext uri="{FF2B5EF4-FFF2-40B4-BE49-F238E27FC236}">
                <a16:creationId xmlns:a16="http://schemas.microsoft.com/office/drawing/2014/main" id="{FDD37D85-41F5-8AA1-116D-2001E485EF70}"/>
              </a:ex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userDrawn="1"/>
        </p:nvSpPr>
        <p:spPr>
          <a:xfrm>
            <a:off x="10914896" y="6569540"/>
            <a:ext cx="576064" cy="12311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A5F73F9-4D7E-43C6-BDE2-3203AA5B26A5}" type="slidenum">
              <a:rPr lang="en-CA" sz="800" smtClean="0">
                <a:solidFill>
                  <a:schemeClr val="bg1"/>
                </a:solidFill>
                <a:latin typeface="Libre Franklin" panose="00000500000000000000" pitchFamily="2" charset="0"/>
              </a:rPr>
              <a:pPr algn="r"/>
              <a:t>‹#›</a:t>
            </a:fld>
            <a:endParaRPr lang="en-CA" sz="800">
              <a:solidFill>
                <a:schemeClr val="bg1"/>
              </a:solidFill>
              <a:latin typeface="Libre Franklin" panose="00000500000000000000" pitchFamily="2" charset="0"/>
            </a:endParaRPr>
          </a:p>
        </p:txBody>
      </p:sp>
    </p:spTree>
    <p:extLst>
      <p:ext uri="{BB962C8B-B14F-4D97-AF65-F5344CB8AC3E}">
        <p14:creationId xmlns:p14="http://schemas.microsoft.com/office/powerpoint/2010/main" val="25187823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ark teal statement slide">
    <p:bg>
      <p:bgPr>
        <a:solidFill>
          <a:srgbClr val="177783"/>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06276D7-83DA-3AB3-44E0-0001AB8D6FA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1" r="877" b="13793"/>
          <a:stretch/>
        </p:blipFill>
        <p:spPr>
          <a:xfrm>
            <a:off x="2146300" y="6143625"/>
            <a:ext cx="10045700" cy="714375"/>
          </a:xfrm>
          <a:prstGeom prst="rect">
            <a:avLst/>
          </a:prstGeom>
        </p:spPr>
      </p:pic>
      <p:pic>
        <p:nvPicPr>
          <p:cNvPr id="7" name="Graphic 6">
            <a:extLst>
              <a:ext uri="{FF2B5EF4-FFF2-40B4-BE49-F238E27FC236}">
                <a16:creationId xmlns:a16="http://schemas.microsoft.com/office/drawing/2014/main" id="{21BFCBEE-4C95-6078-64D9-E3192201281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6530975"/>
            <a:ext cx="5610225" cy="327026"/>
          </a:xfrm>
          <a:prstGeom prst="rect">
            <a:avLst/>
          </a:prstGeom>
        </p:spPr>
      </p:pic>
      <p:pic>
        <p:nvPicPr>
          <p:cNvPr id="8" name="Picture 7">
            <a:extLst>
              <a:ext uri="{FF2B5EF4-FFF2-40B4-BE49-F238E27FC236}">
                <a16:creationId xmlns:a16="http://schemas.microsoft.com/office/drawing/2014/main" id="{4570C8B7-4CA5-308F-9578-3ABBF7749F04}"/>
              </a:ext>
              <a:ext uri="{C183D7F6-B498-43B3-948B-1728B52AA6E4}">
                <adec:decorative xmlns:adec="http://schemas.microsoft.com/office/drawing/2017/decorative" val="1"/>
              </a:ext>
            </a:extLst>
          </p:cNvPr>
          <p:cNvPicPr>
            <a:picLocks noChangeAspect="1"/>
          </p:cNvPicPr>
          <p:nvPr userDrawn="1"/>
        </p:nvPicPr>
        <p:blipFill>
          <a:blip r:embed="rId6"/>
          <a:srcRect r="58553"/>
          <a:stretch/>
        </p:blipFill>
        <p:spPr>
          <a:xfrm>
            <a:off x="11660614" y="6357937"/>
            <a:ext cx="357555" cy="352833"/>
          </a:xfrm>
          <a:prstGeom prst="rect">
            <a:avLst/>
          </a:prstGeom>
        </p:spPr>
      </p:pic>
      <p:sp>
        <p:nvSpPr>
          <p:cNvPr id="3" name="Title 1">
            <a:extLst>
              <a:ext uri="{FF2B5EF4-FFF2-40B4-BE49-F238E27FC236}">
                <a16:creationId xmlns:a16="http://schemas.microsoft.com/office/drawing/2014/main" id="{C02A9F8F-1B5C-5B07-1D9A-34788382E325}"/>
              </a:ext>
            </a:extLst>
          </p:cNvPr>
          <p:cNvSpPr>
            <a:spLocks noGrp="1"/>
          </p:cNvSpPr>
          <p:nvPr>
            <p:ph type="title" hasCustomPrompt="1"/>
          </p:nvPr>
        </p:nvSpPr>
        <p:spPr>
          <a:xfrm>
            <a:off x="613691" y="552322"/>
            <a:ext cx="10867110" cy="512961"/>
          </a:xfrm>
        </p:spPr>
        <p:txBody>
          <a:bodyPr wrap="square" lIns="0" tIns="0" rIns="0" bIns="0" anchor="t" anchorCtr="0">
            <a:spAutoFit/>
          </a:bodyPr>
          <a:lstStyle>
            <a:lvl1pPr>
              <a:lnSpc>
                <a:spcPts val="4000"/>
              </a:lnSpc>
              <a:defRPr>
                <a:solidFill>
                  <a:schemeClr val="bg1"/>
                </a:solidFill>
              </a:defRPr>
            </a:lvl1pPr>
          </a:lstStyle>
          <a:p>
            <a:r>
              <a:rPr lang="en-US"/>
              <a:t>Dark teal statement slide with bullets</a:t>
            </a:r>
          </a:p>
        </p:txBody>
      </p:sp>
      <p:sp>
        <p:nvSpPr>
          <p:cNvPr id="4" name="Text Placeholder 14">
            <a:extLst>
              <a:ext uri="{FF2B5EF4-FFF2-40B4-BE49-F238E27FC236}">
                <a16:creationId xmlns:a16="http://schemas.microsoft.com/office/drawing/2014/main" id="{77B796F3-8C3F-EBCE-2A46-B417E40F80C1}"/>
              </a:ext>
            </a:extLst>
          </p:cNvPr>
          <p:cNvSpPr>
            <a:spLocks noGrp="1"/>
          </p:cNvSpPr>
          <p:nvPr>
            <p:ph type="body" sz="quarter" idx="11" hasCustomPrompt="1"/>
          </p:nvPr>
        </p:nvSpPr>
        <p:spPr>
          <a:xfrm>
            <a:off x="613690" y="1714138"/>
            <a:ext cx="4744146" cy="3070521"/>
          </a:xfrm>
        </p:spPr>
        <p:txBody>
          <a:bodyPr wrap="square" lIns="0" tIns="0" rIns="0" bIns="0">
            <a:spAutoFit/>
          </a:bodyPr>
          <a:lstStyle>
            <a:lvl1pPr marL="268288" indent="-268288">
              <a:lnSpc>
                <a:spcPts val="2500"/>
              </a:lnSpc>
              <a:spcAft>
                <a:spcPts val="600"/>
              </a:spcAft>
              <a:buFont typeface="Arial" panose="020B0604020202020204" pitchFamily="34" charset="0"/>
              <a:buChar char="•"/>
              <a:defRPr sz="2000">
                <a:solidFill>
                  <a:schemeClr val="bg1"/>
                </a:solidFill>
                <a:latin typeface="Libre Franklin" panose="00000500000000000000" pitchFamily="2" charset="0"/>
              </a:defRPr>
            </a:lvl1pPr>
            <a:lvl2pPr marL="623888" indent="-352425">
              <a:lnSpc>
                <a:spcPts val="2200"/>
              </a:lnSpc>
              <a:spcBef>
                <a:spcPts val="600"/>
              </a:spcBef>
              <a:spcAft>
                <a:spcPts val="600"/>
              </a:spcAft>
              <a:buFont typeface="Libre Franklin" panose="00000500000000000000" pitchFamily="2" charset="0"/>
              <a:buChar char="—"/>
              <a:tabLst/>
              <a:defRPr sz="1800">
                <a:solidFill>
                  <a:schemeClr val="bg1"/>
                </a:solidFill>
              </a:defRPr>
            </a:lvl2pPr>
            <a:lvl3pPr marL="900113" indent="-266700">
              <a:lnSpc>
                <a:spcPts val="2000"/>
              </a:lnSpc>
              <a:spcBef>
                <a:spcPts val="400"/>
              </a:spcBef>
              <a:spcAft>
                <a:spcPts val="400"/>
              </a:spcAft>
              <a:buFont typeface="Courier New" panose="02070309020205020404" pitchFamily="49" charset="0"/>
              <a:buChar char="o"/>
              <a:tabLst/>
              <a:defRPr sz="1200">
                <a:solidFill>
                  <a:schemeClr val="bg1"/>
                </a:solidFill>
              </a:defRPr>
            </a:lvl3pPr>
            <a:lvl4pPr marL="285750" indent="-285750">
              <a:lnSpc>
                <a:spcPts val="2000"/>
              </a:lnSpc>
              <a:spcBef>
                <a:spcPts val="1200"/>
              </a:spcBef>
              <a:spcAft>
                <a:spcPts val="400"/>
              </a:spcAft>
              <a:buFont typeface="Arial" panose="020B0604020202020204" pitchFamily="34" charset="0"/>
              <a:buChar char="•"/>
              <a:defRPr>
                <a:solidFill>
                  <a:schemeClr val="bg1"/>
                </a:solidFill>
                <a:latin typeface="Libre Franklin" panose="00000500000000000000" pitchFamily="2" charset="0"/>
              </a:defRPr>
            </a:lvl4pPr>
            <a:lvl5pPr marL="536575" indent="-268288">
              <a:lnSpc>
                <a:spcPts val="1800"/>
              </a:lnSpc>
              <a:spcBef>
                <a:spcPts val="300"/>
              </a:spcBef>
              <a:spcAft>
                <a:spcPts val="300"/>
              </a:spcAft>
              <a:buFont typeface="Libre Franklin" panose="00000500000000000000" pitchFamily="2" charset="0"/>
              <a:buChar char="—"/>
              <a:defRPr sz="1200">
                <a:solidFill>
                  <a:schemeClr val="bg1"/>
                </a:solidFill>
              </a:defRPr>
            </a:lvl5pPr>
            <a:lvl6pPr marL="171450" indent="-171450">
              <a:lnSpc>
                <a:spcPts val="1600"/>
              </a:lnSpc>
              <a:spcBef>
                <a:spcPts val="300"/>
              </a:spcBef>
              <a:spcAft>
                <a:spcPts val="300"/>
              </a:spcAft>
              <a:buFont typeface="Arial" panose="020B0604020202020204" pitchFamily="34" charset="0"/>
              <a:buChar char="•"/>
              <a:defRPr sz="1200">
                <a:solidFill>
                  <a:schemeClr val="bg1"/>
                </a:solidFill>
                <a:latin typeface="Libre Franklin" panose="00000500000000000000" pitchFamily="2" charset="0"/>
              </a:defRPr>
            </a:lvl6pPr>
            <a:lvl7pPr marL="355600" indent="-180975">
              <a:lnSpc>
                <a:spcPts val="1600"/>
              </a:lnSpc>
              <a:spcBef>
                <a:spcPts val="300"/>
              </a:spcBef>
              <a:spcAft>
                <a:spcPts val="300"/>
              </a:spcAft>
              <a:buFont typeface="Libre Franklin" panose="00000500000000000000" pitchFamily="2" charset="0"/>
              <a:buChar char="—"/>
              <a:tabLst/>
              <a:defRPr sz="1000">
                <a:solidFill>
                  <a:schemeClr val="bg1"/>
                </a:solidFill>
                <a:latin typeface="Libre Franklin" panose="00000500000000000000" pitchFamily="2" charset="0"/>
              </a:defRPr>
            </a:lvl7pPr>
            <a:lvl8pPr marL="355600" indent="-177800">
              <a:lnSpc>
                <a:spcPts val="1600"/>
              </a:lnSpc>
              <a:spcBef>
                <a:spcPts val="300"/>
              </a:spcBef>
              <a:spcAft>
                <a:spcPts val="300"/>
              </a:spcAft>
              <a:buFont typeface="Libre Franklin" panose="00000500000000000000" pitchFamily="2" charset="0"/>
              <a:buChar char="—"/>
              <a:defRPr sz="900">
                <a:solidFill>
                  <a:schemeClr val="bg1"/>
                </a:solidFill>
                <a:latin typeface="Libre Franklin" panose="00000500000000000000" pitchFamily="2" charset="0"/>
              </a:defRPr>
            </a:lvl8pPr>
            <a:lvl9pPr marL="195263" indent="-195263">
              <a:lnSpc>
                <a:spcPts val="1600"/>
              </a:lnSpc>
              <a:spcBef>
                <a:spcPts val="600"/>
              </a:spcBef>
              <a:spcAft>
                <a:spcPts val="600"/>
              </a:spcAft>
              <a:buFont typeface="Arial" panose="020B0604020202020204" pitchFamily="34" charset="0"/>
              <a:buChar char="•"/>
              <a:defRPr sz="1000">
                <a:solidFill>
                  <a:schemeClr val="bg1"/>
                </a:solidFill>
                <a:latin typeface="Libre Franklin" panose="00000500000000000000" pitchFamily="2" charset="0"/>
              </a:defRPr>
            </a:lvl9pPr>
          </a:lstStyle>
          <a:p>
            <a:pPr lvl="0"/>
            <a:r>
              <a:rPr lang="en-GB"/>
              <a:t>Level 1 text</a:t>
            </a:r>
          </a:p>
          <a:p>
            <a:pPr lvl="1"/>
            <a:r>
              <a:rPr lang="en-GB"/>
              <a:t>Level 2</a:t>
            </a:r>
          </a:p>
          <a:p>
            <a:pPr lvl="2"/>
            <a:r>
              <a:rPr lang="en-GB"/>
              <a:t>Level 3 text</a:t>
            </a:r>
          </a:p>
          <a:p>
            <a:pPr lvl="3"/>
            <a:r>
              <a:rPr lang="en-GB"/>
              <a:t>Level 4 text</a:t>
            </a:r>
          </a:p>
          <a:p>
            <a:pPr lvl="4"/>
            <a:r>
              <a:rPr lang="en-GB"/>
              <a:t>Level 5 text</a:t>
            </a:r>
          </a:p>
          <a:p>
            <a:pPr lvl="5"/>
            <a:r>
              <a:rPr lang="en-GB"/>
              <a:t>Level 6 text</a:t>
            </a:r>
          </a:p>
          <a:p>
            <a:pPr lvl="6"/>
            <a:r>
              <a:rPr lang="en-GB"/>
              <a:t>Level 7</a:t>
            </a:r>
          </a:p>
          <a:p>
            <a:pPr lvl="7"/>
            <a:r>
              <a:rPr lang="en-GB"/>
              <a:t>Level 8</a:t>
            </a:r>
          </a:p>
          <a:p>
            <a:pPr lvl="8"/>
            <a:r>
              <a:rPr lang="en-GB"/>
              <a:t>Level 9</a:t>
            </a:r>
            <a:endParaRPr lang="en-CA"/>
          </a:p>
        </p:txBody>
      </p:sp>
      <p:sp>
        <p:nvSpPr>
          <p:cNvPr id="12" name="Slide Number Placeholder 6">
            <a:extLst>
              <a:ext uri="{FF2B5EF4-FFF2-40B4-BE49-F238E27FC236}">
                <a16:creationId xmlns:a16="http://schemas.microsoft.com/office/drawing/2014/main" id="{A9A8396E-7502-A84C-1984-A118AB603FC5}"/>
              </a:ex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userDrawn="1"/>
        </p:nvSpPr>
        <p:spPr>
          <a:xfrm>
            <a:off x="10914896" y="6569540"/>
            <a:ext cx="576064" cy="12311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A5F73F9-4D7E-43C6-BDE2-3203AA5B26A5}" type="slidenum">
              <a:rPr lang="en-CA" sz="800" smtClean="0">
                <a:solidFill>
                  <a:schemeClr val="tx1"/>
                </a:solidFill>
                <a:latin typeface="Libre Franklin" panose="00000500000000000000" pitchFamily="2" charset="0"/>
              </a:rPr>
              <a:pPr algn="r"/>
              <a:t>‹#›</a:t>
            </a:fld>
            <a:endParaRPr lang="en-CA" sz="800">
              <a:solidFill>
                <a:schemeClr val="tx1"/>
              </a:solidFill>
              <a:latin typeface="Libre Franklin" panose="00000500000000000000" pitchFamily="2" charset="0"/>
            </a:endParaRPr>
          </a:p>
        </p:txBody>
      </p:sp>
    </p:spTree>
    <p:extLst>
      <p:ext uri="{BB962C8B-B14F-4D97-AF65-F5344CB8AC3E}">
        <p14:creationId xmlns:p14="http://schemas.microsoft.com/office/powerpoint/2010/main" val="32707902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usk impact icon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AA031699-1061-03F9-FAFE-BB1067E3C898}"/>
              </a:ext>
              <a:ext uri="{C183D7F6-B498-43B3-948B-1728B52AA6E4}">
                <adec:decorative xmlns:adec="http://schemas.microsoft.com/office/drawing/2017/decorative" val="1"/>
              </a:ext>
            </a:extLst>
          </p:cNvPr>
          <p:cNvSpPr/>
          <p:nvPr userDrawn="1"/>
        </p:nvSpPr>
        <p:spPr>
          <a:xfrm flipH="1">
            <a:off x="3346" y="842837"/>
            <a:ext cx="12188654" cy="6015163"/>
          </a:xfrm>
          <a:custGeom>
            <a:avLst/>
            <a:gdLst>
              <a:gd name="connsiteX0" fmla="*/ 0 w 12188654"/>
              <a:gd name="connsiteY0" fmla="*/ 152214 h 6015163"/>
              <a:gd name="connsiteX1" fmla="*/ 0 w 12188654"/>
              <a:gd name="connsiteY1" fmla="*/ 6015163 h 6015163"/>
              <a:gd name="connsiteX2" fmla="*/ 847554 w 12188654"/>
              <a:gd name="connsiteY2" fmla="*/ 6015163 h 6015163"/>
              <a:gd name="connsiteX3" fmla="*/ 847554 w 12188654"/>
              <a:gd name="connsiteY3" fmla="*/ 1503490 h 6015163"/>
              <a:gd name="connsiteX4" fmla="*/ 60717 w 12188654"/>
              <a:gd name="connsiteY4" fmla="*/ 181463 h 6015163"/>
              <a:gd name="connsiteX5" fmla="*/ 12188654 w 12188654"/>
              <a:gd name="connsiteY5" fmla="*/ 0 h 6015163"/>
              <a:gd name="connsiteX6" fmla="*/ 2910175 w 12188654"/>
              <a:gd name="connsiteY6" fmla="*/ 0 h 6015163"/>
              <a:gd name="connsiteX7" fmla="*/ 1406685 w 12188654"/>
              <a:gd name="connsiteY7" fmla="*/ 1503490 h 6015163"/>
              <a:gd name="connsiteX8" fmla="*/ 1406685 w 12188654"/>
              <a:gd name="connsiteY8" fmla="*/ 6015163 h 6015163"/>
              <a:gd name="connsiteX9" fmla="*/ 12188654 w 12188654"/>
              <a:gd name="connsiteY9" fmla="*/ 6015163 h 601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88654" h="6015163">
                <a:moveTo>
                  <a:pt x="0" y="152214"/>
                </a:moveTo>
                <a:lnTo>
                  <a:pt x="0" y="6015163"/>
                </a:lnTo>
                <a:lnTo>
                  <a:pt x="847554" y="6015163"/>
                </a:lnTo>
                <a:lnTo>
                  <a:pt x="847554" y="1503490"/>
                </a:lnTo>
                <a:cubicBezTo>
                  <a:pt x="847554" y="932621"/>
                  <a:pt x="529393" y="436063"/>
                  <a:pt x="60717" y="181463"/>
                </a:cubicBezTo>
                <a:close/>
                <a:moveTo>
                  <a:pt x="12188654" y="0"/>
                </a:moveTo>
                <a:lnTo>
                  <a:pt x="2910175" y="0"/>
                </a:lnTo>
                <a:cubicBezTo>
                  <a:pt x="2079820" y="0"/>
                  <a:pt x="1406685" y="673135"/>
                  <a:pt x="1406685" y="1503490"/>
                </a:cubicBezTo>
                <a:lnTo>
                  <a:pt x="1406685" y="6015163"/>
                </a:lnTo>
                <a:lnTo>
                  <a:pt x="12188654" y="6015163"/>
                </a:lnTo>
                <a:close/>
              </a:path>
            </a:pathLst>
          </a:custGeom>
          <a:gradFill>
            <a:gsLst>
              <a:gs pos="90000">
                <a:schemeClr val="accent2"/>
              </a:gs>
              <a:gs pos="26000">
                <a:schemeClr val="accent3"/>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4417704E-5AAE-CC40-3879-8CB169486537}"/>
              </a:ext>
              <a:ext uri="{C183D7F6-B498-43B3-948B-1728B52AA6E4}">
                <adec:decorative xmlns:adec="http://schemas.microsoft.com/office/drawing/2017/decorative" val="1"/>
              </a:ext>
            </a:extLst>
          </p:cNvPr>
          <p:cNvPicPr>
            <a:picLocks noChangeAspect="1"/>
          </p:cNvPicPr>
          <p:nvPr userDrawn="1"/>
        </p:nvPicPr>
        <p:blipFill>
          <a:blip r:embed="rId2"/>
          <a:srcRect r="58553"/>
          <a:stretch/>
        </p:blipFill>
        <p:spPr>
          <a:xfrm>
            <a:off x="11660614" y="6357937"/>
            <a:ext cx="357555" cy="352833"/>
          </a:xfrm>
          <a:prstGeom prst="rect">
            <a:avLst/>
          </a:prstGeom>
        </p:spPr>
      </p:pic>
      <p:sp>
        <p:nvSpPr>
          <p:cNvPr id="2" name="Title 1">
            <a:extLst>
              <a:ext uri="{FF2B5EF4-FFF2-40B4-BE49-F238E27FC236}">
                <a16:creationId xmlns:a16="http://schemas.microsoft.com/office/drawing/2014/main" id="{868B8358-D832-DCDE-7FF9-3EFB6A444482}"/>
              </a:ext>
            </a:extLst>
          </p:cNvPr>
          <p:cNvSpPr>
            <a:spLocks noGrp="1"/>
          </p:cNvSpPr>
          <p:nvPr>
            <p:ph type="title"/>
          </p:nvPr>
        </p:nvSpPr>
        <p:spPr>
          <a:xfrm>
            <a:off x="4724400" y="2417460"/>
            <a:ext cx="5474043" cy="3073401"/>
          </a:xfrm>
        </p:spPr>
        <p:txBody>
          <a:bodyPr anchor="t">
            <a:noAutofit/>
          </a:bodyPr>
          <a:lstStyle>
            <a:lvl1pPr>
              <a:lnSpc>
                <a:spcPts val="5000"/>
              </a:lnSpc>
              <a:defRPr sz="4000">
                <a:solidFill>
                  <a:schemeClr val="bg1"/>
                </a:solidFill>
              </a:defRPr>
            </a:lvl1pPr>
          </a:lstStyle>
          <a:p>
            <a:r>
              <a:rPr lang="en-US"/>
              <a:t>Click to edit Master title style</a:t>
            </a:r>
          </a:p>
        </p:txBody>
      </p:sp>
      <p:sp>
        <p:nvSpPr>
          <p:cNvPr id="21" name="Picture Placeholder 20">
            <a:extLst>
              <a:ext uri="{FF2B5EF4-FFF2-40B4-BE49-F238E27FC236}">
                <a16:creationId xmlns:a16="http://schemas.microsoft.com/office/drawing/2014/main" id="{469EB5A8-4361-F9D0-B2BF-96B30D9A5BF9}"/>
              </a:ext>
              <a:ext uri="{C183D7F6-B498-43B3-948B-1728B52AA6E4}">
                <adec:decorative xmlns:adec="http://schemas.microsoft.com/office/drawing/2017/decorative" val="0"/>
              </a:ext>
            </a:extLst>
          </p:cNvPr>
          <p:cNvSpPr>
            <a:spLocks noGrp="1"/>
          </p:cNvSpPr>
          <p:nvPr>
            <p:ph type="pic" sz="quarter" idx="13" hasCustomPrompt="1"/>
          </p:nvPr>
        </p:nvSpPr>
        <p:spPr>
          <a:xfrm>
            <a:off x="1066800" y="2417462"/>
            <a:ext cx="3378200" cy="3073400"/>
          </a:xfrm>
        </p:spPr>
        <p:txBody>
          <a:bodyPr lIns="0" tIns="0" rIns="0" bIns="0">
            <a:noAutofit/>
          </a:bodyPr>
          <a:lstStyle>
            <a:lvl1pPr marL="0" indent="0">
              <a:buNone/>
              <a:defRPr>
                <a:solidFill>
                  <a:schemeClr val="bg1"/>
                </a:solidFill>
              </a:defRPr>
            </a:lvl1pPr>
          </a:lstStyle>
          <a:p>
            <a:r>
              <a:rPr lang="en-US"/>
              <a:t>Copy-paste an icon from slide 30 or 31</a:t>
            </a:r>
          </a:p>
        </p:txBody>
      </p:sp>
    </p:spTree>
    <p:extLst>
      <p:ext uri="{BB962C8B-B14F-4D97-AF65-F5344CB8AC3E}">
        <p14:creationId xmlns:p14="http://schemas.microsoft.com/office/powerpoint/2010/main" val="765882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estions ">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CF6243-0CA6-C045-A533-CCF9C56EB3A3}"/>
              </a:ext>
              <a:ext uri="{C183D7F6-B498-43B3-948B-1728B52AA6E4}">
                <adec:decorative xmlns:adec="http://schemas.microsoft.com/office/drawing/2017/decorative" val="1"/>
              </a:ext>
            </a:extLst>
          </p:cNvPr>
          <p:cNvSpPr/>
          <p:nvPr userDrawn="1"/>
        </p:nvSpPr>
        <p:spPr>
          <a:xfrm>
            <a:off x="11220450" y="6248603"/>
            <a:ext cx="895350" cy="571500"/>
          </a:xfrm>
          <a:prstGeom prst="rect">
            <a:avLst/>
          </a:prstGeom>
          <a:solidFill>
            <a:srgbClr val="C8DA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65CFDFCB-62B4-1828-425E-3F6E31435D9C}"/>
              </a:ext>
              <a:ext uri="{C183D7F6-B498-43B3-948B-1728B52AA6E4}">
                <adec:decorative xmlns:adec="http://schemas.microsoft.com/office/drawing/2017/decorative" val="1"/>
              </a:ext>
            </a:extLst>
          </p:cNvPr>
          <p:cNvPicPr>
            <a:picLocks noChangeAspect="1"/>
          </p:cNvPicPr>
          <p:nvPr userDrawn="1"/>
        </p:nvPicPr>
        <p:blipFill>
          <a:blip r:embed="rId2"/>
          <a:srcRect b="1691"/>
          <a:stretch/>
        </p:blipFill>
        <p:spPr>
          <a:xfrm>
            <a:off x="0" y="116009"/>
            <a:ext cx="12192000" cy="6741991"/>
          </a:xfrm>
          <a:prstGeom prst="rect">
            <a:avLst/>
          </a:prstGeom>
        </p:spPr>
      </p:pic>
      <p:pic>
        <p:nvPicPr>
          <p:cNvPr id="5" name="Picture 4">
            <a:extLst>
              <a:ext uri="{FF2B5EF4-FFF2-40B4-BE49-F238E27FC236}">
                <a16:creationId xmlns:a16="http://schemas.microsoft.com/office/drawing/2014/main" id="{D6AD511E-0700-7B32-FD90-D5715A8C7EB1}"/>
              </a:ext>
              <a:ext uri="{C183D7F6-B498-43B3-948B-1728B52AA6E4}">
                <adec:decorative xmlns:adec="http://schemas.microsoft.com/office/drawing/2017/decorative" val="1"/>
              </a:ext>
            </a:extLst>
          </p:cNvPr>
          <p:cNvPicPr>
            <a:picLocks noChangeAspect="1"/>
          </p:cNvPicPr>
          <p:nvPr userDrawn="1"/>
        </p:nvPicPr>
        <p:blipFill>
          <a:blip r:embed="rId3"/>
          <a:srcRect r="58553"/>
          <a:stretch/>
        </p:blipFill>
        <p:spPr>
          <a:xfrm>
            <a:off x="11660614" y="6357937"/>
            <a:ext cx="357555" cy="352833"/>
          </a:xfrm>
          <a:prstGeom prst="rect">
            <a:avLst/>
          </a:prstGeom>
        </p:spPr>
      </p:pic>
      <p:sp>
        <p:nvSpPr>
          <p:cNvPr id="2" name="Title 2">
            <a:extLst>
              <a:ext uri="{FF2B5EF4-FFF2-40B4-BE49-F238E27FC236}">
                <a16:creationId xmlns:a16="http://schemas.microsoft.com/office/drawing/2014/main" id="{1C25E507-582B-39A7-2BA4-8BF02AE43B27}"/>
              </a:ext>
            </a:extLst>
          </p:cNvPr>
          <p:cNvSpPr txBox="1">
            <a:spLocks noGrp="1" noRot="1" noMove="1" noResize="1" noEditPoints="1" noAdjustHandles="1" noChangeArrowheads="1" noChangeShapeType="1"/>
          </p:cNvSpPr>
          <p:nvPr>
            <p:ph type="title" idx="4294967295"/>
          </p:nvPr>
        </p:nvSpPr>
        <p:spPr>
          <a:xfrm>
            <a:off x="1299411" y="2023375"/>
            <a:ext cx="9636126"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rgbClr val="404040"/>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a:ln>
                  <a:noFill/>
                </a:ln>
                <a:effectLst/>
                <a:uLnTx/>
                <a:uFillTx/>
                <a:latin typeface="Libre Franklin" panose="00000500000000000000" pitchFamily="2" charset="0"/>
                <a:ea typeface="+mn-ea"/>
                <a:cs typeface="+mn-cs"/>
              </a:rPr>
              <a:t>Click to edit Master title style</a:t>
            </a:r>
            <a:endParaRPr kumimoji="0" lang="en-CA" sz="7200" b="0" i="0" u="none" strike="noStrike" kern="1200" cap="none" spc="0" normalizeH="0" baseline="0" noProof="0">
              <a:ln>
                <a:noFill/>
              </a:ln>
              <a:effectLst/>
              <a:uLnTx/>
              <a:uFillTx/>
              <a:latin typeface="Libre Franklin" panose="00000500000000000000" pitchFamily="2" charset="0"/>
              <a:ea typeface="+mn-ea"/>
              <a:cs typeface="+mn-cs"/>
            </a:endParaRPr>
          </a:p>
        </p:txBody>
      </p:sp>
      <p:sp>
        <p:nvSpPr>
          <p:cNvPr id="7" name="Text Placeholder 5">
            <a:extLst>
              <a:ext uri="{FF2B5EF4-FFF2-40B4-BE49-F238E27FC236}">
                <a16:creationId xmlns:a16="http://schemas.microsoft.com/office/drawing/2014/main" id="{C931989B-E52C-A2EA-D8A9-79CA2C7F5AFC}"/>
              </a:ext>
            </a:extLst>
          </p:cNvPr>
          <p:cNvSpPr>
            <a:spLocks noGrp="1"/>
          </p:cNvSpPr>
          <p:nvPr>
            <p:ph type="body" sz="quarter" idx="12" hasCustomPrompt="1"/>
          </p:nvPr>
        </p:nvSpPr>
        <p:spPr>
          <a:xfrm>
            <a:off x="3463925" y="3429000"/>
            <a:ext cx="5264150" cy="2307191"/>
          </a:xfrm>
        </p:spPr>
        <p:txBody>
          <a:bodyPr>
            <a:noAutofit/>
          </a:bodyPr>
          <a:lstStyle>
            <a:lvl1pPr marL="0" indent="0" algn="ctr">
              <a:buNone/>
              <a:defRPr sz="2400">
                <a:solidFill>
                  <a:schemeClr val="tx1">
                    <a:lumMod val="75000"/>
                    <a:lumOff val="25000"/>
                  </a:schemeClr>
                </a:solidFill>
              </a:defRPr>
            </a:lvl1pPr>
            <a:lvl2pPr marL="457200" indent="0" algn="ctr">
              <a:buNone/>
              <a:defRPr sz="2400">
                <a:solidFill>
                  <a:schemeClr val="bg1"/>
                </a:solidFill>
              </a:defRPr>
            </a:lvl2pPr>
            <a:lvl3pPr marL="914400" indent="0" algn="ctr">
              <a:buNone/>
              <a:defRPr sz="2400">
                <a:solidFill>
                  <a:schemeClr val="bg1"/>
                </a:solidFill>
              </a:defRPr>
            </a:lvl3pPr>
            <a:lvl4pPr marL="1371600" indent="0" algn="ctr">
              <a:buNone/>
              <a:defRPr sz="2400">
                <a:solidFill>
                  <a:schemeClr val="bg1"/>
                </a:solidFill>
              </a:defRPr>
            </a:lvl4pPr>
            <a:lvl5pPr marL="1828800" indent="0" algn="ctr">
              <a:buNone/>
              <a:defRPr sz="2400">
                <a:solidFill>
                  <a:schemeClr val="bg1"/>
                </a:solidFill>
              </a:defRPr>
            </a:lvl5pPr>
          </a:lstStyle>
          <a:p>
            <a:pPr lvl="0"/>
            <a:r>
              <a:rPr lang="en-GB"/>
              <a:t>Click to add text</a:t>
            </a:r>
            <a:endParaRPr lang="en-CA"/>
          </a:p>
        </p:txBody>
      </p:sp>
      <p:sp>
        <p:nvSpPr>
          <p:cNvPr id="6" name="Slide Number Placeholder 6">
            <a:extLst>
              <a:ext uri="{FF2B5EF4-FFF2-40B4-BE49-F238E27FC236}">
                <a16:creationId xmlns:a16="http://schemas.microsoft.com/office/drawing/2014/main" id="{4FC93681-09E3-3DC3-401B-97C3F993D476}"/>
              </a:ext>
            </a:extLst>
          </p:cNvPr>
          <p:cNvSpPr txBox="1">
            <a:spLocks/>
          </p:cNvSpPr>
          <p:nvPr userDrawn="1"/>
        </p:nvSpPr>
        <p:spPr>
          <a:xfrm>
            <a:off x="10914896" y="6569540"/>
            <a:ext cx="576064" cy="12311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A5F73F9-4D7E-43C6-BDE2-3203AA5B26A5}" type="slidenum">
              <a:rPr lang="en-CA" sz="800" smtClean="0">
                <a:solidFill>
                  <a:schemeClr val="tx1"/>
                </a:solidFill>
                <a:latin typeface="Libre Franklin" panose="00000500000000000000" pitchFamily="2" charset="0"/>
              </a:rPr>
              <a:pPr algn="r"/>
              <a:t>‹#›</a:t>
            </a:fld>
            <a:endParaRPr lang="en-CA" sz="800">
              <a:solidFill>
                <a:schemeClr val="tx1"/>
              </a:solidFill>
              <a:latin typeface="Libre Franklin" panose="00000500000000000000" pitchFamily="2" charset="0"/>
            </a:endParaRPr>
          </a:p>
        </p:txBody>
      </p:sp>
    </p:spTree>
    <p:extLst>
      <p:ext uri="{BB962C8B-B14F-4D97-AF65-F5344CB8AC3E}">
        <p14:creationId xmlns:p14="http://schemas.microsoft.com/office/powerpoint/2010/main" val="34283951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rgbClr val="177783"/>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863881-019A-DABF-6584-578CF08FA895}"/>
              </a:ext>
            </a:extLst>
          </p:cNvPr>
          <p:cNvSpPr txBox="1">
            <a:spLocks noGrp="1" noRot="1" noMove="1" noResize="1" noEditPoints="1" noAdjustHandles="1" noChangeArrowheads="1" noChangeShapeType="1"/>
          </p:cNvSpPr>
          <p:nvPr userDrawn="1"/>
        </p:nvSpPr>
        <p:spPr>
          <a:xfrm>
            <a:off x="3048838" y="2068303"/>
            <a:ext cx="6094324" cy="1200329"/>
          </a:xfrm>
          <a:prstGeom prst="rect">
            <a:avLst/>
          </a:prstGeom>
          <a:noFill/>
        </p:spPr>
        <p:txBody>
          <a:bodyPr wrap="square">
            <a:spAutoFit/>
          </a:bodyPr>
          <a:lstStyle/>
          <a:p>
            <a:pPr algn="ctr"/>
            <a:r>
              <a:rPr kumimoji="0" lang="en-CA" sz="7200" b="0" i="0" u="none" strike="noStrike" kern="1200" cap="none" spc="0" normalizeH="0" baseline="0" noProof="0">
                <a:ln>
                  <a:noFill/>
                </a:ln>
                <a:solidFill>
                  <a:schemeClr val="bg1"/>
                </a:solidFill>
                <a:effectLst/>
                <a:uLnTx/>
                <a:uFillTx/>
                <a:latin typeface="Libre Franklin" panose="00000500000000000000" pitchFamily="2" charset="0"/>
                <a:ea typeface="+mn-ea"/>
                <a:cs typeface="+mn-cs"/>
              </a:rPr>
              <a:t>Thank you</a:t>
            </a:r>
            <a:endParaRPr lang="en-CA" sz="7200"/>
          </a:p>
        </p:txBody>
      </p:sp>
      <p:pic>
        <p:nvPicPr>
          <p:cNvPr id="3" name="Picture 2">
            <a:extLst>
              <a:ext uri="{FF2B5EF4-FFF2-40B4-BE49-F238E27FC236}">
                <a16:creationId xmlns:a16="http://schemas.microsoft.com/office/drawing/2014/main" id="{CBAFF037-E2DE-7474-CA38-F62315673F73}"/>
              </a:ext>
              <a:ext uri="{C183D7F6-B498-43B3-948B-1728B52AA6E4}">
                <adec:decorative xmlns:adec="http://schemas.microsoft.com/office/drawing/2017/decorative" val="1"/>
              </a:ext>
            </a:extLst>
          </p:cNvPr>
          <p:cNvPicPr>
            <a:picLocks noChangeAspect="1"/>
          </p:cNvPicPr>
          <p:nvPr userDrawn="1"/>
        </p:nvPicPr>
        <p:blipFill>
          <a:blip r:embed="rId2"/>
          <a:srcRect r="58887"/>
          <a:stretch/>
        </p:blipFill>
        <p:spPr>
          <a:xfrm>
            <a:off x="5518785" y="604912"/>
            <a:ext cx="1154430" cy="1148461"/>
          </a:xfrm>
          <a:prstGeom prst="rect">
            <a:avLst/>
          </a:prstGeom>
        </p:spPr>
      </p:pic>
      <p:pic>
        <p:nvPicPr>
          <p:cNvPr id="12" name="Picture 11">
            <a:extLst>
              <a:ext uri="{FF2B5EF4-FFF2-40B4-BE49-F238E27FC236}">
                <a16:creationId xmlns:a16="http://schemas.microsoft.com/office/drawing/2014/main" id="{E036C209-885E-D86A-4A5B-EA8EF261EDB2}"/>
              </a:ext>
              <a:ext uri="{C183D7F6-B498-43B3-948B-1728B52AA6E4}">
                <adec:decorative xmlns:adec="http://schemas.microsoft.com/office/drawing/2017/decorative" val="1"/>
              </a:ext>
            </a:extLst>
          </p:cNvPr>
          <p:cNvPicPr>
            <a:picLocks noChangeAspect="1"/>
          </p:cNvPicPr>
          <p:nvPr userDrawn="1"/>
        </p:nvPicPr>
        <p:blipFill>
          <a:blip r:embed="rId3"/>
          <a:srcRect t="69432" b="9523"/>
          <a:stretch/>
        </p:blipFill>
        <p:spPr>
          <a:xfrm>
            <a:off x="0" y="5414723"/>
            <a:ext cx="12192000" cy="1443277"/>
          </a:xfrm>
          <a:prstGeom prst="rect">
            <a:avLst/>
          </a:prstGeom>
        </p:spPr>
      </p:pic>
      <p:sp>
        <p:nvSpPr>
          <p:cNvPr id="9" name="TextBox 8">
            <a:extLst>
              <a:ext uri="{FF2B5EF4-FFF2-40B4-BE49-F238E27FC236}">
                <a16:creationId xmlns:a16="http://schemas.microsoft.com/office/drawing/2014/main" id="{24397C95-2D28-356A-7AA2-71AB81D6523C}"/>
              </a:ext>
            </a:extLst>
          </p:cNvPr>
          <p:cNvSpPr txBox="1">
            <a:spLocks noGrp="1" noRot="1" noMove="1" noResize="1" noEditPoints="1" noAdjustHandles="1" noChangeArrowheads="1" noChangeShapeType="1"/>
          </p:cNvSpPr>
          <p:nvPr userDrawn="1"/>
        </p:nvSpPr>
        <p:spPr>
          <a:xfrm>
            <a:off x="2703913" y="3437799"/>
            <a:ext cx="6827121" cy="461665"/>
          </a:xfrm>
          <a:prstGeom prst="rect">
            <a:avLst/>
          </a:prstGeom>
          <a:noFill/>
        </p:spPr>
        <p:txBody>
          <a:bodyPr wrap="square" rtlCol="0">
            <a:spAutoFit/>
          </a:bodyPr>
          <a:lstStyle/>
          <a:p>
            <a:pPr lvl="0" algn="ctr"/>
            <a:r>
              <a:rPr lang="en-GB" sz="2400" b="1">
                <a:solidFill>
                  <a:schemeClr val="bg1"/>
                </a:solidFill>
                <a:latin typeface="Libre Franklin" panose="00000500000000000000" pitchFamily="2" charset="0"/>
              </a:rPr>
              <a:t>For more information, visit</a:t>
            </a:r>
            <a:endParaRPr lang="en-CA" sz="2400" b="1">
              <a:solidFill>
                <a:schemeClr val="bg1"/>
              </a:solidFill>
              <a:latin typeface="Libre Franklin" panose="00000500000000000000" pitchFamily="2" charset="0"/>
            </a:endParaRPr>
          </a:p>
        </p:txBody>
      </p:sp>
      <p:sp>
        <p:nvSpPr>
          <p:cNvPr id="10" name="TextBox 9">
            <a:extLst>
              <a:ext uri="{FF2B5EF4-FFF2-40B4-BE49-F238E27FC236}">
                <a16:creationId xmlns:a16="http://schemas.microsoft.com/office/drawing/2014/main" id="{61BEEEF7-89CC-FA98-B7C9-934DAA57EAF0}"/>
              </a:ext>
            </a:extLst>
          </p:cNvPr>
          <p:cNvSpPr txBox="1">
            <a:spLocks noGrp="1" noRot="1" noMove="1" noResize="1" noEditPoints="1" noAdjustHandles="1" noChangeArrowheads="1" noChangeShapeType="1"/>
          </p:cNvSpPr>
          <p:nvPr userDrawn="1"/>
        </p:nvSpPr>
        <p:spPr>
          <a:xfrm>
            <a:off x="2703913" y="3962152"/>
            <a:ext cx="6827121" cy="646331"/>
          </a:xfrm>
          <a:prstGeom prst="rect">
            <a:avLst/>
          </a:prstGeom>
          <a:noFill/>
        </p:spPr>
        <p:txBody>
          <a:bodyPr wrap="square" rtlCol="0">
            <a:spAutoFit/>
          </a:bodyPr>
          <a:lstStyle/>
          <a:p>
            <a:pPr lvl="0" algn="ctr"/>
            <a:r>
              <a:rPr lang="en-GB" sz="3600" b="0">
                <a:solidFill>
                  <a:schemeClr val="bg1"/>
                </a:solidFill>
                <a:latin typeface="Libre Franklin" panose="00000500000000000000" pitchFamily="2" charset="0"/>
              </a:rPr>
              <a:t>cihi.ca</a:t>
            </a:r>
            <a:endParaRPr lang="en-CA" sz="3600" b="0">
              <a:solidFill>
                <a:schemeClr val="bg1"/>
              </a:solidFill>
              <a:latin typeface="Libre Franklin" panose="00000500000000000000" pitchFamily="2" charset="0"/>
            </a:endParaRPr>
          </a:p>
        </p:txBody>
      </p:sp>
      <p:sp>
        <p:nvSpPr>
          <p:cNvPr id="6" name="Text Placeholder 5">
            <a:extLst>
              <a:ext uri="{FF2B5EF4-FFF2-40B4-BE49-F238E27FC236}">
                <a16:creationId xmlns:a16="http://schemas.microsoft.com/office/drawing/2014/main" id="{D9DF063F-E933-F87D-00E2-457B0B7C18A8}"/>
              </a:ext>
            </a:extLst>
          </p:cNvPr>
          <p:cNvSpPr>
            <a:spLocks noGrp="1"/>
          </p:cNvSpPr>
          <p:nvPr>
            <p:ph type="body" sz="quarter" idx="12" hasCustomPrompt="1"/>
          </p:nvPr>
        </p:nvSpPr>
        <p:spPr>
          <a:xfrm>
            <a:off x="3463925" y="5093254"/>
            <a:ext cx="5264150" cy="642937"/>
          </a:xfrm>
        </p:spPr>
        <p:txBody>
          <a:bodyPr>
            <a:noAutofit/>
          </a:bodyPr>
          <a:lstStyle>
            <a:lvl1pPr marL="0" indent="0" algn="ctr">
              <a:buNone/>
              <a:defRPr sz="2400">
                <a:solidFill>
                  <a:schemeClr val="bg1"/>
                </a:solidFill>
              </a:defRPr>
            </a:lvl1pPr>
            <a:lvl2pPr marL="457200" indent="0" algn="ctr">
              <a:buNone/>
              <a:defRPr sz="2400">
                <a:solidFill>
                  <a:schemeClr val="bg1"/>
                </a:solidFill>
              </a:defRPr>
            </a:lvl2pPr>
            <a:lvl3pPr marL="914400" indent="0" algn="ctr">
              <a:buNone/>
              <a:defRPr sz="2400">
                <a:solidFill>
                  <a:schemeClr val="bg1"/>
                </a:solidFill>
              </a:defRPr>
            </a:lvl3pPr>
            <a:lvl4pPr marL="1371600" indent="0" algn="ctr">
              <a:buNone/>
              <a:defRPr sz="2400">
                <a:solidFill>
                  <a:schemeClr val="bg1"/>
                </a:solidFill>
              </a:defRPr>
            </a:lvl4pPr>
            <a:lvl5pPr marL="1828800" indent="0" algn="ctr">
              <a:buNone/>
              <a:defRPr sz="2400">
                <a:solidFill>
                  <a:schemeClr val="bg1"/>
                </a:solidFill>
              </a:defRPr>
            </a:lvl5pPr>
          </a:lstStyle>
          <a:p>
            <a:pPr lvl="0"/>
            <a:r>
              <a:rPr lang="en-GB"/>
              <a:t>Click to add email or more info</a:t>
            </a:r>
            <a:endParaRPr lang="en-CA"/>
          </a:p>
        </p:txBody>
      </p:sp>
    </p:spTree>
    <p:extLst>
      <p:ext uri="{BB962C8B-B14F-4D97-AF65-F5344CB8AC3E}">
        <p14:creationId xmlns:p14="http://schemas.microsoft.com/office/powerpoint/2010/main" val="8900985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teal section slide">
    <p:bg>
      <p:bgPr>
        <a:solidFill>
          <a:srgbClr val="177783"/>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036C209-885E-D86A-4A5B-EA8EF261EDB2}"/>
              </a:ext>
              <a:ext uri="{C183D7F6-B498-43B3-948B-1728B52AA6E4}">
                <adec:decorative xmlns:adec="http://schemas.microsoft.com/office/drawing/2017/decorative" val="1"/>
              </a:ext>
            </a:extLst>
          </p:cNvPr>
          <p:cNvPicPr>
            <a:picLocks noChangeAspect="1"/>
          </p:cNvPicPr>
          <p:nvPr userDrawn="1"/>
        </p:nvPicPr>
        <p:blipFill>
          <a:blip r:embed="rId2"/>
          <a:srcRect t="69432" b="9523"/>
          <a:stretch/>
        </p:blipFill>
        <p:spPr>
          <a:xfrm>
            <a:off x="0" y="5414723"/>
            <a:ext cx="12192000" cy="1443277"/>
          </a:xfrm>
          <a:prstGeom prst="rect">
            <a:avLst/>
          </a:prstGeom>
        </p:spPr>
      </p:pic>
      <p:pic>
        <p:nvPicPr>
          <p:cNvPr id="10" name="Picture 9">
            <a:extLst>
              <a:ext uri="{FF2B5EF4-FFF2-40B4-BE49-F238E27FC236}">
                <a16:creationId xmlns:a16="http://schemas.microsoft.com/office/drawing/2014/main" id="{816CCD71-8E94-767E-30D6-0E905AFDC2D6}"/>
              </a:ext>
              <a:ext uri="{C183D7F6-B498-43B3-948B-1728B52AA6E4}">
                <adec:decorative xmlns:adec="http://schemas.microsoft.com/office/drawing/2017/decorative" val="1"/>
              </a:ext>
            </a:extLst>
          </p:cNvPr>
          <p:cNvPicPr>
            <a:picLocks noChangeAspect="1"/>
          </p:cNvPicPr>
          <p:nvPr userDrawn="1"/>
        </p:nvPicPr>
        <p:blipFill>
          <a:blip r:embed="rId3"/>
          <a:srcRect r="58553"/>
          <a:stretch/>
        </p:blipFill>
        <p:spPr>
          <a:xfrm>
            <a:off x="11660614" y="6357937"/>
            <a:ext cx="357555" cy="352833"/>
          </a:xfrm>
          <a:prstGeom prst="rect">
            <a:avLst/>
          </a:prstGeom>
        </p:spPr>
      </p:pic>
      <p:sp>
        <p:nvSpPr>
          <p:cNvPr id="2" name="Title 1">
            <a:extLst>
              <a:ext uri="{FF2B5EF4-FFF2-40B4-BE49-F238E27FC236}">
                <a16:creationId xmlns:a16="http://schemas.microsoft.com/office/drawing/2014/main" id="{868B8358-D832-DCDE-7FF9-3EFB6A444482}"/>
              </a:ext>
            </a:extLst>
          </p:cNvPr>
          <p:cNvSpPr>
            <a:spLocks noGrp="1"/>
          </p:cNvSpPr>
          <p:nvPr>
            <p:ph type="title" hasCustomPrompt="1"/>
          </p:nvPr>
        </p:nvSpPr>
        <p:spPr>
          <a:xfrm>
            <a:off x="831850" y="604912"/>
            <a:ext cx="9366593" cy="2400028"/>
          </a:xfrm>
        </p:spPr>
        <p:txBody>
          <a:bodyPr anchor="b" anchorCtr="0">
            <a:normAutofit/>
          </a:bodyPr>
          <a:lstStyle>
            <a:lvl1pPr>
              <a:defRPr sz="4400">
                <a:solidFill>
                  <a:schemeClr val="bg1"/>
                </a:solidFill>
              </a:defRPr>
            </a:lvl1pPr>
          </a:lstStyle>
          <a:p>
            <a:r>
              <a:rPr lang="en-US"/>
              <a:t>Click to edit text</a:t>
            </a:r>
          </a:p>
        </p:txBody>
      </p:sp>
      <p:sp>
        <p:nvSpPr>
          <p:cNvPr id="14" name="Content Placeholder 2">
            <a:extLst>
              <a:ext uri="{FF2B5EF4-FFF2-40B4-BE49-F238E27FC236}">
                <a16:creationId xmlns:a16="http://schemas.microsoft.com/office/drawing/2014/main" id="{93556962-708E-7309-DEBA-AE26B03D6AF3}"/>
              </a:ext>
            </a:extLst>
          </p:cNvPr>
          <p:cNvSpPr>
            <a:spLocks noGrp="1"/>
          </p:cNvSpPr>
          <p:nvPr>
            <p:ph idx="1" hasCustomPrompt="1"/>
          </p:nvPr>
        </p:nvSpPr>
        <p:spPr>
          <a:xfrm>
            <a:off x="838200" y="3231547"/>
            <a:ext cx="10515600" cy="2795873"/>
          </a:xfrm>
        </p:spPr>
        <p:txBody>
          <a:bodyPr/>
          <a:lstStyle>
            <a:lvl1pPr>
              <a:lnSpc>
                <a:spcPts val="3600"/>
              </a:lnSpc>
              <a:spcAft>
                <a:spcPts val="600"/>
              </a:spcAft>
              <a:defRPr sz="2800">
                <a:solidFill>
                  <a:schemeClr val="bg1"/>
                </a:solidFill>
              </a:defRPr>
            </a:lvl1pPr>
            <a:lvl2pPr marL="625475" indent="-358775">
              <a:lnSpc>
                <a:spcPct val="100000"/>
              </a:lnSpc>
              <a:buFont typeface="Libre Franklin" panose="00000500000000000000" pitchFamily="2" charset="0"/>
              <a:buChar char="—"/>
              <a:tabLst>
                <a:tab pos="625475" algn="l"/>
              </a:tabLst>
              <a:defRPr sz="1600">
                <a:solidFill>
                  <a:schemeClr val="bg1"/>
                </a:solidFill>
              </a:defRPr>
            </a:lvl2pPr>
            <a:lvl3pPr marL="898525" indent="-228600">
              <a:lnSpc>
                <a:spcPct val="100000"/>
              </a:lnSpc>
              <a:buFont typeface="Courier New" panose="02070309020205020404" pitchFamily="49" charset="0"/>
              <a:buChar char="o"/>
              <a:defRPr sz="1600">
                <a:solidFill>
                  <a:schemeClr val="bg1"/>
                </a:solidFill>
              </a:defRPr>
            </a:lvl3pPr>
            <a:lvl4pPr marL="1165225" indent="-228600">
              <a:lnSpc>
                <a:spcPct val="100000"/>
              </a:lnSpc>
              <a:defRPr sz="1400">
                <a:solidFill>
                  <a:schemeClr val="bg1"/>
                </a:solidFill>
              </a:defRPr>
            </a:lvl4pPr>
            <a:lvl5pPr marL="1431925" indent="-228600">
              <a:lnSpc>
                <a:spcPct val="100000"/>
              </a:lnSpc>
              <a:defRPr sz="1200">
                <a:solidFill>
                  <a:schemeClr val="bg1"/>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a:extLst>
              <a:ext uri="{FF2B5EF4-FFF2-40B4-BE49-F238E27FC236}">
                <a16:creationId xmlns:a16="http://schemas.microsoft.com/office/drawing/2014/main" id="{6FA13E2C-DD4D-5DFC-3186-66A8423F6726}"/>
              </a:ext>
            </a:extLst>
          </p:cNvPr>
          <p:cNvSpPr txBox="1">
            <a:spLocks/>
          </p:cNvSpPr>
          <p:nvPr userDrawn="1"/>
        </p:nvSpPr>
        <p:spPr>
          <a:xfrm>
            <a:off x="10914896" y="6569540"/>
            <a:ext cx="576064" cy="12311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A5F73F9-4D7E-43C6-BDE2-3203AA5B26A5}" type="slidenum">
              <a:rPr lang="en-CA" sz="800" smtClean="0">
                <a:solidFill>
                  <a:schemeClr val="tx1">
                    <a:lumMod val="75000"/>
                    <a:lumOff val="25000"/>
                  </a:schemeClr>
                </a:solidFill>
                <a:latin typeface="Libre Franklin" panose="00000500000000000000" pitchFamily="2" charset="0"/>
              </a:rPr>
              <a:pPr algn="r"/>
              <a:t>‹#›</a:t>
            </a:fld>
            <a:endParaRPr lang="en-CA" sz="800">
              <a:solidFill>
                <a:schemeClr val="tx1">
                  <a:lumMod val="75000"/>
                  <a:lumOff val="25000"/>
                </a:schemeClr>
              </a:solidFill>
              <a:latin typeface="Libre Franklin" panose="00000500000000000000" pitchFamily="2" charset="0"/>
            </a:endParaRPr>
          </a:p>
        </p:txBody>
      </p:sp>
    </p:spTree>
    <p:extLst>
      <p:ext uri="{BB962C8B-B14F-4D97-AF65-F5344CB8AC3E}">
        <p14:creationId xmlns:p14="http://schemas.microsoft.com/office/powerpoint/2010/main" val="3615338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1_Corp logo slide">
  <p:cSld name="1_Corp logo slide">
    <p:bg>
      <p:bgPr>
        <a:blipFill>
          <a:blip r:embed="rId2">
            <a:alphaModFix/>
          </a:blip>
          <a:stretch>
            <a:fillRect/>
          </a:stretch>
        </a:blipFill>
        <a:effectLst/>
      </p:bgPr>
    </p:bg>
    <p:spTree>
      <p:nvGrpSpPr>
        <p:cNvPr id="1" name="Shape 17"/>
        <p:cNvGrpSpPr/>
        <p:nvPr/>
      </p:nvGrpSpPr>
      <p:grpSpPr>
        <a:xfrm>
          <a:off x="0" y="0"/>
          <a:ext cx="0" cy="0"/>
          <a:chOff x="0" y="0"/>
          <a:chExt cx="0" cy="0"/>
        </a:xfrm>
      </p:grpSpPr>
      <p:pic>
        <p:nvPicPr>
          <p:cNvPr id="18" name="Google Shape;18;p24" descr="A red logo on a black background&#10;&#10;Description automatically generated with medium confidence"/>
          <p:cNvPicPr preferRelativeResize="0"/>
          <p:nvPr/>
        </p:nvPicPr>
        <p:blipFill rotWithShape="1">
          <a:blip r:embed="rId3">
            <a:alphaModFix/>
          </a:blip>
          <a:srcRect t="41830" b="42185"/>
          <a:stretch/>
        </p:blipFill>
        <p:spPr>
          <a:xfrm>
            <a:off x="358593" y="1292484"/>
            <a:ext cx="6822665" cy="1094028"/>
          </a:xfrm>
          <a:prstGeom prst="rect">
            <a:avLst/>
          </a:prstGeom>
          <a:noFill/>
          <a:ln>
            <a:noFill/>
          </a:ln>
        </p:spPr>
      </p:pic>
    </p:spTree>
    <p:extLst>
      <p:ext uri="{BB962C8B-B14F-4D97-AF65-F5344CB8AC3E}">
        <p14:creationId xmlns:p14="http://schemas.microsoft.com/office/powerpoint/2010/main" val="31110381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No Bullets">
  <p:cSld name="No Bullets">
    <p:spTree>
      <p:nvGrpSpPr>
        <p:cNvPr id="1" name="Shape 40"/>
        <p:cNvGrpSpPr/>
        <p:nvPr/>
      </p:nvGrpSpPr>
      <p:grpSpPr>
        <a:xfrm>
          <a:off x="0" y="0"/>
          <a:ext cx="0" cy="0"/>
          <a:chOff x="0" y="0"/>
          <a:chExt cx="0" cy="0"/>
        </a:xfrm>
      </p:grpSpPr>
      <p:sp>
        <p:nvSpPr>
          <p:cNvPr id="41" name="Google Shape;41;p29"/>
          <p:cNvSpPr txBox="1">
            <a:spLocks noGrp="1"/>
          </p:cNvSpPr>
          <p:nvPr>
            <p:ph type="title"/>
          </p:nvPr>
        </p:nvSpPr>
        <p:spPr>
          <a:xfrm>
            <a:off x="977901" y="512065"/>
            <a:ext cx="8839199" cy="635000"/>
          </a:xfrm>
          <a:prstGeom prst="rect">
            <a:avLst/>
          </a:prstGeom>
          <a:noFill/>
          <a:ln>
            <a:noFill/>
          </a:ln>
        </p:spPr>
        <p:txBody>
          <a:bodyPr spcFirstLastPara="1" wrap="square" lIns="50800" tIns="50800" rIns="50800" bIns="50800" anchor="ctr" anchorCtr="0">
            <a:normAutofit/>
          </a:bodyPr>
          <a:lstStyle>
            <a:lvl1pPr lvl="0" algn="l">
              <a:lnSpc>
                <a:spcPct val="100000"/>
              </a:lnSpc>
              <a:spcBef>
                <a:spcPts val="0"/>
              </a:spcBef>
              <a:spcAft>
                <a:spcPts val="0"/>
              </a:spcAft>
              <a:buClr>
                <a:schemeClr val="dk1"/>
              </a:buClr>
              <a:buSzPts val="2400"/>
              <a:buFont typeface="Arial"/>
              <a:buNone/>
              <a:defRPr sz="2769" b="1">
                <a:solidFill>
                  <a:schemeClr val="dk1"/>
                </a:solidFill>
              </a:defRPr>
            </a:lvl1pPr>
            <a:lvl2pPr lvl="1" algn="l">
              <a:lnSpc>
                <a:spcPct val="100000"/>
              </a:lnSpc>
              <a:spcBef>
                <a:spcPts val="0"/>
              </a:spcBef>
              <a:spcAft>
                <a:spcPts val="0"/>
              </a:spcAft>
              <a:buClr>
                <a:srgbClr val="515252"/>
              </a:buClr>
              <a:buSzPts val="1800"/>
              <a:buNone/>
              <a:defRPr/>
            </a:lvl2pPr>
            <a:lvl3pPr lvl="2" algn="l">
              <a:lnSpc>
                <a:spcPct val="100000"/>
              </a:lnSpc>
              <a:spcBef>
                <a:spcPts val="0"/>
              </a:spcBef>
              <a:spcAft>
                <a:spcPts val="0"/>
              </a:spcAft>
              <a:buClr>
                <a:srgbClr val="515252"/>
              </a:buClr>
              <a:buSzPts val="1800"/>
              <a:buNone/>
              <a:defRPr/>
            </a:lvl3pPr>
            <a:lvl4pPr lvl="3" algn="l">
              <a:lnSpc>
                <a:spcPct val="100000"/>
              </a:lnSpc>
              <a:spcBef>
                <a:spcPts val="0"/>
              </a:spcBef>
              <a:spcAft>
                <a:spcPts val="0"/>
              </a:spcAft>
              <a:buClr>
                <a:srgbClr val="515252"/>
              </a:buClr>
              <a:buSzPts val="1800"/>
              <a:buNone/>
              <a:defRPr/>
            </a:lvl4pPr>
            <a:lvl5pPr lvl="4" algn="l">
              <a:lnSpc>
                <a:spcPct val="100000"/>
              </a:lnSpc>
              <a:spcBef>
                <a:spcPts val="0"/>
              </a:spcBef>
              <a:spcAft>
                <a:spcPts val="0"/>
              </a:spcAft>
              <a:buClr>
                <a:srgbClr val="515252"/>
              </a:buClr>
              <a:buSzPts val="1800"/>
              <a:buNone/>
              <a:defRPr/>
            </a:lvl5pPr>
            <a:lvl6pPr lvl="5" algn="l">
              <a:lnSpc>
                <a:spcPct val="100000"/>
              </a:lnSpc>
              <a:spcBef>
                <a:spcPts val="0"/>
              </a:spcBef>
              <a:spcAft>
                <a:spcPts val="0"/>
              </a:spcAft>
              <a:buClr>
                <a:srgbClr val="515252"/>
              </a:buClr>
              <a:buSzPts val="1800"/>
              <a:buNone/>
              <a:defRPr/>
            </a:lvl6pPr>
            <a:lvl7pPr lvl="6" algn="l">
              <a:lnSpc>
                <a:spcPct val="100000"/>
              </a:lnSpc>
              <a:spcBef>
                <a:spcPts val="0"/>
              </a:spcBef>
              <a:spcAft>
                <a:spcPts val="0"/>
              </a:spcAft>
              <a:buClr>
                <a:srgbClr val="515252"/>
              </a:buClr>
              <a:buSzPts val="1800"/>
              <a:buNone/>
              <a:defRPr/>
            </a:lvl7pPr>
            <a:lvl8pPr lvl="7" algn="l">
              <a:lnSpc>
                <a:spcPct val="100000"/>
              </a:lnSpc>
              <a:spcBef>
                <a:spcPts val="0"/>
              </a:spcBef>
              <a:spcAft>
                <a:spcPts val="0"/>
              </a:spcAft>
              <a:buClr>
                <a:srgbClr val="515252"/>
              </a:buClr>
              <a:buSzPts val="1800"/>
              <a:buNone/>
              <a:defRPr/>
            </a:lvl8pPr>
            <a:lvl9pPr lvl="8" algn="l">
              <a:lnSpc>
                <a:spcPct val="100000"/>
              </a:lnSpc>
              <a:spcBef>
                <a:spcPts val="0"/>
              </a:spcBef>
              <a:spcAft>
                <a:spcPts val="0"/>
              </a:spcAft>
              <a:buClr>
                <a:srgbClr val="515252"/>
              </a:buClr>
              <a:buSzPts val="1800"/>
              <a:buNone/>
              <a:defRPr/>
            </a:lvl9pPr>
          </a:lstStyle>
          <a:p>
            <a:endParaRPr/>
          </a:p>
        </p:txBody>
      </p:sp>
      <p:sp>
        <p:nvSpPr>
          <p:cNvPr id="42" name="Google Shape;42;p29"/>
          <p:cNvSpPr txBox="1">
            <a:spLocks noGrp="1"/>
          </p:cNvSpPr>
          <p:nvPr>
            <p:ph type="body" idx="1"/>
          </p:nvPr>
        </p:nvSpPr>
        <p:spPr>
          <a:xfrm>
            <a:off x="977899" y="1780032"/>
            <a:ext cx="8839200" cy="4267200"/>
          </a:xfrm>
          <a:prstGeom prst="rect">
            <a:avLst/>
          </a:prstGeom>
          <a:noFill/>
          <a:ln>
            <a:noFill/>
          </a:ln>
        </p:spPr>
        <p:txBody>
          <a:bodyPr spcFirstLastPara="1" wrap="square" lIns="91425" tIns="45700" rIns="91425" bIns="45700" anchor="t" anchorCtr="0">
            <a:normAutofit/>
          </a:bodyPr>
          <a:lstStyle>
            <a:lvl1pPr marL="527517" lvl="0" indent="-263759" algn="l">
              <a:lnSpc>
                <a:spcPct val="130000"/>
              </a:lnSpc>
              <a:spcBef>
                <a:spcPts val="346"/>
              </a:spcBef>
              <a:spcAft>
                <a:spcPts val="0"/>
              </a:spcAft>
              <a:buClr>
                <a:schemeClr val="dk1"/>
              </a:buClr>
              <a:buSzPts val="1800"/>
              <a:buFont typeface="Arial"/>
              <a:buNone/>
              <a:defRPr sz="2077">
                <a:solidFill>
                  <a:schemeClr val="dk1"/>
                </a:solidFill>
              </a:defRPr>
            </a:lvl1pPr>
            <a:lvl2pPr marL="1055035" lvl="1" indent="-263759" algn="l">
              <a:lnSpc>
                <a:spcPct val="130000"/>
              </a:lnSpc>
              <a:spcBef>
                <a:spcPts val="346"/>
              </a:spcBef>
              <a:spcAft>
                <a:spcPts val="0"/>
              </a:spcAft>
              <a:buClr>
                <a:schemeClr val="dk1"/>
              </a:buClr>
              <a:buSzPts val="1600"/>
              <a:buFont typeface="Arial"/>
              <a:buNone/>
              <a:defRPr sz="1846">
                <a:solidFill>
                  <a:schemeClr val="dk1"/>
                </a:solidFill>
              </a:defRPr>
            </a:lvl2pPr>
            <a:lvl3pPr marL="1582552" lvl="2" indent="-263759" algn="l">
              <a:lnSpc>
                <a:spcPct val="130000"/>
              </a:lnSpc>
              <a:spcBef>
                <a:spcPts val="346"/>
              </a:spcBef>
              <a:spcAft>
                <a:spcPts val="0"/>
              </a:spcAft>
              <a:buClr>
                <a:schemeClr val="dk1"/>
              </a:buClr>
              <a:buSzPts val="1400"/>
              <a:buFont typeface="Arial"/>
              <a:buNone/>
              <a:defRPr sz="1615">
                <a:solidFill>
                  <a:schemeClr val="dk1"/>
                </a:solidFill>
              </a:defRPr>
            </a:lvl3pPr>
            <a:lvl4pPr marL="2110069" lvl="3" indent="-263759" algn="l">
              <a:lnSpc>
                <a:spcPct val="130000"/>
              </a:lnSpc>
              <a:spcBef>
                <a:spcPts val="346"/>
              </a:spcBef>
              <a:spcAft>
                <a:spcPts val="0"/>
              </a:spcAft>
              <a:buClr>
                <a:schemeClr val="dk1"/>
              </a:buClr>
              <a:buSzPts val="1400"/>
              <a:buFont typeface="Arial"/>
              <a:buNone/>
              <a:defRPr sz="1615">
                <a:solidFill>
                  <a:schemeClr val="dk1"/>
                </a:solidFill>
              </a:defRPr>
            </a:lvl4pPr>
            <a:lvl5pPr marL="2637587" lvl="4" indent="-263759" algn="l">
              <a:lnSpc>
                <a:spcPct val="130000"/>
              </a:lnSpc>
              <a:spcBef>
                <a:spcPts val="346"/>
              </a:spcBef>
              <a:spcAft>
                <a:spcPts val="0"/>
              </a:spcAft>
              <a:buClr>
                <a:schemeClr val="dk1"/>
              </a:buClr>
              <a:buSzPts val="1400"/>
              <a:buFont typeface="Arial"/>
              <a:buNone/>
              <a:defRPr sz="1615">
                <a:solidFill>
                  <a:schemeClr val="dk1"/>
                </a:solidFill>
              </a:defRPr>
            </a:lvl5pPr>
            <a:lvl6pPr marL="3165104" lvl="5" indent="-362668" algn="l">
              <a:lnSpc>
                <a:spcPct val="150000"/>
              </a:lnSpc>
              <a:spcBef>
                <a:spcPts val="2250"/>
              </a:spcBef>
              <a:spcAft>
                <a:spcPts val="0"/>
              </a:spcAft>
              <a:buClr>
                <a:srgbClr val="717172"/>
              </a:buClr>
              <a:buSzPts val="1350"/>
              <a:buChar char="•"/>
              <a:defRPr/>
            </a:lvl6pPr>
            <a:lvl7pPr marL="3692622" lvl="6" indent="-362668" algn="l">
              <a:lnSpc>
                <a:spcPct val="150000"/>
              </a:lnSpc>
              <a:spcBef>
                <a:spcPts val="2250"/>
              </a:spcBef>
              <a:spcAft>
                <a:spcPts val="0"/>
              </a:spcAft>
              <a:buClr>
                <a:srgbClr val="717172"/>
              </a:buClr>
              <a:buSzPts val="1350"/>
              <a:buChar char="•"/>
              <a:defRPr/>
            </a:lvl7pPr>
            <a:lvl8pPr marL="4220139" lvl="7" indent="-362668" algn="l">
              <a:lnSpc>
                <a:spcPct val="150000"/>
              </a:lnSpc>
              <a:spcBef>
                <a:spcPts val="2250"/>
              </a:spcBef>
              <a:spcAft>
                <a:spcPts val="0"/>
              </a:spcAft>
              <a:buClr>
                <a:srgbClr val="717172"/>
              </a:buClr>
              <a:buSzPts val="1350"/>
              <a:buChar char="•"/>
              <a:defRPr/>
            </a:lvl8pPr>
            <a:lvl9pPr marL="4747656" lvl="8" indent="-362668" algn="l">
              <a:lnSpc>
                <a:spcPct val="150000"/>
              </a:lnSpc>
              <a:spcBef>
                <a:spcPts val="2250"/>
              </a:spcBef>
              <a:spcAft>
                <a:spcPts val="0"/>
              </a:spcAft>
              <a:buClr>
                <a:srgbClr val="717172"/>
              </a:buClr>
              <a:buSzPts val="1350"/>
              <a:buChar char="•"/>
              <a:defRPr/>
            </a:lvl9pPr>
          </a:lstStyle>
          <a:p>
            <a:endParaRPr/>
          </a:p>
        </p:txBody>
      </p:sp>
      <p:pic>
        <p:nvPicPr>
          <p:cNvPr id="43" name="Google Shape;43;p29"/>
          <p:cNvPicPr preferRelativeResize="0"/>
          <p:nvPr/>
        </p:nvPicPr>
        <p:blipFill rotWithShape="1">
          <a:blip r:embed="rId2">
            <a:alphaModFix/>
          </a:blip>
          <a:srcRect/>
          <a:stretch/>
        </p:blipFill>
        <p:spPr>
          <a:xfrm>
            <a:off x="11148807" y="256032"/>
            <a:ext cx="832168" cy="618181"/>
          </a:xfrm>
          <a:prstGeom prst="rect">
            <a:avLst/>
          </a:prstGeom>
          <a:noFill/>
          <a:ln>
            <a:noFill/>
          </a:ln>
        </p:spPr>
      </p:pic>
      <p:sp>
        <p:nvSpPr>
          <p:cNvPr id="44" name="Google Shape;44;p29"/>
          <p:cNvSpPr txBox="1">
            <a:spLocks noGrp="1"/>
          </p:cNvSpPr>
          <p:nvPr>
            <p:ph type="sldNum" idx="12"/>
          </p:nvPr>
        </p:nvSpPr>
        <p:spPr>
          <a:xfrm>
            <a:off x="328110" y="5996743"/>
            <a:ext cx="524340" cy="366182"/>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154" b="1"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154" b="1"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154" b="1"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154" b="1"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154" b="1"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154" b="1"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154" b="1"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154" b="1"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154" b="1"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45" name="Google Shape;45;p29"/>
          <p:cNvSpPr txBox="1">
            <a:spLocks noGrp="1"/>
          </p:cNvSpPr>
          <p:nvPr>
            <p:ph type="ftr" idx="11"/>
          </p:nvPr>
        </p:nvSpPr>
        <p:spPr>
          <a:xfrm>
            <a:off x="328108" y="6413712"/>
            <a:ext cx="2438400" cy="1950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544468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Visual Break 01">
    <p:bg>
      <p:bgPr>
        <a:solidFill>
          <a:srgbClr val="EDF7F5"/>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5711960" y="6417786"/>
            <a:ext cx="768085" cy="177613"/>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154" smtClean="0"/>
              <a:pPr/>
              <a:t>‹#›</a:t>
            </a:fld>
            <a:endParaRPr lang="en-CA" sz="1154"/>
          </a:p>
        </p:txBody>
      </p:sp>
      <p:sp>
        <p:nvSpPr>
          <p:cNvPr id="12" name="Text Placeholder 7"/>
          <p:cNvSpPr>
            <a:spLocks noGrp="1"/>
          </p:cNvSpPr>
          <p:nvPr>
            <p:ph type="body" sz="quarter" idx="14" hasCustomPrompt="1"/>
          </p:nvPr>
        </p:nvSpPr>
        <p:spPr>
          <a:xfrm>
            <a:off x="5200405" y="2329769"/>
            <a:ext cx="6991595" cy="1907314"/>
          </a:xfrm>
          <a:prstGeom prst="rect">
            <a:avLst/>
          </a:prstGeom>
          <a:solidFill>
            <a:srgbClr val="00A199"/>
          </a:solidFill>
        </p:spPr>
        <p:txBody>
          <a:bodyPr wrap="square" lIns="288000" tIns="522000" rIns="1260000" bIns="522000" anchor="ctr" anchorCtr="0">
            <a:spAutoFit/>
          </a:bodyPr>
          <a:lstStyle>
            <a:lvl1pPr marL="263745" indent="-263745">
              <a:lnSpc>
                <a:spcPts val="2885"/>
              </a:lnSpc>
              <a:spcBef>
                <a:spcPts val="0"/>
              </a:spcBef>
              <a:spcAft>
                <a:spcPts val="1385"/>
              </a:spcAft>
              <a:buClr>
                <a:srgbClr val="00A199"/>
              </a:buClr>
              <a:buFont typeface="Calibri" panose="020F0502020204030204" pitchFamily="34" charset="0"/>
              <a:buChar char=" "/>
              <a:defRPr sz="2538" b="0" baseline="0">
                <a:solidFill>
                  <a:schemeClr val="bg1"/>
                </a:solidFill>
              </a:defRPr>
            </a:lvl1pPr>
            <a:lvl2pPr marL="263745" indent="-263745">
              <a:lnSpc>
                <a:spcPts val="2538"/>
              </a:lnSpc>
              <a:spcBef>
                <a:spcPts val="0"/>
              </a:spcBef>
              <a:spcAft>
                <a:spcPts val="692"/>
              </a:spcAft>
              <a:buClr>
                <a:srgbClr val="00A199"/>
              </a:buClr>
              <a:buFont typeface="Calibri" panose="020F0502020204030204" pitchFamily="34" charset="0"/>
              <a:buChar char=" "/>
              <a:defRPr sz="1961" baseline="0">
                <a:solidFill>
                  <a:schemeClr val="bg1"/>
                </a:solidFill>
              </a:defRPr>
            </a:lvl2pPr>
            <a:lvl3pPr marL="263745" indent="-263745">
              <a:lnSpc>
                <a:spcPts val="2538"/>
              </a:lnSpc>
              <a:spcBef>
                <a:spcPts val="0"/>
              </a:spcBef>
              <a:spcAft>
                <a:spcPts val="692"/>
              </a:spcAft>
              <a:buClr>
                <a:srgbClr val="00A199"/>
              </a:buClr>
              <a:buFont typeface="Calibri" panose="020F0502020204030204" pitchFamily="34" charset="0"/>
              <a:buChar char=" "/>
              <a:defRPr sz="1961">
                <a:solidFill>
                  <a:schemeClr val="tx1"/>
                </a:solidFill>
              </a:defRPr>
            </a:lvl3pPr>
            <a:lvl4pPr marL="263745" indent="-263745">
              <a:buClr>
                <a:srgbClr val="00A199"/>
              </a:buClr>
              <a:buFont typeface="Calibri" panose="020F0502020204030204" pitchFamily="34" charset="0"/>
              <a:buChar char=" "/>
              <a:defRPr sz="1961">
                <a:solidFill>
                  <a:schemeClr val="bg1"/>
                </a:solidFill>
              </a:defRPr>
            </a:lvl4pPr>
            <a:lvl5pPr marL="263745" indent="-263745">
              <a:buClr>
                <a:srgbClr val="00A199"/>
              </a:buClr>
              <a:buFont typeface="Calibri" panose="020F0502020204030204" pitchFamily="34" charset="0"/>
              <a:buChar char=" "/>
              <a:defRPr sz="1961">
                <a:solidFill>
                  <a:schemeClr val="bg1"/>
                </a:solidFill>
              </a:defRPr>
            </a:lvl5pPr>
          </a:lstStyle>
          <a:p>
            <a:pPr lvl="0"/>
            <a:r>
              <a:rPr lang="en-US"/>
              <a:t>Visual break — Header text</a:t>
            </a:r>
          </a:p>
          <a:p>
            <a:pPr lvl="1"/>
            <a:r>
              <a:rPr lang="en-US"/>
              <a:t>Extra text or content</a:t>
            </a:r>
          </a:p>
        </p:txBody>
      </p:sp>
      <p:sp>
        <p:nvSpPr>
          <p:cNvPr id="15" name="Content Placeholder 18"/>
          <p:cNvSpPr>
            <a:spLocks noGrp="1"/>
          </p:cNvSpPr>
          <p:nvPr>
            <p:ph sz="quarter" idx="13" hasCustomPrompt="1"/>
          </p:nvPr>
        </p:nvSpPr>
        <p:spPr>
          <a:xfrm>
            <a:off x="911424" y="1892832"/>
            <a:ext cx="2784309" cy="2784309"/>
          </a:xfrm>
          <a:prstGeom prst="rect">
            <a:avLst/>
          </a:prstGeom>
        </p:spPr>
        <p:txBody>
          <a:bodyPr lIns="0" tIns="0" rIns="0" bIns="0" anchor="t" anchorCtr="0">
            <a:normAutofit/>
          </a:bodyPr>
          <a:lstStyle>
            <a:lvl1pPr marL="0" indent="0" algn="ctr">
              <a:buNone/>
              <a:defRPr sz="2308">
                <a:solidFill>
                  <a:srgbClr val="002060"/>
                </a:solidFill>
              </a:defRPr>
            </a:lvl1pPr>
          </a:lstStyle>
          <a:p>
            <a:pPr lvl="0"/>
            <a:r>
              <a:rPr lang="en-CA"/>
              <a:t>Insert icon, picture or chart</a:t>
            </a:r>
          </a:p>
        </p:txBody>
      </p:sp>
    </p:spTree>
    <p:extLst>
      <p:ext uri="{BB962C8B-B14F-4D97-AF65-F5344CB8AC3E}">
        <p14:creationId xmlns:p14="http://schemas.microsoft.com/office/powerpoint/2010/main" val="18850196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02E76-CDD8-FBAD-C0A4-4E578B3F59B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F9217F98-8304-ACA3-A549-9AB53E374350}"/>
              </a:ext>
            </a:extLst>
          </p:cNvPr>
          <p:cNvSpPr>
            <a:spLocks noGrp="1"/>
          </p:cNvSpPr>
          <p:nvPr>
            <p:ph type="dt" sz="half" idx="10"/>
          </p:nvPr>
        </p:nvSpPr>
        <p:spPr/>
        <p:txBody>
          <a:bodyPr/>
          <a:lstStyle/>
          <a:p>
            <a:endParaRPr lang="en-CA"/>
          </a:p>
        </p:txBody>
      </p:sp>
      <p:sp>
        <p:nvSpPr>
          <p:cNvPr id="4" name="Footer Placeholder 3">
            <a:extLst>
              <a:ext uri="{FF2B5EF4-FFF2-40B4-BE49-F238E27FC236}">
                <a16:creationId xmlns:a16="http://schemas.microsoft.com/office/drawing/2014/main" id="{71434567-B2EA-0B29-BF00-5CF5293ABFB3}"/>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B3A9F74-9D2D-349A-E408-13664E968318}"/>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222442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White section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F71C35-9429-8BA5-E61C-17DEBEA23FED}"/>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377A12D4-B224-4E9D-92A5-E6F020E7761A}"/>
              </a:ext>
              <a:ext uri="{C183D7F6-B498-43B3-948B-1728B52AA6E4}">
                <adec:decorative xmlns:adec="http://schemas.microsoft.com/office/drawing/2017/decorative" val="1"/>
              </a:ext>
            </a:extLst>
          </p:cNvPr>
          <p:cNvPicPr>
            <a:picLocks noChangeAspect="1"/>
          </p:cNvPicPr>
          <p:nvPr userDrawn="1"/>
        </p:nvPicPr>
        <p:blipFill>
          <a:blip r:embed="rId3"/>
          <a:srcRect r="58553"/>
          <a:stretch/>
        </p:blipFill>
        <p:spPr>
          <a:xfrm>
            <a:off x="11660614" y="6357937"/>
            <a:ext cx="357555" cy="352833"/>
          </a:xfrm>
          <a:prstGeom prst="rect">
            <a:avLst/>
          </a:prstGeom>
        </p:spPr>
      </p:pic>
      <p:sp>
        <p:nvSpPr>
          <p:cNvPr id="2" name="Title 1">
            <a:extLst>
              <a:ext uri="{FF2B5EF4-FFF2-40B4-BE49-F238E27FC236}">
                <a16:creationId xmlns:a16="http://schemas.microsoft.com/office/drawing/2014/main" id="{57ADA760-F015-5B24-6E81-477A3F47C366}"/>
              </a:ext>
            </a:extLst>
          </p:cNvPr>
          <p:cNvSpPr>
            <a:spLocks noGrp="1"/>
          </p:cNvSpPr>
          <p:nvPr>
            <p:ph type="ctrTitle" hasCustomPrompt="1"/>
          </p:nvPr>
        </p:nvSpPr>
        <p:spPr>
          <a:xfrm>
            <a:off x="838200" y="0"/>
            <a:ext cx="7315200" cy="2387600"/>
          </a:xfrm>
        </p:spPr>
        <p:txBody>
          <a:bodyPr lIns="0" tIns="0" rIns="0" bIns="0" anchor="b">
            <a:noAutofit/>
          </a:bodyPr>
          <a:lstStyle>
            <a:lvl1pPr algn="l">
              <a:defRPr sz="4400" b="0">
                <a:solidFill>
                  <a:schemeClr val="tx1">
                    <a:lumMod val="75000"/>
                    <a:lumOff val="25000"/>
                  </a:schemeClr>
                </a:solidFill>
              </a:defRPr>
            </a:lvl1pPr>
          </a:lstStyle>
          <a:p>
            <a:r>
              <a:rPr lang="en-US"/>
              <a:t>Click to edit text</a:t>
            </a:r>
          </a:p>
        </p:txBody>
      </p:sp>
      <p:sp>
        <p:nvSpPr>
          <p:cNvPr id="3" name="Subtitle 2">
            <a:extLst>
              <a:ext uri="{FF2B5EF4-FFF2-40B4-BE49-F238E27FC236}">
                <a16:creationId xmlns:a16="http://schemas.microsoft.com/office/drawing/2014/main" id="{A25BC331-B449-51EA-2B51-A6D03A466BC6}"/>
              </a:ext>
            </a:extLst>
          </p:cNvPr>
          <p:cNvSpPr>
            <a:spLocks noGrp="1"/>
          </p:cNvSpPr>
          <p:nvPr>
            <p:ph type="subTitle" idx="1" hasCustomPrompt="1"/>
          </p:nvPr>
        </p:nvSpPr>
        <p:spPr>
          <a:xfrm>
            <a:off x="838200" y="2454275"/>
            <a:ext cx="7315200" cy="1041400"/>
          </a:xfrm>
        </p:spPr>
        <p:txBody>
          <a:bodyPr lIns="0" tIns="0" rIns="0" bIns="0">
            <a:noAutofit/>
          </a:bodyPr>
          <a:lstStyle>
            <a:lvl1pPr marL="0" indent="0" algn="l">
              <a:lnSpc>
                <a:spcPts val="3600"/>
              </a:lnSpc>
              <a:spcBef>
                <a:spcPts val="1800"/>
              </a:spcBef>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text</a:t>
            </a:r>
          </a:p>
        </p:txBody>
      </p:sp>
      <p:sp>
        <p:nvSpPr>
          <p:cNvPr id="4" name="Slide Number Placeholder 6">
            <a:extLst>
              <a:ext uri="{FF2B5EF4-FFF2-40B4-BE49-F238E27FC236}">
                <a16:creationId xmlns:a16="http://schemas.microsoft.com/office/drawing/2014/main" id="{FC1F3079-0BCF-4074-D4F6-C217C04662A7}"/>
              </a:ext>
            </a:extLst>
          </p:cNvPr>
          <p:cNvSpPr txBox="1">
            <a:spLocks/>
          </p:cNvSpPr>
          <p:nvPr userDrawn="1"/>
        </p:nvSpPr>
        <p:spPr>
          <a:xfrm>
            <a:off x="10914896" y="6569540"/>
            <a:ext cx="576064" cy="12311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A5F73F9-4D7E-43C6-BDE2-3203AA5B26A5}" type="slidenum">
              <a:rPr lang="en-CA" sz="800" smtClean="0">
                <a:solidFill>
                  <a:schemeClr val="tx1">
                    <a:lumMod val="75000"/>
                    <a:lumOff val="25000"/>
                  </a:schemeClr>
                </a:solidFill>
                <a:latin typeface="Libre Franklin" panose="00000500000000000000" pitchFamily="2" charset="0"/>
              </a:rPr>
              <a:pPr algn="r"/>
              <a:t>‹#›</a:t>
            </a:fld>
            <a:endParaRPr lang="en-CA" sz="800">
              <a:solidFill>
                <a:schemeClr val="tx1">
                  <a:lumMod val="75000"/>
                  <a:lumOff val="25000"/>
                </a:schemeClr>
              </a:solidFill>
              <a:latin typeface="Libre Franklin" panose="00000500000000000000" pitchFamily="2" charset="0"/>
            </a:endParaRPr>
          </a:p>
        </p:txBody>
      </p:sp>
    </p:spTree>
    <p:extLst>
      <p:ext uri="{BB962C8B-B14F-4D97-AF65-F5344CB8AC3E}">
        <p14:creationId xmlns:p14="http://schemas.microsoft.com/office/powerpoint/2010/main" val="2114088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CFDFCB-62B4-1828-425E-3F6E31435D9C}"/>
              </a:ext>
              <a:ext uri="{C183D7F6-B498-43B3-948B-1728B52AA6E4}">
                <adec:decorative xmlns:adec="http://schemas.microsoft.com/office/drawing/2017/decorative" val="1"/>
              </a:ext>
            </a:extLst>
          </p:cNvPr>
          <p:cNvPicPr>
            <a:picLocks noChangeAspect="1"/>
          </p:cNvPicPr>
          <p:nvPr userDrawn="1"/>
        </p:nvPicPr>
        <p:blipFill>
          <a:blip r:embed="rId2"/>
          <a:srcRect b="1691"/>
          <a:stretch/>
        </p:blipFill>
        <p:spPr>
          <a:xfrm>
            <a:off x="0" y="116009"/>
            <a:ext cx="12192000" cy="6741991"/>
          </a:xfrm>
          <a:prstGeom prst="rect">
            <a:avLst/>
          </a:prstGeom>
        </p:spPr>
      </p:pic>
      <p:pic>
        <p:nvPicPr>
          <p:cNvPr id="5" name="Picture 4">
            <a:extLst>
              <a:ext uri="{FF2B5EF4-FFF2-40B4-BE49-F238E27FC236}">
                <a16:creationId xmlns:a16="http://schemas.microsoft.com/office/drawing/2014/main" id="{D6AD511E-0700-7B32-FD90-D5715A8C7EB1}"/>
              </a:ext>
              <a:ext uri="{C183D7F6-B498-43B3-948B-1728B52AA6E4}">
                <adec:decorative xmlns:adec="http://schemas.microsoft.com/office/drawing/2017/decorative" val="1"/>
              </a:ext>
            </a:extLst>
          </p:cNvPr>
          <p:cNvPicPr>
            <a:picLocks noChangeAspect="1"/>
          </p:cNvPicPr>
          <p:nvPr userDrawn="1"/>
        </p:nvPicPr>
        <p:blipFill>
          <a:blip r:embed="rId3"/>
          <a:srcRect r="58553"/>
          <a:stretch/>
        </p:blipFill>
        <p:spPr>
          <a:xfrm>
            <a:off x="11660614" y="6357937"/>
            <a:ext cx="357555" cy="352833"/>
          </a:xfrm>
          <a:prstGeom prst="rect">
            <a:avLst/>
          </a:prstGeom>
        </p:spPr>
      </p:pic>
      <p:sp>
        <p:nvSpPr>
          <p:cNvPr id="2" name="Title 1">
            <a:extLst>
              <a:ext uri="{FF2B5EF4-FFF2-40B4-BE49-F238E27FC236}">
                <a16:creationId xmlns:a16="http://schemas.microsoft.com/office/drawing/2014/main" id="{BCC6656D-BCBF-7C27-5DD1-AA070A19A35B}"/>
              </a:ext>
            </a:extLst>
          </p:cNvPr>
          <p:cNvSpPr>
            <a:spLocks noGrp="1"/>
          </p:cNvSpPr>
          <p:nvPr>
            <p:ph type="title" hasCustomPrompt="1"/>
          </p:nvPr>
        </p:nvSpPr>
        <p:spPr>
          <a:xfrm>
            <a:off x="613691" y="552322"/>
            <a:ext cx="10960528" cy="512961"/>
          </a:xfrm>
        </p:spPr>
        <p:txBody>
          <a:bodyPr wrap="square" lIns="0" tIns="0" rIns="0" bIns="0" anchor="t" anchorCtr="0">
            <a:spAutoFit/>
          </a:bodyPr>
          <a:lstStyle>
            <a:lvl1pPr>
              <a:lnSpc>
                <a:spcPts val="4000"/>
              </a:lnSpc>
              <a:defRPr>
                <a:solidFill>
                  <a:schemeClr val="tx1">
                    <a:lumMod val="75000"/>
                    <a:lumOff val="25000"/>
                  </a:schemeClr>
                </a:solidFill>
              </a:defRPr>
            </a:lvl1pPr>
          </a:lstStyle>
          <a:p>
            <a:r>
              <a:rPr lang="en-US"/>
              <a:t>Agenda</a:t>
            </a:r>
          </a:p>
        </p:txBody>
      </p:sp>
      <p:sp>
        <p:nvSpPr>
          <p:cNvPr id="3" name="Content Placeholder 2">
            <a:extLst>
              <a:ext uri="{FF2B5EF4-FFF2-40B4-BE49-F238E27FC236}">
                <a16:creationId xmlns:a16="http://schemas.microsoft.com/office/drawing/2014/main" id="{3C4426B1-B0C7-F6A3-AB6B-26D66AAA24CA}"/>
              </a:ext>
            </a:extLst>
          </p:cNvPr>
          <p:cNvSpPr>
            <a:spLocks noGrp="1"/>
          </p:cNvSpPr>
          <p:nvPr>
            <p:ph idx="1" hasCustomPrompt="1"/>
          </p:nvPr>
        </p:nvSpPr>
        <p:spPr>
          <a:xfrm>
            <a:off x="613690" y="1714138"/>
            <a:ext cx="10960529" cy="2062103"/>
          </a:xfrm>
        </p:spPr>
        <p:txBody>
          <a:bodyPr lIns="0" tIns="0" rIns="0" bIns="0">
            <a:spAutoFit/>
          </a:bodyPr>
          <a:lstStyle>
            <a:lvl1pPr marL="457200" indent="-457200">
              <a:lnSpc>
                <a:spcPct val="100000"/>
              </a:lnSpc>
              <a:spcBef>
                <a:spcPts val="1200"/>
              </a:spcBef>
              <a:buFont typeface="+mj-lt"/>
              <a:buAutoNum type="arabicPeriod"/>
              <a:defRPr b="0" i="0">
                <a:solidFill>
                  <a:schemeClr val="tx1">
                    <a:lumMod val="75000"/>
                    <a:lumOff val="25000"/>
                  </a:schemeClr>
                </a:solidFill>
                <a:latin typeface="Libre Franklin" pitchFamily="2" charset="77"/>
              </a:defRPr>
            </a:lvl1pPr>
            <a:lvl2pPr marL="914400" indent="-457200">
              <a:lnSpc>
                <a:spcPct val="100000"/>
              </a:lnSpc>
              <a:spcBef>
                <a:spcPts val="1200"/>
              </a:spcBef>
              <a:buFont typeface="+mj-lt"/>
              <a:buAutoNum type="arabicPeriod"/>
              <a:defRPr b="0" i="0">
                <a:solidFill>
                  <a:schemeClr val="tx1">
                    <a:lumMod val="75000"/>
                    <a:lumOff val="25000"/>
                  </a:schemeClr>
                </a:solidFill>
                <a:latin typeface="Libre Franklin" pitchFamily="2" charset="77"/>
              </a:defRPr>
            </a:lvl2pPr>
            <a:lvl3pPr marL="1257300" indent="-342900">
              <a:lnSpc>
                <a:spcPct val="100000"/>
              </a:lnSpc>
              <a:spcBef>
                <a:spcPts val="1200"/>
              </a:spcBef>
              <a:buFont typeface="+mj-lt"/>
              <a:buAutoNum type="arabicPeriod"/>
              <a:defRPr b="0" i="0">
                <a:solidFill>
                  <a:schemeClr val="tx1">
                    <a:lumMod val="75000"/>
                    <a:lumOff val="25000"/>
                  </a:schemeClr>
                </a:solidFill>
                <a:latin typeface="Libre Franklin" pitchFamily="2" charset="77"/>
              </a:defRPr>
            </a:lvl3pPr>
            <a:lvl4pPr marL="1714500" indent="-342900">
              <a:lnSpc>
                <a:spcPct val="100000"/>
              </a:lnSpc>
              <a:spcBef>
                <a:spcPts val="1200"/>
              </a:spcBef>
              <a:buFont typeface="+mj-lt"/>
              <a:buAutoNum type="arabicPeriod"/>
              <a:defRPr b="0" i="0">
                <a:solidFill>
                  <a:schemeClr val="tx1">
                    <a:lumMod val="75000"/>
                    <a:lumOff val="25000"/>
                  </a:schemeClr>
                </a:solidFill>
                <a:latin typeface="Libre Franklin" pitchFamily="2" charset="77"/>
              </a:defRPr>
            </a:lvl4pPr>
            <a:lvl5pPr marL="2171700" indent="-342900">
              <a:lnSpc>
                <a:spcPct val="100000"/>
              </a:lnSpc>
              <a:spcBef>
                <a:spcPts val="1200"/>
              </a:spcBef>
              <a:buFont typeface="+mj-lt"/>
              <a:buAutoNum type="arabicPeriod"/>
              <a:defRPr b="0" i="0">
                <a:solidFill>
                  <a:schemeClr val="tx1">
                    <a:lumMod val="75000"/>
                    <a:lumOff val="25000"/>
                  </a:schemeClr>
                </a:solidFill>
                <a:latin typeface="Libre Franklin" pitchFamily="2" charset="77"/>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4FC93681-09E3-3DC3-401B-97C3F993D476}"/>
              </a:ext>
            </a:extLst>
          </p:cNvPr>
          <p:cNvSpPr txBox="1">
            <a:spLocks/>
          </p:cNvSpPr>
          <p:nvPr userDrawn="1"/>
        </p:nvSpPr>
        <p:spPr>
          <a:xfrm>
            <a:off x="10914896" y="6569540"/>
            <a:ext cx="576064" cy="12311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A5F73F9-4D7E-43C6-BDE2-3203AA5B26A5}" type="slidenum">
              <a:rPr lang="en-CA" sz="800" smtClean="0">
                <a:solidFill>
                  <a:schemeClr val="tx1">
                    <a:lumMod val="75000"/>
                    <a:lumOff val="25000"/>
                  </a:schemeClr>
                </a:solidFill>
                <a:latin typeface="Libre Franklin" panose="00000500000000000000" pitchFamily="2" charset="0"/>
              </a:rPr>
              <a:pPr algn="r"/>
              <a:t>‹#›</a:t>
            </a:fld>
            <a:endParaRPr lang="en-CA" sz="800">
              <a:solidFill>
                <a:schemeClr val="tx1">
                  <a:lumMod val="75000"/>
                  <a:lumOff val="25000"/>
                </a:schemeClr>
              </a:solidFill>
              <a:latin typeface="Libre Franklin" panose="00000500000000000000" pitchFamily="2" charset="0"/>
            </a:endParaRPr>
          </a:p>
        </p:txBody>
      </p:sp>
    </p:spTree>
    <p:extLst>
      <p:ext uri="{BB962C8B-B14F-4D97-AF65-F5344CB8AC3E}">
        <p14:creationId xmlns:p14="http://schemas.microsoft.com/office/powerpoint/2010/main" val="2737102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22F747-F73B-F14C-F400-663B074858A2}"/>
              </a:ext>
              <a:ext uri="{C183D7F6-B498-43B3-948B-1728B52AA6E4}">
                <adec:decorative xmlns:adec="http://schemas.microsoft.com/office/drawing/2017/decorative" val="1"/>
              </a:ext>
            </a:extLst>
          </p:cNvPr>
          <p:cNvPicPr>
            <a:picLocks noChangeAspect="1"/>
          </p:cNvPicPr>
          <p:nvPr userDrawn="1"/>
        </p:nvPicPr>
        <p:blipFill>
          <a:blip r:embed="rId2"/>
          <a:srcRect r="58553"/>
          <a:stretch/>
        </p:blipFill>
        <p:spPr>
          <a:xfrm>
            <a:off x="11660614" y="6357937"/>
            <a:ext cx="357555" cy="352833"/>
          </a:xfrm>
          <a:prstGeom prst="rect">
            <a:avLst/>
          </a:prstGeom>
        </p:spPr>
      </p:pic>
      <p:sp>
        <p:nvSpPr>
          <p:cNvPr id="7" name="Title 1">
            <a:extLst>
              <a:ext uri="{FF2B5EF4-FFF2-40B4-BE49-F238E27FC236}">
                <a16:creationId xmlns:a16="http://schemas.microsoft.com/office/drawing/2014/main" id="{0A2CB694-95CD-3087-6C6C-F5743BCB65AE}"/>
              </a:ext>
            </a:extLst>
          </p:cNvPr>
          <p:cNvSpPr>
            <a:spLocks noGrp="1"/>
          </p:cNvSpPr>
          <p:nvPr>
            <p:ph type="title" hasCustomPrompt="1"/>
          </p:nvPr>
        </p:nvSpPr>
        <p:spPr>
          <a:xfrm>
            <a:off x="613690" y="552322"/>
            <a:ext cx="11207521" cy="498598"/>
          </a:xfrm>
        </p:spPr>
        <p:txBody>
          <a:bodyPr wrap="square" lIns="0" tIns="0" rIns="0" bIns="0" anchor="t" anchorCtr="0">
            <a:spAutoFit/>
          </a:bodyPr>
          <a:lstStyle>
            <a:lvl1pPr>
              <a:defRPr>
                <a:solidFill>
                  <a:schemeClr val="tx1">
                    <a:lumMod val="75000"/>
                    <a:lumOff val="25000"/>
                  </a:schemeClr>
                </a:solidFill>
              </a:defRPr>
            </a:lvl1pPr>
          </a:lstStyle>
          <a:p>
            <a:r>
              <a:rPr lang="en-CA"/>
              <a:t>Bullet-only slide without subheadings</a:t>
            </a:r>
            <a:endParaRPr lang="en-US"/>
          </a:p>
        </p:txBody>
      </p:sp>
      <p:sp>
        <p:nvSpPr>
          <p:cNvPr id="3" name="Text Placeholder 14">
            <a:extLst>
              <a:ext uri="{FF2B5EF4-FFF2-40B4-BE49-F238E27FC236}">
                <a16:creationId xmlns:a16="http://schemas.microsoft.com/office/drawing/2014/main" id="{DFE29F60-4E7C-2A2D-FB44-D832FE2DBFA2}"/>
              </a:ext>
            </a:extLst>
          </p:cNvPr>
          <p:cNvSpPr>
            <a:spLocks noGrp="1"/>
          </p:cNvSpPr>
          <p:nvPr>
            <p:ph type="body" sz="quarter" idx="11" hasCustomPrompt="1"/>
          </p:nvPr>
        </p:nvSpPr>
        <p:spPr>
          <a:xfrm>
            <a:off x="613690" y="1714138"/>
            <a:ext cx="4892756" cy="3134641"/>
          </a:xfrm>
        </p:spPr>
        <p:txBody>
          <a:bodyPr wrap="square" lIns="0" tIns="0" rIns="0" bIns="0">
            <a:spAutoFit/>
          </a:bodyPr>
          <a:lstStyle>
            <a:lvl1pPr marL="268288" indent="-268288">
              <a:lnSpc>
                <a:spcPts val="2700"/>
              </a:lnSpc>
              <a:spcAft>
                <a:spcPts val="600"/>
              </a:spcAft>
              <a:buFont typeface="Arial" panose="020B0604020202020204" pitchFamily="34" charset="0"/>
              <a:buChar char="•"/>
              <a:defRPr sz="2000">
                <a:solidFill>
                  <a:schemeClr val="tx1">
                    <a:lumMod val="75000"/>
                    <a:lumOff val="25000"/>
                  </a:schemeClr>
                </a:solidFill>
                <a:latin typeface="Libre Franklin" panose="00000500000000000000" pitchFamily="2" charset="0"/>
              </a:defRPr>
            </a:lvl1pPr>
            <a:lvl2pPr marL="623888" indent="-352425">
              <a:lnSpc>
                <a:spcPts val="2500"/>
              </a:lnSpc>
              <a:spcBef>
                <a:spcPts val="600"/>
              </a:spcBef>
              <a:spcAft>
                <a:spcPts val="600"/>
              </a:spcAft>
              <a:buFont typeface="Libre Franklin" panose="00000500000000000000" pitchFamily="2" charset="0"/>
              <a:buChar char="—"/>
              <a:tabLst/>
              <a:defRPr sz="1800">
                <a:solidFill>
                  <a:schemeClr val="tx1">
                    <a:lumMod val="75000"/>
                    <a:lumOff val="25000"/>
                  </a:schemeClr>
                </a:solidFill>
              </a:defRPr>
            </a:lvl2pPr>
            <a:lvl3pPr marL="900113" indent="-266700">
              <a:lnSpc>
                <a:spcPts val="2000"/>
              </a:lnSpc>
              <a:spcBef>
                <a:spcPts val="400"/>
              </a:spcBef>
              <a:spcAft>
                <a:spcPts val="400"/>
              </a:spcAft>
              <a:buFont typeface="Courier New" panose="02070309020205020404" pitchFamily="49" charset="0"/>
              <a:buChar char="o"/>
              <a:tabLst/>
              <a:defRPr sz="1400">
                <a:solidFill>
                  <a:schemeClr val="tx1">
                    <a:lumMod val="75000"/>
                    <a:lumOff val="25000"/>
                  </a:schemeClr>
                </a:solidFill>
              </a:defRPr>
            </a:lvl3pPr>
            <a:lvl4pPr marL="285750" indent="-285750">
              <a:lnSpc>
                <a:spcPts val="2000"/>
              </a:lnSpc>
              <a:spcBef>
                <a:spcPts val="1200"/>
              </a:spcBef>
              <a:spcAft>
                <a:spcPts val="400"/>
              </a:spcAft>
              <a:buFont typeface="Arial" panose="020B0604020202020204" pitchFamily="34" charset="0"/>
              <a:buChar char="•"/>
              <a:defRPr>
                <a:solidFill>
                  <a:schemeClr val="tx1">
                    <a:lumMod val="75000"/>
                    <a:lumOff val="25000"/>
                  </a:schemeClr>
                </a:solidFill>
                <a:latin typeface="Libre Franklin" panose="00000500000000000000" pitchFamily="2" charset="0"/>
              </a:defRPr>
            </a:lvl4pPr>
            <a:lvl5pPr marL="536575" indent="-268288">
              <a:lnSpc>
                <a:spcPts val="1800"/>
              </a:lnSpc>
              <a:spcBef>
                <a:spcPts val="300"/>
              </a:spcBef>
              <a:spcAft>
                <a:spcPts val="300"/>
              </a:spcAft>
              <a:buFont typeface="Libre Franklin" panose="00000500000000000000" pitchFamily="2" charset="0"/>
              <a:buChar char="—"/>
              <a:defRPr sz="1200">
                <a:solidFill>
                  <a:schemeClr val="tx1">
                    <a:lumMod val="75000"/>
                    <a:lumOff val="25000"/>
                  </a:schemeClr>
                </a:solidFill>
              </a:defRPr>
            </a:lvl5pPr>
            <a:lvl6pPr marL="171450" indent="-171450">
              <a:lnSpc>
                <a:spcPts val="1600"/>
              </a:lnSpc>
              <a:spcBef>
                <a:spcPts val="300"/>
              </a:spcBef>
              <a:spcAft>
                <a:spcPts val="300"/>
              </a:spcAft>
              <a:buFont typeface="Arial" panose="020B0604020202020204" pitchFamily="34" charset="0"/>
              <a:buChar char="•"/>
              <a:defRPr sz="1200">
                <a:solidFill>
                  <a:schemeClr val="tx1">
                    <a:lumMod val="75000"/>
                    <a:lumOff val="25000"/>
                  </a:schemeClr>
                </a:solidFill>
                <a:latin typeface="Libre Franklin" panose="00000500000000000000" pitchFamily="2" charset="0"/>
              </a:defRPr>
            </a:lvl6pPr>
            <a:lvl7pPr marL="355600" indent="-180975">
              <a:lnSpc>
                <a:spcPts val="1600"/>
              </a:lnSpc>
              <a:spcBef>
                <a:spcPts val="300"/>
              </a:spcBef>
              <a:spcAft>
                <a:spcPts val="300"/>
              </a:spcAft>
              <a:buFont typeface="Libre Franklin" panose="00000500000000000000" pitchFamily="2" charset="0"/>
              <a:buChar char="—"/>
              <a:tabLst/>
              <a:defRPr sz="1000">
                <a:solidFill>
                  <a:schemeClr val="tx1">
                    <a:lumMod val="75000"/>
                    <a:lumOff val="25000"/>
                  </a:schemeClr>
                </a:solidFill>
                <a:latin typeface="Libre Franklin" panose="00000500000000000000" pitchFamily="2" charset="0"/>
              </a:defRPr>
            </a:lvl7pPr>
            <a:lvl8pPr marL="355600" indent="-177800">
              <a:lnSpc>
                <a:spcPts val="1600"/>
              </a:lnSpc>
              <a:spcBef>
                <a:spcPts val="300"/>
              </a:spcBef>
              <a:spcAft>
                <a:spcPts val="300"/>
              </a:spcAft>
              <a:buFont typeface="Libre Franklin" panose="00000500000000000000" pitchFamily="2" charset="0"/>
              <a:buChar char="—"/>
              <a:defRPr sz="900">
                <a:solidFill>
                  <a:schemeClr val="tx1">
                    <a:lumMod val="75000"/>
                    <a:lumOff val="25000"/>
                  </a:schemeClr>
                </a:solidFill>
                <a:latin typeface="Libre Franklin" panose="00000500000000000000" pitchFamily="2" charset="0"/>
              </a:defRPr>
            </a:lvl8pPr>
            <a:lvl9pPr marL="195263" indent="-195263">
              <a:lnSpc>
                <a:spcPts val="1600"/>
              </a:lnSpc>
              <a:spcBef>
                <a:spcPts val="600"/>
              </a:spcBef>
              <a:spcAft>
                <a:spcPts val="600"/>
              </a:spcAft>
              <a:buFont typeface="Arial" panose="020B0604020202020204" pitchFamily="34" charset="0"/>
              <a:buChar char="•"/>
              <a:defRPr sz="1000">
                <a:solidFill>
                  <a:schemeClr val="tx1">
                    <a:lumMod val="75000"/>
                    <a:lumOff val="25000"/>
                  </a:schemeClr>
                </a:solidFill>
                <a:latin typeface="Libre Franklin" panose="00000500000000000000" pitchFamily="2" charset="0"/>
              </a:defRPr>
            </a:lvl9pPr>
          </a:lstStyle>
          <a:p>
            <a:pPr lvl="0"/>
            <a:r>
              <a:rPr lang="en-GB"/>
              <a:t>Level 1 text</a:t>
            </a:r>
          </a:p>
          <a:p>
            <a:pPr lvl="1"/>
            <a:r>
              <a:rPr lang="en-GB"/>
              <a:t>Level 2</a:t>
            </a:r>
          </a:p>
          <a:p>
            <a:pPr lvl="2"/>
            <a:r>
              <a:rPr lang="en-GB"/>
              <a:t>Level 3 text</a:t>
            </a:r>
          </a:p>
          <a:p>
            <a:pPr lvl="3"/>
            <a:r>
              <a:rPr lang="en-GB"/>
              <a:t>Level 4 text</a:t>
            </a:r>
          </a:p>
          <a:p>
            <a:pPr lvl="4"/>
            <a:r>
              <a:rPr lang="en-GB"/>
              <a:t>Level 5 text</a:t>
            </a:r>
          </a:p>
          <a:p>
            <a:pPr lvl="5"/>
            <a:r>
              <a:rPr lang="en-GB"/>
              <a:t>Level 6 text</a:t>
            </a:r>
          </a:p>
          <a:p>
            <a:pPr lvl="6"/>
            <a:r>
              <a:rPr lang="en-GB"/>
              <a:t>Level 7</a:t>
            </a:r>
          </a:p>
          <a:p>
            <a:pPr lvl="7"/>
            <a:r>
              <a:rPr lang="en-GB"/>
              <a:t>Level 8</a:t>
            </a:r>
          </a:p>
          <a:p>
            <a:pPr lvl="8"/>
            <a:r>
              <a:rPr lang="en-GB"/>
              <a:t>Level 9</a:t>
            </a:r>
            <a:endParaRPr lang="en-CA"/>
          </a:p>
        </p:txBody>
      </p:sp>
      <p:sp>
        <p:nvSpPr>
          <p:cNvPr id="8" name="Text Placeholder 14">
            <a:extLst>
              <a:ext uri="{FF2B5EF4-FFF2-40B4-BE49-F238E27FC236}">
                <a16:creationId xmlns:a16="http://schemas.microsoft.com/office/drawing/2014/main" id="{36EC0241-AC2B-050C-00B8-C06D74214349}"/>
              </a:ext>
            </a:extLst>
          </p:cNvPr>
          <p:cNvSpPr>
            <a:spLocks noGrp="1"/>
          </p:cNvSpPr>
          <p:nvPr>
            <p:ph type="body" sz="quarter" idx="13" hasCustomPrompt="1"/>
          </p:nvPr>
        </p:nvSpPr>
        <p:spPr>
          <a:xfrm>
            <a:off x="6057183" y="1714138"/>
            <a:ext cx="4892756" cy="3134641"/>
          </a:xfrm>
        </p:spPr>
        <p:txBody>
          <a:bodyPr wrap="square" lIns="0" tIns="0" rIns="0" bIns="0">
            <a:spAutoFit/>
          </a:bodyPr>
          <a:lstStyle>
            <a:lvl1pPr marL="268288" indent="-268288">
              <a:lnSpc>
                <a:spcPts val="2700"/>
              </a:lnSpc>
              <a:spcAft>
                <a:spcPts val="600"/>
              </a:spcAft>
              <a:buFont typeface="Arial" panose="020B0604020202020204" pitchFamily="34" charset="0"/>
              <a:buChar char="•"/>
              <a:defRPr sz="2000">
                <a:solidFill>
                  <a:schemeClr val="tx1">
                    <a:lumMod val="75000"/>
                    <a:lumOff val="25000"/>
                  </a:schemeClr>
                </a:solidFill>
                <a:latin typeface="Libre Franklin" panose="00000500000000000000" pitchFamily="2" charset="0"/>
              </a:defRPr>
            </a:lvl1pPr>
            <a:lvl2pPr marL="623888" indent="-352425">
              <a:lnSpc>
                <a:spcPts val="2500"/>
              </a:lnSpc>
              <a:spcBef>
                <a:spcPts val="600"/>
              </a:spcBef>
              <a:spcAft>
                <a:spcPts val="600"/>
              </a:spcAft>
              <a:buFont typeface="Libre Franklin" panose="00000500000000000000" pitchFamily="2" charset="0"/>
              <a:buChar char="—"/>
              <a:tabLst/>
              <a:defRPr sz="1800">
                <a:solidFill>
                  <a:schemeClr val="tx1">
                    <a:lumMod val="75000"/>
                    <a:lumOff val="25000"/>
                  </a:schemeClr>
                </a:solidFill>
              </a:defRPr>
            </a:lvl2pPr>
            <a:lvl3pPr marL="900113" indent="-266700">
              <a:lnSpc>
                <a:spcPts val="2000"/>
              </a:lnSpc>
              <a:spcBef>
                <a:spcPts val="400"/>
              </a:spcBef>
              <a:spcAft>
                <a:spcPts val="400"/>
              </a:spcAft>
              <a:buFont typeface="Courier New" panose="02070309020205020404" pitchFamily="49" charset="0"/>
              <a:buChar char="o"/>
              <a:tabLst/>
              <a:defRPr sz="1400">
                <a:solidFill>
                  <a:schemeClr val="tx1">
                    <a:lumMod val="75000"/>
                    <a:lumOff val="25000"/>
                  </a:schemeClr>
                </a:solidFill>
              </a:defRPr>
            </a:lvl3pPr>
            <a:lvl4pPr marL="285750" indent="-285750">
              <a:lnSpc>
                <a:spcPts val="2000"/>
              </a:lnSpc>
              <a:spcBef>
                <a:spcPts val="1200"/>
              </a:spcBef>
              <a:spcAft>
                <a:spcPts val="400"/>
              </a:spcAft>
              <a:buFont typeface="Arial" panose="020B0604020202020204" pitchFamily="34" charset="0"/>
              <a:buChar char="•"/>
              <a:defRPr>
                <a:solidFill>
                  <a:schemeClr val="tx1">
                    <a:lumMod val="75000"/>
                    <a:lumOff val="25000"/>
                  </a:schemeClr>
                </a:solidFill>
                <a:latin typeface="Libre Franklin" panose="00000500000000000000" pitchFamily="2" charset="0"/>
              </a:defRPr>
            </a:lvl4pPr>
            <a:lvl5pPr marL="536575" indent="-268288">
              <a:lnSpc>
                <a:spcPts val="1800"/>
              </a:lnSpc>
              <a:spcBef>
                <a:spcPts val="300"/>
              </a:spcBef>
              <a:spcAft>
                <a:spcPts val="300"/>
              </a:spcAft>
              <a:buFont typeface="Libre Franklin" panose="00000500000000000000" pitchFamily="2" charset="0"/>
              <a:buChar char="—"/>
              <a:defRPr sz="1200">
                <a:solidFill>
                  <a:schemeClr val="tx1">
                    <a:lumMod val="75000"/>
                    <a:lumOff val="25000"/>
                  </a:schemeClr>
                </a:solidFill>
              </a:defRPr>
            </a:lvl5pPr>
            <a:lvl6pPr marL="171450" indent="-171450">
              <a:lnSpc>
                <a:spcPts val="1600"/>
              </a:lnSpc>
              <a:spcBef>
                <a:spcPts val="300"/>
              </a:spcBef>
              <a:spcAft>
                <a:spcPts val="300"/>
              </a:spcAft>
              <a:buFont typeface="Arial" panose="020B0604020202020204" pitchFamily="34" charset="0"/>
              <a:buChar char="•"/>
              <a:defRPr sz="1200">
                <a:solidFill>
                  <a:schemeClr val="tx1">
                    <a:lumMod val="75000"/>
                    <a:lumOff val="25000"/>
                  </a:schemeClr>
                </a:solidFill>
                <a:latin typeface="Libre Franklin" panose="00000500000000000000" pitchFamily="2" charset="0"/>
              </a:defRPr>
            </a:lvl6pPr>
            <a:lvl7pPr marL="355600" indent="-180975">
              <a:lnSpc>
                <a:spcPts val="1600"/>
              </a:lnSpc>
              <a:spcBef>
                <a:spcPts val="300"/>
              </a:spcBef>
              <a:spcAft>
                <a:spcPts val="300"/>
              </a:spcAft>
              <a:buFont typeface="Libre Franklin" panose="00000500000000000000" pitchFamily="2" charset="0"/>
              <a:buChar char="—"/>
              <a:tabLst/>
              <a:defRPr sz="1000">
                <a:solidFill>
                  <a:schemeClr val="tx1">
                    <a:lumMod val="75000"/>
                    <a:lumOff val="25000"/>
                  </a:schemeClr>
                </a:solidFill>
                <a:latin typeface="Libre Franklin" panose="00000500000000000000" pitchFamily="2" charset="0"/>
              </a:defRPr>
            </a:lvl7pPr>
            <a:lvl8pPr marL="355600" indent="-177800">
              <a:lnSpc>
                <a:spcPts val="1600"/>
              </a:lnSpc>
              <a:spcBef>
                <a:spcPts val="300"/>
              </a:spcBef>
              <a:spcAft>
                <a:spcPts val="300"/>
              </a:spcAft>
              <a:buFont typeface="Libre Franklin" panose="00000500000000000000" pitchFamily="2" charset="0"/>
              <a:buChar char="—"/>
              <a:defRPr sz="900">
                <a:solidFill>
                  <a:schemeClr val="tx1">
                    <a:lumMod val="75000"/>
                    <a:lumOff val="25000"/>
                  </a:schemeClr>
                </a:solidFill>
                <a:latin typeface="Libre Franklin" panose="00000500000000000000" pitchFamily="2" charset="0"/>
              </a:defRPr>
            </a:lvl8pPr>
            <a:lvl9pPr marL="195263" indent="-195263">
              <a:lnSpc>
                <a:spcPts val="1600"/>
              </a:lnSpc>
              <a:spcBef>
                <a:spcPts val="600"/>
              </a:spcBef>
              <a:spcAft>
                <a:spcPts val="600"/>
              </a:spcAft>
              <a:buFont typeface="Arial" panose="020B0604020202020204" pitchFamily="34" charset="0"/>
              <a:buChar char="•"/>
              <a:defRPr sz="1000">
                <a:solidFill>
                  <a:schemeClr val="tx1">
                    <a:lumMod val="75000"/>
                    <a:lumOff val="25000"/>
                  </a:schemeClr>
                </a:solidFill>
                <a:latin typeface="Libre Franklin" panose="00000500000000000000" pitchFamily="2" charset="0"/>
              </a:defRPr>
            </a:lvl9pPr>
          </a:lstStyle>
          <a:p>
            <a:pPr lvl="0"/>
            <a:r>
              <a:rPr lang="en-GB"/>
              <a:t>Level 1 text</a:t>
            </a:r>
          </a:p>
          <a:p>
            <a:pPr lvl="1"/>
            <a:r>
              <a:rPr lang="en-GB"/>
              <a:t>Level 2</a:t>
            </a:r>
          </a:p>
          <a:p>
            <a:pPr lvl="2"/>
            <a:r>
              <a:rPr lang="en-GB"/>
              <a:t>Level 3 text</a:t>
            </a:r>
          </a:p>
          <a:p>
            <a:pPr lvl="3"/>
            <a:r>
              <a:rPr lang="en-GB"/>
              <a:t>Level 4 text</a:t>
            </a:r>
          </a:p>
          <a:p>
            <a:pPr lvl="4"/>
            <a:r>
              <a:rPr lang="en-GB"/>
              <a:t>Level 5 text</a:t>
            </a:r>
          </a:p>
          <a:p>
            <a:pPr lvl="5"/>
            <a:r>
              <a:rPr lang="en-GB"/>
              <a:t>Level 6 text</a:t>
            </a:r>
          </a:p>
          <a:p>
            <a:pPr lvl="6"/>
            <a:r>
              <a:rPr lang="en-GB"/>
              <a:t>Level 7</a:t>
            </a:r>
          </a:p>
          <a:p>
            <a:pPr lvl="7"/>
            <a:r>
              <a:rPr lang="en-GB"/>
              <a:t>Level 8</a:t>
            </a:r>
          </a:p>
          <a:p>
            <a:pPr lvl="8"/>
            <a:r>
              <a:rPr lang="en-GB"/>
              <a:t>Level 9</a:t>
            </a:r>
            <a:endParaRPr lang="en-CA"/>
          </a:p>
        </p:txBody>
      </p:sp>
    </p:spTree>
    <p:extLst>
      <p:ext uri="{BB962C8B-B14F-4D97-AF65-F5344CB8AC3E}">
        <p14:creationId xmlns:p14="http://schemas.microsoft.com/office/powerpoint/2010/main" val="22424814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column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22F747-F73B-F14C-F400-663B074858A2}"/>
              </a:ext>
              <a:ext uri="{C183D7F6-B498-43B3-948B-1728B52AA6E4}">
                <adec:decorative xmlns:adec="http://schemas.microsoft.com/office/drawing/2017/decorative" val="1"/>
              </a:ext>
            </a:extLst>
          </p:cNvPr>
          <p:cNvPicPr>
            <a:picLocks noChangeAspect="1"/>
          </p:cNvPicPr>
          <p:nvPr userDrawn="1"/>
        </p:nvPicPr>
        <p:blipFill>
          <a:blip r:embed="rId2"/>
          <a:srcRect r="58553"/>
          <a:stretch/>
        </p:blipFill>
        <p:spPr>
          <a:xfrm>
            <a:off x="11660614" y="6357937"/>
            <a:ext cx="357555" cy="352833"/>
          </a:xfrm>
          <a:prstGeom prst="rect">
            <a:avLst/>
          </a:prstGeom>
        </p:spPr>
      </p:pic>
      <p:sp>
        <p:nvSpPr>
          <p:cNvPr id="7" name="Title 1">
            <a:extLst>
              <a:ext uri="{FF2B5EF4-FFF2-40B4-BE49-F238E27FC236}">
                <a16:creationId xmlns:a16="http://schemas.microsoft.com/office/drawing/2014/main" id="{0A2CB694-95CD-3087-6C6C-F5743BCB65AE}"/>
              </a:ext>
            </a:extLst>
          </p:cNvPr>
          <p:cNvSpPr>
            <a:spLocks noGrp="1"/>
          </p:cNvSpPr>
          <p:nvPr>
            <p:ph type="title" hasCustomPrompt="1"/>
          </p:nvPr>
        </p:nvSpPr>
        <p:spPr>
          <a:xfrm>
            <a:off x="613690" y="552322"/>
            <a:ext cx="11207521" cy="512961"/>
          </a:xfrm>
        </p:spPr>
        <p:txBody>
          <a:bodyPr wrap="square" lIns="0" tIns="0" rIns="0" bIns="0" anchor="t" anchorCtr="0">
            <a:spAutoFit/>
          </a:bodyPr>
          <a:lstStyle>
            <a:lvl1pPr>
              <a:lnSpc>
                <a:spcPts val="4000"/>
              </a:lnSpc>
              <a:defRPr>
                <a:solidFill>
                  <a:schemeClr val="tx1">
                    <a:lumMod val="75000"/>
                    <a:lumOff val="25000"/>
                  </a:schemeClr>
                </a:solidFill>
              </a:defRPr>
            </a:lvl1pPr>
          </a:lstStyle>
          <a:p>
            <a:r>
              <a:rPr lang="en-US"/>
              <a:t>2-column content slide</a:t>
            </a:r>
          </a:p>
        </p:txBody>
      </p:sp>
      <p:sp>
        <p:nvSpPr>
          <p:cNvPr id="5" name="Text Placeholder 14">
            <a:extLst>
              <a:ext uri="{FF2B5EF4-FFF2-40B4-BE49-F238E27FC236}">
                <a16:creationId xmlns:a16="http://schemas.microsoft.com/office/drawing/2014/main" id="{4084E3CD-073D-2F11-2AA3-0D62E199C394}"/>
              </a:ext>
            </a:extLst>
          </p:cNvPr>
          <p:cNvSpPr>
            <a:spLocks noGrp="1"/>
          </p:cNvSpPr>
          <p:nvPr>
            <p:ph type="body" sz="quarter" idx="12" hasCustomPrompt="1"/>
          </p:nvPr>
        </p:nvSpPr>
        <p:spPr>
          <a:xfrm>
            <a:off x="613689" y="1714138"/>
            <a:ext cx="4892757" cy="3134641"/>
          </a:xfrm>
        </p:spPr>
        <p:txBody>
          <a:bodyPr wrap="square" lIns="0" tIns="0" rIns="0" bIns="0">
            <a:spAutoFit/>
          </a:bodyPr>
          <a:lstStyle>
            <a:lvl1pPr marL="88900" indent="-88900">
              <a:lnSpc>
                <a:spcPts val="2700"/>
              </a:lnSpc>
              <a:spcAft>
                <a:spcPts val="600"/>
              </a:spcAft>
              <a:buFont typeface="Libre Franklin" panose="00000500000000000000" pitchFamily="2" charset="0"/>
              <a:buChar char=" "/>
              <a:defRPr sz="2000">
                <a:solidFill>
                  <a:srgbClr val="177783"/>
                </a:solidFill>
                <a:latin typeface="Libre Franklin Medium" panose="00000600000000000000" pitchFamily="2" charset="0"/>
              </a:defRPr>
            </a:lvl1pPr>
            <a:lvl2pPr marL="269875" indent="-177800">
              <a:lnSpc>
                <a:spcPts val="2500"/>
              </a:lnSpc>
              <a:spcBef>
                <a:spcPts val="600"/>
              </a:spcBef>
              <a:spcAft>
                <a:spcPts val="600"/>
              </a:spcAft>
              <a:tabLst/>
              <a:defRPr sz="1800">
                <a:solidFill>
                  <a:srgbClr val="404040"/>
                </a:solidFill>
              </a:defRPr>
            </a:lvl2pPr>
            <a:lvl3pPr marL="539750" indent="-269875">
              <a:lnSpc>
                <a:spcPts val="2000"/>
              </a:lnSpc>
              <a:spcBef>
                <a:spcPts val="400"/>
              </a:spcBef>
              <a:spcAft>
                <a:spcPts val="400"/>
              </a:spcAft>
              <a:buFont typeface="Libre Franklin" panose="00000500000000000000" pitchFamily="2" charset="0"/>
              <a:buChar char="—"/>
              <a:tabLst/>
              <a:defRPr sz="1400">
                <a:solidFill>
                  <a:srgbClr val="404040"/>
                </a:solidFill>
              </a:defRPr>
            </a:lvl3pPr>
            <a:lvl4pPr marL="88900" indent="-88900">
              <a:lnSpc>
                <a:spcPts val="2000"/>
              </a:lnSpc>
              <a:spcBef>
                <a:spcPts val="1200"/>
              </a:spcBef>
              <a:spcAft>
                <a:spcPts val="400"/>
              </a:spcAft>
              <a:buFont typeface="Libre Franklin" panose="00000500000000000000" pitchFamily="2" charset="0"/>
              <a:buChar char=" "/>
              <a:defRPr>
                <a:solidFill>
                  <a:srgbClr val="177783"/>
                </a:solidFill>
                <a:latin typeface="Libre Franklin Medium" panose="00000600000000000000" pitchFamily="2" charset="0"/>
              </a:defRPr>
            </a:lvl4pPr>
            <a:lvl5pPr marL="269875" indent="-180975">
              <a:lnSpc>
                <a:spcPts val="1800"/>
              </a:lnSpc>
              <a:spcBef>
                <a:spcPts val="300"/>
              </a:spcBef>
              <a:spcAft>
                <a:spcPts val="300"/>
              </a:spcAft>
              <a:defRPr sz="1200">
                <a:solidFill>
                  <a:srgbClr val="404040"/>
                </a:solidFill>
              </a:defRPr>
            </a:lvl5pPr>
            <a:lvl6pPr marL="447675" indent="-177800">
              <a:lnSpc>
                <a:spcPts val="1600"/>
              </a:lnSpc>
              <a:spcBef>
                <a:spcPts val="300"/>
              </a:spcBef>
              <a:spcAft>
                <a:spcPts val="300"/>
              </a:spcAft>
              <a:buFont typeface="Libre Franklin" panose="00000500000000000000" pitchFamily="2" charset="0"/>
              <a:buChar char="—"/>
              <a:defRPr sz="1000">
                <a:solidFill>
                  <a:srgbClr val="404040"/>
                </a:solidFill>
                <a:latin typeface="Libre Franklin" panose="00000500000000000000" pitchFamily="2" charset="0"/>
              </a:defRPr>
            </a:lvl6pPr>
            <a:lvl7pPr marL="269875" indent="-180975">
              <a:lnSpc>
                <a:spcPts val="1600"/>
              </a:lnSpc>
              <a:spcBef>
                <a:spcPts val="300"/>
              </a:spcBef>
              <a:spcAft>
                <a:spcPts val="300"/>
              </a:spcAft>
              <a:defRPr sz="1000">
                <a:latin typeface="Libre Franklin" panose="00000500000000000000" pitchFamily="2" charset="0"/>
              </a:defRPr>
            </a:lvl7pPr>
            <a:lvl8pPr marL="447675" indent="-177800">
              <a:lnSpc>
                <a:spcPts val="1600"/>
              </a:lnSpc>
              <a:spcBef>
                <a:spcPts val="300"/>
              </a:spcBef>
              <a:spcAft>
                <a:spcPts val="300"/>
              </a:spcAft>
              <a:buFont typeface="Libre Franklin" panose="00000500000000000000" pitchFamily="2" charset="0"/>
              <a:buChar char="—"/>
              <a:defRPr sz="900">
                <a:latin typeface="Libre Franklin" panose="00000500000000000000" pitchFamily="2" charset="0"/>
              </a:defRPr>
            </a:lvl8pPr>
            <a:lvl9pPr marL="73025" indent="0">
              <a:lnSpc>
                <a:spcPts val="1600"/>
              </a:lnSpc>
              <a:spcBef>
                <a:spcPts val="600"/>
              </a:spcBef>
              <a:spcAft>
                <a:spcPts val="600"/>
              </a:spcAft>
              <a:buNone/>
              <a:defRPr sz="1000">
                <a:latin typeface="Libre Franklin" panose="00000500000000000000" pitchFamily="2" charset="0"/>
              </a:defRPr>
            </a:lvl9pPr>
          </a:lstStyle>
          <a:p>
            <a:pPr lvl="0"/>
            <a:r>
              <a:rPr lang="en-GB"/>
              <a:t>Level 1</a:t>
            </a:r>
          </a:p>
          <a:p>
            <a:pPr lvl="1"/>
            <a:r>
              <a:rPr lang="en-GB"/>
              <a:t>Level 2</a:t>
            </a:r>
          </a:p>
          <a:p>
            <a:pPr lvl="2"/>
            <a:r>
              <a:rPr lang="en-GB"/>
              <a:t>Level 3 text</a:t>
            </a:r>
          </a:p>
          <a:p>
            <a:pPr lvl="3"/>
            <a:r>
              <a:rPr lang="en-GB"/>
              <a:t>Level 4 text</a:t>
            </a:r>
          </a:p>
          <a:p>
            <a:pPr lvl="4"/>
            <a:r>
              <a:rPr lang="en-GB"/>
              <a:t>Level 5 text</a:t>
            </a:r>
          </a:p>
          <a:p>
            <a:pPr lvl="5"/>
            <a:r>
              <a:rPr lang="en-GB"/>
              <a:t>Level 6 text</a:t>
            </a:r>
          </a:p>
          <a:p>
            <a:pPr lvl="6"/>
            <a:r>
              <a:rPr lang="en-GB"/>
              <a:t>Level 7</a:t>
            </a:r>
          </a:p>
          <a:p>
            <a:pPr lvl="7"/>
            <a:r>
              <a:rPr lang="en-GB"/>
              <a:t>Level 8</a:t>
            </a:r>
          </a:p>
          <a:p>
            <a:pPr lvl="8"/>
            <a:r>
              <a:rPr lang="en-GB"/>
              <a:t>Level 9</a:t>
            </a:r>
            <a:endParaRPr lang="en-CA"/>
          </a:p>
        </p:txBody>
      </p:sp>
      <p:sp>
        <p:nvSpPr>
          <p:cNvPr id="6" name="Text Placeholder 14">
            <a:extLst>
              <a:ext uri="{FF2B5EF4-FFF2-40B4-BE49-F238E27FC236}">
                <a16:creationId xmlns:a16="http://schemas.microsoft.com/office/drawing/2014/main" id="{5DB060F6-2547-23FD-701C-35672D0AF094}"/>
              </a:ext>
            </a:extLst>
          </p:cNvPr>
          <p:cNvSpPr>
            <a:spLocks noGrp="1"/>
          </p:cNvSpPr>
          <p:nvPr>
            <p:ph type="body" sz="quarter" idx="13" hasCustomPrompt="1"/>
          </p:nvPr>
        </p:nvSpPr>
        <p:spPr>
          <a:xfrm>
            <a:off x="6096000" y="1714138"/>
            <a:ext cx="4892757" cy="3134641"/>
          </a:xfrm>
        </p:spPr>
        <p:txBody>
          <a:bodyPr wrap="square" lIns="0" tIns="0" rIns="0" bIns="0">
            <a:spAutoFit/>
          </a:bodyPr>
          <a:lstStyle>
            <a:lvl1pPr marL="88900" indent="-88900">
              <a:lnSpc>
                <a:spcPts val="2700"/>
              </a:lnSpc>
              <a:spcAft>
                <a:spcPts val="600"/>
              </a:spcAft>
              <a:buFont typeface="Libre Franklin" panose="00000500000000000000" pitchFamily="2" charset="0"/>
              <a:buChar char=" "/>
              <a:defRPr sz="2000">
                <a:solidFill>
                  <a:srgbClr val="177783"/>
                </a:solidFill>
                <a:latin typeface="Libre Franklin Medium" panose="00000600000000000000" pitchFamily="2" charset="0"/>
              </a:defRPr>
            </a:lvl1pPr>
            <a:lvl2pPr marL="269875" indent="-177800">
              <a:lnSpc>
                <a:spcPts val="2500"/>
              </a:lnSpc>
              <a:spcBef>
                <a:spcPts val="600"/>
              </a:spcBef>
              <a:spcAft>
                <a:spcPts val="600"/>
              </a:spcAft>
              <a:tabLst/>
              <a:defRPr sz="1800">
                <a:solidFill>
                  <a:srgbClr val="404040"/>
                </a:solidFill>
              </a:defRPr>
            </a:lvl2pPr>
            <a:lvl3pPr marL="539750" indent="-269875">
              <a:lnSpc>
                <a:spcPts val="2000"/>
              </a:lnSpc>
              <a:spcBef>
                <a:spcPts val="400"/>
              </a:spcBef>
              <a:spcAft>
                <a:spcPts val="400"/>
              </a:spcAft>
              <a:buFont typeface="Libre Franklin" panose="00000500000000000000" pitchFamily="2" charset="0"/>
              <a:buChar char="—"/>
              <a:tabLst/>
              <a:defRPr sz="1400">
                <a:solidFill>
                  <a:srgbClr val="404040"/>
                </a:solidFill>
              </a:defRPr>
            </a:lvl3pPr>
            <a:lvl4pPr marL="88900" indent="-88900">
              <a:lnSpc>
                <a:spcPts val="2000"/>
              </a:lnSpc>
              <a:spcBef>
                <a:spcPts val="1200"/>
              </a:spcBef>
              <a:spcAft>
                <a:spcPts val="400"/>
              </a:spcAft>
              <a:buFont typeface="Libre Franklin" panose="00000500000000000000" pitchFamily="2" charset="0"/>
              <a:buChar char=" "/>
              <a:defRPr>
                <a:solidFill>
                  <a:srgbClr val="177783"/>
                </a:solidFill>
                <a:latin typeface="Libre Franklin Medium" panose="00000600000000000000" pitchFamily="2" charset="0"/>
              </a:defRPr>
            </a:lvl4pPr>
            <a:lvl5pPr marL="269875" indent="-180975">
              <a:lnSpc>
                <a:spcPts val="1800"/>
              </a:lnSpc>
              <a:spcBef>
                <a:spcPts val="300"/>
              </a:spcBef>
              <a:spcAft>
                <a:spcPts val="300"/>
              </a:spcAft>
              <a:defRPr sz="1200">
                <a:solidFill>
                  <a:srgbClr val="404040"/>
                </a:solidFill>
              </a:defRPr>
            </a:lvl5pPr>
            <a:lvl6pPr marL="447675" indent="-177800">
              <a:lnSpc>
                <a:spcPts val="1600"/>
              </a:lnSpc>
              <a:spcBef>
                <a:spcPts val="300"/>
              </a:spcBef>
              <a:spcAft>
                <a:spcPts val="300"/>
              </a:spcAft>
              <a:buFont typeface="Libre Franklin" panose="00000500000000000000" pitchFamily="2" charset="0"/>
              <a:buChar char="—"/>
              <a:defRPr sz="1000">
                <a:solidFill>
                  <a:srgbClr val="404040"/>
                </a:solidFill>
                <a:latin typeface="Libre Franklin" panose="00000500000000000000" pitchFamily="2" charset="0"/>
              </a:defRPr>
            </a:lvl6pPr>
            <a:lvl7pPr marL="269875" indent="-180975">
              <a:lnSpc>
                <a:spcPts val="1600"/>
              </a:lnSpc>
              <a:spcBef>
                <a:spcPts val="300"/>
              </a:spcBef>
              <a:spcAft>
                <a:spcPts val="300"/>
              </a:spcAft>
              <a:defRPr sz="1000">
                <a:latin typeface="Libre Franklin" panose="00000500000000000000" pitchFamily="2" charset="0"/>
              </a:defRPr>
            </a:lvl7pPr>
            <a:lvl8pPr marL="447675" indent="-177800">
              <a:lnSpc>
                <a:spcPts val="1600"/>
              </a:lnSpc>
              <a:spcBef>
                <a:spcPts val="300"/>
              </a:spcBef>
              <a:spcAft>
                <a:spcPts val="300"/>
              </a:spcAft>
              <a:buFont typeface="Libre Franklin" panose="00000500000000000000" pitchFamily="2" charset="0"/>
              <a:buChar char="—"/>
              <a:defRPr sz="900">
                <a:latin typeface="Libre Franklin" panose="00000500000000000000" pitchFamily="2" charset="0"/>
              </a:defRPr>
            </a:lvl8pPr>
            <a:lvl9pPr marL="73025" indent="0">
              <a:lnSpc>
                <a:spcPts val="1600"/>
              </a:lnSpc>
              <a:spcBef>
                <a:spcPts val="600"/>
              </a:spcBef>
              <a:spcAft>
                <a:spcPts val="600"/>
              </a:spcAft>
              <a:buNone/>
              <a:defRPr sz="1000">
                <a:latin typeface="Libre Franklin" panose="00000500000000000000" pitchFamily="2" charset="0"/>
              </a:defRPr>
            </a:lvl9pPr>
          </a:lstStyle>
          <a:p>
            <a:pPr lvl="0"/>
            <a:r>
              <a:rPr lang="en-GB"/>
              <a:t>Level 1</a:t>
            </a:r>
          </a:p>
          <a:p>
            <a:pPr lvl="1"/>
            <a:r>
              <a:rPr lang="en-GB"/>
              <a:t>Level 2</a:t>
            </a:r>
          </a:p>
          <a:p>
            <a:pPr lvl="2"/>
            <a:r>
              <a:rPr lang="en-GB"/>
              <a:t>Level 3 text</a:t>
            </a:r>
          </a:p>
          <a:p>
            <a:pPr lvl="3"/>
            <a:r>
              <a:rPr lang="en-GB"/>
              <a:t>Level 4 text</a:t>
            </a:r>
          </a:p>
          <a:p>
            <a:pPr lvl="4"/>
            <a:r>
              <a:rPr lang="en-GB"/>
              <a:t>Level 5 text</a:t>
            </a:r>
          </a:p>
          <a:p>
            <a:pPr lvl="5"/>
            <a:r>
              <a:rPr lang="en-GB"/>
              <a:t>Level 6 text</a:t>
            </a:r>
          </a:p>
          <a:p>
            <a:pPr lvl="6"/>
            <a:r>
              <a:rPr lang="en-GB"/>
              <a:t>Level 7</a:t>
            </a:r>
          </a:p>
          <a:p>
            <a:pPr lvl="7"/>
            <a:r>
              <a:rPr lang="en-GB"/>
              <a:t>Level 8</a:t>
            </a:r>
          </a:p>
          <a:p>
            <a:pPr lvl="8"/>
            <a:r>
              <a:rPr lang="en-GB"/>
              <a:t>Level 9</a:t>
            </a:r>
            <a:endParaRPr lang="en-CA"/>
          </a:p>
        </p:txBody>
      </p:sp>
    </p:spTree>
    <p:extLst>
      <p:ext uri="{BB962C8B-B14F-4D97-AF65-F5344CB8AC3E}">
        <p14:creationId xmlns:p14="http://schemas.microsoft.com/office/powerpoint/2010/main" val="10334217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teal foot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CFDFCB-62B4-1828-425E-3F6E31435D9C}"/>
              </a:ext>
              <a:ext uri="{C183D7F6-B498-43B3-948B-1728B52AA6E4}">
                <adec:decorative xmlns:adec="http://schemas.microsoft.com/office/drawing/2017/decorative" val="1"/>
              </a:ext>
            </a:extLst>
          </p:cNvPr>
          <p:cNvPicPr>
            <a:picLocks noChangeAspect="1"/>
          </p:cNvPicPr>
          <p:nvPr userDrawn="1"/>
        </p:nvPicPr>
        <p:blipFill>
          <a:blip r:embed="rId2"/>
          <a:srcRect t="84976" b="1691"/>
          <a:stretch/>
        </p:blipFill>
        <p:spPr>
          <a:xfrm>
            <a:off x="0" y="5943600"/>
            <a:ext cx="12192000" cy="914400"/>
          </a:xfrm>
          <a:prstGeom prst="rect">
            <a:avLst/>
          </a:prstGeom>
        </p:spPr>
      </p:pic>
      <p:pic>
        <p:nvPicPr>
          <p:cNvPr id="4" name="Picture 3">
            <a:extLst>
              <a:ext uri="{FF2B5EF4-FFF2-40B4-BE49-F238E27FC236}">
                <a16:creationId xmlns:a16="http://schemas.microsoft.com/office/drawing/2014/main" id="{35FCAD54-05E3-1F86-48CC-DBBE8A80D798}"/>
              </a:ext>
              <a:ext uri="{C183D7F6-B498-43B3-948B-1728B52AA6E4}">
                <adec:decorative xmlns:adec="http://schemas.microsoft.com/office/drawing/2017/decorative" val="1"/>
              </a:ext>
            </a:extLst>
          </p:cNvPr>
          <p:cNvPicPr>
            <a:picLocks noChangeAspect="1"/>
          </p:cNvPicPr>
          <p:nvPr userDrawn="1"/>
        </p:nvPicPr>
        <p:blipFill>
          <a:blip r:embed="rId3"/>
          <a:srcRect r="58553"/>
          <a:stretch/>
        </p:blipFill>
        <p:spPr>
          <a:xfrm>
            <a:off x="11660614" y="6357937"/>
            <a:ext cx="357555" cy="352833"/>
          </a:xfrm>
          <a:prstGeom prst="rect">
            <a:avLst/>
          </a:prstGeom>
        </p:spPr>
      </p:pic>
      <p:sp>
        <p:nvSpPr>
          <p:cNvPr id="9" name="Title 1">
            <a:extLst>
              <a:ext uri="{FF2B5EF4-FFF2-40B4-BE49-F238E27FC236}">
                <a16:creationId xmlns:a16="http://schemas.microsoft.com/office/drawing/2014/main" id="{E16B3842-EC74-C433-0B8A-12BAC6099889}"/>
              </a:ext>
            </a:extLst>
          </p:cNvPr>
          <p:cNvSpPr>
            <a:spLocks noGrp="1"/>
          </p:cNvSpPr>
          <p:nvPr>
            <p:ph type="title" hasCustomPrompt="1"/>
          </p:nvPr>
        </p:nvSpPr>
        <p:spPr>
          <a:xfrm>
            <a:off x="613691" y="552322"/>
            <a:ext cx="10960528" cy="512961"/>
          </a:xfrm>
        </p:spPr>
        <p:txBody>
          <a:bodyPr wrap="square" lIns="0" tIns="0" rIns="0" bIns="0" anchor="t" anchorCtr="0">
            <a:spAutoFit/>
          </a:bodyPr>
          <a:lstStyle>
            <a:lvl1pPr>
              <a:lnSpc>
                <a:spcPts val="4000"/>
              </a:lnSpc>
              <a:defRPr>
                <a:solidFill>
                  <a:schemeClr val="tx1">
                    <a:lumMod val="75000"/>
                    <a:lumOff val="25000"/>
                  </a:schemeClr>
                </a:solidFill>
              </a:defRPr>
            </a:lvl1pPr>
          </a:lstStyle>
          <a:p>
            <a:r>
              <a:rPr lang="en-US"/>
              <a:t>Content slide with lime footer</a:t>
            </a:r>
          </a:p>
        </p:txBody>
      </p:sp>
      <p:sp>
        <p:nvSpPr>
          <p:cNvPr id="15" name="Text Placeholder 14">
            <a:extLst>
              <a:ext uri="{FF2B5EF4-FFF2-40B4-BE49-F238E27FC236}">
                <a16:creationId xmlns:a16="http://schemas.microsoft.com/office/drawing/2014/main" id="{6F6656ED-96D7-5F4B-4F47-BBDF3AB5C504}"/>
              </a:ext>
            </a:extLst>
          </p:cNvPr>
          <p:cNvSpPr>
            <a:spLocks noGrp="1"/>
          </p:cNvSpPr>
          <p:nvPr>
            <p:ph type="body" sz="quarter" idx="12" hasCustomPrompt="1"/>
          </p:nvPr>
        </p:nvSpPr>
        <p:spPr>
          <a:xfrm>
            <a:off x="613689" y="1714138"/>
            <a:ext cx="4892757" cy="3134641"/>
          </a:xfrm>
        </p:spPr>
        <p:txBody>
          <a:bodyPr wrap="square" lIns="0" tIns="0" rIns="0" bIns="0">
            <a:spAutoFit/>
          </a:bodyPr>
          <a:lstStyle>
            <a:lvl1pPr marL="88900" indent="-88900">
              <a:lnSpc>
                <a:spcPts val="2700"/>
              </a:lnSpc>
              <a:spcAft>
                <a:spcPts val="600"/>
              </a:spcAft>
              <a:buFont typeface="Libre Franklin" panose="00000500000000000000" pitchFamily="2" charset="0"/>
              <a:buChar char=" "/>
              <a:defRPr sz="2000">
                <a:solidFill>
                  <a:srgbClr val="177783"/>
                </a:solidFill>
                <a:latin typeface="Libre Franklin Medium" panose="00000600000000000000" pitchFamily="2" charset="0"/>
              </a:defRPr>
            </a:lvl1pPr>
            <a:lvl2pPr marL="269875" indent="-177800">
              <a:lnSpc>
                <a:spcPts val="2500"/>
              </a:lnSpc>
              <a:spcBef>
                <a:spcPts val="600"/>
              </a:spcBef>
              <a:spcAft>
                <a:spcPts val="600"/>
              </a:spcAft>
              <a:tabLst/>
              <a:defRPr sz="1800">
                <a:solidFill>
                  <a:srgbClr val="404040"/>
                </a:solidFill>
              </a:defRPr>
            </a:lvl2pPr>
            <a:lvl3pPr marL="539750" indent="-269875">
              <a:lnSpc>
                <a:spcPts val="2000"/>
              </a:lnSpc>
              <a:spcBef>
                <a:spcPts val="400"/>
              </a:spcBef>
              <a:spcAft>
                <a:spcPts val="400"/>
              </a:spcAft>
              <a:buFont typeface="Libre Franklin" panose="00000500000000000000" pitchFamily="2" charset="0"/>
              <a:buChar char="—"/>
              <a:tabLst/>
              <a:defRPr sz="1400">
                <a:solidFill>
                  <a:srgbClr val="404040"/>
                </a:solidFill>
              </a:defRPr>
            </a:lvl3pPr>
            <a:lvl4pPr marL="88900" indent="-88900">
              <a:lnSpc>
                <a:spcPts val="2000"/>
              </a:lnSpc>
              <a:spcBef>
                <a:spcPts val="1200"/>
              </a:spcBef>
              <a:spcAft>
                <a:spcPts val="400"/>
              </a:spcAft>
              <a:buFont typeface="Libre Franklin" panose="00000500000000000000" pitchFamily="2" charset="0"/>
              <a:buChar char=" "/>
              <a:defRPr>
                <a:solidFill>
                  <a:srgbClr val="177783"/>
                </a:solidFill>
                <a:latin typeface="Libre Franklin Medium" panose="00000600000000000000" pitchFamily="2" charset="0"/>
              </a:defRPr>
            </a:lvl4pPr>
            <a:lvl5pPr marL="269875" indent="-180975">
              <a:lnSpc>
                <a:spcPts val="1800"/>
              </a:lnSpc>
              <a:spcBef>
                <a:spcPts val="300"/>
              </a:spcBef>
              <a:spcAft>
                <a:spcPts val="300"/>
              </a:spcAft>
              <a:defRPr sz="1200">
                <a:solidFill>
                  <a:srgbClr val="404040"/>
                </a:solidFill>
              </a:defRPr>
            </a:lvl5pPr>
            <a:lvl6pPr marL="447675" indent="-177800">
              <a:lnSpc>
                <a:spcPts val="1600"/>
              </a:lnSpc>
              <a:spcBef>
                <a:spcPts val="300"/>
              </a:spcBef>
              <a:spcAft>
                <a:spcPts val="300"/>
              </a:spcAft>
              <a:buFont typeface="Libre Franklin" panose="00000500000000000000" pitchFamily="2" charset="0"/>
              <a:buChar char="—"/>
              <a:defRPr sz="1000">
                <a:solidFill>
                  <a:srgbClr val="404040"/>
                </a:solidFill>
                <a:latin typeface="Libre Franklin" panose="00000500000000000000" pitchFamily="2" charset="0"/>
              </a:defRPr>
            </a:lvl6pPr>
            <a:lvl7pPr marL="269875" indent="-180975">
              <a:lnSpc>
                <a:spcPts val="1600"/>
              </a:lnSpc>
              <a:spcBef>
                <a:spcPts val="300"/>
              </a:spcBef>
              <a:spcAft>
                <a:spcPts val="300"/>
              </a:spcAft>
              <a:defRPr sz="1000">
                <a:latin typeface="Libre Franklin" panose="00000500000000000000" pitchFamily="2" charset="0"/>
              </a:defRPr>
            </a:lvl7pPr>
            <a:lvl8pPr marL="447675" indent="-177800">
              <a:lnSpc>
                <a:spcPts val="1600"/>
              </a:lnSpc>
              <a:spcBef>
                <a:spcPts val="300"/>
              </a:spcBef>
              <a:spcAft>
                <a:spcPts val="300"/>
              </a:spcAft>
              <a:buFont typeface="Libre Franklin" panose="00000500000000000000" pitchFamily="2" charset="0"/>
              <a:buChar char="—"/>
              <a:defRPr sz="900">
                <a:latin typeface="Libre Franklin" panose="00000500000000000000" pitchFamily="2" charset="0"/>
              </a:defRPr>
            </a:lvl8pPr>
            <a:lvl9pPr marL="73025" indent="0">
              <a:lnSpc>
                <a:spcPts val="1600"/>
              </a:lnSpc>
              <a:spcBef>
                <a:spcPts val="600"/>
              </a:spcBef>
              <a:spcAft>
                <a:spcPts val="600"/>
              </a:spcAft>
              <a:buNone/>
              <a:defRPr sz="1000">
                <a:latin typeface="Libre Franklin" panose="00000500000000000000" pitchFamily="2" charset="0"/>
              </a:defRPr>
            </a:lvl9pPr>
          </a:lstStyle>
          <a:p>
            <a:pPr lvl="0"/>
            <a:r>
              <a:rPr lang="en-GB"/>
              <a:t>Level 1</a:t>
            </a:r>
          </a:p>
          <a:p>
            <a:pPr lvl="1"/>
            <a:r>
              <a:rPr lang="en-GB"/>
              <a:t>Level 2</a:t>
            </a:r>
          </a:p>
          <a:p>
            <a:pPr lvl="2"/>
            <a:r>
              <a:rPr lang="en-GB"/>
              <a:t>Level 3 text</a:t>
            </a:r>
          </a:p>
          <a:p>
            <a:pPr lvl="3"/>
            <a:r>
              <a:rPr lang="en-GB"/>
              <a:t>Level 4 text</a:t>
            </a:r>
          </a:p>
          <a:p>
            <a:pPr lvl="4"/>
            <a:r>
              <a:rPr lang="en-GB"/>
              <a:t>Level 5 text</a:t>
            </a:r>
          </a:p>
          <a:p>
            <a:pPr lvl="5"/>
            <a:r>
              <a:rPr lang="en-GB"/>
              <a:t>Level 6 text</a:t>
            </a:r>
          </a:p>
          <a:p>
            <a:pPr lvl="6"/>
            <a:r>
              <a:rPr lang="en-GB"/>
              <a:t>Level 7</a:t>
            </a:r>
          </a:p>
          <a:p>
            <a:pPr lvl="7"/>
            <a:r>
              <a:rPr lang="en-GB"/>
              <a:t>Level 8</a:t>
            </a:r>
          </a:p>
          <a:p>
            <a:pPr lvl="8"/>
            <a:r>
              <a:rPr lang="en-GB"/>
              <a:t>Level 9</a:t>
            </a:r>
            <a:endParaRPr lang="en-CA"/>
          </a:p>
        </p:txBody>
      </p:sp>
      <p:sp>
        <p:nvSpPr>
          <p:cNvPr id="16" name="Text Placeholder 14">
            <a:extLst>
              <a:ext uri="{FF2B5EF4-FFF2-40B4-BE49-F238E27FC236}">
                <a16:creationId xmlns:a16="http://schemas.microsoft.com/office/drawing/2014/main" id="{1D0DE81B-32F8-8F98-AC89-18AA4667326E}"/>
              </a:ext>
            </a:extLst>
          </p:cNvPr>
          <p:cNvSpPr>
            <a:spLocks noGrp="1"/>
          </p:cNvSpPr>
          <p:nvPr>
            <p:ph type="body" sz="quarter" idx="13" hasCustomPrompt="1"/>
          </p:nvPr>
        </p:nvSpPr>
        <p:spPr>
          <a:xfrm>
            <a:off x="6096000" y="1714138"/>
            <a:ext cx="4892757" cy="3134641"/>
          </a:xfrm>
        </p:spPr>
        <p:txBody>
          <a:bodyPr wrap="square" lIns="0" tIns="0" rIns="0" bIns="0">
            <a:spAutoFit/>
          </a:bodyPr>
          <a:lstStyle>
            <a:lvl1pPr marL="88900" indent="-88900">
              <a:lnSpc>
                <a:spcPts val="2700"/>
              </a:lnSpc>
              <a:spcAft>
                <a:spcPts val="600"/>
              </a:spcAft>
              <a:buFont typeface="Libre Franklin" panose="00000500000000000000" pitchFamily="2" charset="0"/>
              <a:buChar char=" "/>
              <a:defRPr sz="2000">
                <a:solidFill>
                  <a:srgbClr val="177783"/>
                </a:solidFill>
                <a:latin typeface="Libre Franklin Medium" panose="00000600000000000000" pitchFamily="2" charset="0"/>
              </a:defRPr>
            </a:lvl1pPr>
            <a:lvl2pPr marL="269875" indent="-177800">
              <a:lnSpc>
                <a:spcPts val="2500"/>
              </a:lnSpc>
              <a:spcBef>
                <a:spcPts val="600"/>
              </a:spcBef>
              <a:spcAft>
                <a:spcPts val="600"/>
              </a:spcAft>
              <a:tabLst/>
              <a:defRPr sz="1800">
                <a:solidFill>
                  <a:srgbClr val="404040"/>
                </a:solidFill>
              </a:defRPr>
            </a:lvl2pPr>
            <a:lvl3pPr marL="539750" indent="-269875">
              <a:lnSpc>
                <a:spcPts val="2000"/>
              </a:lnSpc>
              <a:spcBef>
                <a:spcPts val="400"/>
              </a:spcBef>
              <a:spcAft>
                <a:spcPts val="400"/>
              </a:spcAft>
              <a:buFont typeface="Libre Franklin" panose="00000500000000000000" pitchFamily="2" charset="0"/>
              <a:buChar char="—"/>
              <a:tabLst/>
              <a:defRPr sz="1400">
                <a:solidFill>
                  <a:srgbClr val="404040"/>
                </a:solidFill>
              </a:defRPr>
            </a:lvl3pPr>
            <a:lvl4pPr marL="88900" indent="-88900">
              <a:lnSpc>
                <a:spcPts val="2000"/>
              </a:lnSpc>
              <a:spcBef>
                <a:spcPts val="1200"/>
              </a:spcBef>
              <a:spcAft>
                <a:spcPts val="400"/>
              </a:spcAft>
              <a:buFont typeface="Libre Franklin" panose="00000500000000000000" pitchFamily="2" charset="0"/>
              <a:buChar char=" "/>
              <a:defRPr>
                <a:solidFill>
                  <a:srgbClr val="177783"/>
                </a:solidFill>
                <a:latin typeface="Libre Franklin Medium" panose="00000600000000000000" pitchFamily="2" charset="0"/>
              </a:defRPr>
            </a:lvl4pPr>
            <a:lvl5pPr marL="269875" indent="-180975">
              <a:lnSpc>
                <a:spcPts val="1800"/>
              </a:lnSpc>
              <a:spcBef>
                <a:spcPts val="300"/>
              </a:spcBef>
              <a:spcAft>
                <a:spcPts val="300"/>
              </a:spcAft>
              <a:defRPr sz="1200">
                <a:solidFill>
                  <a:srgbClr val="404040"/>
                </a:solidFill>
              </a:defRPr>
            </a:lvl5pPr>
            <a:lvl6pPr marL="447675" indent="-177800">
              <a:lnSpc>
                <a:spcPts val="1600"/>
              </a:lnSpc>
              <a:spcBef>
                <a:spcPts val="300"/>
              </a:spcBef>
              <a:spcAft>
                <a:spcPts val="300"/>
              </a:spcAft>
              <a:buFont typeface="Libre Franklin" panose="00000500000000000000" pitchFamily="2" charset="0"/>
              <a:buChar char="—"/>
              <a:defRPr sz="1000">
                <a:solidFill>
                  <a:srgbClr val="404040"/>
                </a:solidFill>
                <a:latin typeface="Libre Franklin" panose="00000500000000000000" pitchFamily="2" charset="0"/>
              </a:defRPr>
            </a:lvl6pPr>
            <a:lvl7pPr marL="269875" indent="-180975">
              <a:lnSpc>
                <a:spcPts val="1600"/>
              </a:lnSpc>
              <a:spcBef>
                <a:spcPts val="300"/>
              </a:spcBef>
              <a:spcAft>
                <a:spcPts val="300"/>
              </a:spcAft>
              <a:defRPr sz="1000">
                <a:latin typeface="Libre Franklin" panose="00000500000000000000" pitchFamily="2" charset="0"/>
              </a:defRPr>
            </a:lvl7pPr>
            <a:lvl8pPr marL="447675" indent="-177800">
              <a:lnSpc>
                <a:spcPts val="1600"/>
              </a:lnSpc>
              <a:spcBef>
                <a:spcPts val="300"/>
              </a:spcBef>
              <a:spcAft>
                <a:spcPts val="300"/>
              </a:spcAft>
              <a:buFont typeface="Libre Franklin" panose="00000500000000000000" pitchFamily="2" charset="0"/>
              <a:buChar char="—"/>
              <a:defRPr sz="900">
                <a:latin typeface="Libre Franklin" panose="00000500000000000000" pitchFamily="2" charset="0"/>
              </a:defRPr>
            </a:lvl8pPr>
            <a:lvl9pPr marL="73025" indent="0">
              <a:lnSpc>
                <a:spcPts val="1600"/>
              </a:lnSpc>
              <a:spcBef>
                <a:spcPts val="600"/>
              </a:spcBef>
              <a:spcAft>
                <a:spcPts val="600"/>
              </a:spcAft>
              <a:buNone/>
              <a:defRPr sz="1000">
                <a:latin typeface="Libre Franklin" panose="00000500000000000000" pitchFamily="2" charset="0"/>
              </a:defRPr>
            </a:lvl9pPr>
          </a:lstStyle>
          <a:p>
            <a:pPr lvl="0"/>
            <a:r>
              <a:rPr lang="en-GB"/>
              <a:t>Level 1</a:t>
            </a:r>
          </a:p>
          <a:p>
            <a:pPr lvl="1"/>
            <a:r>
              <a:rPr lang="en-GB"/>
              <a:t>Level 2</a:t>
            </a:r>
          </a:p>
          <a:p>
            <a:pPr lvl="2"/>
            <a:r>
              <a:rPr lang="en-GB"/>
              <a:t>Level 3 text</a:t>
            </a:r>
          </a:p>
          <a:p>
            <a:pPr lvl="3"/>
            <a:r>
              <a:rPr lang="en-GB"/>
              <a:t>Level 4 text</a:t>
            </a:r>
          </a:p>
          <a:p>
            <a:pPr lvl="4"/>
            <a:r>
              <a:rPr lang="en-GB"/>
              <a:t>Level 5 text</a:t>
            </a:r>
          </a:p>
          <a:p>
            <a:pPr lvl="5"/>
            <a:r>
              <a:rPr lang="en-GB"/>
              <a:t>Level 6 text</a:t>
            </a:r>
          </a:p>
          <a:p>
            <a:pPr lvl="6"/>
            <a:r>
              <a:rPr lang="en-GB"/>
              <a:t>Level 7</a:t>
            </a:r>
          </a:p>
          <a:p>
            <a:pPr lvl="7"/>
            <a:r>
              <a:rPr lang="en-GB"/>
              <a:t>Level 8</a:t>
            </a:r>
          </a:p>
          <a:p>
            <a:pPr lvl="8"/>
            <a:r>
              <a:rPr lang="en-GB"/>
              <a:t>Level 9</a:t>
            </a:r>
            <a:endParaRPr lang="en-CA"/>
          </a:p>
        </p:txBody>
      </p:sp>
      <p:sp>
        <p:nvSpPr>
          <p:cNvPr id="5" name="Slide Number Placeholder 6">
            <a:extLst>
              <a:ext uri="{FF2B5EF4-FFF2-40B4-BE49-F238E27FC236}">
                <a16:creationId xmlns:a16="http://schemas.microsoft.com/office/drawing/2014/main" id="{76F4C68A-483A-0AE1-3511-FF6F517B268D}"/>
              </a:ext>
            </a:extLst>
          </p:cNvPr>
          <p:cNvSpPr txBox="1">
            <a:spLocks/>
          </p:cNvSpPr>
          <p:nvPr userDrawn="1"/>
        </p:nvSpPr>
        <p:spPr>
          <a:xfrm>
            <a:off x="10914896" y="6569540"/>
            <a:ext cx="576064" cy="12311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A5F73F9-4D7E-43C6-BDE2-3203AA5B26A5}" type="slidenum">
              <a:rPr lang="en-CA" sz="800" smtClean="0">
                <a:solidFill>
                  <a:schemeClr val="tx1"/>
                </a:solidFill>
                <a:latin typeface="Libre Franklin" panose="00000500000000000000" pitchFamily="2" charset="0"/>
              </a:rPr>
              <a:pPr algn="r"/>
              <a:t>‹#›</a:t>
            </a:fld>
            <a:endParaRPr lang="en-CA" sz="800">
              <a:solidFill>
                <a:schemeClr val="tx1"/>
              </a:solidFill>
              <a:latin typeface="Libre Franklin" panose="00000500000000000000" pitchFamily="2" charset="0"/>
            </a:endParaRPr>
          </a:p>
        </p:txBody>
      </p:sp>
    </p:spTree>
    <p:extLst>
      <p:ext uri="{BB962C8B-B14F-4D97-AF65-F5344CB8AC3E}">
        <p14:creationId xmlns:p14="http://schemas.microsoft.com/office/powerpoint/2010/main" val="26402417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CFDFCB-62B4-1828-425E-3F6E31435D9C}"/>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0772853E-5BCB-9BF4-9243-EC7364CDC9D2}"/>
              </a:ext>
              <a:ext uri="{C183D7F6-B498-43B3-948B-1728B52AA6E4}">
                <adec:decorative xmlns:adec="http://schemas.microsoft.com/office/drawing/2017/decorative" val="1"/>
              </a:ext>
            </a:extLst>
          </p:cNvPr>
          <p:cNvPicPr>
            <a:picLocks noChangeAspect="1"/>
          </p:cNvPicPr>
          <p:nvPr userDrawn="1"/>
        </p:nvPicPr>
        <p:blipFill>
          <a:blip r:embed="rId3"/>
          <a:srcRect r="58553"/>
          <a:stretch/>
        </p:blipFill>
        <p:spPr>
          <a:xfrm>
            <a:off x="11660614" y="6357937"/>
            <a:ext cx="357555" cy="352833"/>
          </a:xfrm>
          <a:prstGeom prst="rect">
            <a:avLst/>
          </a:prstGeom>
        </p:spPr>
      </p:pic>
      <p:sp>
        <p:nvSpPr>
          <p:cNvPr id="3" name="Title 1">
            <a:extLst>
              <a:ext uri="{FF2B5EF4-FFF2-40B4-BE49-F238E27FC236}">
                <a16:creationId xmlns:a16="http://schemas.microsoft.com/office/drawing/2014/main" id="{B3755C33-C5C3-662A-81D4-76A463F7C3C5}"/>
              </a:ext>
            </a:extLst>
          </p:cNvPr>
          <p:cNvSpPr>
            <a:spLocks noGrp="1"/>
          </p:cNvSpPr>
          <p:nvPr>
            <p:ph type="title" hasCustomPrompt="1"/>
          </p:nvPr>
        </p:nvSpPr>
        <p:spPr>
          <a:xfrm>
            <a:off x="613691" y="552322"/>
            <a:ext cx="10960528" cy="512961"/>
          </a:xfrm>
        </p:spPr>
        <p:txBody>
          <a:bodyPr wrap="square" lIns="0" tIns="0" rIns="0" bIns="0" anchor="t" anchorCtr="0">
            <a:spAutoFit/>
          </a:bodyPr>
          <a:lstStyle>
            <a:lvl1pPr>
              <a:lnSpc>
                <a:spcPts val="4000"/>
              </a:lnSpc>
              <a:defRPr>
                <a:solidFill>
                  <a:schemeClr val="tx1">
                    <a:lumMod val="75000"/>
                    <a:lumOff val="25000"/>
                  </a:schemeClr>
                </a:solidFill>
              </a:defRPr>
            </a:lvl1pPr>
          </a:lstStyle>
          <a:p>
            <a:r>
              <a:rPr lang="en-US"/>
              <a:t>Content slide with teal footer</a:t>
            </a:r>
          </a:p>
        </p:txBody>
      </p:sp>
      <p:sp>
        <p:nvSpPr>
          <p:cNvPr id="12" name="Text Placeholder 14">
            <a:extLst>
              <a:ext uri="{FF2B5EF4-FFF2-40B4-BE49-F238E27FC236}">
                <a16:creationId xmlns:a16="http://schemas.microsoft.com/office/drawing/2014/main" id="{3448610E-076F-A0A3-970C-A8CC398D1E19}"/>
              </a:ext>
            </a:extLst>
          </p:cNvPr>
          <p:cNvSpPr>
            <a:spLocks noGrp="1"/>
          </p:cNvSpPr>
          <p:nvPr>
            <p:ph type="body" sz="quarter" idx="12" hasCustomPrompt="1"/>
          </p:nvPr>
        </p:nvSpPr>
        <p:spPr>
          <a:xfrm>
            <a:off x="613689" y="1714138"/>
            <a:ext cx="4892757" cy="3134641"/>
          </a:xfrm>
        </p:spPr>
        <p:txBody>
          <a:bodyPr wrap="square" lIns="0" tIns="0" rIns="0" bIns="0">
            <a:spAutoFit/>
          </a:bodyPr>
          <a:lstStyle>
            <a:lvl1pPr marL="88900" indent="-88900">
              <a:lnSpc>
                <a:spcPts val="2700"/>
              </a:lnSpc>
              <a:spcAft>
                <a:spcPts val="600"/>
              </a:spcAft>
              <a:buFont typeface="Libre Franklin" panose="00000500000000000000" pitchFamily="2" charset="0"/>
              <a:buChar char=" "/>
              <a:defRPr sz="2000">
                <a:solidFill>
                  <a:srgbClr val="177783"/>
                </a:solidFill>
                <a:latin typeface="Libre Franklin Medium" panose="00000600000000000000" pitchFamily="2" charset="0"/>
              </a:defRPr>
            </a:lvl1pPr>
            <a:lvl2pPr marL="269875" indent="-177800">
              <a:lnSpc>
                <a:spcPts val="2500"/>
              </a:lnSpc>
              <a:spcBef>
                <a:spcPts val="600"/>
              </a:spcBef>
              <a:spcAft>
                <a:spcPts val="600"/>
              </a:spcAft>
              <a:tabLst/>
              <a:defRPr sz="1800">
                <a:solidFill>
                  <a:srgbClr val="404040"/>
                </a:solidFill>
              </a:defRPr>
            </a:lvl2pPr>
            <a:lvl3pPr marL="539750" indent="-269875">
              <a:lnSpc>
                <a:spcPts val="2000"/>
              </a:lnSpc>
              <a:spcBef>
                <a:spcPts val="400"/>
              </a:spcBef>
              <a:spcAft>
                <a:spcPts val="400"/>
              </a:spcAft>
              <a:buFont typeface="Libre Franklin" panose="00000500000000000000" pitchFamily="2" charset="0"/>
              <a:buChar char="—"/>
              <a:tabLst/>
              <a:defRPr sz="1400">
                <a:solidFill>
                  <a:srgbClr val="404040"/>
                </a:solidFill>
              </a:defRPr>
            </a:lvl3pPr>
            <a:lvl4pPr marL="88900" indent="-88900">
              <a:lnSpc>
                <a:spcPts val="2000"/>
              </a:lnSpc>
              <a:spcBef>
                <a:spcPts val="1200"/>
              </a:spcBef>
              <a:spcAft>
                <a:spcPts val="400"/>
              </a:spcAft>
              <a:buFont typeface="Libre Franklin" panose="00000500000000000000" pitchFamily="2" charset="0"/>
              <a:buChar char=" "/>
              <a:defRPr>
                <a:solidFill>
                  <a:srgbClr val="177783"/>
                </a:solidFill>
                <a:latin typeface="Libre Franklin Medium" panose="00000600000000000000" pitchFamily="2" charset="0"/>
              </a:defRPr>
            </a:lvl4pPr>
            <a:lvl5pPr marL="269875" indent="-180975">
              <a:lnSpc>
                <a:spcPts val="1800"/>
              </a:lnSpc>
              <a:spcBef>
                <a:spcPts val="300"/>
              </a:spcBef>
              <a:spcAft>
                <a:spcPts val="300"/>
              </a:spcAft>
              <a:defRPr sz="1200">
                <a:solidFill>
                  <a:srgbClr val="404040"/>
                </a:solidFill>
              </a:defRPr>
            </a:lvl5pPr>
            <a:lvl6pPr marL="447675" indent="-177800">
              <a:lnSpc>
                <a:spcPts val="1600"/>
              </a:lnSpc>
              <a:spcBef>
                <a:spcPts val="300"/>
              </a:spcBef>
              <a:spcAft>
                <a:spcPts val="300"/>
              </a:spcAft>
              <a:buFont typeface="Libre Franklin" panose="00000500000000000000" pitchFamily="2" charset="0"/>
              <a:buChar char="—"/>
              <a:defRPr sz="1000">
                <a:solidFill>
                  <a:srgbClr val="404040"/>
                </a:solidFill>
                <a:latin typeface="Libre Franklin" panose="00000500000000000000" pitchFamily="2" charset="0"/>
              </a:defRPr>
            </a:lvl6pPr>
            <a:lvl7pPr marL="269875" indent="-180975">
              <a:lnSpc>
                <a:spcPts val="1600"/>
              </a:lnSpc>
              <a:spcBef>
                <a:spcPts val="300"/>
              </a:spcBef>
              <a:spcAft>
                <a:spcPts val="300"/>
              </a:spcAft>
              <a:defRPr sz="1000">
                <a:latin typeface="Libre Franklin" panose="00000500000000000000" pitchFamily="2" charset="0"/>
              </a:defRPr>
            </a:lvl7pPr>
            <a:lvl8pPr marL="447675" indent="-177800">
              <a:lnSpc>
                <a:spcPts val="1600"/>
              </a:lnSpc>
              <a:spcBef>
                <a:spcPts val="300"/>
              </a:spcBef>
              <a:spcAft>
                <a:spcPts val="300"/>
              </a:spcAft>
              <a:buFont typeface="Libre Franklin" panose="00000500000000000000" pitchFamily="2" charset="0"/>
              <a:buChar char="—"/>
              <a:defRPr sz="900">
                <a:latin typeface="Libre Franklin" panose="00000500000000000000" pitchFamily="2" charset="0"/>
              </a:defRPr>
            </a:lvl8pPr>
            <a:lvl9pPr marL="73025" indent="0">
              <a:lnSpc>
                <a:spcPts val="1600"/>
              </a:lnSpc>
              <a:spcBef>
                <a:spcPts val="600"/>
              </a:spcBef>
              <a:spcAft>
                <a:spcPts val="600"/>
              </a:spcAft>
              <a:buNone/>
              <a:defRPr sz="1000">
                <a:latin typeface="Libre Franklin" panose="00000500000000000000" pitchFamily="2" charset="0"/>
              </a:defRPr>
            </a:lvl9pPr>
          </a:lstStyle>
          <a:p>
            <a:pPr lvl="0"/>
            <a:r>
              <a:rPr lang="en-GB"/>
              <a:t>Level 1</a:t>
            </a:r>
          </a:p>
          <a:p>
            <a:pPr lvl="1"/>
            <a:r>
              <a:rPr lang="en-GB"/>
              <a:t>Level 2</a:t>
            </a:r>
          </a:p>
          <a:p>
            <a:pPr lvl="2"/>
            <a:r>
              <a:rPr lang="en-GB"/>
              <a:t>Level 3 text</a:t>
            </a:r>
          </a:p>
          <a:p>
            <a:pPr lvl="3"/>
            <a:r>
              <a:rPr lang="en-GB"/>
              <a:t>Level 4 text</a:t>
            </a:r>
          </a:p>
          <a:p>
            <a:pPr lvl="4"/>
            <a:r>
              <a:rPr lang="en-GB"/>
              <a:t>Level 5 text</a:t>
            </a:r>
          </a:p>
          <a:p>
            <a:pPr lvl="5"/>
            <a:r>
              <a:rPr lang="en-GB"/>
              <a:t>Level 6 text</a:t>
            </a:r>
          </a:p>
          <a:p>
            <a:pPr lvl="6"/>
            <a:r>
              <a:rPr lang="en-GB"/>
              <a:t>Level 7</a:t>
            </a:r>
          </a:p>
          <a:p>
            <a:pPr lvl="7"/>
            <a:r>
              <a:rPr lang="en-GB"/>
              <a:t>Level 8</a:t>
            </a:r>
          </a:p>
          <a:p>
            <a:pPr lvl="8"/>
            <a:r>
              <a:rPr lang="en-GB"/>
              <a:t>Level 9</a:t>
            </a:r>
            <a:endParaRPr lang="en-CA"/>
          </a:p>
        </p:txBody>
      </p:sp>
      <p:sp>
        <p:nvSpPr>
          <p:cNvPr id="13" name="Text Placeholder 14">
            <a:extLst>
              <a:ext uri="{FF2B5EF4-FFF2-40B4-BE49-F238E27FC236}">
                <a16:creationId xmlns:a16="http://schemas.microsoft.com/office/drawing/2014/main" id="{4867403E-E43A-5C80-AD63-472A3D7716D8}"/>
              </a:ext>
            </a:extLst>
          </p:cNvPr>
          <p:cNvSpPr>
            <a:spLocks noGrp="1"/>
          </p:cNvSpPr>
          <p:nvPr>
            <p:ph type="body" sz="quarter" idx="13" hasCustomPrompt="1"/>
          </p:nvPr>
        </p:nvSpPr>
        <p:spPr>
          <a:xfrm>
            <a:off x="6096000" y="1714138"/>
            <a:ext cx="4892757" cy="3134641"/>
          </a:xfrm>
        </p:spPr>
        <p:txBody>
          <a:bodyPr wrap="square" lIns="0" tIns="0" rIns="0" bIns="0">
            <a:spAutoFit/>
          </a:bodyPr>
          <a:lstStyle>
            <a:lvl1pPr marL="88900" indent="-88900">
              <a:lnSpc>
                <a:spcPts val="2700"/>
              </a:lnSpc>
              <a:spcAft>
                <a:spcPts val="600"/>
              </a:spcAft>
              <a:buFont typeface="Libre Franklin" panose="00000500000000000000" pitchFamily="2" charset="0"/>
              <a:buChar char=" "/>
              <a:defRPr sz="2000">
                <a:solidFill>
                  <a:srgbClr val="177783"/>
                </a:solidFill>
                <a:latin typeface="Libre Franklin Medium" panose="00000600000000000000" pitchFamily="2" charset="0"/>
              </a:defRPr>
            </a:lvl1pPr>
            <a:lvl2pPr marL="269875" indent="-177800">
              <a:lnSpc>
                <a:spcPts val="2500"/>
              </a:lnSpc>
              <a:spcBef>
                <a:spcPts val="600"/>
              </a:spcBef>
              <a:spcAft>
                <a:spcPts val="600"/>
              </a:spcAft>
              <a:tabLst/>
              <a:defRPr sz="1800">
                <a:solidFill>
                  <a:srgbClr val="404040"/>
                </a:solidFill>
              </a:defRPr>
            </a:lvl2pPr>
            <a:lvl3pPr marL="539750" indent="-269875">
              <a:lnSpc>
                <a:spcPts val="2000"/>
              </a:lnSpc>
              <a:spcBef>
                <a:spcPts val="400"/>
              </a:spcBef>
              <a:spcAft>
                <a:spcPts val="400"/>
              </a:spcAft>
              <a:buFont typeface="Libre Franklin" panose="00000500000000000000" pitchFamily="2" charset="0"/>
              <a:buChar char="—"/>
              <a:tabLst/>
              <a:defRPr sz="1400">
                <a:solidFill>
                  <a:srgbClr val="404040"/>
                </a:solidFill>
              </a:defRPr>
            </a:lvl3pPr>
            <a:lvl4pPr marL="88900" indent="-88900">
              <a:lnSpc>
                <a:spcPts val="2000"/>
              </a:lnSpc>
              <a:spcBef>
                <a:spcPts val="1200"/>
              </a:spcBef>
              <a:spcAft>
                <a:spcPts val="400"/>
              </a:spcAft>
              <a:buFont typeface="Libre Franklin" panose="00000500000000000000" pitchFamily="2" charset="0"/>
              <a:buChar char=" "/>
              <a:defRPr>
                <a:solidFill>
                  <a:srgbClr val="177783"/>
                </a:solidFill>
                <a:latin typeface="Libre Franklin Medium" panose="00000600000000000000" pitchFamily="2" charset="0"/>
              </a:defRPr>
            </a:lvl4pPr>
            <a:lvl5pPr marL="269875" indent="-180975">
              <a:lnSpc>
                <a:spcPts val="1800"/>
              </a:lnSpc>
              <a:spcBef>
                <a:spcPts val="300"/>
              </a:spcBef>
              <a:spcAft>
                <a:spcPts val="300"/>
              </a:spcAft>
              <a:defRPr sz="1200">
                <a:solidFill>
                  <a:srgbClr val="404040"/>
                </a:solidFill>
              </a:defRPr>
            </a:lvl5pPr>
            <a:lvl6pPr marL="447675" indent="-177800">
              <a:lnSpc>
                <a:spcPts val="1600"/>
              </a:lnSpc>
              <a:spcBef>
                <a:spcPts val="300"/>
              </a:spcBef>
              <a:spcAft>
                <a:spcPts val="300"/>
              </a:spcAft>
              <a:buFont typeface="Libre Franklin" panose="00000500000000000000" pitchFamily="2" charset="0"/>
              <a:buChar char="—"/>
              <a:defRPr sz="1000">
                <a:solidFill>
                  <a:srgbClr val="404040"/>
                </a:solidFill>
                <a:latin typeface="Libre Franklin" panose="00000500000000000000" pitchFamily="2" charset="0"/>
              </a:defRPr>
            </a:lvl6pPr>
            <a:lvl7pPr marL="269875" indent="-180975">
              <a:lnSpc>
                <a:spcPts val="1600"/>
              </a:lnSpc>
              <a:spcBef>
                <a:spcPts val="300"/>
              </a:spcBef>
              <a:spcAft>
                <a:spcPts val="300"/>
              </a:spcAft>
              <a:defRPr sz="1000">
                <a:latin typeface="Libre Franklin" panose="00000500000000000000" pitchFamily="2" charset="0"/>
              </a:defRPr>
            </a:lvl7pPr>
            <a:lvl8pPr marL="447675" indent="-177800">
              <a:lnSpc>
                <a:spcPts val="1600"/>
              </a:lnSpc>
              <a:spcBef>
                <a:spcPts val="300"/>
              </a:spcBef>
              <a:spcAft>
                <a:spcPts val="300"/>
              </a:spcAft>
              <a:buFont typeface="Libre Franklin" panose="00000500000000000000" pitchFamily="2" charset="0"/>
              <a:buChar char="—"/>
              <a:defRPr sz="900">
                <a:latin typeface="Libre Franklin" panose="00000500000000000000" pitchFamily="2" charset="0"/>
              </a:defRPr>
            </a:lvl8pPr>
            <a:lvl9pPr marL="73025" indent="0">
              <a:lnSpc>
                <a:spcPts val="1600"/>
              </a:lnSpc>
              <a:spcBef>
                <a:spcPts val="600"/>
              </a:spcBef>
              <a:spcAft>
                <a:spcPts val="600"/>
              </a:spcAft>
              <a:buNone/>
              <a:defRPr sz="1000">
                <a:latin typeface="Libre Franklin" panose="00000500000000000000" pitchFamily="2" charset="0"/>
              </a:defRPr>
            </a:lvl9pPr>
          </a:lstStyle>
          <a:p>
            <a:pPr lvl="0"/>
            <a:r>
              <a:rPr lang="en-GB"/>
              <a:t>Level 1</a:t>
            </a:r>
          </a:p>
          <a:p>
            <a:pPr lvl="1"/>
            <a:r>
              <a:rPr lang="en-GB"/>
              <a:t>Level 2</a:t>
            </a:r>
          </a:p>
          <a:p>
            <a:pPr lvl="2"/>
            <a:r>
              <a:rPr lang="en-GB"/>
              <a:t>Level 3 text</a:t>
            </a:r>
          </a:p>
          <a:p>
            <a:pPr lvl="3"/>
            <a:r>
              <a:rPr lang="en-GB"/>
              <a:t>Level 4 text</a:t>
            </a:r>
          </a:p>
          <a:p>
            <a:pPr lvl="4"/>
            <a:r>
              <a:rPr lang="en-GB"/>
              <a:t>Level 5 text</a:t>
            </a:r>
          </a:p>
          <a:p>
            <a:pPr lvl="5"/>
            <a:r>
              <a:rPr lang="en-GB"/>
              <a:t>Level 6 text</a:t>
            </a:r>
          </a:p>
          <a:p>
            <a:pPr lvl="6"/>
            <a:r>
              <a:rPr lang="en-GB"/>
              <a:t>Level 7</a:t>
            </a:r>
          </a:p>
          <a:p>
            <a:pPr lvl="7"/>
            <a:r>
              <a:rPr lang="en-GB"/>
              <a:t>Level 8</a:t>
            </a:r>
          </a:p>
          <a:p>
            <a:pPr lvl="8"/>
            <a:r>
              <a:rPr lang="en-GB"/>
              <a:t>Level 9</a:t>
            </a:r>
            <a:endParaRPr lang="en-CA"/>
          </a:p>
        </p:txBody>
      </p:sp>
      <p:sp>
        <p:nvSpPr>
          <p:cNvPr id="6" name="Slide Number Placeholder 6">
            <a:extLst>
              <a:ext uri="{FF2B5EF4-FFF2-40B4-BE49-F238E27FC236}">
                <a16:creationId xmlns:a16="http://schemas.microsoft.com/office/drawing/2014/main" id="{636DCE8B-AC92-0EC0-87EF-42752325ED1E}"/>
              </a:ext>
            </a:extLst>
          </p:cNvPr>
          <p:cNvSpPr txBox="1">
            <a:spLocks/>
          </p:cNvSpPr>
          <p:nvPr userDrawn="1"/>
        </p:nvSpPr>
        <p:spPr>
          <a:xfrm>
            <a:off x="10914896" y="6569540"/>
            <a:ext cx="576064" cy="12311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A5F73F9-4D7E-43C6-BDE2-3203AA5B26A5}" type="slidenum">
              <a:rPr lang="en-CA" sz="800" smtClean="0">
                <a:solidFill>
                  <a:schemeClr val="tx1"/>
                </a:solidFill>
                <a:latin typeface="Libre Franklin" panose="00000500000000000000" pitchFamily="2" charset="0"/>
              </a:rPr>
              <a:pPr algn="r"/>
              <a:t>‹#›</a:t>
            </a:fld>
            <a:endParaRPr lang="en-CA" sz="800">
              <a:solidFill>
                <a:schemeClr val="tx1"/>
              </a:solidFill>
              <a:latin typeface="Libre Franklin" panose="00000500000000000000" pitchFamily="2" charset="0"/>
            </a:endParaRPr>
          </a:p>
        </p:txBody>
      </p:sp>
    </p:spTree>
    <p:extLst>
      <p:ext uri="{BB962C8B-B14F-4D97-AF65-F5344CB8AC3E}">
        <p14:creationId xmlns:p14="http://schemas.microsoft.com/office/powerpoint/2010/main" val="26688935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04D8E6-9520-B0B7-0E2F-001F39F31EB2}"/>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01F136F0-2143-5FD2-A44A-539B80EB9C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a:extLst>
              <a:ext uri="{FF2B5EF4-FFF2-40B4-BE49-F238E27FC236}">
                <a16:creationId xmlns:a16="http://schemas.microsoft.com/office/drawing/2014/main" id="{90788A6D-401E-266A-9CBF-45CF51E99215}"/>
              </a:ext>
            </a:extLst>
          </p:cNvPr>
          <p:cNvSpPr txBox="1">
            <a:spLocks/>
          </p:cNvSpPr>
          <p:nvPr userDrawn="1"/>
        </p:nvSpPr>
        <p:spPr>
          <a:xfrm>
            <a:off x="10914896" y="6569540"/>
            <a:ext cx="576064" cy="12311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A5F73F9-4D7E-43C6-BDE2-3203AA5B26A5}" type="slidenum">
              <a:rPr lang="en-CA" sz="800" smtClean="0">
                <a:solidFill>
                  <a:schemeClr val="tx1"/>
                </a:solidFill>
                <a:latin typeface="Libre Franklin" panose="00000500000000000000" pitchFamily="2" charset="0"/>
              </a:rPr>
              <a:pPr algn="r"/>
              <a:t>‹#›</a:t>
            </a:fld>
            <a:endParaRPr lang="en-CA" sz="800">
              <a:solidFill>
                <a:schemeClr val="tx1"/>
              </a:solidFill>
              <a:latin typeface="Libre Franklin" panose="00000500000000000000" pitchFamily="2" charset="0"/>
            </a:endParaRPr>
          </a:p>
        </p:txBody>
      </p:sp>
    </p:spTree>
    <p:extLst>
      <p:ext uri="{BB962C8B-B14F-4D97-AF65-F5344CB8AC3E}">
        <p14:creationId xmlns:p14="http://schemas.microsoft.com/office/powerpoint/2010/main" val="1375822039"/>
      </p:ext>
    </p:extLst>
  </p:cSld>
  <p:clrMap bg1="lt1" tx1="dk1" bg2="lt2" tx2="dk2" accent1="accent1" accent2="accent2" accent3="accent3" accent4="accent4" accent5="accent5" accent6="accent6" hlink="hlink" folHlink="folHlink"/>
  <p:sldLayoutIdLst>
    <p:sldLayoutId id="2147483672" r:id="rId1"/>
    <p:sldLayoutId id="2147483698" r:id="rId2"/>
    <p:sldLayoutId id="2147483687" r:id="rId3"/>
    <p:sldLayoutId id="2147483649" r:id="rId4"/>
    <p:sldLayoutId id="2147483650" r:id="rId5"/>
    <p:sldLayoutId id="2147483695" r:id="rId6"/>
    <p:sldLayoutId id="2147483694" r:id="rId7"/>
    <p:sldLayoutId id="2147483685" r:id="rId8"/>
    <p:sldLayoutId id="2147483679" r:id="rId9"/>
    <p:sldLayoutId id="2147483680" r:id="rId10"/>
    <p:sldLayoutId id="2147483693" r:id="rId11"/>
    <p:sldLayoutId id="2147483682" r:id="rId12"/>
    <p:sldLayoutId id="2147483697" r:id="rId13"/>
    <p:sldLayoutId id="2147483691" r:id="rId14"/>
    <p:sldLayoutId id="2147483661" r:id="rId15"/>
    <p:sldLayoutId id="2147483673" r:id="rId16"/>
    <p:sldLayoutId id="2147483681" r:id="rId17"/>
    <p:sldLayoutId id="2147483669" r:id="rId18"/>
    <p:sldLayoutId id="2147483670" r:id="rId19"/>
    <p:sldLayoutId id="2147483675" r:id="rId20"/>
    <p:sldLayoutId id="2147483674" r:id="rId21"/>
    <p:sldLayoutId id="2147483676" r:id="rId22"/>
    <p:sldLayoutId id="2147483683" r:id="rId23"/>
    <p:sldLayoutId id="2147483667" r:id="rId24"/>
    <p:sldLayoutId id="2147483690" r:id="rId25"/>
    <p:sldLayoutId id="2147483689" r:id="rId26"/>
    <p:sldLayoutId id="2147483666" r:id="rId27"/>
    <p:sldLayoutId id="2147483696" r:id="rId28"/>
    <p:sldLayoutId id="2147483692" r:id="rId29"/>
    <p:sldLayoutId id="2147483702" r:id="rId30"/>
    <p:sldLayoutId id="2147483703" r:id="rId31"/>
    <p:sldLayoutId id="2147483704" r:id="rId32"/>
    <p:sldLayoutId id="2147483706" r:id="rId33"/>
  </p:sldLayoutIdLst>
  <p:hf sldNum="0" hdr="0" ftr="0" dt="0"/>
  <p:txStyles>
    <p:titleStyle>
      <a:lvl1pPr algn="l" defTabSz="914400" rtl="0" eaLnBrk="1" latinLnBrk="0" hangingPunct="1">
        <a:lnSpc>
          <a:spcPct val="90000"/>
        </a:lnSpc>
        <a:spcBef>
          <a:spcPct val="0"/>
        </a:spcBef>
        <a:buNone/>
        <a:defRPr sz="3600" b="0" i="0" kern="1200">
          <a:solidFill>
            <a:schemeClr val="tx1"/>
          </a:solidFill>
          <a:latin typeface="Libre Franklin" pitchFamily="2" charset="77"/>
          <a:ea typeface="+mj-ea"/>
          <a:cs typeface="+mj-cs"/>
        </a:defRPr>
      </a:lvl1pPr>
    </p:titleStyle>
    <p:bodyStyle>
      <a:lvl1pPr marL="228600" indent="-228600" algn="l" defTabSz="914400" rtl="0" eaLnBrk="1" latinLnBrk="0" hangingPunct="1">
        <a:lnSpc>
          <a:spcPts val="3000"/>
        </a:lnSpc>
        <a:spcBef>
          <a:spcPts val="1000"/>
        </a:spcBef>
        <a:buFont typeface="Arial" panose="020B0604020202020204" pitchFamily="34" charset="0"/>
        <a:buChar char="•"/>
        <a:defRPr sz="2400" b="0" i="0" kern="1200">
          <a:solidFill>
            <a:schemeClr val="tx1"/>
          </a:solidFill>
          <a:latin typeface="Libre Franklin" pitchFamily="2" charset="77"/>
          <a:ea typeface="+mn-ea"/>
          <a:cs typeface="+mn-cs"/>
        </a:defRPr>
      </a:lvl1pPr>
      <a:lvl2pPr marL="685800" indent="-228600" algn="l" defTabSz="914400" rtl="0" eaLnBrk="1" latinLnBrk="0" hangingPunct="1">
        <a:lnSpc>
          <a:spcPts val="3000"/>
        </a:lnSpc>
        <a:spcBef>
          <a:spcPts val="500"/>
        </a:spcBef>
        <a:buFont typeface="Arial" panose="020B0604020202020204" pitchFamily="34" charset="0"/>
        <a:buChar char="•"/>
        <a:defRPr sz="2000" b="0" i="0" kern="1200">
          <a:solidFill>
            <a:schemeClr val="tx1"/>
          </a:solidFill>
          <a:latin typeface="Libre Franklin" pitchFamily="2" charset="77"/>
          <a:ea typeface="+mn-ea"/>
          <a:cs typeface="+mn-cs"/>
        </a:defRPr>
      </a:lvl2pPr>
      <a:lvl3pPr marL="1143000" indent="-228600" algn="l" defTabSz="914400" rtl="0" eaLnBrk="1" latinLnBrk="0" hangingPunct="1">
        <a:lnSpc>
          <a:spcPts val="3000"/>
        </a:lnSpc>
        <a:spcBef>
          <a:spcPts val="500"/>
        </a:spcBef>
        <a:buFont typeface="Arial" panose="020B0604020202020204" pitchFamily="34" charset="0"/>
        <a:buChar char="•"/>
        <a:defRPr sz="1800" b="0" i="0" kern="1200">
          <a:solidFill>
            <a:schemeClr val="tx1"/>
          </a:solidFill>
          <a:latin typeface="Libre Franklin" pitchFamily="2" charset="77"/>
          <a:ea typeface="+mn-ea"/>
          <a:cs typeface="+mn-cs"/>
        </a:defRPr>
      </a:lvl3pPr>
      <a:lvl4pPr marL="1600200" indent="-228600" algn="l" defTabSz="914400" rtl="0" eaLnBrk="1" latinLnBrk="0" hangingPunct="1">
        <a:lnSpc>
          <a:spcPts val="3000"/>
        </a:lnSpc>
        <a:spcBef>
          <a:spcPts val="500"/>
        </a:spcBef>
        <a:buFont typeface="Arial" panose="020B0604020202020204" pitchFamily="34" charset="0"/>
        <a:buChar char="•"/>
        <a:defRPr sz="1600" b="0" i="0" kern="1200">
          <a:solidFill>
            <a:schemeClr val="tx1"/>
          </a:solidFill>
          <a:latin typeface="Libre Franklin" pitchFamily="2" charset="77"/>
          <a:ea typeface="+mn-ea"/>
          <a:cs typeface="+mn-cs"/>
        </a:defRPr>
      </a:lvl4pPr>
      <a:lvl5pPr marL="2057400" indent="-228600" algn="l" defTabSz="914400" rtl="0" eaLnBrk="1" latinLnBrk="0" hangingPunct="1">
        <a:lnSpc>
          <a:spcPts val="3000"/>
        </a:lnSpc>
        <a:spcBef>
          <a:spcPts val="500"/>
        </a:spcBef>
        <a:buFont typeface="Arial" panose="020B0604020202020204" pitchFamily="34" charset="0"/>
        <a:buChar char="•"/>
        <a:defRPr sz="1600" b="0" i="0" kern="1200">
          <a:solidFill>
            <a:schemeClr val="tx1"/>
          </a:solidFill>
          <a:latin typeface="Libre Frankli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hyperlink" Target="https://www.sciencedirect.com/science/article/pii/S0306919221001445"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hyperlink" Target="https://www.canada.ca/en/health-canada/services/food-nutrition/food-nutrition-surveillance/health-nutrition-surveys/canadian-community-health-survey-cchs/household-food-insecurity-canada-overview/determining-food-security-status-food-nutrition-surveillance-health-canada.html#adult"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publications.gc.ca/collections/collection_2022/statcan/75f0002m/75f0002m2021009-eng.pdf" TargetMode="External"/><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hyperlink" Target="https://www.allianceon.org/Implementation-Support-Updated-Health-Equity-Sociodemographic-Questionnaire" TargetMode="External"/><Relationship Id="rId3" Type="http://schemas.openxmlformats.org/officeDocument/2006/relationships/image" Target="../media/image31.png"/><Relationship Id="rId7" Type="http://schemas.openxmlformats.org/officeDocument/2006/relationships/hyperlink" Target="https://www.ontariohealth.ca/sites/ontariohealth/files/Guidance-for-the-Collection-and-Use-of-Sociodemographic-Data-for-Equity-Analytics-EN.pdf"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static1.squarespace.com/static/666b1fdce60f8c39b355a3df/t/66e1a1471157b500fafdb841/1726062920190/SPARK+Tool+2024_2024-08-29.pdf" TargetMode="External"/><Relationship Id="rId5" Type="http://schemas.openxmlformats.org/officeDocument/2006/relationships/hyperlink" Target="https://ontariohealth.ca/system/equity/sociodemographic-data" TargetMode="External"/><Relationship Id="rId10" Type="http://schemas.openxmlformats.org/officeDocument/2006/relationships/hyperlink" Target="https://sunnybrook.ca/2025/03/we-ask-because-we-care-health-equity-data-collection-at-sunnybrook/" TargetMode="External"/><Relationship Id="rId4" Type="http://schemas.openxmlformats.org/officeDocument/2006/relationships/hyperlink" Target="https://www.cihi.ca/sites/default/files/document/pan-canadian-health-data-content-framework-data-content-standard-en.pdf" TargetMode="External"/><Relationship Id="rId9" Type="http://schemas.openxmlformats.org/officeDocument/2006/relationships/hyperlink" Target="https://torontohealthequity.ca/wp-content/uploads/2017/05/We-Ask-Because-We-Care-Report.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hyperlink" Target="https://www.merriam-webster.com/dictionary/proclaim" TargetMode="Externa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hyperlink" Target="https://hl7.org/fhir/us/sdoh-clinicalcare/index.html" TargetMode="External"/><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hl7.org/fhir/us/sdoh-clinicalcare/index.html" TargetMode="External"/><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confluence.hl7.org/spaces/GRAV/pages/91994432/Food+Insecurity"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hyperlink" Target="https://confluence.hl7.org/spaces/GRAV/pages/91994432/Food+Insecurity"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s://confluence.hl7.org/spaces/GRAV/pages/256509050/Program+Classification"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s://confluence.hl7.org/spaces/GRAV/pages/256509050/Program+Classification"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hyperlink" Target="https://sparked.csiro.au/index.php/aucdi-release-2/"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2.xml"/><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hyperlink" Target="https://confluence.hl7.org/download/attachments/91996278/Gravity%20Project%20Terminology%20Workstream%20Process%20Document_2026.1.3.FINAL.docx.pdf?version=1&amp;modificationDate=1768414385476&amp;api=v2"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60.png"/></Relationships>
</file>

<file path=ppt/slides/_rels/slide47.xml.rels><?xml version="1.0" encoding="UTF-8" standalone="yes"?>
<Relationships xmlns="http://schemas.openxmlformats.org/package/2006/relationships"><Relationship Id="rId3" Type="http://schemas.openxmlformats.org/officeDocument/2006/relationships/hyperlink" Target="https://confluence.hl7.org/download/attachments/91996278/Gravity%20Project%20Terminology%20Workstream%20Process%20Document_2026.1.3.FINAL.docx.pdf?version=1&amp;modificationDate=1768414385476&amp;api=v2"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61.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s://www.cihi.ca/en/connected-care/canadas-health-data-content-standard-and-architecture/pan-canadian-gsso-technical-attributes" TargetMode="External"/><Relationship Id="rId7" Type="http://schemas.openxmlformats.org/officeDocument/2006/relationships/hyperlink" Target="https://fhir.infoway-inforoute.ca/ValueSet/indigenousidentitycode"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hyperlink" Target="https://fhir.infoway-inforoute.ca/ValueSet/racializedgroupcode" TargetMode="External"/><Relationship Id="rId5" Type="http://schemas.openxmlformats.org/officeDocument/2006/relationships/hyperlink" Target="../CIHI%20Language%20Codes" TargetMode="External"/><Relationship Id="rId4" Type="http://schemas.openxmlformats.org/officeDocument/2006/relationships/hyperlink" Target="https://hl7.org/fhir/R4/valueset-all-languages.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assets.cmhc-schl.gc.ca/sf/project/archive/research_6/stability-final.pdf" TargetMode="External"/><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hyperlink" Target="https://www.merriam-webster.com/dictionary/proclaim" TargetMode="Externa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hyperlink" Target="https://assets.cmhc-schl.gc.ca/sf/project/archive/research_6/stability-final.pdf"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2" name="Google Shape;82;p1"/>
          <p:cNvSpPr/>
          <p:nvPr/>
        </p:nvSpPr>
        <p:spPr>
          <a:xfrm>
            <a:off x="1380614" y="4520428"/>
            <a:ext cx="6880154" cy="1704686"/>
          </a:xfrm>
          <a:prstGeom prst="rect">
            <a:avLst/>
          </a:prstGeom>
          <a:noFill/>
          <a:ln>
            <a:noFill/>
          </a:ln>
        </p:spPr>
        <p:txBody>
          <a:bodyPr spcFirstLastPara="1" wrap="square" lIns="105490" tIns="52731" rIns="105490" bIns="52731" anchor="t" anchorCtr="0">
            <a:spAutoFit/>
          </a:bodyPr>
          <a:lstStyle/>
          <a:p>
            <a:pPr>
              <a:buSzPts val="1800"/>
            </a:pPr>
            <a:r>
              <a:rPr lang="en-CA" sz="2077">
                <a:solidFill>
                  <a:schemeClr val="dk1"/>
                </a:solidFill>
                <a:latin typeface="Calibri" panose="020F0502020204030204" pitchFamily="34" charset="0"/>
                <a:cs typeface="Calibri" panose="020F0502020204030204" pitchFamily="34" charset="0"/>
              </a:rPr>
              <a:t>Monthly SDOH Working Group Zoom Meeting</a:t>
            </a:r>
            <a:endParaRPr lang="en-CA" sz="2077">
              <a:latin typeface="Calibri" panose="020F0502020204030204" pitchFamily="34" charset="0"/>
              <a:cs typeface="Calibri" panose="020F0502020204030204" pitchFamily="34" charset="0"/>
            </a:endParaRPr>
          </a:p>
          <a:p>
            <a:pPr>
              <a:buSzPts val="1800"/>
            </a:pPr>
            <a:r>
              <a:rPr lang="en-CA" sz="2077">
                <a:solidFill>
                  <a:schemeClr val="dk1"/>
                </a:solidFill>
                <a:latin typeface="Calibri" panose="020F0502020204030204" pitchFamily="34" charset="0"/>
                <a:cs typeface="Calibri" panose="020F0502020204030204" pitchFamily="34" charset="0"/>
              </a:rPr>
              <a:t>Apr 8, 2026- 10 am PT; 11 am MT 1 pm ET</a:t>
            </a:r>
            <a:endParaRPr lang="en-CA" sz="2077">
              <a:latin typeface="Calibri" panose="020F0502020204030204" pitchFamily="34" charset="0"/>
              <a:cs typeface="Calibri" panose="020F0502020204030204" pitchFamily="34" charset="0"/>
            </a:endParaRPr>
          </a:p>
          <a:p>
            <a:pPr>
              <a:buSzPts val="1800"/>
            </a:pPr>
            <a:endParaRPr lang="en-CA" sz="2077">
              <a:solidFill>
                <a:schemeClr val="dk1"/>
              </a:solidFill>
              <a:latin typeface="Calibri" panose="020F0502020204030204" pitchFamily="34" charset="0"/>
              <a:cs typeface="Calibri" panose="020F0502020204030204" pitchFamily="34" charset="0"/>
            </a:endParaRPr>
          </a:p>
          <a:p>
            <a:pPr>
              <a:buSzPts val="1400"/>
            </a:pPr>
            <a:endParaRPr lang="en-CA" sz="2077">
              <a:latin typeface="Calibri" panose="020F0502020204030204" pitchFamily="34" charset="0"/>
              <a:cs typeface="Calibri" panose="020F0502020204030204" pitchFamily="34" charset="0"/>
            </a:endParaRPr>
          </a:p>
          <a:p>
            <a:pPr>
              <a:buSzPts val="1800"/>
            </a:pPr>
            <a:r>
              <a:rPr lang="en-CA" sz="2077">
                <a:solidFill>
                  <a:schemeClr val="dk1"/>
                </a:solidFill>
                <a:latin typeface="Calibri" panose="020F0502020204030204" pitchFamily="34" charset="0"/>
                <a:cs typeface="Calibri" panose="020F0502020204030204" pitchFamily="34" charset="0"/>
              </a:rPr>
              <a:t>Facilitated by Jennifer Lawson and Brooke Harvey</a:t>
            </a:r>
            <a:endParaRPr lang="en-CA" sz="2077">
              <a:latin typeface="Calibri" panose="020F0502020204030204" pitchFamily="34" charset="0"/>
              <a:cs typeface="Calibri" panose="020F0502020204030204" pitchFamily="34" charset="0"/>
            </a:endParaRPr>
          </a:p>
        </p:txBody>
      </p:sp>
      <p:sp>
        <p:nvSpPr>
          <p:cNvPr id="83" name="Google Shape;83;p1"/>
          <p:cNvSpPr txBox="1"/>
          <p:nvPr/>
        </p:nvSpPr>
        <p:spPr>
          <a:xfrm>
            <a:off x="1380614" y="315430"/>
            <a:ext cx="4917492" cy="1345223"/>
          </a:xfrm>
          <a:prstGeom prst="rect">
            <a:avLst/>
          </a:prstGeom>
          <a:noFill/>
          <a:ln>
            <a:noFill/>
          </a:ln>
        </p:spPr>
        <p:txBody>
          <a:bodyPr spcFirstLastPara="1" wrap="square" lIns="105490" tIns="52731" rIns="105490" bIns="52731" anchor="t" anchorCtr="0">
            <a:noAutofit/>
          </a:bodyPr>
          <a:lstStyle/>
          <a:p>
            <a:pPr>
              <a:buClr>
                <a:schemeClr val="dk1"/>
              </a:buClr>
              <a:buSzPts val="2400"/>
            </a:pPr>
            <a:r>
              <a:rPr lang="en-CA" sz="2769" b="1">
                <a:solidFill>
                  <a:schemeClr val="dk1"/>
                </a:solidFill>
                <a:latin typeface="Calibri" panose="020F0502020204030204" pitchFamily="34" charset="0"/>
                <a:cs typeface="Calibri" panose="020F0502020204030204" pitchFamily="34" charset="0"/>
              </a:rPr>
              <a:t>Social Determinants of Health Working Group</a:t>
            </a:r>
            <a:endParaRPr lang="en-CA" sz="2077">
              <a:latin typeface="Calibri" panose="020F0502020204030204" pitchFamily="34" charset="0"/>
              <a:cs typeface="Calibri" panose="020F0502020204030204" pitchFamily="34" charset="0"/>
            </a:endParaRPr>
          </a:p>
        </p:txBody>
      </p:sp>
      <p:pic>
        <p:nvPicPr>
          <p:cNvPr id="2" name="Picture 2">
            <a:extLst>
              <a:ext uri="{FF2B5EF4-FFF2-40B4-BE49-F238E27FC236}">
                <a16:creationId xmlns:a16="http://schemas.microsoft.com/office/drawing/2014/main" id="{8C967F34-937B-A713-4A93-2D7110BD03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261" t="1313"/>
          <a:stretch>
            <a:fillRect/>
          </a:stretch>
        </p:blipFill>
        <p:spPr bwMode="auto">
          <a:xfrm>
            <a:off x="606286" y="2337572"/>
            <a:ext cx="2790362" cy="1345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C1370-2A79-8658-7D34-0425E87EE8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A17C73-7455-9766-9918-8EEDC8A3CC29}"/>
              </a:ext>
            </a:extLst>
          </p:cNvPr>
          <p:cNvSpPr>
            <a:spLocks noGrp="1"/>
          </p:cNvSpPr>
          <p:nvPr>
            <p:ph type="title"/>
          </p:nvPr>
        </p:nvSpPr>
        <p:spPr/>
        <p:txBody>
          <a:bodyPr/>
          <a:lstStyle/>
          <a:p>
            <a:r>
              <a:rPr lang="en-CA"/>
              <a:t>Food Security Definition</a:t>
            </a:r>
          </a:p>
        </p:txBody>
      </p:sp>
      <p:sp>
        <p:nvSpPr>
          <p:cNvPr id="3" name="Content Placeholder 2">
            <a:extLst>
              <a:ext uri="{FF2B5EF4-FFF2-40B4-BE49-F238E27FC236}">
                <a16:creationId xmlns:a16="http://schemas.microsoft.com/office/drawing/2014/main" id="{D1F42F49-F578-3802-DD7B-7E49C2FC8A57}"/>
              </a:ext>
            </a:extLst>
          </p:cNvPr>
          <p:cNvSpPr>
            <a:spLocks noGrp="1"/>
          </p:cNvSpPr>
          <p:nvPr>
            <p:ph idx="1"/>
          </p:nvPr>
        </p:nvSpPr>
        <p:spPr>
          <a:xfrm>
            <a:off x="613690" y="1514113"/>
            <a:ext cx="10960529" cy="738664"/>
          </a:xfrm>
        </p:spPr>
        <p:txBody>
          <a:bodyPr/>
          <a:lstStyle/>
          <a:p>
            <a:pPr marL="0" indent="0">
              <a:buNone/>
            </a:pPr>
            <a:r>
              <a:rPr lang="en-CA">
                <a:hlinkClick r:id="rId3"/>
              </a:rPr>
              <a:t>Clapp, J., et al., 2022. Viewpoint: the case for a six-dimensional food security framework. Food Policy 106, 102164</a:t>
            </a:r>
            <a:endParaRPr lang="en-CA"/>
          </a:p>
        </p:txBody>
      </p:sp>
      <p:graphicFrame>
        <p:nvGraphicFramePr>
          <p:cNvPr id="4" name="Table 3">
            <a:extLst>
              <a:ext uri="{FF2B5EF4-FFF2-40B4-BE49-F238E27FC236}">
                <a16:creationId xmlns:a16="http://schemas.microsoft.com/office/drawing/2014/main" id="{42A7EA14-E214-4299-6027-70916487D26D}"/>
              </a:ext>
            </a:extLst>
          </p:cNvPr>
          <p:cNvGraphicFramePr>
            <a:graphicFrameLocks noGrp="1"/>
          </p:cNvGraphicFramePr>
          <p:nvPr>
            <p:extLst>
              <p:ext uri="{D42A27DB-BD31-4B8C-83A1-F6EECF244321}">
                <p14:modId xmlns:p14="http://schemas.microsoft.com/office/powerpoint/2010/main" val="1958698043"/>
              </p:ext>
            </p:extLst>
          </p:nvPr>
        </p:nvGraphicFramePr>
        <p:xfrm>
          <a:off x="1190171" y="2612518"/>
          <a:ext cx="9583057" cy="3693160"/>
        </p:xfrm>
        <a:graphic>
          <a:graphicData uri="http://schemas.openxmlformats.org/drawingml/2006/table">
            <a:tbl>
              <a:tblPr firstRow="1" bandRow="1">
                <a:tableStyleId>{21E4AEA4-8DFA-4A89-87EB-49C32662AFE0}</a:tableStyleId>
              </a:tblPr>
              <a:tblGrid>
                <a:gridCol w="2019287">
                  <a:extLst>
                    <a:ext uri="{9D8B030D-6E8A-4147-A177-3AD203B41FA5}">
                      <a16:colId xmlns:a16="http://schemas.microsoft.com/office/drawing/2014/main" val="1650552760"/>
                    </a:ext>
                  </a:extLst>
                </a:gridCol>
                <a:gridCol w="7563770">
                  <a:extLst>
                    <a:ext uri="{9D8B030D-6E8A-4147-A177-3AD203B41FA5}">
                      <a16:colId xmlns:a16="http://schemas.microsoft.com/office/drawing/2014/main" val="2543598585"/>
                    </a:ext>
                  </a:extLst>
                </a:gridCol>
              </a:tblGrid>
              <a:tr h="370840">
                <a:tc>
                  <a:txBody>
                    <a:bodyPr/>
                    <a:lstStyle/>
                    <a:p>
                      <a:r>
                        <a:rPr lang="en-CA" sz="1800">
                          <a:latin typeface="Libre Franklin" pitchFamily="2" charset="0"/>
                        </a:rPr>
                        <a:t>Dimension</a:t>
                      </a:r>
                    </a:p>
                  </a:txBody>
                  <a:tcPr/>
                </a:tc>
                <a:tc>
                  <a:txBody>
                    <a:bodyPr/>
                    <a:lstStyle/>
                    <a:p>
                      <a:r>
                        <a:rPr lang="en-CA" sz="1800">
                          <a:latin typeface="Libre Franklin" pitchFamily="2" charset="0"/>
                        </a:rPr>
                        <a:t>Definition</a:t>
                      </a:r>
                    </a:p>
                  </a:txBody>
                  <a:tcPr/>
                </a:tc>
                <a:extLst>
                  <a:ext uri="{0D108BD9-81ED-4DB2-BD59-A6C34878D82A}">
                    <a16:rowId xmlns:a16="http://schemas.microsoft.com/office/drawing/2014/main" val="3905231151"/>
                  </a:ext>
                </a:extLst>
              </a:tr>
              <a:tr h="370840">
                <a:tc>
                  <a:txBody>
                    <a:bodyPr/>
                    <a:lstStyle/>
                    <a:p>
                      <a:r>
                        <a:rPr lang="en-CA" sz="1800">
                          <a:latin typeface="Libre Franklin" pitchFamily="2" charset="0"/>
                        </a:rPr>
                        <a:t>Availability</a:t>
                      </a:r>
                    </a:p>
                  </a:txBody>
                  <a:tcPr/>
                </a:tc>
                <a:tc>
                  <a:txBody>
                    <a:bodyPr/>
                    <a:lstStyle/>
                    <a:p>
                      <a:r>
                        <a:rPr lang="en-CA" sz="1400">
                          <a:latin typeface="Libre Franklin" pitchFamily="2" charset="0"/>
                        </a:rPr>
                        <a:t>Sufficient quantity and quality of safe, nutritious, culturally acceptable food are available, supplied via domestic production or imports.</a:t>
                      </a:r>
                    </a:p>
                  </a:txBody>
                  <a:tcPr/>
                </a:tc>
                <a:extLst>
                  <a:ext uri="{0D108BD9-81ED-4DB2-BD59-A6C34878D82A}">
                    <a16:rowId xmlns:a16="http://schemas.microsoft.com/office/drawing/2014/main" val="3596310205"/>
                  </a:ext>
                </a:extLst>
              </a:tr>
              <a:tr h="370840">
                <a:tc>
                  <a:txBody>
                    <a:bodyPr/>
                    <a:lstStyle/>
                    <a:p>
                      <a:r>
                        <a:rPr lang="en-CA" sz="1800">
                          <a:latin typeface="Libre Franklin" pitchFamily="2" charset="0"/>
                        </a:rPr>
                        <a:t>Access</a:t>
                      </a:r>
                    </a:p>
                  </a:txBody>
                  <a:tcPr/>
                </a:tc>
                <a:tc>
                  <a:txBody>
                    <a:bodyPr/>
                    <a:lstStyle/>
                    <a:p>
                      <a:r>
                        <a:rPr lang="en-CA" sz="1400">
                          <a:latin typeface="Libre Franklin" pitchFamily="2" charset="0"/>
                        </a:rPr>
                        <a:t>Having financial means to acquire food for an adequate diet; and that adequate food is accessible to everyone (economic, social and physical)</a:t>
                      </a:r>
                    </a:p>
                  </a:txBody>
                  <a:tcPr/>
                </a:tc>
                <a:extLst>
                  <a:ext uri="{0D108BD9-81ED-4DB2-BD59-A6C34878D82A}">
                    <a16:rowId xmlns:a16="http://schemas.microsoft.com/office/drawing/2014/main" val="3828345232"/>
                  </a:ext>
                </a:extLst>
              </a:tr>
              <a:tr h="370840">
                <a:tc>
                  <a:txBody>
                    <a:bodyPr/>
                    <a:lstStyle/>
                    <a:p>
                      <a:r>
                        <a:rPr lang="en-CA" sz="1800">
                          <a:latin typeface="Libre Franklin" pitchFamily="2" charset="0"/>
                        </a:rPr>
                        <a:t>Utilization</a:t>
                      </a:r>
                    </a:p>
                  </a:txBody>
                  <a:tcPr/>
                </a:tc>
                <a:tc>
                  <a:txBody>
                    <a:bodyPr/>
                    <a:lstStyle/>
                    <a:p>
                      <a:r>
                        <a:rPr lang="en-CA" sz="1400">
                          <a:latin typeface="Libre Franklin" pitchFamily="2" charset="0"/>
                        </a:rPr>
                        <a:t>Having an adequate diet, clean water, sanitation and health care for nutritional well-being where all physiological needs are met.</a:t>
                      </a:r>
                    </a:p>
                  </a:txBody>
                  <a:tcPr/>
                </a:tc>
                <a:extLst>
                  <a:ext uri="{0D108BD9-81ED-4DB2-BD59-A6C34878D82A}">
                    <a16:rowId xmlns:a16="http://schemas.microsoft.com/office/drawing/2014/main" val="3388438899"/>
                  </a:ext>
                </a:extLst>
              </a:tr>
              <a:tr h="370840">
                <a:tc>
                  <a:txBody>
                    <a:bodyPr/>
                    <a:lstStyle/>
                    <a:p>
                      <a:r>
                        <a:rPr lang="en-CA" sz="1800">
                          <a:latin typeface="Libre Franklin" pitchFamily="2" charset="0"/>
                        </a:rPr>
                        <a:t>Stability</a:t>
                      </a:r>
                    </a:p>
                  </a:txBody>
                  <a:tcPr/>
                </a:tc>
                <a:tc>
                  <a:txBody>
                    <a:bodyPr/>
                    <a:lstStyle/>
                    <a:p>
                      <a:r>
                        <a:rPr lang="en-CA" sz="1400">
                          <a:latin typeface="Libre Franklin" pitchFamily="2" charset="0"/>
                        </a:rPr>
                        <a:t>Having the ability to ensure food security in the event of sudden shocks (e.g. an economic, health, conflict or climatic crisis) or cyclical events (e.g. seasonal food insecurity).</a:t>
                      </a:r>
                    </a:p>
                  </a:txBody>
                  <a:tcPr/>
                </a:tc>
                <a:extLst>
                  <a:ext uri="{0D108BD9-81ED-4DB2-BD59-A6C34878D82A}">
                    <a16:rowId xmlns:a16="http://schemas.microsoft.com/office/drawing/2014/main" val="2329302849"/>
                  </a:ext>
                </a:extLst>
              </a:tr>
              <a:tr h="0">
                <a:tc>
                  <a:txBody>
                    <a:bodyPr/>
                    <a:lstStyle/>
                    <a:p>
                      <a:r>
                        <a:rPr lang="en-CA" sz="1800">
                          <a:latin typeface="Libre Franklin" pitchFamily="2" charset="0"/>
                        </a:rPr>
                        <a:t>Agency</a:t>
                      </a:r>
                    </a:p>
                  </a:txBody>
                  <a:tcPr/>
                </a:tc>
                <a:tc>
                  <a:txBody>
                    <a:bodyPr/>
                    <a:lstStyle/>
                    <a:p>
                      <a:r>
                        <a:rPr lang="en-CA" sz="1400">
                          <a:latin typeface="Libre Franklin" pitchFamily="2" charset="0"/>
                        </a:rPr>
                        <a:t>Having the capacity to act independently to make choices </a:t>
                      </a:r>
                    </a:p>
                    <a:p>
                      <a:r>
                        <a:rPr lang="en-CA" sz="1400">
                          <a:latin typeface="Libre Franklin" pitchFamily="2" charset="0"/>
                        </a:rPr>
                        <a:t>about what they eat, the foods they produce, how that food is produced, processed, and distributed</a:t>
                      </a:r>
                    </a:p>
                  </a:txBody>
                  <a:tcPr/>
                </a:tc>
                <a:extLst>
                  <a:ext uri="{0D108BD9-81ED-4DB2-BD59-A6C34878D82A}">
                    <a16:rowId xmlns:a16="http://schemas.microsoft.com/office/drawing/2014/main" val="2485206084"/>
                  </a:ext>
                </a:extLst>
              </a:tr>
              <a:tr h="370840">
                <a:tc>
                  <a:txBody>
                    <a:bodyPr/>
                    <a:lstStyle/>
                    <a:p>
                      <a:r>
                        <a:rPr lang="en-CA" sz="1800">
                          <a:latin typeface="Libre Franklin" pitchFamily="2" charset="0"/>
                        </a:rPr>
                        <a:t>Sustainability </a:t>
                      </a:r>
                    </a:p>
                  </a:txBody>
                  <a:tcPr/>
                </a:tc>
                <a:tc>
                  <a:txBody>
                    <a:bodyPr/>
                    <a:lstStyle/>
                    <a:p>
                      <a:r>
                        <a:rPr lang="en-CA" sz="1400">
                          <a:latin typeface="Libre Franklin" pitchFamily="2" charset="0"/>
                        </a:rPr>
                        <a:t>Ensuring the food needs of the present generations are met without compromising the food needs of future generations.</a:t>
                      </a:r>
                    </a:p>
                  </a:txBody>
                  <a:tcPr/>
                </a:tc>
                <a:extLst>
                  <a:ext uri="{0D108BD9-81ED-4DB2-BD59-A6C34878D82A}">
                    <a16:rowId xmlns:a16="http://schemas.microsoft.com/office/drawing/2014/main" val="2583092179"/>
                  </a:ext>
                </a:extLst>
              </a:tr>
            </a:tbl>
          </a:graphicData>
        </a:graphic>
      </p:graphicFrame>
    </p:spTree>
    <p:extLst>
      <p:ext uri="{BB962C8B-B14F-4D97-AF65-F5344CB8AC3E}">
        <p14:creationId xmlns:p14="http://schemas.microsoft.com/office/powerpoint/2010/main" val="1285358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A7940-ADEF-83B3-6293-6D153DCBEF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2311E2-BDDB-7E30-AAD1-36C80AE97834}"/>
              </a:ext>
            </a:extLst>
          </p:cNvPr>
          <p:cNvSpPr>
            <a:spLocks noGrp="1"/>
          </p:cNvSpPr>
          <p:nvPr>
            <p:ph type="title"/>
          </p:nvPr>
        </p:nvSpPr>
        <p:spPr/>
        <p:txBody>
          <a:bodyPr/>
          <a:lstStyle/>
          <a:p>
            <a:r>
              <a:rPr lang="en-CA"/>
              <a:t>Food Security Definition</a:t>
            </a:r>
          </a:p>
        </p:txBody>
      </p:sp>
      <p:sp>
        <p:nvSpPr>
          <p:cNvPr id="3" name="Content Placeholder 2">
            <a:extLst>
              <a:ext uri="{FF2B5EF4-FFF2-40B4-BE49-F238E27FC236}">
                <a16:creationId xmlns:a16="http://schemas.microsoft.com/office/drawing/2014/main" id="{046D509D-CAB1-F949-C474-233A29CD25FA}"/>
              </a:ext>
            </a:extLst>
          </p:cNvPr>
          <p:cNvSpPr>
            <a:spLocks noGrp="1"/>
          </p:cNvSpPr>
          <p:nvPr>
            <p:ph idx="1"/>
          </p:nvPr>
        </p:nvSpPr>
        <p:spPr/>
        <p:txBody>
          <a:bodyPr/>
          <a:lstStyle/>
          <a:p>
            <a:endParaRPr lang="en-CA"/>
          </a:p>
        </p:txBody>
      </p:sp>
    </p:spTree>
    <p:extLst>
      <p:ext uri="{BB962C8B-B14F-4D97-AF65-F5344CB8AC3E}">
        <p14:creationId xmlns:p14="http://schemas.microsoft.com/office/powerpoint/2010/main" val="1061630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rectangular object with black border&#10;&#10;AI-generated content may be incorrect.">
            <a:extLst>
              <a:ext uri="{FF2B5EF4-FFF2-40B4-BE49-F238E27FC236}">
                <a16:creationId xmlns:a16="http://schemas.microsoft.com/office/drawing/2014/main" id="{7344C7AA-6D03-EA58-3479-7FD0267DDF48}"/>
              </a:ext>
            </a:extLst>
          </p:cNvPr>
          <p:cNvPicPr>
            <a:picLocks noChangeAspect="1"/>
          </p:cNvPicPr>
          <p:nvPr/>
        </p:nvPicPr>
        <p:blipFill>
          <a:blip r:embed="rId2"/>
          <a:stretch>
            <a:fillRect/>
          </a:stretch>
        </p:blipFill>
        <p:spPr>
          <a:xfrm>
            <a:off x="511249" y="2655350"/>
            <a:ext cx="11289695" cy="1700867"/>
          </a:xfrm>
          <a:prstGeom prst="rect">
            <a:avLst/>
          </a:prstGeom>
        </p:spPr>
      </p:pic>
      <p:sp>
        <p:nvSpPr>
          <p:cNvPr id="5" name="TextBox 4">
            <a:extLst>
              <a:ext uri="{FF2B5EF4-FFF2-40B4-BE49-F238E27FC236}">
                <a16:creationId xmlns:a16="http://schemas.microsoft.com/office/drawing/2014/main" id="{DCDB9FE8-02B0-444B-F82E-35C527F39C82}"/>
              </a:ext>
            </a:extLst>
          </p:cNvPr>
          <p:cNvSpPr txBox="1"/>
          <p:nvPr/>
        </p:nvSpPr>
        <p:spPr>
          <a:xfrm>
            <a:off x="511249" y="389092"/>
            <a:ext cx="7394448" cy="461665"/>
          </a:xfrm>
          <a:prstGeom prst="rect">
            <a:avLst/>
          </a:prstGeom>
          <a:noFill/>
        </p:spPr>
        <p:txBody>
          <a:bodyPr wrap="square">
            <a:spAutoFit/>
          </a:bodyPr>
          <a:lstStyle/>
          <a:p>
            <a:r>
              <a:rPr lang="en-CA" sz="2400">
                <a:latin typeface="Libre Franklin" pitchFamily="2" charset="0"/>
                <a:ea typeface="Arial" panose="020B0604020202020204" pitchFamily="34" charset="0"/>
                <a:cs typeface="Calibri" panose="020F0502020204030204" pitchFamily="34" charset="0"/>
              </a:rPr>
              <a:t>PCHDCF Data Content Standard V2 Food Security</a:t>
            </a:r>
            <a:endParaRPr lang="en-CA" sz="2400"/>
          </a:p>
        </p:txBody>
      </p:sp>
      <p:pic>
        <p:nvPicPr>
          <p:cNvPr id="7" name="Picture 6" descr="A white background with text&#10;&#10;AI-generated content may be incorrect.">
            <a:extLst>
              <a:ext uri="{FF2B5EF4-FFF2-40B4-BE49-F238E27FC236}">
                <a16:creationId xmlns:a16="http://schemas.microsoft.com/office/drawing/2014/main" id="{EA5EBAE0-EE28-AF7D-ACA0-8965C10E2D59}"/>
              </a:ext>
            </a:extLst>
          </p:cNvPr>
          <p:cNvPicPr>
            <a:picLocks noChangeAspect="1"/>
          </p:cNvPicPr>
          <p:nvPr/>
        </p:nvPicPr>
        <p:blipFill>
          <a:blip r:embed="rId3"/>
          <a:stretch>
            <a:fillRect/>
          </a:stretch>
        </p:blipFill>
        <p:spPr>
          <a:xfrm>
            <a:off x="511249" y="4848268"/>
            <a:ext cx="11172803" cy="1389807"/>
          </a:xfrm>
          <a:prstGeom prst="rect">
            <a:avLst/>
          </a:prstGeom>
        </p:spPr>
      </p:pic>
      <p:sp>
        <p:nvSpPr>
          <p:cNvPr id="8" name="Speech Bubble: Oval 7">
            <a:extLst>
              <a:ext uri="{FF2B5EF4-FFF2-40B4-BE49-F238E27FC236}">
                <a16:creationId xmlns:a16="http://schemas.microsoft.com/office/drawing/2014/main" id="{6D28F91A-076D-4041-B53D-A16465FCE6D8}"/>
              </a:ext>
            </a:extLst>
          </p:cNvPr>
          <p:cNvSpPr/>
          <p:nvPr/>
        </p:nvSpPr>
        <p:spPr>
          <a:xfrm>
            <a:off x="5065776" y="3347760"/>
            <a:ext cx="3392424" cy="1389807"/>
          </a:xfrm>
          <a:prstGeom prst="wedgeEllipse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CA" sz="1400">
                <a:solidFill>
                  <a:schemeClr val="tx1"/>
                </a:solidFill>
              </a:rPr>
              <a:t>Open Review: Create capacity for embedded links in an EMR re food banks etc. so providers can easily share information  via EMR.</a:t>
            </a:r>
          </a:p>
        </p:txBody>
      </p:sp>
      <p:pic>
        <p:nvPicPr>
          <p:cNvPr id="4" name="Picture 3">
            <a:extLst>
              <a:ext uri="{FF2B5EF4-FFF2-40B4-BE49-F238E27FC236}">
                <a16:creationId xmlns:a16="http://schemas.microsoft.com/office/drawing/2014/main" id="{81C94287-2437-99EB-0DB2-7321172B95DC}"/>
              </a:ext>
            </a:extLst>
          </p:cNvPr>
          <p:cNvPicPr>
            <a:picLocks noChangeAspect="1"/>
          </p:cNvPicPr>
          <p:nvPr/>
        </p:nvPicPr>
        <p:blipFill>
          <a:blip r:embed="rId4"/>
          <a:stretch>
            <a:fillRect/>
          </a:stretch>
        </p:blipFill>
        <p:spPr>
          <a:xfrm>
            <a:off x="511249" y="1101054"/>
            <a:ext cx="10014816" cy="1206520"/>
          </a:xfrm>
          <a:prstGeom prst="rect">
            <a:avLst/>
          </a:prstGeom>
        </p:spPr>
      </p:pic>
    </p:spTree>
    <p:extLst>
      <p:ext uri="{BB962C8B-B14F-4D97-AF65-F5344CB8AC3E}">
        <p14:creationId xmlns:p14="http://schemas.microsoft.com/office/powerpoint/2010/main" val="2371916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5384A6F-A62E-2858-E250-CE053D61157E}"/>
              </a:ext>
            </a:extLst>
          </p:cNvPr>
          <p:cNvSpPr txBox="1"/>
          <p:nvPr/>
        </p:nvSpPr>
        <p:spPr>
          <a:xfrm>
            <a:off x="415407" y="317592"/>
            <a:ext cx="10694553" cy="461665"/>
          </a:xfrm>
          <a:prstGeom prst="rect">
            <a:avLst/>
          </a:prstGeom>
          <a:noFill/>
          <a:ln w="19050">
            <a:noFill/>
          </a:ln>
        </p:spPr>
        <p:txBody>
          <a:bodyPr wrap="square" lIns="91440" tIns="45720" rIns="91440" bIns="45720" rtlCol="0" anchor="t">
            <a:spAutoFit/>
          </a:bodyPr>
          <a:lstStyle/>
          <a:p>
            <a:r>
              <a:rPr lang="en-CA" sz="2400" b="1">
                <a:latin typeface="Libre Franklin"/>
              </a:rPr>
              <a:t>Data Standard for Social Care </a:t>
            </a:r>
            <a:endParaRPr lang="en-US"/>
          </a:p>
        </p:txBody>
      </p:sp>
      <p:grpSp>
        <p:nvGrpSpPr>
          <p:cNvPr id="23" name="Group 22">
            <a:extLst>
              <a:ext uri="{FF2B5EF4-FFF2-40B4-BE49-F238E27FC236}">
                <a16:creationId xmlns:a16="http://schemas.microsoft.com/office/drawing/2014/main" id="{942F235B-A2B4-AA3A-04C8-173075BA5CD5}"/>
              </a:ext>
            </a:extLst>
          </p:cNvPr>
          <p:cNvGrpSpPr/>
          <p:nvPr/>
        </p:nvGrpSpPr>
        <p:grpSpPr>
          <a:xfrm>
            <a:off x="4000920" y="1020314"/>
            <a:ext cx="5122013" cy="4817372"/>
            <a:chOff x="5137426" y="1914639"/>
            <a:chExt cx="3491745" cy="4175056"/>
          </a:xfrm>
          <a:solidFill>
            <a:srgbClr val="E7F3F1"/>
          </a:solidFill>
        </p:grpSpPr>
        <p:sp>
          <p:nvSpPr>
            <p:cNvPr id="10" name="TextBox 9">
              <a:extLst>
                <a:ext uri="{FF2B5EF4-FFF2-40B4-BE49-F238E27FC236}">
                  <a16:creationId xmlns:a16="http://schemas.microsoft.com/office/drawing/2014/main" id="{A23BB95E-72ED-3C3A-D567-8F506A57CA4C}"/>
                </a:ext>
              </a:extLst>
            </p:cNvPr>
            <p:cNvSpPr txBox="1"/>
            <p:nvPr/>
          </p:nvSpPr>
          <p:spPr>
            <a:xfrm>
              <a:off x="5137426" y="1914639"/>
              <a:ext cx="2371542" cy="320088"/>
            </a:xfrm>
            <a:prstGeom prst="rect">
              <a:avLst/>
            </a:prstGeom>
            <a:grpFill/>
            <a:ln w="15875">
              <a:solidFill>
                <a:schemeClr val="accent1">
                  <a:shade val="15000"/>
                </a:schemeClr>
              </a:solidFill>
            </a:ln>
          </p:spPr>
          <p:txBody>
            <a:bodyPr wrap="square" rtlCol="0">
              <a:spAutoFit/>
            </a:bodyPr>
            <a:lstStyle/>
            <a:p>
              <a:r>
                <a:rPr lang="en-CA" b="1">
                  <a:latin typeface="Libre Franklin" pitchFamily="2" charset="0"/>
                  <a:ea typeface="Calibri" panose="020F0502020204030204" pitchFamily="34" charset="0"/>
                  <a:cs typeface="Calibri" panose="020F0502020204030204" pitchFamily="34" charset="0"/>
                </a:rPr>
                <a:t>Person Information</a:t>
              </a:r>
            </a:p>
          </p:txBody>
        </p:sp>
        <p:sp>
          <p:nvSpPr>
            <p:cNvPr id="11" name="TextBox 10">
              <a:extLst>
                <a:ext uri="{FF2B5EF4-FFF2-40B4-BE49-F238E27FC236}">
                  <a16:creationId xmlns:a16="http://schemas.microsoft.com/office/drawing/2014/main" id="{976257CD-A25E-AFC9-03A7-1E4807BB2B13}"/>
                </a:ext>
              </a:extLst>
            </p:cNvPr>
            <p:cNvSpPr txBox="1"/>
            <p:nvPr/>
          </p:nvSpPr>
          <p:spPr>
            <a:xfrm>
              <a:off x="5289439" y="2428047"/>
              <a:ext cx="2661050" cy="320088"/>
            </a:xfrm>
            <a:prstGeom prst="rect">
              <a:avLst/>
            </a:prstGeom>
            <a:grpFill/>
            <a:ln w="15875">
              <a:solidFill>
                <a:schemeClr val="accent1">
                  <a:shade val="15000"/>
                </a:schemeClr>
              </a:solidFill>
            </a:ln>
          </p:spPr>
          <p:txBody>
            <a:bodyPr wrap="square" rtlCol="0">
              <a:spAutoFit/>
            </a:bodyPr>
            <a:lstStyle/>
            <a:p>
              <a:r>
                <a:rPr lang="en-CA">
                  <a:latin typeface="Libre Franklin" pitchFamily="2" charset="0"/>
                  <a:ea typeface="Calibri" panose="020F0502020204030204" pitchFamily="34" charset="0"/>
                  <a:cs typeface="Calibri" panose="020F0502020204030204" pitchFamily="34" charset="0"/>
                </a:rPr>
                <a:t>Sociodemographic attributes</a:t>
              </a:r>
            </a:p>
          </p:txBody>
        </p:sp>
        <p:sp>
          <p:nvSpPr>
            <p:cNvPr id="15" name="TextBox 14">
              <a:extLst>
                <a:ext uri="{FF2B5EF4-FFF2-40B4-BE49-F238E27FC236}">
                  <a16:creationId xmlns:a16="http://schemas.microsoft.com/office/drawing/2014/main" id="{F8A736E2-1FCA-E17F-D2EE-41F2D087321C}"/>
                </a:ext>
              </a:extLst>
            </p:cNvPr>
            <p:cNvSpPr txBox="1"/>
            <p:nvPr/>
          </p:nvSpPr>
          <p:spPr>
            <a:xfrm>
              <a:off x="5289439" y="3700598"/>
              <a:ext cx="3170681" cy="560154"/>
            </a:xfrm>
            <a:prstGeom prst="rect">
              <a:avLst/>
            </a:prstGeom>
            <a:grpFill/>
            <a:ln w="15875">
              <a:solidFill>
                <a:schemeClr val="accent1">
                  <a:shade val="15000"/>
                </a:schemeClr>
              </a:solidFill>
            </a:ln>
          </p:spPr>
          <p:txBody>
            <a:bodyPr wrap="square" rtlCol="0">
              <a:spAutoFit/>
            </a:bodyPr>
            <a:lstStyle/>
            <a:p>
              <a:r>
                <a:rPr lang="en-CA">
                  <a:latin typeface="Libre Franklin" pitchFamily="2" charset="0"/>
                  <a:ea typeface="Calibri" panose="020F0502020204030204" pitchFamily="34" charset="0"/>
                  <a:cs typeface="Calibri" panose="020F0502020204030204" pitchFamily="34" charset="0"/>
                </a:rPr>
                <a:t>SDOH Standardized Screening &amp; Other Assessment</a:t>
              </a:r>
            </a:p>
          </p:txBody>
        </p:sp>
        <p:sp>
          <p:nvSpPr>
            <p:cNvPr id="16" name="TextBox 15">
              <a:extLst>
                <a:ext uri="{FF2B5EF4-FFF2-40B4-BE49-F238E27FC236}">
                  <a16:creationId xmlns:a16="http://schemas.microsoft.com/office/drawing/2014/main" id="{94D4B5B5-6B2E-A4F9-A832-941411D03B8F}"/>
                </a:ext>
              </a:extLst>
            </p:cNvPr>
            <p:cNvSpPr txBox="1"/>
            <p:nvPr/>
          </p:nvSpPr>
          <p:spPr>
            <a:xfrm>
              <a:off x="5289438" y="4372753"/>
              <a:ext cx="2287017" cy="320088"/>
            </a:xfrm>
            <a:prstGeom prst="rect">
              <a:avLst/>
            </a:prstGeom>
            <a:grpFill/>
            <a:ln w="15875">
              <a:solidFill>
                <a:schemeClr val="accent1">
                  <a:shade val="15000"/>
                </a:schemeClr>
              </a:solidFill>
            </a:ln>
          </p:spPr>
          <p:txBody>
            <a:bodyPr wrap="square" rtlCol="0">
              <a:spAutoFit/>
            </a:bodyPr>
            <a:lstStyle/>
            <a:p>
              <a:r>
                <a:rPr lang="en-CA">
                  <a:latin typeface="Libre Franklin" pitchFamily="2" charset="0"/>
                  <a:ea typeface="Calibri" panose="020F0502020204030204" pitchFamily="34" charset="0"/>
                  <a:cs typeface="Calibri" panose="020F0502020204030204" pitchFamily="34" charset="0"/>
                </a:rPr>
                <a:t>SDOH Patient Goals</a:t>
              </a:r>
            </a:p>
          </p:txBody>
        </p:sp>
        <p:sp>
          <p:nvSpPr>
            <p:cNvPr id="17" name="TextBox 16">
              <a:extLst>
                <a:ext uri="{FF2B5EF4-FFF2-40B4-BE49-F238E27FC236}">
                  <a16:creationId xmlns:a16="http://schemas.microsoft.com/office/drawing/2014/main" id="{77C7C0A2-1D25-3322-3F5C-F192251B39F3}"/>
                </a:ext>
              </a:extLst>
            </p:cNvPr>
            <p:cNvSpPr txBox="1"/>
            <p:nvPr/>
          </p:nvSpPr>
          <p:spPr>
            <a:xfrm>
              <a:off x="5289438" y="4829465"/>
              <a:ext cx="3233407" cy="560154"/>
            </a:xfrm>
            <a:prstGeom prst="rect">
              <a:avLst/>
            </a:prstGeom>
            <a:grpFill/>
            <a:ln w="15875">
              <a:solidFill>
                <a:schemeClr val="accent1">
                  <a:shade val="15000"/>
                </a:schemeClr>
              </a:solidFill>
            </a:ln>
          </p:spPr>
          <p:txBody>
            <a:bodyPr wrap="square" rtlCol="0">
              <a:spAutoFit/>
            </a:bodyPr>
            <a:lstStyle/>
            <a:p>
              <a:r>
                <a:rPr lang="en-CA">
                  <a:latin typeface="Libre Franklin" pitchFamily="2" charset="0"/>
                  <a:ea typeface="Calibri" panose="020F0502020204030204" pitchFamily="34" charset="0"/>
                  <a:cs typeface="Calibri" panose="020F0502020204030204" pitchFamily="34" charset="0"/>
                </a:rPr>
                <a:t>SDOH Diagnoses/Assessed Needs </a:t>
              </a:r>
              <a:r>
                <a:rPr lang="en-CA">
                  <a:solidFill>
                    <a:srgbClr val="AE3518"/>
                  </a:solidFill>
                  <a:latin typeface="Libre Franklin" pitchFamily="2" charset="0"/>
                  <a:ea typeface="Calibri" panose="020F0502020204030204" pitchFamily="34" charset="0"/>
                  <a:cs typeface="Calibri" panose="020F0502020204030204" pitchFamily="34" charset="0"/>
                </a:rPr>
                <a:t>&amp;</a:t>
              </a:r>
              <a:r>
                <a:rPr lang="en-CA">
                  <a:latin typeface="Libre Franklin" pitchFamily="2" charset="0"/>
                  <a:ea typeface="Calibri" panose="020F0502020204030204" pitchFamily="34" charset="0"/>
                  <a:cs typeface="Calibri" panose="020F0502020204030204" pitchFamily="34" charset="0"/>
                </a:rPr>
                <a:t> </a:t>
              </a:r>
              <a:r>
                <a:rPr lang="en-CA">
                  <a:solidFill>
                    <a:srgbClr val="AE3518"/>
                  </a:solidFill>
                  <a:latin typeface="Libre Franklin" pitchFamily="2" charset="0"/>
                  <a:ea typeface="Calibri" panose="020F0502020204030204" pitchFamily="34" charset="0"/>
                  <a:cs typeface="Calibri" panose="020F0502020204030204" pitchFamily="34" charset="0"/>
                </a:rPr>
                <a:t>Protective Factors*</a:t>
              </a:r>
            </a:p>
          </p:txBody>
        </p:sp>
        <p:sp>
          <p:nvSpPr>
            <p:cNvPr id="18" name="TextBox 17">
              <a:extLst>
                <a:ext uri="{FF2B5EF4-FFF2-40B4-BE49-F238E27FC236}">
                  <a16:creationId xmlns:a16="http://schemas.microsoft.com/office/drawing/2014/main" id="{B7D57C5B-BC0E-66BD-09CB-0B57974E2ADB}"/>
                </a:ext>
              </a:extLst>
            </p:cNvPr>
            <p:cNvSpPr txBox="1"/>
            <p:nvPr/>
          </p:nvSpPr>
          <p:spPr>
            <a:xfrm>
              <a:off x="5289438" y="5529541"/>
              <a:ext cx="3339733" cy="560154"/>
            </a:xfrm>
            <a:prstGeom prst="rect">
              <a:avLst/>
            </a:prstGeom>
            <a:grpFill/>
            <a:ln w="15875">
              <a:solidFill>
                <a:schemeClr val="accent1">
                  <a:shade val="15000"/>
                </a:schemeClr>
              </a:solidFill>
            </a:ln>
          </p:spPr>
          <p:txBody>
            <a:bodyPr wrap="square" lIns="91440" tIns="45720" rIns="91440" bIns="45720" rtlCol="0" anchor="t">
              <a:spAutoFit/>
            </a:bodyPr>
            <a:lstStyle/>
            <a:p>
              <a:r>
                <a:rPr lang="en-CA">
                  <a:latin typeface="Libre Franklin"/>
                  <a:ea typeface="Calibri"/>
                  <a:cs typeface="Calibri"/>
                </a:rPr>
                <a:t>SDOH Interventions: Procedures and </a:t>
              </a:r>
              <a:r>
                <a:rPr lang="en-CA">
                  <a:solidFill>
                    <a:srgbClr val="0070C0"/>
                  </a:solidFill>
                  <a:latin typeface="Libre Franklin"/>
                  <a:ea typeface="Calibri"/>
                  <a:cs typeface="Calibri"/>
                </a:rPr>
                <a:t>Programs*</a:t>
              </a:r>
            </a:p>
          </p:txBody>
        </p:sp>
        <p:sp>
          <p:nvSpPr>
            <p:cNvPr id="21" name="TextBox 20">
              <a:extLst>
                <a:ext uri="{FF2B5EF4-FFF2-40B4-BE49-F238E27FC236}">
                  <a16:creationId xmlns:a16="http://schemas.microsoft.com/office/drawing/2014/main" id="{958A6E53-6028-0AF7-6F3D-2E0F6DB9EBCA}"/>
                </a:ext>
              </a:extLst>
            </p:cNvPr>
            <p:cNvSpPr txBox="1"/>
            <p:nvPr/>
          </p:nvSpPr>
          <p:spPr>
            <a:xfrm>
              <a:off x="5137427" y="2947012"/>
              <a:ext cx="3322694" cy="320088"/>
            </a:xfrm>
            <a:prstGeom prst="rect">
              <a:avLst/>
            </a:prstGeom>
            <a:grpFill/>
            <a:ln w="15875">
              <a:solidFill>
                <a:schemeClr val="accent1">
                  <a:shade val="15000"/>
                </a:schemeClr>
              </a:solidFill>
            </a:ln>
          </p:spPr>
          <p:txBody>
            <a:bodyPr wrap="square" rtlCol="0">
              <a:spAutoFit/>
            </a:bodyPr>
            <a:lstStyle/>
            <a:p>
              <a:r>
                <a:rPr lang="en-CA" b="1">
                  <a:solidFill>
                    <a:srgbClr val="000000"/>
                  </a:solidFill>
                  <a:latin typeface="Libre Franklin" pitchFamily="2" charset="0"/>
                </a:rPr>
                <a:t>Social Determinants of Health (SDOH) </a:t>
              </a:r>
              <a:endParaRPr lang="en-CA">
                <a:latin typeface="Libre Franklin" pitchFamily="2" charset="0"/>
                <a:ea typeface="Calibri" panose="020F0502020204030204" pitchFamily="34" charset="0"/>
                <a:cs typeface="Calibri" panose="020F0502020204030204" pitchFamily="34" charset="0"/>
              </a:endParaRPr>
            </a:p>
          </p:txBody>
        </p:sp>
      </p:grpSp>
      <p:grpSp>
        <p:nvGrpSpPr>
          <p:cNvPr id="13" name="Group 12">
            <a:extLst>
              <a:ext uri="{FF2B5EF4-FFF2-40B4-BE49-F238E27FC236}">
                <a16:creationId xmlns:a16="http://schemas.microsoft.com/office/drawing/2014/main" id="{EFB42A25-A365-B0A1-BFEE-1C420B1DA239}"/>
              </a:ext>
            </a:extLst>
          </p:cNvPr>
          <p:cNvGrpSpPr/>
          <p:nvPr/>
        </p:nvGrpSpPr>
        <p:grpSpPr>
          <a:xfrm>
            <a:off x="1099136" y="3067086"/>
            <a:ext cx="2332678" cy="2770600"/>
            <a:chOff x="597112" y="3067086"/>
            <a:chExt cx="2332678" cy="2770600"/>
          </a:xfrm>
        </p:grpSpPr>
        <p:sp>
          <p:nvSpPr>
            <p:cNvPr id="25" name="Left Brace 24">
              <a:extLst>
                <a:ext uri="{FF2B5EF4-FFF2-40B4-BE49-F238E27FC236}">
                  <a16:creationId xmlns:a16="http://schemas.microsoft.com/office/drawing/2014/main" id="{BBD5EF27-CAA8-F509-768C-B7E4DB521A61}"/>
                </a:ext>
              </a:extLst>
            </p:cNvPr>
            <p:cNvSpPr/>
            <p:nvPr/>
          </p:nvSpPr>
          <p:spPr>
            <a:xfrm>
              <a:off x="2421161" y="3067086"/>
              <a:ext cx="508629" cy="2770600"/>
            </a:xfrm>
            <a:prstGeom prst="lef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2000">
                <a:latin typeface="Libre Franklin" pitchFamily="2" charset="0"/>
              </a:endParaRPr>
            </a:p>
          </p:txBody>
        </p:sp>
        <p:sp>
          <p:nvSpPr>
            <p:cNvPr id="27" name="TextBox 26">
              <a:extLst>
                <a:ext uri="{FF2B5EF4-FFF2-40B4-BE49-F238E27FC236}">
                  <a16:creationId xmlns:a16="http://schemas.microsoft.com/office/drawing/2014/main" id="{D8D77B07-2B21-CBBE-EA81-F8DC365BA217}"/>
                </a:ext>
              </a:extLst>
            </p:cNvPr>
            <p:cNvSpPr txBox="1"/>
            <p:nvPr/>
          </p:nvSpPr>
          <p:spPr>
            <a:xfrm>
              <a:off x="597112" y="3870890"/>
              <a:ext cx="1820271" cy="923330"/>
            </a:xfrm>
            <a:prstGeom prst="rect">
              <a:avLst/>
            </a:prstGeom>
            <a:noFill/>
            <a:ln>
              <a:solidFill>
                <a:schemeClr val="tx1"/>
              </a:solidFill>
            </a:ln>
          </p:spPr>
          <p:txBody>
            <a:bodyPr wrap="square" lIns="91440" tIns="45720" rIns="91440" bIns="45720" anchor="t">
              <a:spAutoFit/>
            </a:bodyPr>
            <a:lstStyle/>
            <a:p>
              <a:r>
                <a:rPr lang="en-CA" b="1">
                  <a:latin typeface="Libre Franklin"/>
                </a:rPr>
                <a:t>Gravity and USCDI framing</a:t>
              </a:r>
            </a:p>
          </p:txBody>
        </p:sp>
      </p:grpSp>
      <p:sp>
        <p:nvSpPr>
          <p:cNvPr id="2" name="TextBox 1">
            <a:extLst>
              <a:ext uri="{FF2B5EF4-FFF2-40B4-BE49-F238E27FC236}">
                <a16:creationId xmlns:a16="http://schemas.microsoft.com/office/drawing/2014/main" id="{24519E72-BA12-0597-2962-7862CEE8BBB6}"/>
              </a:ext>
            </a:extLst>
          </p:cNvPr>
          <p:cNvSpPr txBox="1"/>
          <p:nvPr/>
        </p:nvSpPr>
        <p:spPr>
          <a:xfrm>
            <a:off x="9344254" y="3853669"/>
            <a:ext cx="2674464" cy="1200329"/>
          </a:xfrm>
          <a:prstGeom prst="rect">
            <a:avLst/>
          </a:prstGeom>
          <a:solidFill>
            <a:srgbClr val="E7F3F1"/>
          </a:solidFill>
          <a:ln w="15875">
            <a:solidFill>
              <a:schemeClr val="accent1">
                <a:shade val="15000"/>
              </a:schemeClr>
            </a:solidFill>
          </a:ln>
        </p:spPr>
        <p:txBody>
          <a:bodyPr wrap="square" rtlCol="0">
            <a:spAutoFit/>
          </a:bodyPr>
          <a:lstStyle/>
          <a:p>
            <a:r>
              <a:rPr lang="en-CA" sz="1200">
                <a:solidFill>
                  <a:srgbClr val="AE3518"/>
                </a:solidFill>
                <a:latin typeface="Libre Franklin" pitchFamily="2" charset="0"/>
                <a:ea typeface="Calibri" panose="020F0502020204030204" pitchFamily="34" charset="0"/>
                <a:cs typeface="Calibri" panose="020F0502020204030204" pitchFamily="34" charset="0"/>
              </a:rPr>
              <a:t>* New: reflects Whole person care: Characteristics or strengths of individuals, families, communities or societies that act to mitigate risks an promote positive well-being and healthy development </a:t>
            </a:r>
          </a:p>
        </p:txBody>
      </p:sp>
      <p:sp>
        <p:nvSpPr>
          <p:cNvPr id="12" name="TextBox 11">
            <a:extLst>
              <a:ext uri="{FF2B5EF4-FFF2-40B4-BE49-F238E27FC236}">
                <a16:creationId xmlns:a16="http://schemas.microsoft.com/office/drawing/2014/main" id="{7CEA660A-B2EE-0403-1B40-20A7BB996BA3}"/>
              </a:ext>
            </a:extLst>
          </p:cNvPr>
          <p:cNvSpPr txBox="1"/>
          <p:nvPr/>
        </p:nvSpPr>
        <p:spPr>
          <a:xfrm>
            <a:off x="9866735" y="3104907"/>
            <a:ext cx="155115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ea typeface="Calibri"/>
                <a:cs typeface="Calibri"/>
              </a:rPr>
              <a:t>Data Content Standard v2</a:t>
            </a:r>
          </a:p>
        </p:txBody>
      </p:sp>
      <p:sp>
        <p:nvSpPr>
          <p:cNvPr id="24" name="Arrow: Right 23">
            <a:extLst>
              <a:ext uri="{FF2B5EF4-FFF2-40B4-BE49-F238E27FC236}">
                <a16:creationId xmlns:a16="http://schemas.microsoft.com/office/drawing/2014/main" id="{D5453D10-23C4-F38E-9B63-098C28C9476F}"/>
              </a:ext>
            </a:extLst>
          </p:cNvPr>
          <p:cNvSpPr/>
          <p:nvPr/>
        </p:nvSpPr>
        <p:spPr>
          <a:xfrm rot="10800000">
            <a:off x="8943052" y="3291654"/>
            <a:ext cx="806838" cy="265005"/>
          </a:xfrm>
          <a:prstGeom prst="right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4B372DAC-E11D-22C3-B4C0-19F34DD6AC4F}"/>
              </a:ext>
            </a:extLst>
          </p:cNvPr>
          <p:cNvSpPr txBox="1"/>
          <p:nvPr/>
        </p:nvSpPr>
        <p:spPr>
          <a:xfrm>
            <a:off x="1061564" y="3127860"/>
            <a:ext cx="211593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F48120"/>
                </a:solidFill>
                <a:ea typeface="Calibri"/>
                <a:cs typeface="Calibri"/>
              </a:rPr>
              <a:t>NEW: Data Content Standard v3 work</a:t>
            </a:r>
          </a:p>
        </p:txBody>
      </p:sp>
      <p:sp>
        <p:nvSpPr>
          <p:cNvPr id="28" name="TextBox 27">
            <a:extLst>
              <a:ext uri="{FF2B5EF4-FFF2-40B4-BE49-F238E27FC236}">
                <a16:creationId xmlns:a16="http://schemas.microsoft.com/office/drawing/2014/main" id="{211EFE97-8081-A9B1-A7FB-8C7090F0EA4F}"/>
              </a:ext>
            </a:extLst>
          </p:cNvPr>
          <p:cNvSpPr txBox="1"/>
          <p:nvPr/>
        </p:nvSpPr>
        <p:spPr>
          <a:xfrm>
            <a:off x="9499182" y="1419542"/>
            <a:ext cx="155115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ea typeface="Calibri"/>
                <a:cs typeface="Calibri"/>
              </a:rPr>
              <a:t>Data Content Standard v2</a:t>
            </a:r>
          </a:p>
        </p:txBody>
      </p:sp>
      <p:sp>
        <p:nvSpPr>
          <p:cNvPr id="29" name="Arrow: Right 28">
            <a:extLst>
              <a:ext uri="{FF2B5EF4-FFF2-40B4-BE49-F238E27FC236}">
                <a16:creationId xmlns:a16="http://schemas.microsoft.com/office/drawing/2014/main" id="{AB339D8A-2FE4-4904-B39C-FDAB0482764F}"/>
              </a:ext>
            </a:extLst>
          </p:cNvPr>
          <p:cNvSpPr/>
          <p:nvPr/>
        </p:nvSpPr>
        <p:spPr>
          <a:xfrm rot="10800000">
            <a:off x="8575499" y="1606289"/>
            <a:ext cx="806838" cy="265005"/>
          </a:xfrm>
          <a:prstGeom prst="right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4798055A-395B-D2F8-4077-5828C3E2BA15}"/>
              </a:ext>
            </a:extLst>
          </p:cNvPr>
          <p:cNvSpPr txBox="1"/>
          <p:nvPr/>
        </p:nvSpPr>
        <p:spPr>
          <a:xfrm>
            <a:off x="9344254" y="5189410"/>
            <a:ext cx="2674464" cy="646331"/>
          </a:xfrm>
          <a:prstGeom prst="rect">
            <a:avLst/>
          </a:prstGeom>
          <a:solidFill>
            <a:srgbClr val="E7F3F1"/>
          </a:solidFill>
          <a:ln w="15875">
            <a:solidFill>
              <a:srgbClr val="0070C0"/>
            </a:solidFill>
          </a:ln>
        </p:spPr>
        <p:txBody>
          <a:bodyPr wrap="square" lIns="91440" tIns="45720" rIns="91440" bIns="45720" rtlCol="0" anchor="t">
            <a:spAutoFit/>
          </a:bodyPr>
          <a:lstStyle/>
          <a:p>
            <a:pPr marL="171450" indent="-171450">
              <a:buFont typeface="Arial"/>
              <a:buChar char="•"/>
            </a:pPr>
            <a:r>
              <a:rPr lang="en-CA" sz="1200">
                <a:solidFill>
                  <a:srgbClr val="0070C0"/>
                </a:solidFill>
                <a:latin typeface="Libre Franklin"/>
                <a:ea typeface="Calibri"/>
                <a:cs typeface="Calibri"/>
              </a:rPr>
              <a:t>Important to Social Prescribing and Referral to community and social services</a:t>
            </a:r>
            <a:endParaRPr lang="en-CA" sz="1200">
              <a:solidFill>
                <a:srgbClr val="0070C0"/>
              </a:solidFill>
              <a:latin typeface="Libre Franklin" pitchFamily="2"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9166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0249BF5-53D6-F5D8-50F0-C599724B7F65}"/>
              </a:ext>
            </a:extLst>
          </p:cNvPr>
          <p:cNvSpPr>
            <a:spLocks noGrp="1"/>
          </p:cNvSpPr>
          <p:nvPr>
            <p:ph type="ctrTitle"/>
          </p:nvPr>
        </p:nvSpPr>
        <p:spPr/>
        <p:txBody>
          <a:bodyPr/>
          <a:lstStyle/>
          <a:p>
            <a:r>
              <a:rPr lang="en-CA"/>
              <a:t>Social Arc: </a:t>
            </a:r>
            <a:br>
              <a:rPr lang="en-CA"/>
            </a:br>
            <a:r>
              <a:rPr lang="en-CA"/>
              <a:t>Housing and Food</a:t>
            </a:r>
          </a:p>
        </p:txBody>
      </p:sp>
    </p:spTree>
    <p:extLst>
      <p:ext uri="{BB962C8B-B14F-4D97-AF65-F5344CB8AC3E}">
        <p14:creationId xmlns:p14="http://schemas.microsoft.com/office/powerpoint/2010/main" val="1351155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329674-9366-5171-C48E-0812AAB605FA}"/>
              </a:ext>
            </a:extLst>
          </p:cNvPr>
          <p:cNvSpPr>
            <a:spLocks noGrp="1"/>
          </p:cNvSpPr>
          <p:nvPr>
            <p:ph type="title"/>
          </p:nvPr>
        </p:nvSpPr>
        <p:spPr/>
        <p:txBody>
          <a:bodyPr/>
          <a:lstStyle/>
          <a:p>
            <a:r>
              <a:rPr lang="en-CA"/>
              <a:t>Social Arc Components</a:t>
            </a:r>
          </a:p>
        </p:txBody>
      </p:sp>
      <p:sp>
        <p:nvSpPr>
          <p:cNvPr id="5" name="Text Placeholder 4">
            <a:extLst>
              <a:ext uri="{FF2B5EF4-FFF2-40B4-BE49-F238E27FC236}">
                <a16:creationId xmlns:a16="http://schemas.microsoft.com/office/drawing/2014/main" id="{C5F5F5F7-0980-65E3-800E-E8A909FF6287}"/>
              </a:ext>
            </a:extLst>
          </p:cNvPr>
          <p:cNvSpPr>
            <a:spLocks noGrp="1"/>
          </p:cNvSpPr>
          <p:nvPr>
            <p:ph type="body" sz="quarter" idx="12"/>
          </p:nvPr>
        </p:nvSpPr>
        <p:spPr>
          <a:xfrm>
            <a:off x="615736" y="1786327"/>
            <a:ext cx="10960528" cy="3079305"/>
          </a:xfrm>
        </p:spPr>
        <p:txBody>
          <a:bodyPr/>
          <a:lstStyle/>
          <a:p>
            <a:pPr>
              <a:buFont typeface="Arial" panose="020B0604020202020204" pitchFamily="34" charset="0"/>
              <a:buChar char="•"/>
            </a:pPr>
            <a:r>
              <a:rPr lang="en-CA"/>
              <a:t>Screening and Assessment</a:t>
            </a:r>
          </a:p>
          <a:p>
            <a:pPr>
              <a:buFont typeface="Arial" panose="020B0604020202020204" pitchFamily="34" charset="0"/>
              <a:buChar char="•"/>
            </a:pPr>
            <a:r>
              <a:rPr lang="en-CA" err="1"/>
              <a:t>Identifed</a:t>
            </a:r>
            <a:r>
              <a:rPr lang="en-CA"/>
              <a:t> Social Need</a:t>
            </a:r>
          </a:p>
          <a:p>
            <a:pPr>
              <a:buFont typeface="Arial" panose="020B0604020202020204" pitchFamily="34" charset="0"/>
              <a:buChar char="•"/>
            </a:pPr>
            <a:r>
              <a:rPr lang="en-CA"/>
              <a:t>Patient Goals</a:t>
            </a:r>
          </a:p>
          <a:p>
            <a:pPr>
              <a:buFont typeface="Arial" panose="020B0604020202020204" pitchFamily="34" charset="0"/>
              <a:buChar char="•"/>
            </a:pPr>
            <a:r>
              <a:rPr lang="en-CA"/>
              <a:t>Interventions</a:t>
            </a:r>
          </a:p>
          <a:p>
            <a:endParaRPr lang="en-CA"/>
          </a:p>
          <a:p>
            <a:endParaRPr lang="en-CA"/>
          </a:p>
        </p:txBody>
      </p:sp>
    </p:spTree>
    <p:extLst>
      <p:ext uri="{BB962C8B-B14F-4D97-AF65-F5344CB8AC3E}">
        <p14:creationId xmlns:p14="http://schemas.microsoft.com/office/powerpoint/2010/main" val="2006966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2F20C-699E-C0F5-BDAD-5E3661F96A55}"/>
              </a:ext>
            </a:extLst>
          </p:cNvPr>
          <p:cNvSpPr>
            <a:spLocks noGrp="1"/>
          </p:cNvSpPr>
          <p:nvPr>
            <p:ph type="title"/>
          </p:nvPr>
        </p:nvSpPr>
        <p:spPr/>
        <p:txBody>
          <a:bodyPr/>
          <a:lstStyle/>
          <a:p>
            <a:r>
              <a:rPr lang="en-CA"/>
              <a:t>Social Arc: Interventions</a:t>
            </a:r>
          </a:p>
        </p:txBody>
      </p:sp>
      <p:pic>
        <p:nvPicPr>
          <p:cNvPr id="6" name="Picture 5">
            <a:extLst>
              <a:ext uri="{FF2B5EF4-FFF2-40B4-BE49-F238E27FC236}">
                <a16:creationId xmlns:a16="http://schemas.microsoft.com/office/drawing/2014/main" id="{39C1D5F5-C9FC-E0B9-0FEE-3FDB18F78922}"/>
              </a:ext>
            </a:extLst>
          </p:cNvPr>
          <p:cNvPicPr>
            <a:picLocks noChangeAspect="1"/>
          </p:cNvPicPr>
          <p:nvPr/>
        </p:nvPicPr>
        <p:blipFill>
          <a:blip r:embed="rId2"/>
          <a:stretch>
            <a:fillRect/>
          </a:stretch>
        </p:blipFill>
        <p:spPr>
          <a:xfrm>
            <a:off x="613691" y="1319774"/>
            <a:ext cx="9960629" cy="4985904"/>
          </a:xfrm>
          <a:prstGeom prst="rect">
            <a:avLst/>
          </a:prstGeom>
        </p:spPr>
      </p:pic>
    </p:spTree>
    <p:extLst>
      <p:ext uri="{BB962C8B-B14F-4D97-AF65-F5344CB8AC3E}">
        <p14:creationId xmlns:p14="http://schemas.microsoft.com/office/powerpoint/2010/main" val="4013348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company's health equity&#10;&#10;AI-generated content may be incorrect.">
            <a:extLst>
              <a:ext uri="{FF2B5EF4-FFF2-40B4-BE49-F238E27FC236}">
                <a16:creationId xmlns:a16="http://schemas.microsoft.com/office/drawing/2014/main" id="{022FEB0D-3C02-E6F5-AABE-40AB1B333011}"/>
              </a:ext>
            </a:extLst>
          </p:cNvPr>
          <p:cNvPicPr>
            <a:picLocks noChangeAspect="1"/>
          </p:cNvPicPr>
          <p:nvPr/>
        </p:nvPicPr>
        <p:blipFill>
          <a:blip r:embed="rId2"/>
          <a:stretch>
            <a:fillRect/>
          </a:stretch>
        </p:blipFill>
        <p:spPr>
          <a:xfrm>
            <a:off x="804773" y="749808"/>
            <a:ext cx="10582453" cy="4861757"/>
          </a:xfrm>
          <a:prstGeom prst="rect">
            <a:avLst/>
          </a:prstGeom>
        </p:spPr>
      </p:pic>
    </p:spTree>
    <p:extLst>
      <p:ext uri="{BB962C8B-B14F-4D97-AF65-F5344CB8AC3E}">
        <p14:creationId xmlns:p14="http://schemas.microsoft.com/office/powerpoint/2010/main" val="1243851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D76443-49C4-8A59-72F4-F363B5F6B04B}"/>
              </a:ext>
            </a:extLst>
          </p:cNvPr>
          <p:cNvSpPr txBox="1"/>
          <p:nvPr/>
        </p:nvSpPr>
        <p:spPr>
          <a:xfrm>
            <a:off x="393192" y="658368"/>
            <a:ext cx="6190488" cy="923330"/>
          </a:xfrm>
          <a:prstGeom prst="rect">
            <a:avLst/>
          </a:prstGeom>
          <a:noFill/>
        </p:spPr>
        <p:txBody>
          <a:bodyPr wrap="square" rtlCol="0">
            <a:spAutoFit/>
          </a:bodyPr>
          <a:lstStyle/>
          <a:p>
            <a:r>
              <a:rPr lang="en-CA">
                <a:hlinkClick r:id="rId2"/>
              </a:rPr>
              <a:t>Determining food security status - Canada.ca</a:t>
            </a:r>
            <a:endParaRPr lang="en-CA"/>
          </a:p>
          <a:p>
            <a:r>
              <a:rPr lang="en-CA" b="1"/>
              <a:t>Household Food Security Survey Module (HFSSM)</a:t>
            </a:r>
          </a:p>
          <a:p>
            <a:endParaRPr lang="en-CA"/>
          </a:p>
        </p:txBody>
      </p:sp>
      <p:sp>
        <p:nvSpPr>
          <p:cNvPr id="6" name="TextBox 5">
            <a:extLst>
              <a:ext uri="{FF2B5EF4-FFF2-40B4-BE49-F238E27FC236}">
                <a16:creationId xmlns:a16="http://schemas.microsoft.com/office/drawing/2014/main" id="{EA56C95A-191A-A9ED-CC84-629BDC464EA1}"/>
              </a:ext>
            </a:extLst>
          </p:cNvPr>
          <p:cNvSpPr txBox="1"/>
          <p:nvPr/>
        </p:nvSpPr>
        <p:spPr>
          <a:xfrm>
            <a:off x="941832" y="1581698"/>
            <a:ext cx="10122408" cy="4801314"/>
          </a:xfrm>
          <a:prstGeom prst="rect">
            <a:avLst/>
          </a:prstGeom>
          <a:noFill/>
        </p:spPr>
        <p:txBody>
          <a:bodyPr wrap="square" rtlCol="0">
            <a:spAutoFit/>
          </a:bodyPr>
          <a:lstStyle/>
          <a:p>
            <a:pPr marL="285750" indent="-285750">
              <a:buFont typeface="Arial" panose="020B0604020202020204" pitchFamily="34" charset="0"/>
              <a:buChar char="•"/>
            </a:pPr>
            <a:r>
              <a:rPr lang="en-CA"/>
              <a:t>Incorporated into the annual Canadian Income Survey in 2019 (2018 reference year).</a:t>
            </a:r>
          </a:p>
          <a:p>
            <a:pPr marL="285750" indent="-285750">
              <a:buFont typeface="Arial" panose="020B0604020202020204" pitchFamily="34" charset="0"/>
              <a:buChar char="•"/>
            </a:pPr>
            <a:r>
              <a:rPr lang="en-CA"/>
              <a:t>Canada’s primary validated measure of food insecurity. </a:t>
            </a:r>
          </a:p>
          <a:p>
            <a:pPr marL="285750" indent="-285750">
              <a:buFont typeface="Arial" panose="020B0604020202020204" pitchFamily="34" charset="0"/>
              <a:buChar char="•"/>
            </a:pPr>
            <a:r>
              <a:rPr lang="en-CA"/>
              <a:t>Contains 18 questions designed to measure food insecurity resulting from limited financial resources. </a:t>
            </a:r>
          </a:p>
          <a:p>
            <a:pPr marL="285750" indent="-285750">
              <a:buFont typeface="Arial" panose="020B0604020202020204" pitchFamily="34" charset="0"/>
              <a:buChar char="•"/>
            </a:pPr>
            <a:r>
              <a:rPr lang="en-CA"/>
              <a:t>Asks about the household’s experiences of food insecurity during the previous year for both adults and children. These experiences include:</a:t>
            </a:r>
          </a:p>
          <a:p>
            <a:pPr marL="742950" lvl="1" indent="-285750">
              <a:buFont typeface="Arial" panose="020B0604020202020204" pitchFamily="34" charset="0"/>
              <a:buChar char="•"/>
            </a:pPr>
            <a:r>
              <a:rPr lang="en-CA"/>
              <a:t>worrying about running out of food before there is money to buy more</a:t>
            </a:r>
          </a:p>
          <a:p>
            <a:pPr marL="742950" lvl="1" indent="-285750">
              <a:buFont typeface="Arial" panose="020B0604020202020204" pitchFamily="34" charset="0"/>
              <a:buChar char="•"/>
            </a:pPr>
            <a:r>
              <a:rPr lang="en-CA"/>
              <a:t>cutting the size or skipping meals because there wasn’t enough money for food</a:t>
            </a:r>
          </a:p>
          <a:p>
            <a:pPr marL="742950" lvl="1" indent="-285750">
              <a:buFont typeface="Arial" panose="020B0604020202020204" pitchFamily="34" charset="0"/>
              <a:buChar char="•"/>
            </a:pPr>
            <a:r>
              <a:rPr lang="en-CA"/>
              <a:t>going a whole day without eating because there wasn’t enough money for food</a:t>
            </a:r>
          </a:p>
          <a:p>
            <a:pPr marL="285750" indent="-285750">
              <a:buFont typeface="Arial" panose="020B0604020202020204" pitchFamily="34" charset="0"/>
              <a:buChar char="•"/>
            </a:pPr>
            <a:r>
              <a:rPr lang="en-CA"/>
              <a:t>Households can be classified into one of the 4 following categories:</a:t>
            </a:r>
          </a:p>
          <a:p>
            <a:pPr marL="742950" lvl="1" indent="-285750">
              <a:buFont typeface="Arial" panose="020B0604020202020204" pitchFamily="34" charset="0"/>
              <a:buChar char="•"/>
            </a:pPr>
            <a:r>
              <a:rPr lang="en-CA"/>
              <a:t>food secure</a:t>
            </a:r>
          </a:p>
          <a:p>
            <a:pPr marL="742950" lvl="1" indent="-285750">
              <a:buFont typeface="Arial" panose="020B0604020202020204" pitchFamily="34" charset="0"/>
              <a:buChar char="•"/>
            </a:pPr>
            <a:r>
              <a:rPr lang="en-CA"/>
              <a:t>food insecure, marginal</a:t>
            </a:r>
          </a:p>
          <a:p>
            <a:pPr marL="742950" lvl="1" indent="-285750">
              <a:buFont typeface="Arial" panose="020B0604020202020204" pitchFamily="34" charset="0"/>
              <a:buChar char="•"/>
            </a:pPr>
            <a:r>
              <a:rPr lang="en-CA"/>
              <a:t>food insecure, moderate</a:t>
            </a:r>
          </a:p>
          <a:p>
            <a:pPr marL="742950" lvl="1" indent="-285750">
              <a:buFont typeface="Arial" panose="020B0604020202020204" pitchFamily="34" charset="0"/>
              <a:buChar char="•"/>
            </a:pPr>
            <a:r>
              <a:rPr lang="en-CA"/>
              <a:t>food insecure, severe</a:t>
            </a:r>
          </a:p>
          <a:p>
            <a:pPr marL="742950" lvl="1" indent="-285750">
              <a:buFont typeface="Arial" panose="020B0604020202020204" pitchFamily="34" charset="0"/>
              <a:buChar char="•"/>
            </a:pPr>
            <a:endParaRPr lang="en-CA"/>
          </a:p>
          <a:p>
            <a:r>
              <a:rPr lang="en-CA"/>
              <a:t>Note: The categories of “</a:t>
            </a:r>
            <a:r>
              <a:rPr lang="en-CA" b="1"/>
              <a:t>food insecure, moderate</a:t>
            </a:r>
            <a:r>
              <a:rPr lang="en-CA"/>
              <a:t>” and “</a:t>
            </a:r>
            <a:r>
              <a:rPr lang="en-CA" b="1"/>
              <a:t>food insecure, severe</a:t>
            </a:r>
            <a:r>
              <a:rPr lang="en-CA"/>
              <a:t>” have been combined into an </a:t>
            </a:r>
            <a:r>
              <a:rPr lang="en-CA" b="1"/>
              <a:t>overall category of “food insecure</a:t>
            </a:r>
            <a:r>
              <a:rPr lang="en-CA"/>
              <a:t>” as they reflect disruptions in the food consumed.</a:t>
            </a:r>
          </a:p>
          <a:p>
            <a:endParaRPr lang="en-CA"/>
          </a:p>
        </p:txBody>
      </p:sp>
    </p:spTree>
    <p:extLst>
      <p:ext uri="{BB962C8B-B14F-4D97-AF65-F5344CB8AC3E}">
        <p14:creationId xmlns:p14="http://schemas.microsoft.com/office/powerpoint/2010/main" val="2285859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8ADF4-EAB0-DD04-A468-3C32D2E88C79}"/>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B8F80932-7222-803C-9F7D-36B13C729FC7}"/>
              </a:ext>
            </a:extLst>
          </p:cNvPr>
          <p:cNvPicPr>
            <a:picLocks noChangeAspect="1"/>
          </p:cNvPicPr>
          <p:nvPr/>
        </p:nvPicPr>
        <p:blipFill>
          <a:blip r:embed="rId3"/>
          <a:stretch>
            <a:fillRect/>
          </a:stretch>
        </p:blipFill>
        <p:spPr>
          <a:xfrm>
            <a:off x="393192" y="1405069"/>
            <a:ext cx="11091672" cy="4047861"/>
          </a:xfrm>
          <a:prstGeom prst="rect">
            <a:avLst/>
          </a:prstGeom>
        </p:spPr>
      </p:pic>
      <p:sp>
        <p:nvSpPr>
          <p:cNvPr id="4" name="TextBox 3">
            <a:extLst>
              <a:ext uri="{FF2B5EF4-FFF2-40B4-BE49-F238E27FC236}">
                <a16:creationId xmlns:a16="http://schemas.microsoft.com/office/drawing/2014/main" id="{8572B8D3-097D-D76C-B01B-833C9E113BDF}"/>
              </a:ext>
            </a:extLst>
          </p:cNvPr>
          <p:cNvSpPr txBox="1"/>
          <p:nvPr/>
        </p:nvSpPr>
        <p:spPr>
          <a:xfrm>
            <a:off x="393192" y="658368"/>
            <a:ext cx="6190488" cy="369332"/>
          </a:xfrm>
          <a:prstGeom prst="rect">
            <a:avLst/>
          </a:prstGeom>
          <a:noFill/>
        </p:spPr>
        <p:txBody>
          <a:bodyPr wrap="square" rtlCol="0">
            <a:spAutoFit/>
          </a:bodyPr>
          <a:lstStyle/>
          <a:p>
            <a:r>
              <a:rPr lang="en-CA"/>
              <a:t>Household Food Security Survey Module (HFSSM)</a:t>
            </a:r>
          </a:p>
        </p:txBody>
      </p:sp>
    </p:spTree>
    <p:extLst>
      <p:ext uri="{BB962C8B-B14F-4D97-AF65-F5344CB8AC3E}">
        <p14:creationId xmlns:p14="http://schemas.microsoft.com/office/powerpoint/2010/main" val="1884604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13895B6C-D80E-DF5C-A335-52AD3EF46663}"/>
              </a:ext>
            </a:extLst>
          </p:cNvPr>
          <p:cNvSpPr txBox="1">
            <a:spLocks/>
          </p:cNvSpPr>
          <p:nvPr/>
        </p:nvSpPr>
        <p:spPr>
          <a:xfrm>
            <a:off x="6885633" y="1758204"/>
            <a:ext cx="4875998" cy="3280139"/>
          </a:xfrm>
          <a:prstGeom prst="rect">
            <a:avLst/>
          </a:prstGeom>
        </p:spPr>
        <p:txBody>
          <a:bodyPr lIns="121920" tIns="60960" rIns="121920" bIns="60960" anchor="t"/>
          <a:lstStyle>
            <a:lvl1pPr marL="180975" indent="-180975" algn="l" defTabSz="914400"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n-lt"/>
                <a:ea typeface="+mn-ea"/>
                <a:cs typeface="+mn-cs"/>
              </a:defRPr>
            </a:lvl1pPr>
            <a:lvl2pPr marL="361950" indent="-171450" algn="l" defTabSz="914400" rtl="0" eaLnBrk="1" latinLnBrk="0" hangingPunct="1">
              <a:lnSpc>
                <a:spcPts val="2100"/>
              </a:lnSpc>
              <a:spcBef>
                <a:spcPts val="600"/>
              </a:spcBef>
              <a:spcAft>
                <a:spcPts val="600"/>
              </a:spcAft>
              <a:buFont typeface="Courier New" panose="02070309020205020404" pitchFamily="49" charset="0"/>
              <a:buChar char="-"/>
              <a:tabLst/>
              <a:defRPr sz="1600" kern="1200">
                <a:solidFill>
                  <a:schemeClr val="tx1"/>
                </a:solidFill>
                <a:latin typeface="+mn-lt"/>
                <a:ea typeface="+mn-ea"/>
                <a:cs typeface="+mn-cs"/>
              </a:defRPr>
            </a:lvl2pPr>
            <a:lvl3pPr marL="361950" indent="-171450" algn="l" defTabSz="914400"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3pPr>
            <a:lvl4pPr marL="361950" indent="-171450" algn="l" defTabSz="914400"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4pPr>
            <a:lvl5pPr marL="361950" indent="-171450" algn="l" defTabSz="914400"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9170">
              <a:lnSpc>
                <a:spcPts val="2800"/>
              </a:lnSpc>
              <a:spcBef>
                <a:spcPts val="800"/>
              </a:spcBef>
              <a:spcAft>
                <a:spcPts val="0"/>
              </a:spcAft>
              <a:buNone/>
            </a:pPr>
            <a:r>
              <a:rPr lang="en-US" sz="3200">
                <a:solidFill>
                  <a:srgbClr val="00A199"/>
                </a:solidFill>
                <a:latin typeface="Calibri"/>
              </a:rPr>
              <a:t>Land acknowledgement</a:t>
            </a:r>
            <a:endParaRPr lang="en-US" sz="2800">
              <a:latin typeface="Calibri"/>
              <a:cs typeface="Arial"/>
            </a:endParaRPr>
          </a:p>
          <a:p>
            <a:pPr marL="0" indent="0" defTabSz="1219170">
              <a:lnSpc>
                <a:spcPts val="2800"/>
              </a:lnSpc>
              <a:spcBef>
                <a:spcPts val="800"/>
              </a:spcBef>
              <a:spcAft>
                <a:spcPts val="0"/>
              </a:spcAft>
              <a:buNone/>
            </a:pPr>
            <a:r>
              <a:rPr lang="en-US" sz="2650" b="0">
                <a:latin typeface="Calibri"/>
                <a:cs typeface="Arial"/>
              </a:rPr>
              <a:t>We would like to acknowledge the lands we occupy, including those that are treaty or unceded. We recognize that these lands are home to many diverse First Nations, Inuit, and Métis Peoples.</a:t>
            </a:r>
            <a:endParaRPr lang="en-US" sz="2650" b="0">
              <a:latin typeface="Calibri"/>
              <a:ea typeface="Calibri"/>
              <a:cs typeface="Arial"/>
            </a:endParaRPr>
          </a:p>
        </p:txBody>
      </p:sp>
      <p:pic>
        <p:nvPicPr>
          <p:cNvPr id="2" name="Picture 1" descr="A painting of birds on a boat&#10;&#10;AI-generated content may be incorrect.">
            <a:extLst>
              <a:ext uri="{FF2B5EF4-FFF2-40B4-BE49-F238E27FC236}">
                <a16:creationId xmlns:a16="http://schemas.microsoft.com/office/drawing/2014/main" id="{938BF0ED-9294-0E3D-3F14-8DFD8BED9AFB}"/>
              </a:ext>
            </a:extLst>
          </p:cNvPr>
          <p:cNvPicPr>
            <a:picLocks noChangeAspect="1"/>
          </p:cNvPicPr>
          <p:nvPr/>
        </p:nvPicPr>
        <p:blipFill>
          <a:blip r:embed="rId3"/>
          <a:stretch>
            <a:fillRect/>
          </a:stretch>
        </p:blipFill>
        <p:spPr>
          <a:xfrm>
            <a:off x="296174" y="495300"/>
            <a:ext cx="6181725" cy="5867400"/>
          </a:xfrm>
          <a:prstGeom prst="rect">
            <a:avLst/>
          </a:prstGeom>
        </p:spPr>
      </p:pic>
    </p:spTree>
    <p:extLst>
      <p:ext uri="{BB962C8B-B14F-4D97-AF65-F5344CB8AC3E}">
        <p14:creationId xmlns:p14="http://schemas.microsoft.com/office/powerpoint/2010/main" val="803278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survey&#10;&#10;AI-generated content may be incorrect.">
            <a:extLst>
              <a:ext uri="{FF2B5EF4-FFF2-40B4-BE49-F238E27FC236}">
                <a16:creationId xmlns:a16="http://schemas.microsoft.com/office/drawing/2014/main" id="{0E02F140-6E69-710F-FC2B-4AD36426DC28}"/>
              </a:ext>
            </a:extLst>
          </p:cNvPr>
          <p:cNvPicPr>
            <a:picLocks noChangeAspect="1"/>
          </p:cNvPicPr>
          <p:nvPr/>
        </p:nvPicPr>
        <p:blipFill>
          <a:blip r:embed="rId2"/>
          <a:stretch>
            <a:fillRect/>
          </a:stretch>
        </p:blipFill>
        <p:spPr>
          <a:xfrm>
            <a:off x="666932" y="142732"/>
            <a:ext cx="8367340" cy="4829810"/>
          </a:xfrm>
          <a:prstGeom prst="rect">
            <a:avLst/>
          </a:prstGeom>
        </p:spPr>
      </p:pic>
      <p:sp>
        <p:nvSpPr>
          <p:cNvPr id="4" name="TextBox 3">
            <a:extLst>
              <a:ext uri="{FF2B5EF4-FFF2-40B4-BE49-F238E27FC236}">
                <a16:creationId xmlns:a16="http://schemas.microsoft.com/office/drawing/2014/main" id="{498C20F0-D727-8126-DD4C-76F40D7CB0E7}"/>
              </a:ext>
            </a:extLst>
          </p:cNvPr>
          <p:cNvSpPr txBox="1"/>
          <p:nvPr/>
        </p:nvSpPr>
        <p:spPr>
          <a:xfrm>
            <a:off x="777240" y="6208776"/>
            <a:ext cx="9281740" cy="369332"/>
          </a:xfrm>
          <a:prstGeom prst="rect">
            <a:avLst/>
          </a:prstGeom>
          <a:noFill/>
        </p:spPr>
        <p:txBody>
          <a:bodyPr wrap="square" rtlCol="0">
            <a:spAutoFit/>
          </a:bodyPr>
          <a:lstStyle/>
          <a:p>
            <a:r>
              <a:rPr lang="en-CA">
                <a:hlinkClick r:id="rId3"/>
              </a:rPr>
              <a:t>Ref: Canadian Income Survey: Food insecurity and unmet health care needs, 2018 and 2019</a:t>
            </a:r>
            <a:endParaRPr lang="en-CA"/>
          </a:p>
        </p:txBody>
      </p:sp>
      <p:sp>
        <p:nvSpPr>
          <p:cNvPr id="5" name="TextBox 4">
            <a:extLst>
              <a:ext uri="{FF2B5EF4-FFF2-40B4-BE49-F238E27FC236}">
                <a16:creationId xmlns:a16="http://schemas.microsoft.com/office/drawing/2014/main" id="{7743AFDB-70DC-D7C7-A3EA-F19F03182F75}"/>
              </a:ext>
            </a:extLst>
          </p:cNvPr>
          <p:cNvSpPr txBox="1"/>
          <p:nvPr/>
        </p:nvSpPr>
        <p:spPr>
          <a:xfrm>
            <a:off x="777240" y="5208508"/>
            <a:ext cx="8869680" cy="830997"/>
          </a:xfrm>
          <a:prstGeom prst="rect">
            <a:avLst/>
          </a:prstGeom>
          <a:noFill/>
        </p:spPr>
        <p:txBody>
          <a:bodyPr wrap="square" rtlCol="0">
            <a:spAutoFit/>
          </a:bodyPr>
          <a:lstStyle/>
          <a:p>
            <a:r>
              <a:rPr lang="en-CA" sz="1600"/>
              <a:t>Main Finding: In 2018, 11.5% of people lived in households that experienced moderate or severe food insecurity. This rate decreased to 10.6% in 2019. In 2019, 7.4% lived in moderately food insecure households, while 3.2% lived in severely food insecure households. </a:t>
            </a:r>
          </a:p>
        </p:txBody>
      </p:sp>
    </p:spTree>
    <p:extLst>
      <p:ext uri="{BB962C8B-B14F-4D97-AF65-F5344CB8AC3E}">
        <p14:creationId xmlns:p14="http://schemas.microsoft.com/office/powerpoint/2010/main" val="1147991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10;&#10;AI-generated content may be incorrect.">
            <a:extLst>
              <a:ext uri="{FF2B5EF4-FFF2-40B4-BE49-F238E27FC236}">
                <a16:creationId xmlns:a16="http://schemas.microsoft.com/office/drawing/2014/main" id="{3C70D487-21CA-BAEA-4BE3-306186954A61}"/>
              </a:ext>
            </a:extLst>
          </p:cNvPr>
          <p:cNvPicPr>
            <a:picLocks noChangeAspect="1"/>
          </p:cNvPicPr>
          <p:nvPr/>
        </p:nvPicPr>
        <p:blipFill>
          <a:blip r:embed="rId3"/>
          <a:srcRect r="13468"/>
          <a:stretch>
            <a:fillRect/>
          </a:stretch>
        </p:blipFill>
        <p:spPr>
          <a:xfrm>
            <a:off x="813816" y="1980871"/>
            <a:ext cx="10835082" cy="2170505"/>
          </a:xfrm>
          <a:prstGeom prst="rect">
            <a:avLst/>
          </a:prstGeom>
        </p:spPr>
      </p:pic>
      <p:sp>
        <p:nvSpPr>
          <p:cNvPr id="9" name="TextBox 8">
            <a:extLst>
              <a:ext uri="{FF2B5EF4-FFF2-40B4-BE49-F238E27FC236}">
                <a16:creationId xmlns:a16="http://schemas.microsoft.com/office/drawing/2014/main" id="{DFBF3AEE-0223-E1F7-A836-5A697B1DC1D4}"/>
              </a:ext>
            </a:extLst>
          </p:cNvPr>
          <p:cNvSpPr txBox="1"/>
          <p:nvPr/>
        </p:nvSpPr>
        <p:spPr>
          <a:xfrm>
            <a:off x="813816" y="1051560"/>
            <a:ext cx="7187184" cy="369332"/>
          </a:xfrm>
          <a:prstGeom prst="rect">
            <a:avLst/>
          </a:prstGeom>
          <a:noFill/>
        </p:spPr>
        <p:txBody>
          <a:bodyPr wrap="square" rtlCol="0">
            <a:spAutoFit/>
          </a:bodyPr>
          <a:lstStyle/>
          <a:p>
            <a:r>
              <a:rPr lang="en-CA" b="1"/>
              <a:t>Food Access/Security Screening Questions from published Surveys</a:t>
            </a:r>
          </a:p>
        </p:txBody>
      </p:sp>
      <p:sp>
        <p:nvSpPr>
          <p:cNvPr id="10" name="TextBox 9">
            <a:extLst>
              <a:ext uri="{FF2B5EF4-FFF2-40B4-BE49-F238E27FC236}">
                <a16:creationId xmlns:a16="http://schemas.microsoft.com/office/drawing/2014/main" id="{3A9A2457-A760-7190-5076-DAE76DACE4C7}"/>
              </a:ext>
            </a:extLst>
          </p:cNvPr>
          <p:cNvSpPr txBox="1"/>
          <p:nvPr/>
        </p:nvSpPr>
        <p:spPr>
          <a:xfrm>
            <a:off x="614680" y="4265168"/>
            <a:ext cx="10693400" cy="1815882"/>
          </a:xfrm>
          <a:prstGeom prst="rect">
            <a:avLst/>
          </a:prstGeom>
          <a:noFill/>
        </p:spPr>
        <p:txBody>
          <a:bodyPr wrap="square" rtlCol="0">
            <a:spAutoFit/>
          </a:bodyPr>
          <a:lstStyle/>
          <a:p>
            <a:pPr marL="285750" indent="-285750">
              <a:buFont typeface="Arial" panose="020B0604020202020204" pitchFamily="34" charset="0"/>
              <a:buChar char="•"/>
            </a:pPr>
            <a:r>
              <a:rPr lang="en-CA" sz="1600" b="1">
                <a:hlinkClick r:id="rId4"/>
              </a:rPr>
              <a:t>Pan-Canadian Health Data Content Framework (PCHDCF): Data Content Standard</a:t>
            </a:r>
            <a:endParaRPr lang="en-CA" sz="1600" b="1">
              <a:hlinkClick r:id="rId5"/>
            </a:endParaRPr>
          </a:p>
          <a:p>
            <a:pPr marL="285750" indent="-285750">
              <a:buFont typeface="Arial" panose="020B0604020202020204" pitchFamily="34" charset="0"/>
              <a:buChar char="•"/>
            </a:pPr>
            <a:r>
              <a:rPr lang="en-CA" sz="1600" b="1" u="sng">
                <a:solidFill>
                  <a:srgbClr val="156082"/>
                </a:solidFill>
                <a:latin typeface="Calibri" panose="020F0502020204030204" pitchFamily="34" charset="0"/>
                <a:hlinkClick r:id="rId6"/>
              </a:rPr>
              <a:t>Upstream Lab's SPARK Tool  August 29, 2024</a:t>
            </a:r>
            <a:endParaRPr lang="en-CA" sz="1600" b="1" u="sng">
              <a:solidFill>
                <a:srgbClr val="156082"/>
              </a:solidFill>
              <a:latin typeface="Calibri" panose="020F0502020204030204" pitchFamily="34" charset="0"/>
            </a:endParaRPr>
          </a:p>
          <a:p>
            <a:pPr marL="285750" indent="-285750">
              <a:buFont typeface="Arial" panose="020B0604020202020204" pitchFamily="34" charset="0"/>
              <a:buChar char="•"/>
            </a:pPr>
            <a:r>
              <a:rPr lang="en-CA" sz="1600" b="1" u="sng">
                <a:solidFill>
                  <a:srgbClr val="156082"/>
                </a:solidFill>
                <a:latin typeface="Calibri" panose="020F0502020204030204" pitchFamily="34" charset="0"/>
                <a:hlinkClick r:id="rId7"/>
              </a:rPr>
              <a:t>Ontario Health's Guidance for the Collection and Use of Sociodemographic Data for Equity Analytics June 2024</a:t>
            </a:r>
            <a:endParaRPr lang="en-CA" sz="1600" b="1" u="sng">
              <a:solidFill>
                <a:srgbClr val="156082"/>
              </a:solidFill>
              <a:latin typeface="Calibri" panose="020F0502020204030204" pitchFamily="34" charset="0"/>
            </a:endParaRPr>
          </a:p>
          <a:p>
            <a:pPr marL="285750" indent="-285750">
              <a:buFont typeface="Arial" panose="020B0604020202020204" pitchFamily="34" charset="0"/>
              <a:buChar char="•"/>
            </a:pPr>
            <a:r>
              <a:rPr lang="en-CA" sz="1600" b="1" u="sng">
                <a:solidFill>
                  <a:srgbClr val="156082"/>
                </a:solidFill>
                <a:latin typeface="Calibri" panose="020F0502020204030204" pitchFamily="34" charset="0"/>
                <a:hlinkClick r:id="rId8"/>
              </a:rPr>
              <a:t>Alliance for Healthier Communities' TELUS Health Equity Questionnaire</a:t>
            </a:r>
            <a:endParaRPr lang="en-CA" sz="1600" b="1" u="sng">
              <a:solidFill>
                <a:srgbClr val="156082"/>
              </a:solidFill>
              <a:latin typeface="Calibri" panose="020F0502020204030204" pitchFamily="34" charset="0"/>
            </a:endParaRPr>
          </a:p>
          <a:p>
            <a:pPr marL="285750" indent="-285750">
              <a:buFont typeface="Arial" panose="020B0604020202020204" pitchFamily="34" charset="0"/>
              <a:buChar char="•"/>
            </a:pPr>
            <a:endParaRPr lang="en-CA" sz="1600"/>
          </a:p>
          <a:p>
            <a:pPr marL="285750" indent="-285750">
              <a:buFont typeface="Arial" panose="020B0604020202020204" pitchFamily="34" charset="0"/>
              <a:buChar char="•"/>
            </a:pPr>
            <a:r>
              <a:rPr lang="en-CA" sz="1600"/>
              <a:t>These all largely derive from the Ask Because We Care Survey </a:t>
            </a:r>
            <a:r>
              <a:rPr lang="en-CA" sz="1600">
                <a:hlinkClick r:id="rId9"/>
              </a:rPr>
              <a:t>We-Ask-Because-We-Care-Report.pdf</a:t>
            </a:r>
            <a:endParaRPr lang="en-CA" sz="1600"/>
          </a:p>
          <a:p>
            <a:pPr marL="285750" indent="-285750">
              <a:buFont typeface="Arial" panose="020B0604020202020204" pitchFamily="34" charset="0"/>
              <a:buChar char="•"/>
            </a:pPr>
            <a:r>
              <a:rPr lang="en-CA" sz="1600">
                <a:hlinkClick r:id="rId10"/>
              </a:rPr>
              <a:t>We Ask Because We Care: Health Equity Data Collection at Sunnybrook - Sunnybrook Health Sciences Centre</a:t>
            </a:r>
            <a:endParaRPr lang="en-CA" sz="1600"/>
          </a:p>
        </p:txBody>
      </p:sp>
    </p:spTree>
    <p:extLst>
      <p:ext uri="{BB962C8B-B14F-4D97-AF65-F5344CB8AC3E}">
        <p14:creationId xmlns:p14="http://schemas.microsoft.com/office/powerpoint/2010/main" val="1117737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D6329-E973-6ACA-68B3-F8E9A5D31AF7}"/>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CEEB7896-440B-5A6B-20C3-CD3C869D62B2}"/>
              </a:ext>
            </a:extLst>
          </p:cNvPr>
          <p:cNvSpPr txBox="1"/>
          <p:nvPr/>
        </p:nvSpPr>
        <p:spPr>
          <a:xfrm>
            <a:off x="832104" y="740664"/>
            <a:ext cx="1271016" cy="369332"/>
          </a:xfrm>
          <a:prstGeom prst="rect">
            <a:avLst/>
          </a:prstGeom>
          <a:noFill/>
        </p:spPr>
        <p:txBody>
          <a:bodyPr wrap="square" rtlCol="0">
            <a:spAutoFit/>
          </a:bodyPr>
          <a:lstStyle/>
          <a:p>
            <a:r>
              <a:rPr lang="en-CA" b="1"/>
              <a:t>SPARK Tool</a:t>
            </a:r>
          </a:p>
        </p:txBody>
      </p:sp>
      <p:grpSp>
        <p:nvGrpSpPr>
          <p:cNvPr id="5" name="Group 4">
            <a:extLst>
              <a:ext uri="{FF2B5EF4-FFF2-40B4-BE49-F238E27FC236}">
                <a16:creationId xmlns:a16="http://schemas.microsoft.com/office/drawing/2014/main" id="{4B41469D-D4F8-12FA-13B8-B668A8192D69}"/>
              </a:ext>
            </a:extLst>
          </p:cNvPr>
          <p:cNvGrpSpPr/>
          <p:nvPr/>
        </p:nvGrpSpPr>
        <p:grpSpPr>
          <a:xfrm>
            <a:off x="962026" y="1109996"/>
            <a:ext cx="8849486" cy="5226796"/>
            <a:chOff x="934595" y="1109996"/>
            <a:chExt cx="7011542" cy="3694323"/>
          </a:xfrm>
        </p:grpSpPr>
        <p:pic>
          <p:nvPicPr>
            <p:cNvPr id="3" name="Picture 2" descr="A screenshot of a computer&#10;&#10;AI-generated content may be incorrect.">
              <a:extLst>
                <a:ext uri="{FF2B5EF4-FFF2-40B4-BE49-F238E27FC236}">
                  <a16:creationId xmlns:a16="http://schemas.microsoft.com/office/drawing/2014/main" id="{E432A110-7A67-893B-3CC6-C4FFA1DC90DD}"/>
                </a:ext>
              </a:extLst>
            </p:cNvPr>
            <p:cNvPicPr>
              <a:picLocks noChangeAspect="1"/>
            </p:cNvPicPr>
            <p:nvPr/>
          </p:nvPicPr>
          <p:blipFill>
            <a:blip r:embed="rId3"/>
            <a:srcRect b="80000"/>
            <a:stretch>
              <a:fillRect/>
            </a:stretch>
          </p:blipFill>
          <p:spPr>
            <a:xfrm>
              <a:off x="934595" y="1109996"/>
              <a:ext cx="7011542" cy="1057132"/>
            </a:xfrm>
            <a:prstGeom prst="rect">
              <a:avLst/>
            </a:prstGeom>
          </p:spPr>
        </p:pic>
        <p:pic>
          <p:nvPicPr>
            <p:cNvPr id="4" name="Picture 3" descr="A screenshot of a computer&#10;&#10;AI-generated content may be incorrect.">
              <a:extLst>
                <a:ext uri="{FF2B5EF4-FFF2-40B4-BE49-F238E27FC236}">
                  <a16:creationId xmlns:a16="http://schemas.microsoft.com/office/drawing/2014/main" id="{57E09613-7BF5-6ABD-367C-8CB4B7A639C6}"/>
                </a:ext>
              </a:extLst>
            </p:cNvPr>
            <p:cNvPicPr>
              <a:picLocks noChangeAspect="1"/>
            </p:cNvPicPr>
            <p:nvPr/>
          </p:nvPicPr>
          <p:blipFill>
            <a:blip r:embed="rId3"/>
            <a:srcRect t="47959"/>
            <a:stretch>
              <a:fillRect/>
            </a:stretch>
          </p:blipFill>
          <p:spPr>
            <a:xfrm>
              <a:off x="934595" y="2053681"/>
              <a:ext cx="7011542" cy="2750638"/>
            </a:xfrm>
            <a:prstGeom prst="rect">
              <a:avLst/>
            </a:prstGeom>
          </p:spPr>
        </p:pic>
      </p:grpSp>
      <p:cxnSp>
        <p:nvCxnSpPr>
          <p:cNvPr id="7" name="Straight Arrow Connector 6">
            <a:extLst>
              <a:ext uri="{FF2B5EF4-FFF2-40B4-BE49-F238E27FC236}">
                <a16:creationId xmlns:a16="http://schemas.microsoft.com/office/drawing/2014/main" id="{F5666D55-32F4-4C8A-A767-729194195077}"/>
              </a:ext>
            </a:extLst>
          </p:cNvPr>
          <p:cNvCxnSpPr/>
          <p:nvPr/>
        </p:nvCxnSpPr>
        <p:spPr>
          <a:xfrm flipH="1">
            <a:off x="9811512" y="3529584"/>
            <a:ext cx="603504" cy="246888"/>
          </a:xfrm>
          <a:prstGeom prst="straightConnector1">
            <a:avLst/>
          </a:prstGeom>
          <a:ln w="44450">
            <a:solidFill>
              <a:srgbClr val="9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5308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92579-FEA9-F447-AE29-BA8111FB7127}"/>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FD24A5A6-D37B-786A-2CEC-C046365AE6D5}"/>
              </a:ext>
            </a:extLst>
          </p:cNvPr>
          <p:cNvSpPr txBox="1"/>
          <p:nvPr/>
        </p:nvSpPr>
        <p:spPr>
          <a:xfrm>
            <a:off x="604103" y="500837"/>
            <a:ext cx="4709160" cy="369332"/>
          </a:xfrm>
          <a:prstGeom prst="rect">
            <a:avLst/>
          </a:prstGeom>
          <a:noFill/>
        </p:spPr>
        <p:txBody>
          <a:bodyPr wrap="square" rtlCol="0">
            <a:spAutoFit/>
          </a:bodyPr>
          <a:lstStyle/>
          <a:p>
            <a:r>
              <a:rPr lang="en-CA" b="1"/>
              <a:t>SPARK Tool Transportation</a:t>
            </a:r>
          </a:p>
        </p:txBody>
      </p:sp>
      <p:grpSp>
        <p:nvGrpSpPr>
          <p:cNvPr id="10" name="Group 9">
            <a:extLst>
              <a:ext uri="{FF2B5EF4-FFF2-40B4-BE49-F238E27FC236}">
                <a16:creationId xmlns:a16="http://schemas.microsoft.com/office/drawing/2014/main" id="{12B277B7-135D-F485-5978-DA96B65FC92A}"/>
              </a:ext>
            </a:extLst>
          </p:cNvPr>
          <p:cNvGrpSpPr/>
          <p:nvPr/>
        </p:nvGrpSpPr>
        <p:grpSpPr>
          <a:xfrm>
            <a:off x="604103" y="1094756"/>
            <a:ext cx="10277257" cy="4492752"/>
            <a:chOff x="812383" y="1137918"/>
            <a:chExt cx="10469436" cy="5041394"/>
          </a:xfrm>
        </p:grpSpPr>
        <p:pic>
          <p:nvPicPr>
            <p:cNvPr id="6" name="Picture 5" descr="A screenshot of a medical application&#10;&#10;AI-generated content may be incorrect.">
              <a:extLst>
                <a:ext uri="{FF2B5EF4-FFF2-40B4-BE49-F238E27FC236}">
                  <a16:creationId xmlns:a16="http://schemas.microsoft.com/office/drawing/2014/main" id="{1C06144F-1284-CEF4-0B49-8AE78C1778B0}"/>
                </a:ext>
              </a:extLst>
            </p:cNvPr>
            <p:cNvPicPr>
              <a:picLocks noChangeAspect="1"/>
            </p:cNvPicPr>
            <p:nvPr/>
          </p:nvPicPr>
          <p:blipFill>
            <a:blip r:embed="rId3"/>
            <a:stretch>
              <a:fillRect/>
            </a:stretch>
          </p:blipFill>
          <p:spPr>
            <a:xfrm>
              <a:off x="812383" y="1137918"/>
              <a:ext cx="10469436" cy="4582164"/>
            </a:xfrm>
            <a:prstGeom prst="rect">
              <a:avLst/>
            </a:prstGeom>
          </p:spPr>
        </p:pic>
        <p:pic>
          <p:nvPicPr>
            <p:cNvPr id="8" name="Picture 7" descr="A screenshot of a computer&#10;&#10;AI-generated content may be incorrect.">
              <a:extLst>
                <a:ext uri="{FF2B5EF4-FFF2-40B4-BE49-F238E27FC236}">
                  <a16:creationId xmlns:a16="http://schemas.microsoft.com/office/drawing/2014/main" id="{9B25336C-893B-A6CA-580F-6959C7C4C3E9}"/>
                </a:ext>
              </a:extLst>
            </p:cNvPr>
            <p:cNvPicPr>
              <a:picLocks noChangeAspect="1"/>
            </p:cNvPicPr>
            <p:nvPr/>
          </p:nvPicPr>
          <p:blipFill>
            <a:blip r:embed="rId4"/>
            <a:srcRect l="274" t="-78846" r="-274" b="88112"/>
            <a:stretch>
              <a:fillRect/>
            </a:stretch>
          </p:blipFill>
          <p:spPr>
            <a:xfrm>
              <a:off x="869541" y="2064957"/>
              <a:ext cx="10412278" cy="4114355"/>
            </a:xfrm>
            <a:prstGeom prst="rect">
              <a:avLst/>
            </a:prstGeom>
          </p:spPr>
        </p:pic>
      </p:grpSp>
      <p:pic>
        <p:nvPicPr>
          <p:cNvPr id="12" name="Picture 11" descr="A screenshot of a paper&#10;&#10;AI-generated content may be incorrect.">
            <a:extLst>
              <a:ext uri="{FF2B5EF4-FFF2-40B4-BE49-F238E27FC236}">
                <a16:creationId xmlns:a16="http://schemas.microsoft.com/office/drawing/2014/main" id="{E08980D8-F57A-67A3-8A88-DC7844552F7A}"/>
              </a:ext>
            </a:extLst>
          </p:cNvPr>
          <p:cNvPicPr>
            <a:picLocks noChangeAspect="1"/>
          </p:cNvPicPr>
          <p:nvPr/>
        </p:nvPicPr>
        <p:blipFill>
          <a:blip r:embed="rId5"/>
          <a:srcRect b="70516"/>
          <a:stretch>
            <a:fillRect/>
          </a:stretch>
        </p:blipFill>
        <p:spPr>
          <a:xfrm>
            <a:off x="7226160" y="5675520"/>
            <a:ext cx="3259205" cy="958546"/>
          </a:xfrm>
          <a:prstGeom prst="rect">
            <a:avLst/>
          </a:prstGeom>
        </p:spPr>
      </p:pic>
      <p:cxnSp>
        <p:nvCxnSpPr>
          <p:cNvPr id="16" name="Straight Arrow Connector 15">
            <a:extLst>
              <a:ext uri="{FF2B5EF4-FFF2-40B4-BE49-F238E27FC236}">
                <a16:creationId xmlns:a16="http://schemas.microsoft.com/office/drawing/2014/main" id="{749AD988-17F6-F7D5-F2F3-05A7EE2C22D0}"/>
              </a:ext>
            </a:extLst>
          </p:cNvPr>
          <p:cNvCxnSpPr/>
          <p:nvPr/>
        </p:nvCxnSpPr>
        <p:spPr>
          <a:xfrm flipH="1">
            <a:off x="10579608" y="6166772"/>
            <a:ext cx="603504" cy="246888"/>
          </a:xfrm>
          <a:prstGeom prst="straightConnector1">
            <a:avLst/>
          </a:prstGeom>
          <a:ln w="44450">
            <a:solidFill>
              <a:srgbClr val="900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DEED821B-477D-C96D-E1B6-2007CA658573}"/>
              </a:ext>
            </a:extLst>
          </p:cNvPr>
          <p:cNvCxnSpPr>
            <a:cxnSpLocks/>
          </p:cNvCxnSpPr>
          <p:nvPr/>
        </p:nvCxnSpPr>
        <p:spPr>
          <a:xfrm>
            <a:off x="6737096" y="2001172"/>
            <a:ext cx="588264" cy="569308"/>
          </a:xfrm>
          <a:prstGeom prst="straightConnector1">
            <a:avLst/>
          </a:prstGeom>
          <a:ln w="44450">
            <a:solidFill>
              <a:srgbClr val="90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CC1D1F4F-AFDA-856E-8B85-A20C175A9205}"/>
              </a:ext>
            </a:extLst>
          </p:cNvPr>
          <p:cNvCxnSpPr>
            <a:cxnSpLocks/>
          </p:cNvCxnSpPr>
          <p:nvPr/>
        </p:nvCxnSpPr>
        <p:spPr>
          <a:xfrm>
            <a:off x="6543040" y="5667772"/>
            <a:ext cx="655066" cy="304378"/>
          </a:xfrm>
          <a:prstGeom prst="straightConnector1">
            <a:avLst/>
          </a:prstGeom>
          <a:ln w="44450">
            <a:solidFill>
              <a:srgbClr val="9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3293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patient framework&#10;&#10;AI-generated content may be incorrect.">
            <a:extLst>
              <a:ext uri="{FF2B5EF4-FFF2-40B4-BE49-F238E27FC236}">
                <a16:creationId xmlns:a16="http://schemas.microsoft.com/office/drawing/2014/main" id="{6F2F1DDB-9E9F-F3B3-7D45-BC98125063AF}"/>
              </a:ext>
            </a:extLst>
          </p:cNvPr>
          <p:cNvPicPr>
            <a:picLocks noChangeAspect="1"/>
          </p:cNvPicPr>
          <p:nvPr/>
        </p:nvPicPr>
        <p:blipFill>
          <a:blip r:embed="rId2"/>
          <a:srcRect t="10581"/>
          <a:stretch>
            <a:fillRect/>
          </a:stretch>
        </p:blipFill>
        <p:spPr>
          <a:xfrm>
            <a:off x="1128264" y="1060380"/>
            <a:ext cx="8854964" cy="4985428"/>
          </a:xfrm>
          <a:prstGeom prst="rect">
            <a:avLst/>
          </a:prstGeom>
        </p:spPr>
      </p:pic>
      <p:sp>
        <p:nvSpPr>
          <p:cNvPr id="4" name="TextBox 3">
            <a:extLst>
              <a:ext uri="{FF2B5EF4-FFF2-40B4-BE49-F238E27FC236}">
                <a16:creationId xmlns:a16="http://schemas.microsoft.com/office/drawing/2014/main" id="{09302FEE-1A50-B0FD-32D6-E22FDB83D966}"/>
              </a:ext>
            </a:extLst>
          </p:cNvPr>
          <p:cNvSpPr txBox="1"/>
          <p:nvPr/>
        </p:nvSpPr>
        <p:spPr>
          <a:xfrm>
            <a:off x="664029" y="489857"/>
            <a:ext cx="6204857" cy="461665"/>
          </a:xfrm>
          <a:prstGeom prst="rect">
            <a:avLst/>
          </a:prstGeom>
          <a:noFill/>
        </p:spPr>
        <p:txBody>
          <a:bodyPr wrap="square" rtlCol="0">
            <a:spAutoFit/>
          </a:bodyPr>
          <a:lstStyle/>
          <a:p>
            <a:r>
              <a:rPr lang="en-CA" sz="2400" b="1"/>
              <a:t>Gravity’s Conceptual Framework</a:t>
            </a:r>
          </a:p>
        </p:txBody>
      </p:sp>
    </p:spTree>
    <p:extLst>
      <p:ext uri="{BB962C8B-B14F-4D97-AF65-F5344CB8AC3E}">
        <p14:creationId xmlns:p14="http://schemas.microsoft.com/office/powerpoint/2010/main" val="2589744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302F2-41E1-DBB8-BC43-3F883FF7AD46}"/>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9E58E19F-D6EA-5C0B-1D81-55EBF7E7DA60}"/>
              </a:ext>
            </a:extLst>
          </p:cNvPr>
          <p:cNvGrpSpPr/>
          <p:nvPr/>
        </p:nvGrpSpPr>
        <p:grpSpPr>
          <a:xfrm>
            <a:off x="4750177" y="676314"/>
            <a:ext cx="7120178" cy="6068148"/>
            <a:chOff x="351913" y="548716"/>
            <a:chExt cx="7120178" cy="6068148"/>
          </a:xfrm>
        </p:grpSpPr>
        <p:pic>
          <p:nvPicPr>
            <p:cNvPr id="6" name="Picture 5" descr="A screenshot of a computer screen&#10;&#10;AI-generated content may be incorrect.">
              <a:extLst>
                <a:ext uri="{FF2B5EF4-FFF2-40B4-BE49-F238E27FC236}">
                  <a16:creationId xmlns:a16="http://schemas.microsoft.com/office/drawing/2014/main" id="{6FE5F1E3-00B0-EBFA-BD50-E1865C8DCC9F}"/>
                </a:ext>
              </a:extLst>
            </p:cNvPr>
            <p:cNvPicPr>
              <a:picLocks noChangeAspect="1"/>
            </p:cNvPicPr>
            <p:nvPr/>
          </p:nvPicPr>
          <p:blipFill>
            <a:blip r:embed="rId3"/>
            <a:srcRect t="17600"/>
            <a:stretch>
              <a:fillRect/>
            </a:stretch>
          </p:blipFill>
          <p:spPr>
            <a:xfrm>
              <a:off x="351913" y="548716"/>
              <a:ext cx="7120178" cy="3977563"/>
            </a:xfrm>
            <a:prstGeom prst="rect">
              <a:avLst/>
            </a:prstGeom>
          </p:spPr>
        </p:pic>
        <p:pic>
          <p:nvPicPr>
            <p:cNvPr id="3" name="Picture 2" descr="A group of buttons with text&#10;&#10;AI-generated content may be incorrect.">
              <a:extLst>
                <a:ext uri="{FF2B5EF4-FFF2-40B4-BE49-F238E27FC236}">
                  <a16:creationId xmlns:a16="http://schemas.microsoft.com/office/drawing/2014/main" id="{7F898B85-C67E-555C-0017-BE60322C26CA}"/>
                </a:ext>
              </a:extLst>
            </p:cNvPr>
            <p:cNvPicPr>
              <a:picLocks noChangeAspect="1"/>
            </p:cNvPicPr>
            <p:nvPr/>
          </p:nvPicPr>
          <p:blipFill>
            <a:blip r:embed="rId4"/>
            <a:stretch>
              <a:fillRect/>
            </a:stretch>
          </p:blipFill>
          <p:spPr>
            <a:xfrm>
              <a:off x="495577" y="4578773"/>
              <a:ext cx="6801336" cy="2038091"/>
            </a:xfrm>
            <a:prstGeom prst="rect">
              <a:avLst/>
            </a:prstGeom>
          </p:spPr>
        </p:pic>
      </p:grpSp>
      <p:sp>
        <p:nvSpPr>
          <p:cNvPr id="9" name="TextBox 8">
            <a:extLst>
              <a:ext uri="{FF2B5EF4-FFF2-40B4-BE49-F238E27FC236}">
                <a16:creationId xmlns:a16="http://schemas.microsoft.com/office/drawing/2014/main" id="{CDA90570-5031-80AB-0157-B2E974337729}"/>
              </a:ext>
            </a:extLst>
          </p:cNvPr>
          <p:cNvSpPr txBox="1"/>
          <p:nvPr/>
        </p:nvSpPr>
        <p:spPr>
          <a:xfrm>
            <a:off x="7267679" y="113538"/>
            <a:ext cx="1821457" cy="369332"/>
          </a:xfrm>
          <a:prstGeom prst="rect">
            <a:avLst/>
          </a:prstGeom>
          <a:noFill/>
        </p:spPr>
        <p:txBody>
          <a:bodyPr wrap="square" rtlCol="0">
            <a:spAutoFit/>
          </a:bodyPr>
          <a:lstStyle/>
          <a:p>
            <a:r>
              <a:rPr lang="en-CA" b="1"/>
              <a:t>Gravity Domains</a:t>
            </a:r>
          </a:p>
        </p:txBody>
      </p:sp>
      <p:sp>
        <p:nvSpPr>
          <p:cNvPr id="4" name="TextBox 3">
            <a:extLst>
              <a:ext uri="{FF2B5EF4-FFF2-40B4-BE49-F238E27FC236}">
                <a16:creationId xmlns:a16="http://schemas.microsoft.com/office/drawing/2014/main" id="{0145DCBC-A990-7BC8-5F0D-5864942C863A}"/>
              </a:ext>
            </a:extLst>
          </p:cNvPr>
          <p:cNvSpPr txBox="1"/>
          <p:nvPr/>
        </p:nvSpPr>
        <p:spPr>
          <a:xfrm>
            <a:off x="649224" y="575203"/>
            <a:ext cx="3355848" cy="5840060"/>
          </a:xfrm>
          <a:prstGeom prst="rect">
            <a:avLst/>
          </a:prstGeom>
          <a:noFill/>
        </p:spPr>
        <p:txBody>
          <a:bodyPr wrap="square" rtlCol="0">
            <a:spAutoFit/>
          </a:bodyPr>
          <a:lstStyle/>
          <a:p>
            <a:r>
              <a:rPr lang="en-CA" b="1"/>
              <a:t>Gravity Project:</a:t>
            </a:r>
          </a:p>
          <a:p>
            <a:endParaRPr lang="en-CA" b="1"/>
          </a:p>
          <a:p>
            <a:r>
              <a:rPr lang="en-CA"/>
              <a:t>A collaborative public-private initiative launched in May 2019 with the goal to develop consensus-driven data standards to support the collection, use, and exchange of data to address the social determinants of health (SDOH).</a:t>
            </a:r>
          </a:p>
          <a:p>
            <a:endParaRPr lang="en-CA"/>
          </a:p>
          <a:p>
            <a:r>
              <a:rPr lang="en-CA" b="1"/>
              <a:t>Gravity Goal</a:t>
            </a:r>
            <a:r>
              <a:rPr lang="en-CA"/>
              <a:t>:</a:t>
            </a:r>
          </a:p>
          <a:p>
            <a:endParaRPr lang="en-CA"/>
          </a:p>
          <a:p>
            <a:r>
              <a:rPr lang="en-CA"/>
              <a:t>Build and promulgate* consensus driven social determinants of health (SDOH) data standards for health and social care interoperability and use among multi-stakeholders</a:t>
            </a:r>
          </a:p>
          <a:p>
            <a:endParaRPr lang="en-CA" sz="1050" i="1"/>
          </a:p>
          <a:p>
            <a:r>
              <a:rPr lang="en-CA" sz="1050" i="1"/>
              <a:t>*to make (an idea, belief, etc.) known to many people by open declaration </a:t>
            </a:r>
            <a:r>
              <a:rPr lang="en-CA" sz="1050" b="1" i="1"/>
              <a:t>: </a:t>
            </a:r>
            <a:r>
              <a:rPr lang="en-CA" sz="1050" b="1" i="1" cap="all">
                <a:hlinkClick r:id="rId5"/>
              </a:rPr>
              <a:t>proclaim</a:t>
            </a:r>
            <a:endParaRPr lang="en-CA"/>
          </a:p>
        </p:txBody>
      </p:sp>
    </p:spTree>
    <p:extLst>
      <p:ext uri="{BB962C8B-B14F-4D97-AF65-F5344CB8AC3E}">
        <p14:creationId xmlns:p14="http://schemas.microsoft.com/office/powerpoint/2010/main" val="1171372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1D3C7BCF-E79B-4AA0-0D41-5B31AAE30A6F}"/>
              </a:ext>
            </a:extLst>
          </p:cNvPr>
          <p:cNvPicPr>
            <a:picLocks noChangeAspect="1"/>
          </p:cNvPicPr>
          <p:nvPr/>
        </p:nvPicPr>
        <p:blipFill>
          <a:blip r:embed="rId2"/>
          <a:stretch>
            <a:fillRect/>
          </a:stretch>
        </p:blipFill>
        <p:spPr>
          <a:xfrm>
            <a:off x="350186" y="1376840"/>
            <a:ext cx="11491627" cy="4365592"/>
          </a:xfrm>
          <a:prstGeom prst="rect">
            <a:avLst/>
          </a:prstGeom>
        </p:spPr>
      </p:pic>
      <p:sp>
        <p:nvSpPr>
          <p:cNvPr id="4" name="TextBox 3">
            <a:extLst>
              <a:ext uri="{FF2B5EF4-FFF2-40B4-BE49-F238E27FC236}">
                <a16:creationId xmlns:a16="http://schemas.microsoft.com/office/drawing/2014/main" id="{C95F933B-4AC8-4624-FD76-82FFF5DF17AA}"/>
              </a:ext>
            </a:extLst>
          </p:cNvPr>
          <p:cNvSpPr txBox="1"/>
          <p:nvPr/>
        </p:nvSpPr>
        <p:spPr>
          <a:xfrm>
            <a:off x="731520" y="493776"/>
            <a:ext cx="10113264" cy="461665"/>
          </a:xfrm>
          <a:prstGeom prst="rect">
            <a:avLst/>
          </a:prstGeom>
          <a:noFill/>
        </p:spPr>
        <p:txBody>
          <a:bodyPr wrap="square" rtlCol="0">
            <a:spAutoFit/>
          </a:bodyPr>
          <a:lstStyle/>
          <a:p>
            <a:r>
              <a:rPr lang="en-CA" sz="2400" b="1"/>
              <a:t>Gravity Technical Stream: SDOH Clinical Care FHIR Implementation Guide</a:t>
            </a:r>
          </a:p>
        </p:txBody>
      </p:sp>
      <p:sp>
        <p:nvSpPr>
          <p:cNvPr id="6" name="TextBox 5">
            <a:extLst>
              <a:ext uri="{FF2B5EF4-FFF2-40B4-BE49-F238E27FC236}">
                <a16:creationId xmlns:a16="http://schemas.microsoft.com/office/drawing/2014/main" id="{9FD019AD-F0BF-02D8-AB15-031809472E3F}"/>
              </a:ext>
            </a:extLst>
          </p:cNvPr>
          <p:cNvSpPr txBox="1"/>
          <p:nvPr/>
        </p:nvSpPr>
        <p:spPr>
          <a:xfrm>
            <a:off x="468630" y="5994892"/>
            <a:ext cx="6094476" cy="369332"/>
          </a:xfrm>
          <a:prstGeom prst="rect">
            <a:avLst/>
          </a:prstGeom>
          <a:noFill/>
        </p:spPr>
        <p:txBody>
          <a:bodyPr wrap="square">
            <a:spAutoFit/>
          </a:bodyPr>
          <a:lstStyle/>
          <a:p>
            <a:r>
              <a:rPr lang="en-CA">
                <a:hlinkClick r:id="rId3"/>
              </a:rPr>
              <a:t>IG Home - SDOH Clinical Care v2.3.0</a:t>
            </a:r>
            <a:endParaRPr lang="en-CA"/>
          </a:p>
        </p:txBody>
      </p:sp>
    </p:spTree>
    <p:extLst>
      <p:ext uri="{BB962C8B-B14F-4D97-AF65-F5344CB8AC3E}">
        <p14:creationId xmlns:p14="http://schemas.microsoft.com/office/powerpoint/2010/main" val="2036981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FBF2E-BC90-9D5A-1DB0-3773B6636CF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B4FAD86-FFE0-6A60-4DCE-A66CF114A9E1}"/>
              </a:ext>
            </a:extLst>
          </p:cNvPr>
          <p:cNvSpPr txBox="1"/>
          <p:nvPr/>
        </p:nvSpPr>
        <p:spPr>
          <a:xfrm>
            <a:off x="731520" y="493776"/>
            <a:ext cx="9829800" cy="461665"/>
          </a:xfrm>
          <a:prstGeom prst="rect">
            <a:avLst/>
          </a:prstGeom>
          <a:noFill/>
        </p:spPr>
        <p:txBody>
          <a:bodyPr wrap="square" rtlCol="0">
            <a:spAutoFit/>
          </a:bodyPr>
          <a:lstStyle/>
          <a:p>
            <a:r>
              <a:rPr lang="en-CA" sz="2400" b="1"/>
              <a:t>Gravity Technical Stream: SDOH Clinical Care FHIR Implementation Guide</a:t>
            </a:r>
          </a:p>
        </p:txBody>
      </p:sp>
      <p:pic>
        <p:nvPicPr>
          <p:cNvPr id="5" name="Picture 4" descr="A screenshot of a computer&#10;&#10;AI-generated content may be incorrect.">
            <a:extLst>
              <a:ext uri="{FF2B5EF4-FFF2-40B4-BE49-F238E27FC236}">
                <a16:creationId xmlns:a16="http://schemas.microsoft.com/office/drawing/2014/main" id="{7C8E5FFA-385B-B69D-6EA6-597AFB1A526F}"/>
              </a:ext>
            </a:extLst>
          </p:cNvPr>
          <p:cNvPicPr>
            <a:picLocks noChangeAspect="1"/>
          </p:cNvPicPr>
          <p:nvPr/>
        </p:nvPicPr>
        <p:blipFill>
          <a:blip r:embed="rId2"/>
          <a:stretch>
            <a:fillRect/>
          </a:stretch>
        </p:blipFill>
        <p:spPr>
          <a:xfrm>
            <a:off x="731520" y="1490472"/>
            <a:ext cx="9168550" cy="3523690"/>
          </a:xfrm>
          <a:prstGeom prst="rect">
            <a:avLst/>
          </a:prstGeom>
        </p:spPr>
      </p:pic>
      <p:sp>
        <p:nvSpPr>
          <p:cNvPr id="6" name="TextBox 5">
            <a:extLst>
              <a:ext uri="{FF2B5EF4-FFF2-40B4-BE49-F238E27FC236}">
                <a16:creationId xmlns:a16="http://schemas.microsoft.com/office/drawing/2014/main" id="{A6EDB13F-FBD9-93E2-0406-E848F4AFCF45}"/>
              </a:ext>
            </a:extLst>
          </p:cNvPr>
          <p:cNvSpPr txBox="1"/>
          <p:nvPr/>
        </p:nvSpPr>
        <p:spPr>
          <a:xfrm>
            <a:off x="941832" y="5532120"/>
            <a:ext cx="9491472" cy="369332"/>
          </a:xfrm>
          <a:prstGeom prst="rect">
            <a:avLst/>
          </a:prstGeom>
          <a:noFill/>
        </p:spPr>
        <p:txBody>
          <a:bodyPr wrap="square" rtlCol="0">
            <a:spAutoFit/>
          </a:bodyPr>
          <a:lstStyle/>
          <a:p>
            <a:r>
              <a:rPr lang="en-CA">
                <a:hlinkClick r:id="rId3"/>
              </a:rPr>
              <a:t>Ref: IG Home - SDOH Clinical Care v2.3.0</a:t>
            </a:r>
            <a:endParaRPr lang="en-CA"/>
          </a:p>
        </p:txBody>
      </p:sp>
    </p:spTree>
    <p:extLst>
      <p:ext uri="{BB962C8B-B14F-4D97-AF65-F5344CB8AC3E}">
        <p14:creationId xmlns:p14="http://schemas.microsoft.com/office/powerpoint/2010/main" val="3623014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26E9E-AA7B-489D-F5AD-995012ABE6BF}"/>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8322EE48-8930-4026-BA6F-3A7383A1CC8F}"/>
              </a:ext>
            </a:extLst>
          </p:cNvPr>
          <p:cNvSpPr txBox="1"/>
          <p:nvPr/>
        </p:nvSpPr>
        <p:spPr>
          <a:xfrm>
            <a:off x="731520" y="467634"/>
            <a:ext cx="4791456" cy="461665"/>
          </a:xfrm>
          <a:prstGeom prst="rect">
            <a:avLst/>
          </a:prstGeom>
          <a:noFill/>
        </p:spPr>
        <p:txBody>
          <a:bodyPr wrap="square" rtlCol="0">
            <a:spAutoFit/>
          </a:bodyPr>
          <a:lstStyle/>
          <a:p>
            <a:r>
              <a:rPr lang="en-CA" sz="2400" b="1"/>
              <a:t>Gravity: Food Insecurity</a:t>
            </a:r>
          </a:p>
        </p:txBody>
      </p:sp>
      <p:sp>
        <p:nvSpPr>
          <p:cNvPr id="4" name="TextBox 3">
            <a:extLst>
              <a:ext uri="{FF2B5EF4-FFF2-40B4-BE49-F238E27FC236}">
                <a16:creationId xmlns:a16="http://schemas.microsoft.com/office/drawing/2014/main" id="{A65BB392-19B2-F15D-350A-E33E02A67115}"/>
              </a:ext>
            </a:extLst>
          </p:cNvPr>
          <p:cNvSpPr txBox="1"/>
          <p:nvPr/>
        </p:nvSpPr>
        <p:spPr>
          <a:xfrm>
            <a:off x="731520" y="1216152"/>
            <a:ext cx="10067544" cy="1754326"/>
          </a:xfrm>
          <a:prstGeom prst="rect">
            <a:avLst/>
          </a:prstGeom>
          <a:noFill/>
        </p:spPr>
        <p:txBody>
          <a:bodyPr wrap="square" rtlCol="0">
            <a:spAutoFit/>
          </a:bodyPr>
          <a:lstStyle/>
          <a:p>
            <a:r>
              <a:rPr lang="en-CA" b="1"/>
              <a:t>Definition</a:t>
            </a:r>
            <a:r>
              <a:rPr lang="en-CA"/>
              <a:t>: Uncertain, limited, or unstable access to food that is: adequate in quantity and in nutritional quality; culturally acceptable; safe and acquired in socially acceptable ways</a:t>
            </a:r>
          </a:p>
          <a:p>
            <a:endParaRPr lang="en-CA">
              <a:solidFill>
                <a:srgbClr val="000000"/>
              </a:solidFill>
              <a:latin typeface="Calibri" panose="020F0502020204030204" pitchFamily="34" charset="0"/>
            </a:endParaRPr>
          </a:p>
          <a:p>
            <a:r>
              <a:rPr lang="en-CA">
                <a:solidFill>
                  <a:srgbClr val="000000"/>
                </a:solidFill>
                <a:latin typeface="Calibri" panose="020F0502020204030204" pitchFamily="34" charset="0"/>
              </a:rPr>
              <a:t>Confluence Page: </a:t>
            </a:r>
            <a:r>
              <a:rPr lang="en-CA">
                <a:hlinkClick r:id="rId3"/>
              </a:rPr>
              <a:t>Food Insecurity - Gravity Project – Confluence</a:t>
            </a:r>
            <a:endParaRPr lang="en-CA"/>
          </a:p>
          <a:p>
            <a:endParaRPr lang="en-CA">
              <a:solidFill>
                <a:srgbClr val="000000"/>
              </a:solidFill>
              <a:latin typeface="Calibri" panose="020F0502020204030204" pitchFamily="34" charset="0"/>
            </a:endParaRPr>
          </a:p>
          <a:p>
            <a:endParaRPr lang="en-CA"/>
          </a:p>
        </p:txBody>
      </p:sp>
      <p:pic>
        <p:nvPicPr>
          <p:cNvPr id="3" name="Picture 2" descr="A screenshot of a computer&#10;&#10;AI-generated content may be incorrect.">
            <a:extLst>
              <a:ext uri="{FF2B5EF4-FFF2-40B4-BE49-F238E27FC236}">
                <a16:creationId xmlns:a16="http://schemas.microsoft.com/office/drawing/2014/main" id="{067F3359-DDE4-5C2D-0255-8803BEE74295}"/>
              </a:ext>
            </a:extLst>
          </p:cNvPr>
          <p:cNvPicPr>
            <a:picLocks noChangeAspect="1"/>
          </p:cNvPicPr>
          <p:nvPr/>
        </p:nvPicPr>
        <p:blipFill>
          <a:blip r:embed="rId4"/>
          <a:stretch>
            <a:fillRect/>
          </a:stretch>
        </p:blipFill>
        <p:spPr>
          <a:xfrm>
            <a:off x="832104" y="2852594"/>
            <a:ext cx="6372419" cy="3537772"/>
          </a:xfrm>
          <a:prstGeom prst="rect">
            <a:avLst/>
          </a:prstGeom>
        </p:spPr>
      </p:pic>
    </p:spTree>
    <p:extLst>
      <p:ext uri="{BB962C8B-B14F-4D97-AF65-F5344CB8AC3E}">
        <p14:creationId xmlns:p14="http://schemas.microsoft.com/office/powerpoint/2010/main" val="3055274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0AE09-B144-EFE4-992D-9E7F607B65B5}"/>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43796EBD-8610-DDDC-0DD9-AEA9EF048D5F}"/>
              </a:ext>
            </a:extLst>
          </p:cNvPr>
          <p:cNvSpPr txBox="1"/>
          <p:nvPr/>
        </p:nvSpPr>
        <p:spPr>
          <a:xfrm>
            <a:off x="804672" y="292608"/>
            <a:ext cx="6988048" cy="461665"/>
          </a:xfrm>
          <a:prstGeom prst="rect">
            <a:avLst/>
          </a:prstGeom>
          <a:noFill/>
        </p:spPr>
        <p:txBody>
          <a:bodyPr wrap="square" rtlCol="0">
            <a:spAutoFit/>
          </a:bodyPr>
          <a:lstStyle/>
          <a:p>
            <a:r>
              <a:rPr lang="en-CA" sz="2400" b="1"/>
              <a:t>Gravity Food Insecurity: Screening and Assessment </a:t>
            </a:r>
          </a:p>
        </p:txBody>
      </p:sp>
      <p:pic>
        <p:nvPicPr>
          <p:cNvPr id="3" name="Picture 2" descr="A screenshot of a computer&#10;&#10;AI-generated content may be incorrect.">
            <a:extLst>
              <a:ext uri="{FF2B5EF4-FFF2-40B4-BE49-F238E27FC236}">
                <a16:creationId xmlns:a16="http://schemas.microsoft.com/office/drawing/2014/main" id="{0EBB6FBF-BEC3-BD9D-D097-48949B533E2B}"/>
              </a:ext>
            </a:extLst>
          </p:cNvPr>
          <p:cNvPicPr>
            <a:picLocks noChangeAspect="1"/>
          </p:cNvPicPr>
          <p:nvPr/>
        </p:nvPicPr>
        <p:blipFill>
          <a:blip r:embed="rId3"/>
          <a:stretch>
            <a:fillRect/>
          </a:stretch>
        </p:blipFill>
        <p:spPr>
          <a:xfrm>
            <a:off x="888029" y="1019972"/>
            <a:ext cx="8704027" cy="4818056"/>
          </a:xfrm>
          <a:prstGeom prst="rect">
            <a:avLst/>
          </a:prstGeom>
        </p:spPr>
      </p:pic>
    </p:spTree>
    <p:extLst>
      <p:ext uri="{BB962C8B-B14F-4D97-AF65-F5344CB8AC3E}">
        <p14:creationId xmlns:p14="http://schemas.microsoft.com/office/powerpoint/2010/main" val="2358246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7C0DB7-AA40-99D6-7A02-CFADB9388FA7}"/>
              </a:ext>
            </a:extLst>
          </p:cNvPr>
          <p:cNvSpPr>
            <a:spLocks noGrp="1"/>
          </p:cNvSpPr>
          <p:nvPr>
            <p:ph type="title"/>
          </p:nvPr>
        </p:nvSpPr>
        <p:spPr/>
        <p:txBody>
          <a:bodyPr/>
          <a:lstStyle/>
          <a:p>
            <a:r>
              <a:rPr lang="en-US"/>
              <a:t>Recording is starting</a:t>
            </a:r>
          </a:p>
        </p:txBody>
      </p:sp>
      <p:grpSp>
        <p:nvGrpSpPr>
          <p:cNvPr id="6" name="Group 5">
            <a:extLst>
              <a:ext uri="{FF2B5EF4-FFF2-40B4-BE49-F238E27FC236}">
                <a16:creationId xmlns:a16="http://schemas.microsoft.com/office/drawing/2014/main" id="{9AD73CA5-9E84-EC8E-1997-2DF6116B7FDD}"/>
              </a:ext>
            </a:extLst>
          </p:cNvPr>
          <p:cNvGrpSpPr/>
          <p:nvPr/>
        </p:nvGrpSpPr>
        <p:grpSpPr>
          <a:xfrm>
            <a:off x="2776613" y="2417119"/>
            <a:ext cx="6189555" cy="2598968"/>
            <a:chOff x="1627464" y="2432807"/>
            <a:chExt cx="3816603" cy="1715860"/>
          </a:xfrm>
        </p:grpSpPr>
        <p:sp>
          <p:nvSpPr>
            <p:cNvPr id="7" name="Rectangle: Rounded Corners 6">
              <a:extLst>
                <a:ext uri="{FF2B5EF4-FFF2-40B4-BE49-F238E27FC236}">
                  <a16:creationId xmlns:a16="http://schemas.microsoft.com/office/drawing/2014/main" id="{9C61B50A-44DE-7961-0FE0-74C0FD5C30D1}"/>
                </a:ext>
              </a:extLst>
            </p:cNvPr>
            <p:cNvSpPr/>
            <p:nvPr/>
          </p:nvSpPr>
          <p:spPr>
            <a:xfrm>
              <a:off x="1627464" y="2432807"/>
              <a:ext cx="3816603" cy="171586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77"/>
            </a:p>
          </p:txBody>
        </p:sp>
        <p:sp>
          <p:nvSpPr>
            <p:cNvPr id="8" name="TextBox 7">
              <a:extLst>
                <a:ext uri="{FF2B5EF4-FFF2-40B4-BE49-F238E27FC236}">
                  <a16:creationId xmlns:a16="http://schemas.microsoft.com/office/drawing/2014/main" id="{25EE4449-9D95-2DC8-5370-0305E8A341DB}"/>
                </a:ext>
              </a:extLst>
            </p:cNvPr>
            <p:cNvSpPr txBox="1"/>
            <p:nvPr/>
          </p:nvSpPr>
          <p:spPr>
            <a:xfrm>
              <a:off x="2130632" y="2800478"/>
              <a:ext cx="1609793" cy="904945"/>
            </a:xfrm>
            <a:prstGeom prst="rect">
              <a:avLst/>
            </a:prstGeom>
            <a:noFill/>
            <a:ln w="38100">
              <a:noFill/>
            </a:ln>
          </p:spPr>
          <p:txBody>
            <a:bodyPr wrap="square" rtlCol="0">
              <a:spAutoFit/>
            </a:bodyPr>
            <a:lstStyle/>
            <a:p>
              <a:r>
                <a:rPr lang="en-US" sz="8307" b="1"/>
                <a:t>REC</a:t>
              </a:r>
            </a:p>
          </p:txBody>
        </p:sp>
        <p:sp>
          <p:nvSpPr>
            <p:cNvPr id="9" name="Oval 8">
              <a:extLst>
                <a:ext uri="{FF2B5EF4-FFF2-40B4-BE49-F238E27FC236}">
                  <a16:creationId xmlns:a16="http://schemas.microsoft.com/office/drawing/2014/main" id="{16ABB11C-C059-E152-8D2B-D959356BC85B}"/>
                </a:ext>
              </a:extLst>
            </p:cNvPr>
            <p:cNvSpPr/>
            <p:nvPr/>
          </p:nvSpPr>
          <p:spPr>
            <a:xfrm>
              <a:off x="4042503" y="2762807"/>
              <a:ext cx="955053" cy="989727"/>
            </a:xfrm>
            <a:prstGeom prst="ellipse">
              <a:avLst/>
            </a:prstGeom>
            <a:solidFill>
              <a:srgbClr val="FF0000"/>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77"/>
            </a:p>
          </p:txBody>
        </p:sp>
      </p:grpSp>
    </p:spTree>
    <p:extLst>
      <p:ext uri="{BB962C8B-B14F-4D97-AF65-F5344CB8AC3E}">
        <p14:creationId xmlns:p14="http://schemas.microsoft.com/office/powerpoint/2010/main" val="2370219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6A3D6-08EB-F75C-C0B5-92BD1BE02285}"/>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823F5A28-5697-042E-1855-6CE557BC94B3}"/>
              </a:ext>
            </a:extLst>
          </p:cNvPr>
          <p:cNvSpPr txBox="1"/>
          <p:nvPr/>
        </p:nvSpPr>
        <p:spPr>
          <a:xfrm>
            <a:off x="786384" y="283464"/>
            <a:ext cx="7900416" cy="461665"/>
          </a:xfrm>
          <a:prstGeom prst="rect">
            <a:avLst/>
          </a:prstGeom>
          <a:noFill/>
        </p:spPr>
        <p:txBody>
          <a:bodyPr wrap="square" rtlCol="0">
            <a:spAutoFit/>
          </a:bodyPr>
          <a:lstStyle/>
          <a:p>
            <a:r>
              <a:rPr lang="en-CA" sz="2400" b="1"/>
              <a:t>Gravity Food Insecurity: Screening and Assessment </a:t>
            </a:r>
          </a:p>
        </p:txBody>
      </p:sp>
      <p:pic>
        <p:nvPicPr>
          <p:cNvPr id="4" name="Picture 3" descr="A screenshot of a computer&#10;&#10;AI-generated content may be incorrect.">
            <a:extLst>
              <a:ext uri="{FF2B5EF4-FFF2-40B4-BE49-F238E27FC236}">
                <a16:creationId xmlns:a16="http://schemas.microsoft.com/office/drawing/2014/main" id="{63DC85FD-878B-19B6-C59F-39F8522B796A}"/>
              </a:ext>
            </a:extLst>
          </p:cNvPr>
          <p:cNvPicPr>
            <a:picLocks noChangeAspect="1"/>
          </p:cNvPicPr>
          <p:nvPr/>
        </p:nvPicPr>
        <p:blipFill>
          <a:blip r:embed="rId3"/>
          <a:stretch>
            <a:fillRect/>
          </a:stretch>
        </p:blipFill>
        <p:spPr>
          <a:xfrm>
            <a:off x="1267479" y="826532"/>
            <a:ext cx="7192279" cy="5641848"/>
          </a:xfrm>
          <a:prstGeom prst="rect">
            <a:avLst/>
          </a:prstGeom>
        </p:spPr>
      </p:pic>
    </p:spTree>
    <p:extLst>
      <p:ext uri="{BB962C8B-B14F-4D97-AF65-F5344CB8AC3E}">
        <p14:creationId xmlns:p14="http://schemas.microsoft.com/office/powerpoint/2010/main" val="3786954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6D9A8-A48B-ADC4-93FF-959E2CAD8A38}"/>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38069A3B-8B4E-7383-073D-A72F06E24957}"/>
              </a:ext>
            </a:extLst>
          </p:cNvPr>
          <p:cNvSpPr txBox="1"/>
          <p:nvPr/>
        </p:nvSpPr>
        <p:spPr>
          <a:xfrm>
            <a:off x="786384" y="283464"/>
            <a:ext cx="7422896" cy="461665"/>
          </a:xfrm>
          <a:prstGeom prst="rect">
            <a:avLst/>
          </a:prstGeom>
          <a:noFill/>
        </p:spPr>
        <p:txBody>
          <a:bodyPr wrap="square" rtlCol="0">
            <a:spAutoFit/>
          </a:bodyPr>
          <a:lstStyle/>
          <a:p>
            <a:r>
              <a:rPr lang="en-CA" sz="2400" b="1"/>
              <a:t>Gravity Food Insecurity: Screening and Assessment </a:t>
            </a:r>
          </a:p>
        </p:txBody>
      </p:sp>
      <p:pic>
        <p:nvPicPr>
          <p:cNvPr id="3" name="Picture 2" descr="A screenshot of a computer&#10;&#10;AI-generated content may be incorrect.">
            <a:extLst>
              <a:ext uri="{FF2B5EF4-FFF2-40B4-BE49-F238E27FC236}">
                <a16:creationId xmlns:a16="http://schemas.microsoft.com/office/drawing/2014/main" id="{73803F77-F2D7-8F9D-AC1B-474B9F794F37}"/>
              </a:ext>
            </a:extLst>
          </p:cNvPr>
          <p:cNvPicPr>
            <a:picLocks noChangeAspect="1"/>
          </p:cNvPicPr>
          <p:nvPr/>
        </p:nvPicPr>
        <p:blipFill>
          <a:blip r:embed="rId3"/>
          <a:stretch>
            <a:fillRect/>
          </a:stretch>
        </p:blipFill>
        <p:spPr>
          <a:xfrm>
            <a:off x="966107" y="810466"/>
            <a:ext cx="7556101" cy="5480605"/>
          </a:xfrm>
          <a:prstGeom prst="rect">
            <a:avLst/>
          </a:prstGeom>
        </p:spPr>
      </p:pic>
    </p:spTree>
    <p:extLst>
      <p:ext uri="{BB962C8B-B14F-4D97-AF65-F5344CB8AC3E}">
        <p14:creationId xmlns:p14="http://schemas.microsoft.com/office/powerpoint/2010/main" val="1812059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3A778-5927-EDE5-6BA2-9E91FDDDBD1A}"/>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C43C9DF7-D5B9-C50D-D126-F3153EEBADC0}"/>
              </a:ext>
            </a:extLst>
          </p:cNvPr>
          <p:cNvSpPr txBox="1"/>
          <p:nvPr/>
        </p:nvSpPr>
        <p:spPr>
          <a:xfrm>
            <a:off x="786384" y="283464"/>
            <a:ext cx="7524496" cy="461665"/>
          </a:xfrm>
          <a:prstGeom prst="rect">
            <a:avLst/>
          </a:prstGeom>
          <a:noFill/>
        </p:spPr>
        <p:txBody>
          <a:bodyPr wrap="square" rtlCol="0">
            <a:spAutoFit/>
          </a:bodyPr>
          <a:lstStyle/>
          <a:p>
            <a:r>
              <a:rPr lang="en-CA" sz="2400" b="1"/>
              <a:t>Gravity Food Insecurity: Screening and Assessment </a:t>
            </a:r>
          </a:p>
        </p:txBody>
      </p:sp>
      <p:pic>
        <p:nvPicPr>
          <p:cNvPr id="4" name="Picture 3" descr="A white sheet with black text&#10;&#10;AI-generated content may be incorrect.">
            <a:extLst>
              <a:ext uri="{FF2B5EF4-FFF2-40B4-BE49-F238E27FC236}">
                <a16:creationId xmlns:a16="http://schemas.microsoft.com/office/drawing/2014/main" id="{AB6D469F-7A0A-1BAB-6A85-53C14349EBAA}"/>
              </a:ext>
            </a:extLst>
          </p:cNvPr>
          <p:cNvPicPr>
            <a:picLocks noChangeAspect="1"/>
          </p:cNvPicPr>
          <p:nvPr/>
        </p:nvPicPr>
        <p:blipFill>
          <a:blip r:embed="rId3"/>
          <a:stretch>
            <a:fillRect/>
          </a:stretch>
        </p:blipFill>
        <p:spPr>
          <a:xfrm>
            <a:off x="884397" y="1388868"/>
            <a:ext cx="9545382" cy="3696216"/>
          </a:xfrm>
          <a:prstGeom prst="rect">
            <a:avLst/>
          </a:prstGeom>
        </p:spPr>
      </p:pic>
      <p:sp>
        <p:nvSpPr>
          <p:cNvPr id="5" name="TextBox 4">
            <a:extLst>
              <a:ext uri="{FF2B5EF4-FFF2-40B4-BE49-F238E27FC236}">
                <a16:creationId xmlns:a16="http://schemas.microsoft.com/office/drawing/2014/main" id="{92C41250-A067-FF25-B290-0AEBDC54241A}"/>
              </a:ext>
            </a:extLst>
          </p:cNvPr>
          <p:cNvSpPr txBox="1"/>
          <p:nvPr/>
        </p:nvSpPr>
        <p:spPr>
          <a:xfrm>
            <a:off x="1234440" y="5815584"/>
            <a:ext cx="5577840" cy="646331"/>
          </a:xfrm>
          <a:prstGeom prst="rect">
            <a:avLst/>
          </a:prstGeom>
          <a:noFill/>
        </p:spPr>
        <p:txBody>
          <a:bodyPr wrap="square" rtlCol="0">
            <a:spAutoFit/>
          </a:bodyPr>
          <a:lstStyle/>
          <a:p>
            <a:r>
              <a:rPr lang="en-CA"/>
              <a:t>Reference: 05142021 Food Insecurity MASTER </a:t>
            </a:r>
          </a:p>
          <a:p>
            <a:r>
              <a:rPr lang="en-CA">
                <a:hlinkClick r:id="rId4"/>
              </a:rPr>
              <a:t>Food Insecurity - Gravity Project - Confluence</a:t>
            </a:r>
            <a:endParaRPr lang="en-CA"/>
          </a:p>
        </p:txBody>
      </p:sp>
    </p:spTree>
    <p:extLst>
      <p:ext uri="{BB962C8B-B14F-4D97-AF65-F5344CB8AC3E}">
        <p14:creationId xmlns:p14="http://schemas.microsoft.com/office/powerpoint/2010/main" val="2035631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92733-430E-F0CE-B0EB-EC50FF9942E1}"/>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D8702C1F-E224-3A5D-1AB8-CD45CD877CF9}"/>
              </a:ext>
            </a:extLst>
          </p:cNvPr>
          <p:cNvSpPr txBox="1"/>
          <p:nvPr/>
        </p:nvSpPr>
        <p:spPr>
          <a:xfrm>
            <a:off x="649224" y="109728"/>
            <a:ext cx="7397496" cy="461665"/>
          </a:xfrm>
          <a:prstGeom prst="rect">
            <a:avLst/>
          </a:prstGeom>
          <a:noFill/>
        </p:spPr>
        <p:txBody>
          <a:bodyPr wrap="square" rtlCol="0">
            <a:spAutoFit/>
          </a:bodyPr>
          <a:lstStyle/>
          <a:p>
            <a:r>
              <a:rPr lang="en-CA" sz="2400" b="1"/>
              <a:t>Gravity Food Insecurity: Diagnosis and Assessed Need</a:t>
            </a:r>
          </a:p>
        </p:txBody>
      </p:sp>
      <p:pic>
        <p:nvPicPr>
          <p:cNvPr id="6" name="Picture 5" descr="A screenshot of a computer&#10;&#10;AI-generated content may be incorrect.">
            <a:extLst>
              <a:ext uri="{FF2B5EF4-FFF2-40B4-BE49-F238E27FC236}">
                <a16:creationId xmlns:a16="http://schemas.microsoft.com/office/drawing/2014/main" id="{8DCF7A91-35F1-B585-2200-101C64FF492B}"/>
              </a:ext>
            </a:extLst>
          </p:cNvPr>
          <p:cNvPicPr>
            <a:picLocks noChangeAspect="1"/>
          </p:cNvPicPr>
          <p:nvPr/>
        </p:nvPicPr>
        <p:blipFill>
          <a:blip r:embed="rId3"/>
          <a:stretch>
            <a:fillRect/>
          </a:stretch>
        </p:blipFill>
        <p:spPr>
          <a:xfrm>
            <a:off x="333845" y="768698"/>
            <a:ext cx="11392350" cy="5320603"/>
          </a:xfrm>
          <a:prstGeom prst="rect">
            <a:avLst/>
          </a:prstGeom>
        </p:spPr>
      </p:pic>
      <p:sp>
        <p:nvSpPr>
          <p:cNvPr id="7" name="TextBox 6">
            <a:extLst>
              <a:ext uri="{FF2B5EF4-FFF2-40B4-BE49-F238E27FC236}">
                <a16:creationId xmlns:a16="http://schemas.microsoft.com/office/drawing/2014/main" id="{61C8E794-0741-ACCE-4447-BAED5732E5CF}"/>
              </a:ext>
            </a:extLst>
          </p:cNvPr>
          <p:cNvSpPr txBox="1"/>
          <p:nvPr/>
        </p:nvSpPr>
        <p:spPr>
          <a:xfrm>
            <a:off x="2093976" y="6281928"/>
            <a:ext cx="1325880" cy="369332"/>
          </a:xfrm>
          <a:prstGeom prst="rect">
            <a:avLst/>
          </a:prstGeom>
          <a:solidFill>
            <a:schemeClr val="bg1">
              <a:lumMod val="95000"/>
            </a:schemeClr>
          </a:solidFill>
        </p:spPr>
        <p:txBody>
          <a:bodyPr wrap="square" rtlCol="0">
            <a:spAutoFit/>
          </a:bodyPr>
          <a:lstStyle/>
          <a:p>
            <a:r>
              <a:rPr lang="en-CA"/>
              <a:t>Proposed</a:t>
            </a:r>
          </a:p>
        </p:txBody>
      </p:sp>
      <p:sp>
        <p:nvSpPr>
          <p:cNvPr id="2" name="TextBox 1">
            <a:extLst>
              <a:ext uri="{FF2B5EF4-FFF2-40B4-BE49-F238E27FC236}">
                <a16:creationId xmlns:a16="http://schemas.microsoft.com/office/drawing/2014/main" id="{63A12F6E-1DEE-EB3D-8006-4F7F03292641}"/>
              </a:ext>
            </a:extLst>
          </p:cNvPr>
          <p:cNvSpPr txBox="1"/>
          <p:nvPr/>
        </p:nvSpPr>
        <p:spPr>
          <a:xfrm>
            <a:off x="402336" y="6281928"/>
            <a:ext cx="1472184" cy="369332"/>
          </a:xfrm>
          <a:prstGeom prst="rect">
            <a:avLst/>
          </a:prstGeom>
          <a:solidFill>
            <a:schemeClr val="accent5">
              <a:lumMod val="40000"/>
              <a:lumOff val="60000"/>
            </a:schemeClr>
          </a:solidFill>
        </p:spPr>
        <p:txBody>
          <a:bodyPr wrap="square" rtlCol="0">
            <a:spAutoFit/>
          </a:bodyPr>
          <a:lstStyle/>
          <a:p>
            <a:r>
              <a:rPr lang="en-CA"/>
              <a:t>Current</a:t>
            </a:r>
          </a:p>
        </p:txBody>
      </p:sp>
    </p:spTree>
    <p:extLst>
      <p:ext uri="{BB962C8B-B14F-4D97-AF65-F5344CB8AC3E}">
        <p14:creationId xmlns:p14="http://schemas.microsoft.com/office/powerpoint/2010/main" val="3976498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8E1A5-8E73-7F0B-B3F9-A3D54F0B2388}"/>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F0973E56-7BE7-691E-9457-322E39C5EE81}"/>
              </a:ext>
            </a:extLst>
          </p:cNvPr>
          <p:cNvSpPr txBox="1"/>
          <p:nvPr/>
        </p:nvSpPr>
        <p:spPr>
          <a:xfrm>
            <a:off x="822960" y="448056"/>
            <a:ext cx="4791456" cy="461665"/>
          </a:xfrm>
          <a:prstGeom prst="rect">
            <a:avLst/>
          </a:prstGeom>
          <a:noFill/>
        </p:spPr>
        <p:txBody>
          <a:bodyPr wrap="square" rtlCol="0">
            <a:spAutoFit/>
          </a:bodyPr>
          <a:lstStyle/>
          <a:p>
            <a:r>
              <a:rPr lang="en-CA" sz="2400" b="1"/>
              <a:t>Gravity: Interventions</a:t>
            </a:r>
          </a:p>
        </p:txBody>
      </p:sp>
      <p:sp>
        <p:nvSpPr>
          <p:cNvPr id="2" name="TextBox 1">
            <a:extLst>
              <a:ext uri="{FF2B5EF4-FFF2-40B4-BE49-F238E27FC236}">
                <a16:creationId xmlns:a16="http://schemas.microsoft.com/office/drawing/2014/main" id="{E97303E5-60FB-0D2A-5B96-E3CF2A8AE7AA}"/>
              </a:ext>
            </a:extLst>
          </p:cNvPr>
          <p:cNvSpPr txBox="1"/>
          <p:nvPr/>
        </p:nvSpPr>
        <p:spPr>
          <a:xfrm>
            <a:off x="914400" y="1069848"/>
            <a:ext cx="8485632" cy="6247864"/>
          </a:xfrm>
          <a:prstGeom prst="rect">
            <a:avLst/>
          </a:prstGeom>
          <a:noFill/>
        </p:spPr>
        <p:txBody>
          <a:bodyPr wrap="square" rtlCol="0">
            <a:spAutoFit/>
          </a:bodyPr>
          <a:lstStyle/>
          <a:p>
            <a:r>
              <a:rPr lang="en-CA" sz="1400" b="1"/>
              <a:t>Counseling</a:t>
            </a:r>
          </a:p>
          <a:p>
            <a:endParaRPr lang="en-CA" sz="1400" b="1"/>
          </a:p>
          <a:p>
            <a:r>
              <a:rPr lang="en-CA" sz="1400"/>
              <a:t>441271000124102	Counseling about nutrition using goal setting strategy (procedure)</a:t>
            </a:r>
          </a:p>
          <a:p>
            <a:r>
              <a:rPr lang="en-CA" sz="1400"/>
              <a:t>441281000124104	Counseling about nutrition using self-monitoring strategy (procedure)</a:t>
            </a:r>
          </a:p>
          <a:p>
            <a:r>
              <a:rPr lang="en-CA" sz="1400"/>
              <a:t>441291000124101	Counseling about nutrition using problem solving strategy (procedure)</a:t>
            </a:r>
          </a:p>
          <a:p>
            <a:r>
              <a:rPr lang="en-CA" sz="1400"/>
              <a:t>441301000124100	Counseling about nutrition using social support strategy (procedure)</a:t>
            </a:r>
          </a:p>
          <a:p>
            <a:r>
              <a:rPr lang="en-CA" sz="1400"/>
              <a:t>441311000124102	Counseling about nutrition using stress management strategy (procedure)</a:t>
            </a:r>
          </a:p>
          <a:p>
            <a:endParaRPr lang="en-CA" sz="1400"/>
          </a:p>
          <a:p>
            <a:r>
              <a:rPr lang="en-CA" sz="1400" b="1"/>
              <a:t>Education</a:t>
            </a:r>
          </a:p>
          <a:p>
            <a:endParaRPr lang="en-CA" sz="1400" b="1"/>
          </a:p>
          <a:p>
            <a:r>
              <a:rPr lang="en-CA" sz="1400"/>
              <a:t>385767005		Meals on wheels provision education (procedure)</a:t>
            </a:r>
          </a:p>
          <a:p>
            <a:r>
              <a:rPr lang="en-CA" sz="1400"/>
              <a:t>445301000124102	Content-related nutrition education (procedure)</a:t>
            </a:r>
          </a:p>
          <a:p>
            <a:r>
              <a:rPr lang="en-CA" sz="1400"/>
              <a:t>445291000124103	Nutrition-related skills education (procedure)</a:t>
            </a:r>
          </a:p>
          <a:p>
            <a:r>
              <a:rPr lang="en-CA" sz="1400"/>
              <a:t>61310001		Nutrition education (procedure)</a:t>
            </a:r>
          </a:p>
          <a:p>
            <a:r>
              <a:rPr lang="en-CA" sz="1400"/>
              <a:t>445641000124105	Technical nutrition education (procedure)</a:t>
            </a:r>
          </a:p>
          <a:p>
            <a:endParaRPr lang="en-CA" sz="1400"/>
          </a:p>
          <a:p>
            <a:r>
              <a:rPr lang="en-CA" sz="1400" b="1"/>
              <a:t>Provision of Food </a:t>
            </a:r>
          </a:p>
          <a:p>
            <a:endParaRPr lang="en-CA" sz="1400" b="1"/>
          </a:p>
          <a:p>
            <a:r>
              <a:rPr lang="en-CA" sz="1400"/>
              <a:t>710925007		Provision of food (procedure)</a:t>
            </a:r>
          </a:p>
          <a:p>
            <a:endParaRPr lang="en-CA" sz="1400" b="1"/>
          </a:p>
          <a:p>
            <a:r>
              <a:rPr lang="en-CA" sz="1400" b="1"/>
              <a:t>Referral to Meal Program</a:t>
            </a:r>
          </a:p>
          <a:p>
            <a:endParaRPr lang="en-CA" sz="1400" b="1"/>
          </a:p>
          <a:p>
            <a:r>
              <a:rPr lang="en-CA" sz="1400"/>
              <a:t>103699006		Patient referral to dietitian (procedure)</a:t>
            </a:r>
          </a:p>
          <a:p>
            <a:r>
              <a:rPr lang="en-CA" sz="1400"/>
              <a:t>713109004		Referral to community meals service (procedure)</a:t>
            </a:r>
          </a:p>
          <a:p>
            <a:r>
              <a:rPr lang="en-CA" sz="1400"/>
              <a:t>308440001		Referral to social worker (procedure)</a:t>
            </a:r>
          </a:p>
          <a:p>
            <a:endParaRPr lang="en-CA" sz="1400"/>
          </a:p>
          <a:p>
            <a:endParaRPr lang="en-CA" b="1"/>
          </a:p>
          <a:p>
            <a:endParaRPr lang="en-CA"/>
          </a:p>
        </p:txBody>
      </p:sp>
    </p:spTree>
    <p:extLst>
      <p:ext uri="{BB962C8B-B14F-4D97-AF65-F5344CB8AC3E}">
        <p14:creationId xmlns:p14="http://schemas.microsoft.com/office/powerpoint/2010/main" val="417122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9F955-D4D5-9C92-277A-C426871A3DD2}"/>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72136383-4A2C-4FDE-D7A3-9F33BAE8CAEC}"/>
              </a:ext>
            </a:extLst>
          </p:cNvPr>
          <p:cNvSpPr txBox="1"/>
          <p:nvPr/>
        </p:nvSpPr>
        <p:spPr>
          <a:xfrm>
            <a:off x="530352" y="201168"/>
            <a:ext cx="4791456" cy="369332"/>
          </a:xfrm>
          <a:prstGeom prst="rect">
            <a:avLst/>
          </a:prstGeom>
          <a:noFill/>
        </p:spPr>
        <p:txBody>
          <a:bodyPr wrap="square" rtlCol="0">
            <a:spAutoFit/>
          </a:bodyPr>
          <a:lstStyle/>
          <a:p>
            <a:r>
              <a:rPr lang="en-CA" b="1"/>
              <a:t>Gravity: Interventions: Programs</a:t>
            </a:r>
          </a:p>
        </p:txBody>
      </p:sp>
      <p:sp>
        <p:nvSpPr>
          <p:cNvPr id="5" name="TextBox 4">
            <a:extLst>
              <a:ext uri="{FF2B5EF4-FFF2-40B4-BE49-F238E27FC236}">
                <a16:creationId xmlns:a16="http://schemas.microsoft.com/office/drawing/2014/main" id="{CE18C96B-AA1C-EB53-CAB5-393FB4214B9B}"/>
              </a:ext>
            </a:extLst>
          </p:cNvPr>
          <p:cNvSpPr txBox="1"/>
          <p:nvPr/>
        </p:nvSpPr>
        <p:spPr>
          <a:xfrm>
            <a:off x="4045433" y="201168"/>
            <a:ext cx="5138928" cy="369332"/>
          </a:xfrm>
          <a:prstGeom prst="rect">
            <a:avLst/>
          </a:prstGeom>
          <a:noFill/>
        </p:spPr>
        <p:txBody>
          <a:bodyPr wrap="square" rtlCol="0">
            <a:spAutoFit/>
          </a:bodyPr>
          <a:lstStyle/>
          <a:p>
            <a:r>
              <a:rPr lang="en-CA">
                <a:hlinkClick r:id="rId3"/>
              </a:rPr>
              <a:t>Program Classification - Gravity Project - Confluence</a:t>
            </a:r>
            <a:endParaRPr lang="en-CA"/>
          </a:p>
        </p:txBody>
      </p:sp>
      <p:sp>
        <p:nvSpPr>
          <p:cNvPr id="10" name="TextBox 9">
            <a:extLst>
              <a:ext uri="{FF2B5EF4-FFF2-40B4-BE49-F238E27FC236}">
                <a16:creationId xmlns:a16="http://schemas.microsoft.com/office/drawing/2014/main" id="{4A527A7F-CD76-68C7-7A3F-3EB21CADAFC5}"/>
              </a:ext>
            </a:extLst>
          </p:cNvPr>
          <p:cNvSpPr txBox="1"/>
          <p:nvPr/>
        </p:nvSpPr>
        <p:spPr>
          <a:xfrm>
            <a:off x="384048" y="592360"/>
            <a:ext cx="5623560" cy="6082819"/>
          </a:xfrm>
          <a:prstGeom prst="rect">
            <a:avLst/>
          </a:prstGeom>
          <a:noFill/>
        </p:spPr>
        <p:txBody>
          <a:bodyPr wrap="square">
            <a:spAutoFit/>
          </a:bodyPr>
          <a:lstStyle/>
          <a:p>
            <a:pPr marL="742950" lvl="1" indent="-285750">
              <a:lnSpc>
                <a:spcPct val="115000"/>
              </a:lnSpc>
              <a:spcAft>
                <a:spcPts val="1000"/>
              </a:spcAft>
              <a:buClr>
                <a:srgbClr val="000000"/>
              </a:buClr>
              <a:buFont typeface="Arial" panose="020B0604020202020204" pitchFamily="34" charset="0"/>
              <a:buChar char="○"/>
            </a:pPr>
            <a:r>
              <a:rPr lang="en-CA" sz="1100" u="none" strike="noStrike">
                <a:effectLst/>
                <a:latin typeface="Arial" panose="020B0604020202020204" pitchFamily="34" charset="0"/>
                <a:ea typeface="Arial" panose="020B0604020202020204" pitchFamily="34" charset="0"/>
              </a:rPr>
              <a:t>Help receiving food</a:t>
            </a:r>
          </a:p>
          <a:p>
            <a:pPr marL="1143000" lvl="2" indent="-228600">
              <a:lnSpc>
                <a:spcPct val="115000"/>
              </a:lnSpc>
              <a:spcAft>
                <a:spcPts val="1000"/>
              </a:spcAft>
              <a:buFont typeface="Arial" panose="020B0604020202020204" pitchFamily="34" charset="0"/>
              <a:buChar char="■"/>
            </a:pPr>
            <a:r>
              <a:rPr lang="en-CA" sz="1100" b="1" u="none" strike="noStrike">
                <a:effectLst/>
                <a:latin typeface="Arial" panose="020B0604020202020204" pitchFamily="34" charset="0"/>
                <a:ea typeface="Arial" panose="020B0604020202020204" pitchFamily="34" charset="0"/>
              </a:rPr>
              <a:t>Garden programs (Community Gardens)</a:t>
            </a:r>
            <a:endParaRPr lang="en-CA" sz="1100" u="none" strike="noStrike">
              <a:effectLst/>
              <a:latin typeface="Arial" panose="020B0604020202020204" pitchFamily="34" charset="0"/>
              <a:ea typeface="Arial" panose="020B0604020202020204" pitchFamily="34" charset="0"/>
            </a:endParaRPr>
          </a:p>
          <a:p>
            <a:pPr marL="1600200" lvl="3" indent="-228600">
              <a:lnSpc>
                <a:spcPct val="115000"/>
              </a:lnSpc>
              <a:spcAft>
                <a:spcPts val="1000"/>
              </a:spcAft>
              <a:buClr>
                <a:srgbClr val="000000"/>
              </a:buClr>
              <a:buFont typeface="Arial" panose="020B0604020202020204" pitchFamily="34" charset="0"/>
              <a:buChar char="●"/>
            </a:pPr>
            <a:r>
              <a:rPr lang="en-CA" sz="1100" u="none" strike="noStrike">
                <a:effectLst/>
                <a:latin typeface="Arial" panose="020B0604020202020204" pitchFamily="34" charset="0"/>
                <a:ea typeface="Arial" panose="020B0604020202020204" pitchFamily="34" charset="0"/>
              </a:rPr>
              <a:t>garden program</a:t>
            </a:r>
          </a:p>
          <a:p>
            <a:pPr marL="1600200" lvl="3" indent="-228600">
              <a:lnSpc>
                <a:spcPct val="115000"/>
              </a:lnSpc>
              <a:spcAft>
                <a:spcPts val="1000"/>
              </a:spcAft>
              <a:buClr>
                <a:srgbClr val="000000"/>
              </a:buClr>
              <a:buFont typeface="Arial" panose="020B0604020202020204" pitchFamily="34" charset="0"/>
              <a:buChar char="●"/>
            </a:pPr>
            <a:r>
              <a:rPr lang="en-CA" sz="1100" u="none" strike="noStrike">
                <a:effectLst/>
                <a:latin typeface="Arial" panose="020B0604020202020204" pitchFamily="34" charset="0"/>
                <a:ea typeface="Arial" panose="020B0604020202020204" pitchFamily="34" charset="0"/>
              </a:rPr>
              <a:t>211 HSIS programs may apply*</a:t>
            </a:r>
          </a:p>
          <a:p>
            <a:pPr marL="1143000" lvl="2" indent="-228600">
              <a:lnSpc>
                <a:spcPct val="115000"/>
              </a:lnSpc>
              <a:spcAft>
                <a:spcPts val="1000"/>
              </a:spcAft>
              <a:buFont typeface="Arial" panose="020B0604020202020204" pitchFamily="34" charset="0"/>
              <a:buChar char="■"/>
            </a:pPr>
            <a:r>
              <a:rPr lang="en-CA" sz="1100" b="1" u="none" strike="noStrike">
                <a:effectLst/>
                <a:latin typeface="Arial" panose="020B0604020202020204" pitchFamily="34" charset="0"/>
                <a:ea typeface="Arial" panose="020B0604020202020204" pitchFamily="34" charset="0"/>
              </a:rPr>
              <a:t>Food pantry</a:t>
            </a:r>
            <a:endParaRPr lang="en-CA" sz="1100" u="none" strike="noStrike">
              <a:effectLst/>
              <a:latin typeface="Arial" panose="020B0604020202020204" pitchFamily="34" charset="0"/>
              <a:ea typeface="Arial" panose="020B0604020202020204" pitchFamily="34" charset="0"/>
            </a:endParaRPr>
          </a:p>
          <a:p>
            <a:pPr marL="1600200" lvl="3" indent="-228600">
              <a:lnSpc>
                <a:spcPct val="115000"/>
              </a:lnSpc>
              <a:spcAft>
                <a:spcPts val="1000"/>
              </a:spcAft>
              <a:buClr>
                <a:srgbClr val="000000"/>
              </a:buClr>
              <a:buFont typeface="Arial" panose="020B0604020202020204" pitchFamily="34" charset="0"/>
              <a:buChar char="●"/>
            </a:pPr>
            <a:r>
              <a:rPr lang="en-CA" sz="1100" u="none" strike="noStrike">
                <a:effectLst/>
                <a:latin typeface="Arial" panose="020B0604020202020204" pitchFamily="34" charset="0"/>
                <a:ea typeface="Arial" panose="020B0604020202020204" pitchFamily="34" charset="0"/>
              </a:rPr>
              <a:t>Food pantry program</a:t>
            </a:r>
          </a:p>
          <a:p>
            <a:pPr marL="2057400" lvl="4" indent="-228600">
              <a:lnSpc>
                <a:spcPct val="115000"/>
              </a:lnSpc>
              <a:spcAft>
                <a:spcPts val="1000"/>
              </a:spcAft>
              <a:buFont typeface="Arial" panose="020B0604020202020204" pitchFamily="34" charset="0"/>
              <a:buChar char="○"/>
            </a:pPr>
            <a:r>
              <a:rPr lang="en-CA" sz="1100" u="none" strike="noStrike">
                <a:effectLst/>
                <a:latin typeface="Arial" panose="020B0604020202020204" pitchFamily="34" charset="0"/>
                <a:ea typeface="Arial" panose="020B0604020202020204" pitchFamily="34" charset="0"/>
              </a:rPr>
              <a:t>Food Distribution on Indian Reservation Program</a:t>
            </a:r>
          </a:p>
          <a:p>
            <a:pPr marL="1600200" lvl="3" indent="-228600">
              <a:lnSpc>
                <a:spcPct val="115000"/>
              </a:lnSpc>
              <a:spcAft>
                <a:spcPts val="1000"/>
              </a:spcAft>
              <a:buClr>
                <a:srgbClr val="000000"/>
              </a:buClr>
              <a:buFont typeface="Arial" panose="020B0604020202020204" pitchFamily="34" charset="0"/>
              <a:buChar char="●"/>
            </a:pPr>
            <a:r>
              <a:rPr lang="en-CA" sz="1100" u="none" strike="noStrike">
                <a:effectLst/>
                <a:latin typeface="Arial" panose="020B0604020202020204" pitchFamily="34" charset="0"/>
                <a:ea typeface="Arial" panose="020B0604020202020204" pitchFamily="34" charset="0"/>
              </a:rPr>
              <a:t>211 HSIS programs may apply*</a:t>
            </a:r>
          </a:p>
          <a:p>
            <a:pPr marL="1143000" lvl="2" indent="-228600">
              <a:lnSpc>
                <a:spcPct val="115000"/>
              </a:lnSpc>
              <a:spcAft>
                <a:spcPts val="1000"/>
              </a:spcAft>
              <a:buFont typeface="Arial" panose="020B0604020202020204" pitchFamily="34" charset="0"/>
              <a:buChar char="■"/>
            </a:pPr>
            <a:r>
              <a:rPr lang="en-CA" sz="1100" b="1" u="none" strike="noStrike">
                <a:effectLst/>
                <a:latin typeface="Arial" panose="020B0604020202020204" pitchFamily="34" charset="0"/>
                <a:ea typeface="Arial" panose="020B0604020202020204" pitchFamily="34" charset="0"/>
              </a:rPr>
              <a:t>Subsidized food outlets*</a:t>
            </a:r>
            <a:endParaRPr lang="en-CA" sz="1100" u="none" strike="noStrike">
              <a:effectLst/>
              <a:latin typeface="Arial" panose="020B0604020202020204" pitchFamily="34" charset="0"/>
              <a:ea typeface="Arial" panose="020B0604020202020204" pitchFamily="34" charset="0"/>
            </a:endParaRPr>
          </a:p>
          <a:p>
            <a:pPr marL="1600200" lvl="3" indent="-228600">
              <a:lnSpc>
                <a:spcPct val="115000"/>
              </a:lnSpc>
              <a:spcAft>
                <a:spcPts val="1000"/>
              </a:spcAft>
              <a:buClr>
                <a:srgbClr val="000000"/>
              </a:buClr>
              <a:buFont typeface="Arial" panose="020B0604020202020204" pitchFamily="34" charset="0"/>
              <a:buChar char="●"/>
            </a:pPr>
            <a:r>
              <a:rPr lang="en-CA" sz="1100" u="none" strike="noStrike">
                <a:effectLst/>
                <a:latin typeface="Arial" panose="020B0604020202020204" pitchFamily="34" charset="0"/>
                <a:ea typeface="Arial" panose="020B0604020202020204" pitchFamily="34" charset="0"/>
              </a:rPr>
              <a:t>Markets and restaurants accepting EBT</a:t>
            </a:r>
          </a:p>
          <a:p>
            <a:pPr marL="1600200" lvl="3" indent="-228600">
              <a:lnSpc>
                <a:spcPct val="115000"/>
              </a:lnSpc>
              <a:spcAft>
                <a:spcPts val="1000"/>
              </a:spcAft>
              <a:buClr>
                <a:srgbClr val="000000"/>
              </a:buClr>
              <a:buFont typeface="Arial" panose="020B0604020202020204" pitchFamily="34" charset="0"/>
              <a:buChar char="●"/>
            </a:pPr>
            <a:r>
              <a:rPr lang="en-CA" sz="1100" u="none" strike="noStrike">
                <a:effectLst/>
                <a:latin typeface="Arial" panose="020B0604020202020204" pitchFamily="34" charset="0"/>
                <a:ea typeface="Arial" panose="020B0604020202020204" pitchFamily="34" charset="0"/>
              </a:rPr>
              <a:t>Markets to redeem farmers market vouchers</a:t>
            </a:r>
          </a:p>
          <a:p>
            <a:pPr marL="1600200" lvl="3" indent="-228600">
              <a:lnSpc>
                <a:spcPct val="115000"/>
              </a:lnSpc>
              <a:spcAft>
                <a:spcPts val="1000"/>
              </a:spcAft>
              <a:buFont typeface="Arial" panose="020B0604020202020204" pitchFamily="34" charset="0"/>
              <a:buChar char="●"/>
            </a:pPr>
            <a:r>
              <a:rPr lang="en-CA" sz="1100" u="none" strike="noStrike">
                <a:effectLst/>
                <a:latin typeface="Arial" panose="020B0604020202020204" pitchFamily="34" charset="0"/>
                <a:ea typeface="Arial" panose="020B0604020202020204" pitchFamily="34" charset="0"/>
              </a:rPr>
              <a:t>211 HSIS programs may apply*</a:t>
            </a:r>
          </a:p>
          <a:p>
            <a:pPr marL="1143000" lvl="2" indent="-228600">
              <a:lnSpc>
                <a:spcPct val="115000"/>
              </a:lnSpc>
              <a:spcAft>
                <a:spcPts val="1000"/>
              </a:spcAft>
              <a:buFont typeface="Arial" panose="020B0604020202020204" pitchFamily="34" charset="0"/>
              <a:buChar char="■"/>
            </a:pPr>
            <a:r>
              <a:rPr lang="en-CA" sz="1100" b="1" u="none" strike="noStrike">
                <a:effectLst/>
                <a:latin typeface="Arial" panose="020B0604020202020204" pitchFamily="34" charset="0"/>
                <a:ea typeface="Arial" panose="020B0604020202020204" pitchFamily="34" charset="0"/>
              </a:rPr>
              <a:t>Specialty food providers*</a:t>
            </a:r>
            <a:endParaRPr lang="en-CA" sz="1100" u="none" strike="noStrike">
              <a:effectLst/>
              <a:latin typeface="Arial" panose="020B0604020202020204" pitchFamily="34" charset="0"/>
              <a:ea typeface="Arial" panose="020B0604020202020204" pitchFamily="34" charset="0"/>
            </a:endParaRPr>
          </a:p>
          <a:p>
            <a:pPr marL="1600200" lvl="3" indent="-228600">
              <a:lnSpc>
                <a:spcPct val="115000"/>
              </a:lnSpc>
              <a:spcAft>
                <a:spcPts val="1000"/>
              </a:spcAft>
              <a:buClr>
                <a:srgbClr val="000000"/>
              </a:buClr>
              <a:buFont typeface="Arial" panose="020B0604020202020204" pitchFamily="34" charset="0"/>
              <a:buChar char="●"/>
            </a:pPr>
            <a:r>
              <a:rPr lang="en-CA" sz="1100" u="none" strike="noStrike">
                <a:effectLst/>
                <a:latin typeface="Arial" panose="020B0604020202020204" pitchFamily="34" charset="0"/>
                <a:ea typeface="Arial" panose="020B0604020202020204" pitchFamily="34" charset="0"/>
              </a:rPr>
              <a:t>211 HSIS programs may apply*</a:t>
            </a:r>
          </a:p>
          <a:p>
            <a:pPr marL="1143000" lvl="2" indent="-228600">
              <a:lnSpc>
                <a:spcPct val="115000"/>
              </a:lnSpc>
              <a:spcAft>
                <a:spcPts val="1000"/>
              </a:spcAft>
              <a:buFont typeface="Arial" panose="020B0604020202020204" pitchFamily="34" charset="0"/>
              <a:buChar char="■"/>
            </a:pPr>
            <a:r>
              <a:rPr lang="en-CA" sz="1100" b="1" u="none" strike="noStrike">
                <a:effectLst/>
                <a:latin typeface="Arial" panose="020B0604020202020204" pitchFamily="34" charset="0"/>
                <a:ea typeface="Arial" panose="020B0604020202020204" pitchFamily="34" charset="0"/>
              </a:rPr>
              <a:t>Food prescription</a:t>
            </a:r>
            <a:endParaRPr lang="en-CA" sz="1100" u="none" strike="noStrike">
              <a:effectLst/>
              <a:latin typeface="Arial" panose="020B0604020202020204" pitchFamily="34" charset="0"/>
              <a:ea typeface="Arial" panose="020B0604020202020204" pitchFamily="34" charset="0"/>
            </a:endParaRPr>
          </a:p>
          <a:p>
            <a:pPr marL="1600200" lvl="3" indent="-228600">
              <a:lnSpc>
                <a:spcPct val="115000"/>
              </a:lnSpc>
              <a:spcAft>
                <a:spcPts val="1000"/>
              </a:spcAft>
              <a:buClr>
                <a:srgbClr val="000000"/>
              </a:buClr>
              <a:buFont typeface="Arial" panose="020B0604020202020204" pitchFamily="34" charset="0"/>
              <a:buChar char="●"/>
            </a:pPr>
            <a:r>
              <a:rPr lang="en-CA" sz="1100" u="none" strike="noStrike">
                <a:effectLst/>
                <a:latin typeface="Arial" panose="020B0604020202020204" pitchFamily="34" charset="0"/>
                <a:ea typeface="Arial" panose="020B0604020202020204" pitchFamily="34" charset="0"/>
              </a:rPr>
              <a:t>food prescription program</a:t>
            </a:r>
          </a:p>
          <a:p>
            <a:pPr marL="1600200" lvl="3" indent="-228600">
              <a:lnSpc>
                <a:spcPct val="115000"/>
              </a:lnSpc>
              <a:spcAft>
                <a:spcPts val="1000"/>
              </a:spcAft>
              <a:buClr>
                <a:srgbClr val="000000"/>
              </a:buClr>
              <a:buFont typeface="Arial" panose="020B0604020202020204" pitchFamily="34" charset="0"/>
              <a:buChar char="●"/>
            </a:pPr>
            <a:r>
              <a:rPr lang="en-CA" sz="1100" i="1" u="none" strike="noStrike">
                <a:effectLst/>
                <a:latin typeface="Arial" panose="020B0604020202020204" pitchFamily="34" charset="0"/>
                <a:ea typeface="Arial" panose="020B0604020202020204" pitchFamily="34" charset="0"/>
              </a:rPr>
              <a:t>Produce prescription</a:t>
            </a:r>
            <a:endParaRPr lang="en-CA" sz="1100" u="none" strike="noStrike">
              <a:effectLst/>
              <a:latin typeface="Arial" panose="020B0604020202020204" pitchFamily="34" charset="0"/>
              <a:ea typeface="Arial" panose="020B0604020202020204" pitchFamily="34" charset="0"/>
            </a:endParaRPr>
          </a:p>
          <a:p>
            <a:pPr marL="1600200" lvl="3" indent="-228600">
              <a:lnSpc>
                <a:spcPct val="115000"/>
              </a:lnSpc>
              <a:spcAft>
                <a:spcPts val="1000"/>
              </a:spcAft>
              <a:buClr>
                <a:srgbClr val="000000"/>
              </a:buClr>
              <a:buFont typeface="Arial" panose="020B0604020202020204" pitchFamily="34" charset="0"/>
              <a:buChar char="●"/>
            </a:pPr>
            <a:r>
              <a:rPr lang="en-CA" sz="1100" i="1" u="none" strike="noStrike">
                <a:effectLst/>
                <a:latin typeface="Arial" panose="020B0604020202020204" pitchFamily="34" charset="0"/>
                <a:ea typeface="Arial" panose="020B0604020202020204" pitchFamily="34" charset="0"/>
              </a:rPr>
              <a:t>Healthy groceries</a:t>
            </a:r>
            <a:r>
              <a:rPr lang="en-CA" sz="1100" u="none" strike="noStrike">
                <a:effectLst/>
                <a:latin typeface="Arial" panose="020B0604020202020204" pitchFamily="34" charset="0"/>
                <a:ea typeface="Arial" panose="020B0604020202020204" pitchFamily="34" charset="0"/>
              </a:rPr>
              <a:t> </a:t>
            </a:r>
          </a:p>
          <a:p>
            <a:pPr marL="1600200" lvl="3" indent="-228600">
              <a:lnSpc>
                <a:spcPct val="115000"/>
              </a:lnSpc>
              <a:spcAft>
                <a:spcPts val="1000"/>
              </a:spcAft>
              <a:buClr>
                <a:srgbClr val="000000"/>
              </a:buClr>
              <a:buFont typeface="Arial" panose="020B0604020202020204" pitchFamily="34" charset="0"/>
              <a:buChar char="●"/>
            </a:pPr>
            <a:r>
              <a:rPr lang="en-CA" sz="1100" u="none" strike="noStrike">
                <a:effectLst/>
                <a:latin typeface="Arial" panose="020B0604020202020204" pitchFamily="34" charset="0"/>
                <a:ea typeface="Arial" panose="020B0604020202020204" pitchFamily="34" charset="0"/>
              </a:rPr>
              <a:t>211 HSIS programs may apply*</a:t>
            </a:r>
          </a:p>
        </p:txBody>
      </p:sp>
      <p:sp>
        <p:nvSpPr>
          <p:cNvPr id="12" name="TextBox 11">
            <a:extLst>
              <a:ext uri="{FF2B5EF4-FFF2-40B4-BE49-F238E27FC236}">
                <a16:creationId xmlns:a16="http://schemas.microsoft.com/office/drawing/2014/main" id="{B143CB45-5ABF-D64B-486B-DE59939DE729}"/>
              </a:ext>
            </a:extLst>
          </p:cNvPr>
          <p:cNvSpPr txBox="1"/>
          <p:nvPr/>
        </p:nvSpPr>
        <p:spPr>
          <a:xfrm>
            <a:off x="5713476" y="617792"/>
            <a:ext cx="6094476" cy="6082819"/>
          </a:xfrm>
          <a:prstGeom prst="rect">
            <a:avLst/>
          </a:prstGeom>
          <a:noFill/>
        </p:spPr>
        <p:txBody>
          <a:bodyPr wrap="square">
            <a:spAutoFit/>
          </a:bodyPr>
          <a:lstStyle/>
          <a:p>
            <a:pPr marL="1143000" lvl="2" indent="-228600">
              <a:lnSpc>
                <a:spcPct val="115000"/>
              </a:lnSpc>
              <a:spcAft>
                <a:spcPts val="1000"/>
              </a:spcAft>
              <a:buFont typeface="Arial" panose="020B0604020202020204" pitchFamily="34" charset="0"/>
              <a:buChar char="■"/>
            </a:pPr>
            <a:r>
              <a:rPr lang="en-CA" sz="1100" b="1" u="none" strike="noStrike">
                <a:effectLst/>
                <a:latin typeface="Arial" panose="020B0604020202020204" pitchFamily="34" charset="0"/>
                <a:ea typeface="Arial" panose="020B0604020202020204" pitchFamily="34" charset="0"/>
              </a:rPr>
              <a:t>Grocery delivery</a:t>
            </a:r>
            <a:endParaRPr lang="en-CA" sz="1100" u="none" strike="noStrike">
              <a:effectLst/>
              <a:latin typeface="Arial" panose="020B0604020202020204" pitchFamily="34" charset="0"/>
              <a:ea typeface="Arial" panose="020B0604020202020204" pitchFamily="34" charset="0"/>
            </a:endParaRPr>
          </a:p>
          <a:p>
            <a:pPr marL="1600200" lvl="3" indent="-228600">
              <a:lnSpc>
                <a:spcPct val="115000"/>
              </a:lnSpc>
              <a:spcAft>
                <a:spcPts val="1000"/>
              </a:spcAft>
              <a:buClr>
                <a:srgbClr val="000000"/>
              </a:buClr>
              <a:buFont typeface="Arial" panose="020B0604020202020204" pitchFamily="34" charset="0"/>
              <a:buChar char="●"/>
            </a:pPr>
            <a:r>
              <a:rPr lang="en-CA" sz="1100" i="1" u="none" strike="noStrike">
                <a:effectLst/>
                <a:latin typeface="Arial" panose="020B0604020202020204" pitchFamily="34" charset="0"/>
                <a:ea typeface="Arial" panose="020B0604020202020204" pitchFamily="34" charset="0"/>
              </a:rPr>
              <a:t>Grocery delivery program</a:t>
            </a:r>
            <a:endParaRPr lang="en-CA" sz="1100" u="none" strike="noStrike">
              <a:effectLst/>
              <a:latin typeface="Arial" panose="020B0604020202020204" pitchFamily="34" charset="0"/>
              <a:ea typeface="Arial" panose="020B0604020202020204" pitchFamily="34" charset="0"/>
            </a:endParaRPr>
          </a:p>
          <a:p>
            <a:pPr marL="1600200" lvl="3" indent="-228600">
              <a:lnSpc>
                <a:spcPct val="115000"/>
              </a:lnSpc>
              <a:spcAft>
                <a:spcPts val="1000"/>
              </a:spcAft>
              <a:buClr>
                <a:srgbClr val="000000"/>
              </a:buClr>
              <a:buFont typeface="Arial" panose="020B0604020202020204" pitchFamily="34" charset="0"/>
              <a:buChar char="●"/>
            </a:pPr>
            <a:r>
              <a:rPr lang="en-CA" sz="1100" u="none" strike="noStrike">
                <a:effectLst/>
                <a:latin typeface="Arial" panose="020B0604020202020204" pitchFamily="34" charset="0"/>
                <a:ea typeface="Arial" panose="020B0604020202020204" pitchFamily="34" charset="0"/>
              </a:rPr>
              <a:t>211 HSIS programs may apply*</a:t>
            </a:r>
          </a:p>
          <a:p>
            <a:pPr marL="1143000" lvl="2" indent="-228600">
              <a:lnSpc>
                <a:spcPct val="115000"/>
              </a:lnSpc>
              <a:spcAft>
                <a:spcPts val="1000"/>
              </a:spcAft>
              <a:buFont typeface="Arial" panose="020B0604020202020204" pitchFamily="34" charset="0"/>
              <a:buChar char="■"/>
            </a:pPr>
            <a:r>
              <a:rPr lang="en-CA" sz="1100" b="1" u="none" strike="noStrike">
                <a:effectLst/>
                <a:latin typeface="Arial" panose="020B0604020202020204" pitchFamily="34" charset="0"/>
                <a:ea typeface="Arial" panose="020B0604020202020204" pitchFamily="34" charset="0"/>
              </a:rPr>
              <a:t>Infant food and formula</a:t>
            </a:r>
            <a:endParaRPr lang="en-CA" sz="1100" u="none" strike="noStrike">
              <a:effectLst/>
              <a:latin typeface="Arial" panose="020B0604020202020204" pitchFamily="34" charset="0"/>
              <a:ea typeface="Arial" panose="020B0604020202020204" pitchFamily="34" charset="0"/>
            </a:endParaRPr>
          </a:p>
          <a:p>
            <a:pPr marL="1600200" lvl="3" indent="-228600">
              <a:lnSpc>
                <a:spcPct val="115000"/>
              </a:lnSpc>
              <a:spcAft>
                <a:spcPts val="1000"/>
              </a:spcAft>
              <a:buClr>
                <a:srgbClr val="000000"/>
              </a:buClr>
              <a:buFont typeface="Arial" panose="020B0604020202020204" pitchFamily="34" charset="0"/>
              <a:buChar char="●"/>
            </a:pPr>
            <a:r>
              <a:rPr lang="en-CA" sz="1100" u="none" strike="noStrike">
                <a:effectLst/>
                <a:latin typeface="Arial" panose="020B0604020202020204" pitchFamily="34" charset="0"/>
                <a:ea typeface="Arial" panose="020B0604020202020204" pitchFamily="34" charset="0"/>
              </a:rPr>
              <a:t>Infant formula </a:t>
            </a:r>
          </a:p>
          <a:p>
            <a:pPr marL="1600200" lvl="3" indent="-228600">
              <a:lnSpc>
                <a:spcPct val="115000"/>
              </a:lnSpc>
              <a:spcAft>
                <a:spcPts val="1000"/>
              </a:spcAft>
              <a:buClr>
                <a:srgbClr val="000000"/>
              </a:buClr>
              <a:buFont typeface="Arial" panose="020B0604020202020204" pitchFamily="34" charset="0"/>
              <a:buChar char="●"/>
            </a:pPr>
            <a:r>
              <a:rPr lang="en-CA" sz="1100" i="1" u="none" strike="noStrike">
                <a:effectLst/>
                <a:latin typeface="Arial" panose="020B0604020202020204" pitchFamily="34" charset="0"/>
                <a:ea typeface="Arial" panose="020B0604020202020204" pitchFamily="34" charset="0"/>
              </a:rPr>
              <a:t>Infant food</a:t>
            </a:r>
            <a:endParaRPr lang="en-CA" sz="1100" u="none" strike="noStrike">
              <a:effectLst/>
              <a:latin typeface="Arial" panose="020B0604020202020204" pitchFamily="34" charset="0"/>
              <a:ea typeface="Arial" panose="020B0604020202020204" pitchFamily="34" charset="0"/>
            </a:endParaRPr>
          </a:p>
          <a:p>
            <a:pPr marL="1600200" lvl="3" indent="-228600">
              <a:lnSpc>
                <a:spcPct val="115000"/>
              </a:lnSpc>
              <a:spcAft>
                <a:spcPts val="1000"/>
              </a:spcAft>
              <a:buClr>
                <a:srgbClr val="000000"/>
              </a:buClr>
              <a:buFont typeface="Arial" panose="020B0604020202020204" pitchFamily="34" charset="0"/>
              <a:buChar char="●"/>
            </a:pPr>
            <a:r>
              <a:rPr lang="en-CA" sz="1100" u="none" strike="noStrike">
                <a:effectLst/>
                <a:latin typeface="Arial" panose="020B0604020202020204" pitchFamily="34" charset="0"/>
                <a:ea typeface="Arial" panose="020B0604020202020204" pitchFamily="34" charset="0"/>
              </a:rPr>
              <a:t>211 HSIS programs may apply*</a:t>
            </a:r>
          </a:p>
          <a:p>
            <a:pPr marL="1143000" lvl="2" indent="-228600">
              <a:lnSpc>
                <a:spcPct val="115000"/>
              </a:lnSpc>
              <a:spcAft>
                <a:spcPts val="1000"/>
              </a:spcAft>
              <a:buFont typeface="Arial" panose="020B0604020202020204" pitchFamily="34" charset="0"/>
              <a:buChar char="■"/>
            </a:pPr>
            <a:r>
              <a:rPr lang="en-CA" sz="1100" b="1" u="none" strike="noStrike">
                <a:effectLst/>
                <a:latin typeface="Arial" panose="020B0604020202020204" pitchFamily="34" charset="0"/>
                <a:ea typeface="Arial" panose="020B0604020202020204" pitchFamily="34" charset="0"/>
              </a:rPr>
              <a:t>Home delivered meals</a:t>
            </a:r>
            <a:endParaRPr lang="en-CA" sz="1100" u="none" strike="noStrike">
              <a:effectLst/>
              <a:latin typeface="Arial" panose="020B0604020202020204" pitchFamily="34" charset="0"/>
              <a:ea typeface="Arial" panose="020B0604020202020204" pitchFamily="34" charset="0"/>
            </a:endParaRPr>
          </a:p>
          <a:p>
            <a:pPr marL="1600200" lvl="3" indent="-228600">
              <a:lnSpc>
                <a:spcPct val="115000"/>
              </a:lnSpc>
              <a:spcAft>
                <a:spcPts val="1000"/>
              </a:spcAft>
              <a:buClr>
                <a:srgbClr val="000000"/>
              </a:buClr>
              <a:buFont typeface="Arial" panose="020B0604020202020204" pitchFamily="34" charset="0"/>
              <a:buChar char="●"/>
            </a:pPr>
            <a:r>
              <a:rPr lang="en-CA" sz="1100" u="none" strike="noStrike">
                <a:effectLst/>
                <a:latin typeface="Arial" panose="020B0604020202020204" pitchFamily="34" charset="0"/>
                <a:ea typeface="Arial" panose="020B0604020202020204" pitchFamily="34" charset="0"/>
              </a:rPr>
              <a:t>home-delivered meals program</a:t>
            </a:r>
          </a:p>
          <a:p>
            <a:pPr marL="1600200" lvl="3" indent="-228600">
              <a:lnSpc>
                <a:spcPct val="115000"/>
              </a:lnSpc>
              <a:spcAft>
                <a:spcPts val="1000"/>
              </a:spcAft>
              <a:buClr>
                <a:srgbClr val="000000"/>
              </a:buClr>
              <a:buFont typeface="Arial" panose="020B0604020202020204" pitchFamily="34" charset="0"/>
              <a:buChar char="●"/>
            </a:pPr>
            <a:r>
              <a:rPr lang="en-CA" sz="1100" u="none" strike="noStrike">
                <a:effectLst/>
                <a:latin typeface="Arial" panose="020B0604020202020204" pitchFamily="34" charset="0"/>
                <a:ea typeface="Arial" panose="020B0604020202020204" pitchFamily="34" charset="0"/>
              </a:rPr>
              <a:t>211 HSIS programs may apply*</a:t>
            </a:r>
          </a:p>
          <a:p>
            <a:pPr marL="1143000" lvl="2" indent="-228600">
              <a:lnSpc>
                <a:spcPct val="115000"/>
              </a:lnSpc>
              <a:spcAft>
                <a:spcPts val="1000"/>
              </a:spcAft>
              <a:buFont typeface="Arial" panose="020B0604020202020204" pitchFamily="34" charset="0"/>
              <a:buChar char="■"/>
            </a:pPr>
            <a:r>
              <a:rPr lang="en-CA" sz="1100" b="1" u="none" strike="noStrike">
                <a:effectLst/>
                <a:latin typeface="Arial" panose="020B0604020202020204" pitchFamily="34" charset="0"/>
                <a:ea typeface="Arial" panose="020B0604020202020204" pitchFamily="34" charset="0"/>
              </a:rPr>
              <a:t>Community meals</a:t>
            </a:r>
            <a:endParaRPr lang="en-CA" sz="1100" u="none" strike="noStrike">
              <a:effectLst/>
              <a:latin typeface="Arial" panose="020B0604020202020204" pitchFamily="34" charset="0"/>
              <a:ea typeface="Arial" panose="020B0604020202020204" pitchFamily="34" charset="0"/>
            </a:endParaRPr>
          </a:p>
          <a:p>
            <a:pPr marL="1600200" lvl="3" indent="-228600">
              <a:lnSpc>
                <a:spcPct val="115000"/>
              </a:lnSpc>
              <a:spcAft>
                <a:spcPts val="1000"/>
              </a:spcAft>
              <a:buClr>
                <a:srgbClr val="000000"/>
              </a:buClr>
              <a:buFont typeface="Arial" panose="020B0604020202020204" pitchFamily="34" charset="0"/>
              <a:buChar char="●"/>
            </a:pPr>
            <a:r>
              <a:rPr lang="en-CA" sz="1100" u="none" strike="noStrike">
                <a:effectLst/>
                <a:latin typeface="Arial" panose="020B0604020202020204" pitchFamily="34" charset="0"/>
                <a:ea typeface="Arial" panose="020B0604020202020204" pitchFamily="34" charset="0"/>
              </a:rPr>
              <a:t>congregate meal program</a:t>
            </a:r>
          </a:p>
          <a:p>
            <a:pPr marL="1600200" lvl="3" indent="-228600">
              <a:lnSpc>
                <a:spcPct val="115000"/>
              </a:lnSpc>
              <a:spcAft>
                <a:spcPts val="1000"/>
              </a:spcAft>
              <a:buClr>
                <a:srgbClr val="000000"/>
              </a:buClr>
              <a:buFont typeface="Arial" panose="020B0604020202020204" pitchFamily="34" charset="0"/>
              <a:buChar char="●"/>
            </a:pPr>
            <a:r>
              <a:rPr lang="en-CA" sz="1100" u="none" strike="noStrike">
                <a:effectLst/>
                <a:latin typeface="Arial" panose="020B0604020202020204" pitchFamily="34" charset="0"/>
                <a:ea typeface="Arial" panose="020B0604020202020204" pitchFamily="34" charset="0"/>
              </a:rPr>
              <a:t>community meals program</a:t>
            </a:r>
          </a:p>
          <a:p>
            <a:pPr marL="1600200" lvl="3" indent="-228600">
              <a:lnSpc>
                <a:spcPct val="115000"/>
              </a:lnSpc>
              <a:spcAft>
                <a:spcPts val="1000"/>
              </a:spcAft>
              <a:buClr>
                <a:srgbClr val="000000"/>
              </a:buClr>
              <a:buFont typeface="Arial" panose="020B0604020202020204" pitchFamily="34" charset="0"/>
              <a:buChar char="●"/>
            </a:pPr>
            <a:r>
              <a:rPr lang="en-CA" sz="1100" u="none" strike="noStrike">
                <a:effectLst/>
                <a:latin typeface="Arial" panose="020B0604020202020204" pitchFamily="34" charset="0"/>
                <a:ea typeface="Arial" panose="020B0604020202020204" pitchFamily="34" charset="0"/>
              </a:rPr>
              <a:t>national school lunch program</a:t>
            </a:r>
          </a:p>
          <a:p>
            <a:pPr marL="1600200" lvl="3" indent="-228600">
              <a:lnSpc>
                <a:spcPct val="115000"/>
              </a:lnSpc>
              <a:spcAft>
                <a:spcPts val="1000"/>
              </a:spcAft>
              <a:buClr>
                <a:srgbClr val="000000"/>
              </a:buClr>
              <a:buFont typeface="Arial" panose="020B0604020202020204" pitchFamily="34" charset="0"/>
              <a:buChar char="●"/>
            </a:pPr>
            <a:r>
              <a:rPr lang="en-CA" sz="1100" u="none" strike="noStrike">
                <a:effectLst/>
                <a:latin typeface="Arial" panose="020B0604020202020204" pitchFamily="34" charset="0"/>
                <a:ea typeface="Arial" panose="020B0604020202020204" pitchFamily="34" charset="0"/>
              </a:rPr>
              <a:t>school breakfast program</a:t>
            </a:r>
          </a:p>
          <a:p>
            <a:pPr marL="1600200" lvl="3" indent="-228600">
              <a:lnSpc>
                <a:spcPct val="115000"/>
              </a:lnSpc>
              <a:spcAft>
                <a:spcPts val="1000"/>
              </a:spcAft>
              <a:buClr>
                <a:srgbClr val="000000"/>
              </a:buClr>
              <a:buFont typeface="Arial" panose="020B0604020202020204" pitchFamily="34" charset="0"/>
              <a:buChar char="●"/>
            </a:pPr>
            <a:r>
              <a:rPr lang="en-CA" sz="1100" u="none" strike="noStrike">
                <a:effectLst/>
                <a:latin typeface="Arial" panose="020B0604020202020204" pitchFamily="34" charset="0"/>
                <a:ea typeface="Arial" panose="020B0604020202020204" pitchFamily="34" charset="0"/>
              </a:rPr>
              <a:t>Summer Food Service Program</a:t>
            </a:r>
          </a:p>
          <a:p>
            <a:pPr marL="1600200" lvl="3" indent="-228600">
              <a:lnSpc>
                <a:spcPct val="115000"/>
              </a:lnSpc>
              <a:spcAft>
                <a:spcPts val="1000"/>
              </a:spcAft>
              <a:buClr>
                <a:srgbClr val="000000"/>
              </a:buClr>
              <a:buFont typeface="Arial" panose="020B0604020202020204" pitchFamily="34" charset="0"/>
              <a:buChar char="●"/>
            </a:pPr>
            <a:r>
              <a:rPr lang="en-CA" sz="1100" u="none" strike="noStrike">
                <a:effectLst/>
                <a:latin typeface="Arial" panose="020B0604020202020204" pitchFamily="34" charset="0"/>
                <a:ea typeface="Arial" panose="020B0604020202020204" pitchFamily="34" charset="0"/>
              </a:rPr>
              <a:t>Child and Adult Care Food Program</a:t>
            </a:r>
          </a:p>
          <a:p>
            <a:pPr marL="1600200" lvl="3" indent="-228600">
              <a:lnSpc>
                <a:spcPct val="115000"/>
              </a:lnSpc>
              <a:spcAft>
                <a:spcPts val="1000"/>
              </a:spcAft>
              <a:buClr>
                <a:srgbClr val="000000"/>
              </a:buClr>
              <a:buFont typeface="Arial" panose="020B0604020202020204" pitchFamily="34" charset="0"/>
              <a:buChar char="●"/>
            </a:pPr>
            <a:r>
              <a:rPr lang="en-CA" sz="1100" u="none" strike="noStrike">
                <a:effectLst/>
                <a:latin typeface="Arial" panose="020B0604020202020204" pitchFamily="34" charset="0"/>
                <a:ea typeface="Arial" panose="020B0604020202020204" pitchFamily="34" charset="0"/>
              </a:rPr>
              <a:t>Holiday meals</a:t>
            </a:r>
          </a:p>
          <a:p>
            <a:pPr marL="1600200" lvl="3" indent="-228600">
              <a:lnSpc>
                <a:spcPct val="115000"/>
              </a:lnSpc>
              <a:spcAft>
                <a:spcPts val="1000"/>
              </a:spcAft>
              <a:buClr>
                <a:srgbClr val="000000"/>
              </a:buClr>
              <a:buFont typeface="Arial" panose="020B0604020202020204" pitchFamily="34" charset="0"/>
              <a:buChar char="●"/>
            </a:pPr>
            <a:r>
              <a:rPr lang="en-CA" sz="1100" u="none" strike="noStrike">
                <a:effectLst/>
                <a:latin typeface="Arial" panose="020B0604020202020204" pitchFamily="34" charset="0"/>
                <a:ea typeface="Arial" panose="020B0604020202020204" pitchFamily="34" charset="0"/>
              </a:rPr>
              <a:t>211 HSIS programs may apply*</a:t>
            </a:r>
          </a:p>
        </p:txBody>
      </p:sp>
    </p:spTree>
    <p:extLst>
      <p:ext uri="{BB962C8B-B14F-4D97-AF65-F5344CB8AC3E}">
        <p14:creationId xmlns:p14="http://schemas.microsoft.com/office/powerpoint/2010/main" val="189560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A4581-D819-B1C3-C63C-CFAF6F4A5E41}"/>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399052E8-4146-B67C-F771-61D99C85083C}"/>
              </a:ext>
            </a:extLst>
          </p:cNvPr>
          <p:cNvSpPr txBox="1"/>
          <p:nvPr/>
        </p:nvSpPr>
        <p:spPr>
          <a:xfrm>
            <a:off x="576072" y="146304"/>
            <a:ext cx="4791456" cy="369332"/>
          </a:xfrm>
          <a:prstGeom prst="rect">
            <a:avLst/>
          </a:prstGeom>
          <a:noFill/>
        </p:spPr>
        <p:txBody>
          <a:bodyPr wrap="square" rtlCol="0">
            <a:spAutoFit/>
          </a:bodyPr>
          <a:lstStyle/>
          <a:p>
            <a:r>
              <a:rPr lang="en-CA" b="1"/>
              <a:t>Gravity: Interventions: Programs</a:t>
            </a:r>
          </a:p>
        </p:txBody>
      </p:sp>
      <p:sp>
        <p:nvSpPr>
          <p:cNvPr id="5" name="TextBox 4">
            <a:extLst>
              <a:ext uri="{FF2B5EF4-FFF2-40B4-BE49-F238E27FC236}">
                <a16:creationId xmlns:a16="http://schemas.microsoft.com/office/drawing/2014/main" id="{0AC61165-6743-288B-D49A-4D7EA04A159E}"/>
              </a:ext>
            </a:extLst>
          </p:cNvPr>
          <p:cNvSpPr txBox="1"/>
          <p:nvPr/>
        </p:nvSpPr>
        <p:spPr>
          <a:xfrm>
            <a:off x="3862553" y="146304"/>
            <a:ext cx="5138928" cy="369332"/>
          </a:xfrm>
          <a:prstGeom prst="rect">
            <a:avLst/>
          </a:prstGeom>
          <a:noFill/>
        </p:spPr>
        <p:txBody>
          <a:bodyPr wrap="square" rtlCol="0">
            <a:spAutoFit/>
          </a:bodyPr>
          <a:lstStyle/>
          <a:p>
            <a:r>
              <a:rPr lang="en-CA">
                <a:hlinkClick r:id="rId3"/>
              </a:rPr>
              <a:t>Program Classification - Gravity Project - Confluence</a:t>
            </a:r>
            <a:endParaRPr lang="en-CA"/>
          </a:p>
        </p:txBody>
      </p:sp>
      <p:sp>
        <p:nvSpPr>
          <p:cNvPr id="7" name="TextBox 6">
            <a:extLst>
              <a:ext uri="{FF2B5EF4-FFF2-40B4-BE49-F238E27FC236}">
                <a16:creationId xmlns:a16="http://schemas.microsoft.com/office/drawing/2014/main" id="{77AB8722-697C-BA9E-8FA9-8696E42F51D5}"/>
              </a:ext>
            </a:extLst>
          </p:cNvPr>
          <p:cNvSpPr txBox="1"/>
          <p:nvPr/>
        </p:nvSpPr>
        <p:spPr>
          <a:xfrm>
            <a:off x="66294" y="1000194"/>
            <a:ext cx="6094476" cy="4534703"/>
          </a:xfrm>
          <a:prstGeom prst="rect">
            <a:avLst/>
          </a:prstGeom>
          <a:noFill/>
        </p:spPr>
        <p:txBody>
          <a:bodyPr wrap="square">
            <a:spAutoFit/>
          </a:bodyPr>
          <a:lstStyle/>
          <a:p>
            <a:pPr marL="1143000" lvl="2" indent="-228600">
              <a:lnSpc>
                <a:spcPct val="115000"/>
              </a:lnSpc>
              <a:spcAft>
                <a:spcPts val="1000"/>
              </a:spcAft>
              <a:buFont typeface="Arial" panose="020B0604020202020204" pitchFamily="34" charset="0"/>
              <a:buChar char="■"/>
            </a:pPr>
            <a:r>
              <a:rPr lang="en-CA" sz="1100" b="1" u="none" strike="noStrike">
                <a:effectLst/>
                <a:latin typeface="Arial" panose="020B0604020202020204" pitchFamily="34" charset="0"/>
                <a:ea typeface="Arial" panose="020B0604020202020204" pitchFamily="34" charset="0"/>
              </a:rPr>
              <a:t>Medically Tailored Meals</a:t>
            </a:r>
            <a:endParaRPr lang="en-CA" sz="1100" u="none" strike="noStrike">
              <a:effectLst/>
              <a:latin typeface="Arial" panose="020B0604020202020204" pitchFamily="34" charset="0"/>
              <a:ea typeface="Arial" panose="020B0604020202020204" pitchFamily="34" charset="0"/>
            </a:endParaRPr>
          </a:p>
          <a:p>
            <a:pPr marL="1600200" lvl="3" indent="-228600">
              <a:lnSpc>
                <a:spcPct val="115000"/>
              </a:lnSpc>
              <a:spcAft>
                <a:spcPts val="1000"/>
              </a:spcAft>
              <a:buClr>
                <a:srgbClr val="000000"/>
              </a:buClr>
              <a:buFont typeface="Arial" panose="020B0604020202020204" pitchFamily="34" charset="0"/>
              <a:buChar char="●"/>
            </a:pPr>
            <a:r>
              <a:rPr lang="en-CA" sz="1100" u="none" strike="noStrike">
                <a:effectLst/>
                <a:latin typeface="Arial" panose="020B0604020202020204" pitchFamily="34" charset="0"/>
                <a:ea typeface="Arial" panose="020B0604020202020204" pitchFamily="34" charset="0"/>
              </a:rPr>
              <a:t>medically tailored meal program</a:t>
            </a:r>
          </a:p>
          <a:p>
            <a:pPr marL="1600200" lvl="3" indent="-228600">
              <a:lnSpc>
                <a:spcPct val="115000"/>
              </a:lnSpc>
              <a:spcAft>
                <a:spcPts val="1000"/>
              </a:spcAft>
              <a:buClr>
                <a:srgbClr val="000000"/>
              </a:buClr>
              <a:buFont typeface="Arial" panose="020B0604020202020204" pitchFamily="34" charset="0"/>
              <a:buChar char="●"/>
            </a:pPr>
            <a:r>
              <a:rPr lang="en-CA" sz="1100" u="none" strike="noStrike">
                <a:effectLst/>
                <a:latin typeface="Arial" panose="020B0604020202020204" pitchFamily="34" charset="0"/>
                <a:ea typeface="Arial" panose="020B0604020202020204" pitchFamily="34" charset="0"/>
              </a:rPr>
              <a:t>211 HSIS programs may apply*</a:t>
            </a:r>
          </a:p>
          <a:p>
            <a:pPr marL="1143000" lvl="2" indent="-228600">
              <a:lnSpc>
                <a:spcPct val="115000"/>
              </a:lnSpc>
              <a:spcAft>
                <a:spcPts val="1000"/>
              </a:spcAft>
              <a:buFont typeface="Arial" panose="020B0604020202020204" pitchFamily="34" charset="0"/>
              <a:buChar char="■"/>
            </a:pPr>
            <a:r>
              <a:rPr lang="en-CA" sz="1100" b="1" u="none" strike="noStrike">
                <a:effectLst/>
                <a:latin typeface="Arial" panose="020B0604020202020204" pitchFamily="34" charset="0"/>
                <a:ea typeface="Arial" panose="020B0604020202020204" pitchFamily="34" charset="0"/>
              </a:rPr>
              <a:t>Medically Tailored Groceries</a:t>
            </a:r>
            <a:endParaRPr lang="en-CA" sz="1100" u="none" strike="noStrike">
              <a:effectLst/>
              <a:latin typeface="Arial" panose="020B0604020202020204" pitchFamily="34" charset="0"/>
              <a:ea typeface="Arial" panose="020B0604020202020204" pitchFamily="34" charset="0"/>
            </a:endParaRPr>
          </a:p>
          <a:p>
            <a:pPr marL="1600200" lvl="3" indent="-228600">
              <a:lnSpc>
                <a:spcPct val="115000"/>
              </a:lnSpc>
              <a:spcAft>
                <a:spcPts val="1000"/>
              </a:spcAft>
              <a:buClr>
                <a:srgbClr val="000000"/>
              </a:buClr>
              <a:buFont typeface="Arial" panose="020B0604020202020204" pitchFamily="34" charset="0"/>
              <a:buChar char="●"/>
            </a:pPr>
            <a:r>
              <a:rPr lang="en-CA" sz="1100" i="1" u="none" strike="noStrike">
                <a:effectLst/>
                <a:latin typeface="Arial" panose="020B0604020202020204" pitchFamily="34" charset="0"/>
                <a:ea typeface="Arial" panose="020B0604020202020204" pitchFamily="34" charset="0"/>
              </a:rPr>
              <a:t>Medically tailored groceries program</a:t>
            </a:r>
            <a:endParaRPr lang="en-CA" sz="1100" u="none" strike="noStrike">
              <a:effectLst/>
              <a:latin typeface="Arial" panose="020B0604020202020204" pitchFamily="34" charset="0"/>
              <a:ea typeface="Arial" panose="020B0604020202020204" pitchFamily="34" charset="0"/>
            </a:endParaRPr>
          </a:p>
          <a:p>
            <a:pPr marL="1600200" lvl="3" indent="-228600">
              <a:lnSpc>
                <a:spcPct val="115000"/>
              </a:lnSpc>
              <a:spcAft>
                <a:spcPts val="1000"/>
              </a:spcAft>
              <a:buClr>
                <a:srgbClr val="000000"/>
              </a:buClr>
              <a:buFont typeface="Arial" panose="020B0604020202020204" pitchFamily="34" charset="0"/>
              <a:buChar char="●"/>
            </a:pPr>
            <a:r>
              <a:rPr lang="en-CA" sz="1100" u="none" strike="noStrike">
                <a:effectLst/>
                <a:latin typeface="Arial" panose="020B0604020202020204" pitchFamily="34" charset="0"/>
                <a:ea typeface="Arial" panose="020B0604020202020204" pitchFamily="34" charset="0"/>
              </a:rPr>
              <a:t>211 HSIS programs may apply*</a:t>
            </a:r>
          </a:p>
          <a:p>
            <a:pPr marL="742950" lvl="1" indent="-285750">
              <a:lnSpc>
                <a:spcPct val="115000"/>
              </a:lnSpc>
              <a:spcAft>
                <a:spcPts val="1000"/>
              </a:spcAft>
              <a:buClr>
                <a:srgbClr val="000000"/>
              </a:buClr>
              <a:buFont typeface="Arial" panose="020B0604020202020204" pitchFamily="34" charset="0"/>
              <a:buChar char="○"/>
            </a:pPr>
            <a:r>
              <a:rPr lang="en-CA" sz="1100" u="none" strike="noStrike">
                <a:effectLst/>
                <a:latin typeface="Arial" panose="020B0604020202020204" pitchFamily="34" charset="0"/>
                <a:ea typeface="Arial" panose="020B0604020202020204" pitchFamily="34" charset="0"/>
              </a:rPr>
              <a:t>Help paying for food</a:t>
            </a:r>
          </a:p>
          <a:p>
            <a:pPr marL="1143000" lvl="2" indent="-228600">
              <a:lnSpc>
                <a:spcPct val="115000"/>
              </a:lnSpc>
              <a:spcAft>
                <a:spcPts val="1000"/>
              </a:spcAft>
              <a:buFont typeface="Arial" panose="020B0604020202020204" pitchFamily="34" charset="0"/>
              <a:buChar char="■"/>
            </a:pPr>
            <a:r>
              <a:rPr lang="en-CA" sz="1100" b="1" u="none" strike="noStrike">
                <a:effectLst/>
                <a:latin typeface="Arial" panose="020B0604020202020204" pitchFamily="34" charset="0"/>
                <a:ea typeface="Arial" panose="020B0604020202020204" pitchFamily="34" charset="0"/>
              </a:rPr>
              <a:t>Supplemental Nutrition Assistance Program (SNAP) Enrollment</a:t>
            </a:r>
            <a:endParaRPr lang="en-CA" sz="1100" u="none" strike="noStrike">
              <a:effectLst/>
              <a:latin typeface="Arial" panose="020B0604020202020204" pitchFamily="34" charset="0"/>
              <a:ea typeface="Arial" panose="020B0604020202020204" pitchFamily="34" charset="0"/>
            </a:endParaRPr>
          </a:p>
          <a:p>
            <a:pPr marL="1600200" lvl="3" indent="-228600">
              <a:lnSpc>
                <a:spcPct val="115000"/>
              </a:lnSpc>
              <a:spcAft>
                <a:spcPts val="1000"/>
              </a:spcAft>
              <a:buClr>
                <a:srgbClr val="000000"/>
              </a:buClr>
              <a:buFont typeface="Arial" panose="020B0604020202020204" pitchFamily="34" charset="0"/>
              <a:buChar char="●"/>
            </a:pPr>
            <a:r>
              <a:rPr lang="en-CA" sz="1100" u="none" strike="noStrike">
                <a:effectLst/>
                <a:latin typeface="Arial" panose="020B0604020202020204" pitchFamily="34" charset="0"/>
                <a:ea typeface="Arial" panose="020B0604020202020204" pitchFamily="34" charset="0"/>
              </a:rPr>
              <a:t>Supplemental Nutrition Assistance Program</a:t>
            </a:r>
          </a:p>
          <a:p>
            <a:pPr marL="1600200" lvl="3" indent="-228600">
              <a:lnSpc>
                <a:spcPct val="115000"/>
              </a:lnSpc>
              <a:spcAft>
                <a:spcPts val="1000"/>
              </a:spcAft>
              <a:buClr>
                <a:srgbClr val="000000"/>
              </a:buClr>
              <a:buFont typeface="Arial" panose="020B0604020202020204" pitchFamily="34" charset="0"/>
              <a:buChar char="●"/>
            </a:pPr>
            <a:r>
              <a:rPr lang="en-CA" sz="1100" u="none" strike="noStrike">
                <a:effectLst/>
                <a:latin typeface="Arial" panose="020B0604020202020204" pitchFamily="34" charset="0"/>
                <a:ea typeface="Arial" panose="020B0604020202020204" pitchFamily="34" charset="0"/>
              </a:rPr>
              <a:t>211 HSIS programs may apply*</a:t>
            </a:r>
          </a:p>
          <a:p>
            <a:pPr marL="1143000" lvl="2" indent="-228600">
              <a:lnSpc>
                <a:spcPct val="115000"/>
              </a:lnSpc>
              <a:spcAft>
                <a:spcPts val="1000"/>
              </a:spcAft>
              <a:buFont typeface="Arial" panose="020B0604020202020204" pitchFamily="34" charset="0"/>
              <a:buChar char="■"/>
            </a:pPr>
            <a:r>
              <a:rPr lang="en-CA" sz="1100" b="1" u="none" strike="noStrike">
                <a:effectLst/>
                <a:latin typeface="Arial" panose="020B0604020202020204" pitchFamily="34" charset="0"/>
                <a:ea typeface="Arial" panose="020B0604020202020204" pitchFamily="34" charset="0"/>
              </a:rPr>
              <a:t>Special Supplemental Nutrition Program for Women, Infants and Children (WIC) Enrollment</a:t>
            </a:r>
            <a:endParaRPr lang="en-CA" sz="1100" u="none" strike="noStrike">
              <a:effectLst/>
              <a:latin typeface="Arial" panose="020B0604020202020204" pitchFamily="34" charset="0"/>
              <a:ea typeface="Arial" panose="020B0604020202020204" pitchFamily="34" charset="0"/>
            </a:endParaRPr>
          </a:p>
          <a:p>
            <a:pPr marL="1600200" lvl="3" indent="-228600">
              <a:lnSpc>
                <a:spcPct val="115000"/>
              </a:lnSpc>
              <a:spcAft>
                <a:spcPts val="1000"/>
              </a:spcAft>
              <a:buClr>
                <a:srgbClr val="000000"/>
              </a:buClr>
              <a:buFont typeface="Arial" panose="020B0604020202020204" pitchFamily="34" charset="0"/>
              <a:buChar char="●"/>
            </a:pPr>
            <a:r>
              <a:rPr lang="en-CA" sz="1100" u="none" strike="noStrike">
                <a:effectLst/>
                <a:latin typeface="Arial" panose="020B0604020202020204" pitchFamily="34" charset="0"/>
                <a:ea typeface="Arial" panose="020B0604020202020204" pitchFamily="34" charset="0"/>
              </a:rPr>
              <a:t>Special Supplemental Nutrition Program for Women, Infants and Children</a:t>
            </a:r>
          </a:p>
          <a:p>
            <a:pPr marL="1600200" lvl="3" indent="-228600">
              <a:lnSpc>
                <a:spcPct val="115000"/>
              </a:lnSpc>
              <a:spcAft>
                <a:spcPts val="1000"/>
              </a:spcAft>
              <a:buClr>
                <a:srgbClr val="000000"/>
              </a:buClr>
              <a:buFont typeface="Arial" panose="020B0604020202020204" pitchFamily="34" charset="0"/>
              <a:buChar char="●"/>
            </a:pPr>
            <a:r>
              <a:rPr lang="en-CA" sz="1100" u="none" strike="noStrike">
                <a:effectLst/>
                <a:latin typeface="Arial" panose="020B0604020202020204" pitchFamily="34" charset="0"/>
                <a:ea typeface="Arial" panose="020B0604020202020204" pitchFamily="34" charset="0"/>
              </a:rPr>
              <a:t>211 HSIS programs may apply*</a:t>
            </a:r>
          </a:p>
        </p:txBody>
      </p:sp>
      <p:sp>
        <p:nvSpPr>
          <p:cNvPr id="10" name="TextBox 9">
            <a:extLst>
              <a:ext uri="{FF2B5EF4-FFF2-40B4-BE49-F238E27FC236}">
                <a16:creationId xmlns:a16="http://schemas.microsoft.com/office/drawing/2014/main" id="{7D2400EB-9B4D-AEEC-CD2B-1EB700267B00}"/>
              </a:ext>
            </a:extLst>
          </p:cNvPr>
          <p:cNvSpPr txBox="1"/>
          <p:nvPr/>
        </p:nvSpPr>
        <p:spPr>
          <a:xfrm>
            <a:off x="5580126" y="1000194"/>
            <a:ext cx="6094476" cy="4468274"/>
          </a:xfrm>
          <a:prstGeom prst="rect">
            <a:avLst/>
          </a:prstGeom>
          <a:noFill/>
        </p:spPr>
        <p:txBody>
          <a:bodyPr wrap="square">
            <a:spAutoFit/>
          </a:bodyPr>
          <a:lstStyle/>
          <a:p>
            <a:pPr marL="1143000" lvl="2" indent="-228600">
              <a:lnSpc>
                <a:spcPct val="115000"/>
              </a:lnSpc>
              <a:spcAft>
                <a:spcPts val="1000"/>
              </a:spcAft>
              <a:buFont typeface="Arial" panose="020B0604020202020204" pitchFamily="34" charset="0"/>
              <a:buChar char="■"/>
            </a:pPr>
            <a:r>
              <a:rPr lang="en-CA" sz="1100" b="1" u="none" strike="noStrike">
                <a:effectLst/>
                <a:latin typeface="Arial" panose="020B0604020202020204" pitchFamily="34" charset="0"/>
                <a:ea typeface="Arial" panose="020B0604020202020204" pitchFamily="34" charset="0"/>
              </a:rPr>
              <a:t>Farmers' Market Nutrition Program</a:t>
            </a:r>
            <a:endParaRPr lang="en-CA" sz="1100" u="none" strike="noStrike">
              <a:effectLst/>
              <a:latin typeface="Arial" panose="020B0604020202020204" pitchFamily="34" charset="0"/>
              <a:ea typeface="Arial" panose="020B0604020202020204" pitchFamily="34" charset="0"/>
            </a:endParaRPr>
          </a:p>
          <a:p>
            <a:pPr marL="1600200" lvl="3" indent="-228600">
              <a:lnSpc>
                <a:spcPct val="115000"/>
              </a:lnSpc>
              <a:spcAft>
                <a:spcPts val="1000"/>
              </a:spcAft>
              <a:buClr>
                <a:srgbClr val="000000"/>
              </a:buClr>
              <a:buFont typeface="Arial" panose="020B0604020202020204" pitchFamily="34" charset="0"/>
              <a:buChar char="●"/>
            </a:pPr>
            <a:r>
              <a:rPr lang="en-CA" sz="1100" u="none" strike="noStrike">
                <a:effectLst/>
                <a:latin typeface="Arial" panose="020B0604020202020204" pitchFamily="34" charset="0"/>
                <a:ea typeface="Arial" panose="020B0604020202020204" pitchFamily="34" charset="0"/>
              </a:rPr>
              <a:t>Senior Farmers' Market Nutrition Program</a:t>
            </a:r>
          </a:p>
          <a:p>
            <a:pPr marL="1600200" lvl="3" indent="-228600">
              <a:lnSpc>
                <a:spcPct val="115000"/>
              </a:lnSpc>
              <a:spcAft>
                <a:spcPts val="1000"/>
              </a:spcAft>
              <a:buClr>
                <a:srgbClr val="000000"/>
              </a:buClr>
              <a:buFont typeface="Arial" panose="020B0604020202020204" pitchFamily="34" charset="0"/>
              <a:buChar char="●"/>
            </a:pPr>
            <a:r>
              <a:rPr lang="en-CA" sz="1100" u="none" strike="noStrike">
                <a:effectLst/>
                <a:latin typeface="Arial" panose="020B0604020202020204" pitchFamily="34" charset="0"/>
                <a:ea typeface="Arial" panose="020B0604020202020204" pitchFamily="34" charset="0"/>
              </a:rPr>
              <a:t>Farmers' Market Nutrition Program for Women, Infants and Children</a:t>
            </a:r>
          </a:p>
          <a:p>
            <a:pPr marL="1600200" lvl="3" indent="-228600">
              <a:lnSpc>
                <a:spcPct val="115000"/>
              </a:lnSpc>
              <a:spcAft>
                <a:spcPts val="1000"/>
              </a:spcAft>
              <a:buClr>
                <a:srgbClr val="000000"/>
              </a:buClr>
              <a:buFont typeface="Arial" panose="020B0604020202020204" pitchFamily="34" charset="0"/>
              <a:buChar char="●"/>
            </a:pPr>
            <a:r>
              <a:rPr lang="en-CA" sz="1100" u="none" strike="noStrike">
                <a:effectLst/>
                <a:latin typeface="Arial" panose="020B0604020202020204" pitchFamily="34" charset="0"/>
                <a:ea typeface="Arial" panose="020B0604020202020204" pitchFamily="34" charset="0"/>
              </a:rPr>
              <a:t>211 HSIS programs may apply*</a:t>
            </a:r>
          </a:p>
          <a:p>
            <a:pPr marL="1143000" lvl="2" indent="-228600">
              <a:lnSpc>
                <a:spcPct val="115000"/>
              </a:lnSpc>
              <a:spcAft>
                <a:spcPts val="1000"/>
              </a:spcAft>
              <a:buFont typeface="Arial" panose="020B0604020202020204" pitchFamily="34" charset="0"/>
              <a:buChar char="■"/>
            </a:pPr>
            <a:r>
              <a:rPr lang="en-CA" sz="1100" b="1" u="none" strike="noStrike">
                <a:effectLst/>
                <a:latin typeface="Arial" panose="020B0604020202020204" pitchFamily="34" charset="0"/>
                <a:ea typeface="Arial" panose="020B0604020202020204" pitchFamily="34" charset="0"/>
              </a:rPr>
              <a:t>Financial assistance for food</a:t>
            </a:r>
            <a:endParaRPr lang="en-CA" sz="1100" u="none" strike="noStrike">
              <a:effectLst/>
              <a:latin typeface="Arial" panose="020B0604020202020204" pitchFamily="34" charset="0"/>
              <a:ea typeface="Arial" panose="020B0604020202020204" pitchFamily="34" charset="0"/>
            </a:endParaRPr>
          </a:p>
          <a:p>
            <a:pPr marL="1600200" lvl="3" indent="-228600">
              <a:lnSpc>
                <a:spcPct val="115000"/>
              </a:lnSpc>
              <a:spcAft>
                <a:spcPts val="1000"/>
              </a:spcAft>
              <a:buClr>
                <a:srgbClr val="000000"/>
              </a:buClr>
              <a:buFont typeface="Arial" panose="020B0604020202020204" pitchFamily="34" charset="0"/>
              <a:buChar char="●"/>
            </a:pPr>
            <a:r>
              <a:rPr lang="en-CA" sz="1100" u="none" strike="noStrike">
                <a:effectLst/>
                <a:latin typeface="Arial" panose="020B0604020202020204" pitchFamily="34" charset="0"/>
                <a:ea typeface="Arial" panose="020B0604020202020204" pitchFamily="34" charset="0"/>
              </a:rPr>
              <a:t>food voucher</a:t>
            </a:r>
          </a:p>
          <a:p>
            <a:pPr marL="1600200" lvl="3" indent="-228600">
              <a:lnSpc>
                <a:spcPct val="115000"/>
              </a:lnSpc>
              <a:spcAft>
                <a:spcPts val="1000"/>
              </a:spcAft>
              <a:buClr>
                <a:srgbClr val="000000"/>
              </a:buClr>
              <a:buFont typeface="Arial" panose="020B0604020202020204" pitchFamily="34" charset="0"/>
              <a:buChar char="●"/>
            </a:pPr>
            <a:r>
              <a:rPr lang="en-CA" sz="1100" u="none" strike="noStrike">
                <a:effectLst/>
                <a:latin typeface="Arial" panose="020B0604020202020204" pitchFamily="34" charset="0"/>
                <a:ea typeface="Arial" panose="020B0604020202020204" pitchFamily="34" charset="0"/>
              </a:rPr>
              <a:t>211 HSIS programs may apply*</a:t>
            </a:r>
          </a:p>
          <a:p>
            <a:pPr marL="742950" lvl="1" indent="-285750">
              <a:lnSpc>
                <a:spcPct val="115000"/>
              </a:lnSpc>
              <a:spcAft>
                <a:spcPts val="1000"/>
              </a:spcAft>
              <a:buClr>
                <a:srgbClr val="000000"/>
              </a:buClr>
              <a:buFont typeface="Arial" panose="020B0604020202020204" pitchFamily="34" charset="0"/>
              <a:buChar char="○"/>
            </a:pPr>
            <a:r>
              <a:rPr lang="en-CA" sz="1100" u="none" strike="noStrike">
                <a:effectLst/>
                <a:latin typeface="Arial" panose="020B0604020202020204" pitchFamily="34" charset="0"/>
                <a:ea typeface="Arial" panose="020B0604020202020204" pitchFamily="34" charset="0"/>
              </a:rPr>
              <a:t>Nutrition education</a:t>
            </a:r>
          </a:p>
          <a:p>
            <a:pPr marL="1143000" lvl="2" indent="-228600">
              <a:lnSpc>
                <a:spcPct val="115000"/>
              </a:lnSpc>
              <a:spcAft>
                <a:spcPts val="1000"/>
              </a:spcAft>
              <a:buFont typeface="Arial" panose="020B0604020202020204" pitchFamily="34" charset="0"/>
              <a:buChar char="■"/>
            </a:pPr>
            <a:r>
              <a:rPr lang="en-CA" sz="1100" b="1" u="none" strike="noStrike">
                <a:effectLst/>
                <a:latin typeface="Arial" panose="020B0604020202020204" pitchFamily="34" charset="0"/>
                <a:ea typeface="Arial" panose="020B0604020202020204" pitchFamily="34" charset="0"/>
              </a:rPr>
              <a:t>Nutrition education</a:t>
            </a:r>
            <a:endParaRPr lang="en-CA" sz="1100" u="none" strike="noStrike">
              <a:effectLst/>
              <a:latin typeface="Arial" panose="020B0604020202020204" pitchFamily="34" charset="0"/>
              <a:ea typeface="Arial" panose="020B0604020202020204" pitchFamily="34" charset="0"/>
            </a:endParaRPr>
          </a:p>
          <a:p>
            <a:pPr marL="1600200" lvl="3" indent="-228600">
              <a:lnSpc>
                <a:spcPct val="115000"/>
              </a:lnSpc>
              <a:spcAft>
                <a:spcPts val="1000"/>
              </a:spcAft>
              <a:buClr>
                <a:srgbClr val="000000"/>
              </a:buClr>
              <a:buFont typeface="Arial" panose="020B0604020202020204" pitchFamily="34" charset="0"/>
              <a:buChar char="●"/>
            </a:pPr>
            <a:r>
              <a:rPr lang="en-CA" sz="1100" i="1" u="none" strike="noStrike">
                <a:effectLst/>
                <a:latin typeface="Arial" panose="020B0604020202020204" pitchFamily="34" charset="0"/>
                <a:ea typeface="Arial" panose="020B0604020202020204" pitchFamily="34" charset="0"/>
              </a:rPr>
              <a:t>Community nutrition programs</a:t>
            </a:r>
            <a:endParaRPr lang="en-CA" sz="1100" u="none" strike="noStrike">
              <a:effectLst/>
              <a:latin typeface="Arial" panose="020B0604020202020204" pitchFamily="34" charset="0"/>
              <a:ea typeface="Arial" panose="020B0604020202020204" pitchFamily="34" charset="0"/>
            </a:endParaRPr>
          </a:p>
          <a:p>
            <a:pPr marL="2057400" lvl="4" indent="-228600">
              <a:lnSpc>
                <a:spcPct val="115000"/>
              </a:lnSpc>
              <a:spcAft>
                <a:spcPts val="1000"/>
              </a:spcAft>
              <a:buFont typeface="Arial" panose="020B0604020202020204" pitchFamily="34" charset="0"/>
              <a:buChar char="○"/>
            </a:pPr>
            <a:r>
              <a:rPr lang="en-CA" sz="1100" i="1" u="none" strike="noStrike">
                <a:effectLst/>
                <a:latin typeface="Arial" panose="020B0604020202020204" pitchFamily="34" charset="0"/>
                <a:ea typeface="Arial" panose="020B0604020202020204" pitchFamily="34" charset="0"/>
              </a:rPr>
              <a:t>YMCA Diabetes Prevention Program</a:t>
            </a:r>
            <a:endParaRPr lang="en-CA" sz="1100" u="none" strike="noStrike">
              <a:effectLst/>
              <a:latin typeface="Arial" panose="020B0604020202020204" pitchFamily="34" charset="0"/>
              <a:ea typeface="Arial" panose="020B0604020202020204" pitchFamily="34" charset="0"/>
            </a:endParaRPr>
          </a:p>
          <a:p>
            <a:pPr marL="1600200" lvl="3" indent="-228600">
              <a:lnSpc>
                <a:spcPct val="115000"/>
              </a:lnSpc>
              <a:spcAft>
                <a:spcPts val="1000"/>
              </a:spcAft>
              <a:buClr>
                <a:srgbClr val="000000"/>
              </a:buClr>
              <a:buFont typeface="Arial" panose="020B0604020202020204" pitchFamily="34" charset="0"/>
              <a:buChar char="●"/>
            </a:pPr>
            <a:r>
              <a:rPr lang="en-CA" sz="1100" u="none" strike="noStrike">
                <a:effectLst/>
                <a:latin typeface="Arial" panose="020B0604020202020204" pitchFamily="34" charset="0"/>
                <a:ea typeface="Arial" panose="020B0604020202020204" pitchFamily="34" charset="0"/>
              </a:rPr>
              <a:t>Dietician</a:t>
            </a:r>
          </a:p>
          <a:p>
            <a:pPr marL="1600200" lvl="3" indent="-228600">
              <a:lnSpc>
                <a:spcPct val="115000"/>
              </a:lnSpc>
              <a:spcAft>
                <a:spcPts val="1000"/>
              </a:spcAft>
              <a:buClr>
                <a:srgbClr val="000000"/>
              </a:buClr>
              <a:buFont typeface="Arial" panose="020B0604020202020204" pitchFamily="34" charset="0"/>
              <a:buChar char="●"/>
            </a:pPr>
            <a:r>
              <a:rPr lang="en-CA" sz="1100" u="none" strike="noStrike">
                <a:effectLst/>
                <a:latin typeface="Arial" panose="020B0604020202020204" pitchFamily="34" charset="0"/>
                <a:ea typeface="Arial" panose="020B0604020202020204" pitchFamily="34" charset="0"/>
              </a:rPr>
              <a:t>211 HSIS programs may apply*</a:t>
            </a:r>
          </a:p>
          <a:p>
            <a:pPr>
              <a:lnSpc>
                <a:spcPct val="115000"/>
              </a:lnSpc>
              <a:spcAft>
                <a:spcPts val="1000"/>
              </a:spcAft>
              <a:buNone/>
            </a:pPr>
            <a:r>
              <a:rPr lang="en-CA" sz="1100">
                <a:effectLst/>
                <a:latin typeface="Arial" panose="020B0604020202020204" pitchFamily="34" charset="0"/>
                <a:ea typeface="Arial" panose="020B0604020202020204" pitchFamily="34" charset="0"/>
              </a:rPr>
              <a:t> </a:t>
            </a:r>
          </a:p>
        </p:txBody>
      </p:sp>
    </p:spTree>
    <p:extLst>
      <p:ext uri="{BB962C8B-B14F-4D97-AF65-F5344CB8AC3E}">
        <p14:creationId xmlns:p14="http://schemas.microsoft.com/office/powerpoint/2010/main" val="2263743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53A1E-CD90-A351-B501-39281EDE61F6}"/>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41908B73-7FAF-9C02-7DF0-9DABFE5C5D7B}"/>
              </a:ext>
            </a:extLst>
          </p:cNvPr>
          <p:cNvSpPr txBox="1"/>
          <p:nvPr/>
        </p:nvSpPr>
        <p:spPr>
          <a:xfrm>
            <a:off x="623824" y="122995"/>
            <a:ext cx="5548376" cy="1015663"/>
          </a:xfrm>
          <a:prstGeom prst="rect">
            <a:avLst/>
          </a:prstGeom>
          <a:noFill/>
        </p:spPr>
        <p:txBody>
          <a:bodyPr wrap="square" rtlCol="0">
            <a:spAutoFit/>
          </a:bodyPr>
          <a:lstStyle/>
          <a:p>
            <a:r>
              <a:rPr lang="en-CA" sz="2400" b="1"/>
              <a:t>AUCDI: Food</a:t>
            </a:r>
          </a:p>
          <a:p>
            <a:r>
              <a:rPr lang="en-CA">
                <a:hlinkClick r:id="rId3"/>
              </a:rPr>
              <a:t>https://sparked.csiro.au/index.php/aucdi-release-2/</a:t>
            </a:r>
            <a:endParaRPr lang="en-CA"/>
          </a:p>
          <a:p>
            <a:endParaRPr lang="en-CA" b="1"/>
          </a:p>
        </p:txBody>
      </p:sp>
      <p:pic>
        <p:nvPicPr>
          <p:cNvPr id="3" name="Picture 2" descr="A screenshot of a document&#10;&#10;AI-generated content may be incorrect.">
            <a:extLst>
              <a:ext uri="{FF2B5EF4-FFF2-40B4-BE49-F238E27FC236}">
                <a16:creationId xmlns:a16="http://schemas.microsoft.com/office/drawing/2014/main" id="{B531FAFF-DCEF-D7FF-313B-8F489681414C}"/>
              </a:ext>
            </a:extLst>
          </p:cNvPr>
          <p:cNvPicPr>
            <a:picLocks noChangeAspect="1"/>
          </p:cNvPicPr>
          <p:nvPr/>
        </p:nvPicPr>
        <p:blipFill>
          <a:blip r:embed="rId4"/>
          <a:srcRect t="10865"/>
          <a:stretch>
            <a:fillRect/>
          </a:stretch>
        </p:blipFill>
        <p:spPr>
          <a:xfrm>
            <a:off x="296278" y="1074993"/>
            <a:ext cx="6398654" cy="5192786"/>
          </a:xfrm>
          <a:prstGeom prst="rect">
            <a:avLst/>
          </a:prstGeom>
        </p:spPr>
      </p:pic>
      <p:pic>
        <p:nvPicPr>
          <p:cNvPr id="4" name="Picture 3" descr="A close-up of a document&#10;&#10;AI-generated content may be incorrect.">
            <a:extLst>
              <a:ext uri="{FF2B5EF4-FFF2-40B4-BE49-F238E27FC236}">
                <a16:creationId xmlns:a16="http://schemas.microsoft.com/office/drawing/2014/main" id="{6CF6836B-0D57-7F26-92D8-84080DCB4DEA}"/>
              </a:ext>
            </a:extLst>
          </p:cNvPr>
          <p:cNvPicPr>
            <a:picLocks noChangeAspect="1"/>
          </p:cNvPicPr>
          <p:nvPr/>
        </p:nvPicPr>
        <p:blipFill>
          <a:blip r:embed="rId5"/>
          <a:stretch>
            <a:fillRect/>
          </a:stretch>
        </p:blipFill>
        <p:spPr>
          <a:xfrm>
            <a:off x="6576060" y="441960"/>
            <a:ext cx="5249008" cy="3229426"/>
          </a:xfrm>
          <a:prstGeom prst="rect">
            <a:avLst/>
          </a:prstGeom>
        </p:spPr>
      </p:pic>
      <p:pic>
        <p:nvPicPr>
          <p:cNvPr id="6" name="Picture 5" descr="A screenshot of a computer&#10;&#10;AI-generated content may be incorrect.">
            <a:extLst>
              <a:ext uri="{FF2B5EF4-FFF2-40B4-BE49-F238E27FC236}">
                <a16:creationId xmlns:a16="http://schemas.microsoft.com/office/drawing/2014/main" id="{B44906A8-86CA-65F7-7D58-EA127C4A1FDB}"/>
              </a:ext>
            </a:extLst>
          </p:cNvPr>
          <p:cNvPicPr>
            <a:picLocks noChangeAspect="1"/>
          </p:cNvPicPr>
          <p:nvPr/>
        </p:nvPicPr>
        <p:blipFill>
          <a:blip r:embed="rId6"/>
          <a:stretch>
            <a:fillRect/>
          </a:stretch>
        </p:blipFill>
        <p:spPr>
          <a:xfrm>
            <a:off x="6576060" y="3535177"/>
            <a:ext cx="5153744" cy="3229426"/>
          </a:xfrm>
          <a:prstGeom prst="rect">
            <a:avLst/>
          </a:prstGeom>
        </p:spPr>
      </p:pic>
      <p:cxnSp>
        <p:nvCxnSpPr>
          <p:cNvPr id="7" name="Straight Arrow Connector 6">
            <a:extLst>
              <a:ext uri="{FF2B5EF4-FFF2-40B4-BE49-F238E27FC236}">
                <a16:creationId xmlns:a16="http://schemas.microsoft.com/office/drawing/2014/main" id="{CF788D1C-30D2-6525-A864-93522C293B7E}"/>
              </a:ext>
            </a:extLst>
          </p:cNvPr>
          <p:cNvCxnSpPr>
            <a:cxnSpLocks/>
          </p:cNvCxnSpPr>
          <p:nvPr/>
        </p:nvCxnSpPr>
        <p:spPr>
          <a:xfrm>
            <a:off x="1982295" y="4687824"/>
            <a:ext cx="509814" cy="0"/>
          </a:xfrm>
          <a:prstGeom prst="straightConnector1">
            <a:avLst/>
          </a:prstGeom>
          <a:ln w="44450">
            <a:solidFill>
              <a:srgbClr val="900000"/>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D2981D01-388F-826B-5177-CE2526C9C1E2}"/>
              </a:ext>
            </a:extLst>
          </p:cNvPr>
          <p:cNvCxnSpPr>
            <a:cxnSpLocks/>
          </p:cNvCxnSpPr>
          <p:nvPr/>
        </p:nvCxnSpPr>
        <p:spPr>
          <a:xfrm>
            <a:off x="1982295" y="5134650"/>
            <a:ext cx="509814" cy="0"/>
          </a:xfrm>
          <a:prstGeom prst="straightConnector1">
            <a:avLst/>
          </a:prstGeom>
          <a:ln w="44450">
            <a:solidFill>
              <a:srgbClr val="9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4322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B8DEA-4794-737E-1459-88ED329591FC}"/>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5986CDC0-A3A3-E224-1FE9-83A488C18616}"/>
              </a:ext>
            </a:extLst>
          </p:cNvPr>
          <p:cNvSpPr txBox="1"/>
          <p:nvPr/>
        </p:nvSpPr>
        <p:spPr>
          <a:xfrm>
            <a:off x="404368" y="313944"/>
            <a:ext cx="3584448" cy="461665"/>
          </a:xfrm>
          <a:prstGeom prst="rect">
            <a:avLst/>
          </a:prstGeom>
          <a:noFill/>
        </p:spPr>
        <p:txBody>
          <a:bodyPr wrap="square" rtlCol="0">
            <a:spAutoFit/>
          </a:bodyPr>
          <a:lstStyle/>
          <a:p>
            <a:r>
              <a:rPr lang="en-CA" sz="2400" b="1"/>
              <a:t>AUCDI: Food</a:t>
            </a:r>
          </a:p>
        </p:txBody>
      </p:sp>
      <p:grpSp>
        <p:nvGrpSpPr>
          <p:cNvPr id="12" name="Group 11">
            <a:extLst>
              <a:ext uri="{FF2B5EF4-FFF2-40B4-BE49-F238E27FC236}">
                <a16:creationId xmlns:a16="http://schemas.microsoft.com/office/drawing/2014/main" id="{8CDA6A13-F303-5EAA-007B-D56309715B8F}"/>
              </a:ext>
            </a:extLst>
          </p:cNvPr>
          <p:cNvGrpSpPr/>
          <p:nvPr/>
        </p:nvGrpSpPr>
        <p:grpSpPr>
          <a:xfrm>
            <a:off x="2624328" y="205398"/>
            <a:ext cx="6364205" cy="6447204"/>
            <a:chOff x="2624328" y="205398"/>
            <a:chExt cx="6364205" cy="6447204"/>
          </a:xfrm>
        </p:grpSpPr>
        <p:pic>
          <p:nvPicPr>
            <p:cNvPr id="8" name="Picture 7">
              <a:extLst>
                <a:ext uri="{FF2B5EF4-FFF2-40B4-BE49-F238E27FC236}">
                  <a16:creationId xmlns:a16="http://schemas.microsoft.com/office/drawing/2014/main" id="{D8DEFA3A-3C8A-00A5-C8E6-A1AAF2825895}"/>
                </a:ext>
              </a:extLst>
            </p:cNvPr>
            <p:cNvPicPr>
              <a:picLocks noChangeAspect="1"/>
            </p:cNvPicPr>
            <p:nvPr/>
          </p:nvPicPr>
          <p:blipFill>
            <a:blip r:embed="rId3"/>
            <a:stretch>
              <a:fillRect/>
            </a:stretch>
          </p:blipFill>
          <p:spPr>
            <a:xfrm>
              <a:off x="2624328" y="205398"/>
              <a:ext cx="6364205" cy="5409018"/>
            </a:xfrm>
            <a:prstGeom prst="rect">
              <a:avLst/>
            </a:prstGeom>
          </p:spPr>
        </p:pic>
        <p:pic>
          <p:nvPicPr>
            <p:cNvPr id="11" name="Picture 10" descr="A screenshot of a computer&#10;&#10;AI-generated content may be incorrect.">
              <a:extLst>
                <a:ext uri="{FF2B5EF4-FFF2-40B4-BE49-F238E27FC236}">
                  <a16:creationId xmlns:a16="http://schemas.microsoft.com/office/drawing/2014/main" id="{5A41853B-D10D-4EB2-CB85-E80E8FEA4EC2}"/>
                </a:ext>
              </a:extLst>
            </p:cNvPr>
            <p:cNvPicPr>
              <a:picLocks noChangeAspect="1"/>
            </p:cNvPicPr>
            <p:nvPr/>
          </p:nvPicPr>
          <p:blipFill>
            <a:blip r:embed="rId4"/>
            <a:stretch>
              <a:fillRect/>
            </a:stretch>
          </p:blipFill>
          <p:spPr>
            <a:xfrm>
              <a:off x="2912007" y="5522345"/>
              <a:ext cx="5939385" cy="1130257"/>
            </a:xfrm>
            <a:prstGeom prst="rect">
              <a:avLst/>
            </a:prstGeom>
          </p:spPr>
        </p:pic>
      </p:grpSp>
    </p:spTree>
    <p:extLst>
      <p:ext uri="{BB962C8B-B14F-4D97-AF65-F5344CB8AC3E}">
        <p14:creationId xmlns:p14="http://schemas.microsoft.com/office/powerpoint/2010/main" val="4091013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55FB3-CDA2-3B13-CE32-A6855601C8E7}"/>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1486F95D-14A4-0AAE-8806-2464EAC6FE4F}"/>
              </a:ext>
            </a:extLst>
          </p:cNvPr>
          <p:cNvSpPr txBox="1"/>
          <p:nvPr/>
        </p:nvSpPr>
        <p:spPr>
          <a:xfrm>
            <a:off x="742696" y="441960"/>
            <a:ext cx="3584448" cy="461665"/>
          </a:xfrm>
          <a:prstGeom prst="rect">
            <a:avLst/>
          </a:prstGeom>
          <a:noFill/>
        </p:spPr>
        <p:txBody>
          <a:bodyPr wrap="square" rtlCol="0">
            <a:spAutoFit/>
          </a:bodyPr>
          <a:lstStyle/>
          <a:p>
            <a:r>
              <a:rPr lang="en-CA" sz="2400" b="1"/>
              <a:t>AUCDI: Food</a:t>
            </a:r>
          </a:p>
        </p:txBody>
      </p:sp>
      <p:pic>
        <p:nvPicPr>
          <p:cNvPr id="3" name="Picture 2" descr="A screenshot of a data security system&#10;&#10;AI-generated content may be incorrect.">
            <a:extLst>
              <a:ext uri="{FF2B5EF4-FFF2-40B4-BE49-F238E27FC236}">
                <a16:creationId xmlns:a16="http://schemas.microsoft.com/office/drawing/2014/main" id="{300651BC-D249-ABB3-098E-58D7FE410001}"/>
              </a:ext>
            </a:extLst>
          </p:cNvPr>
          <p:cNvPicPr>
            <a:picLocks noChangeAspect="1"/>
          </p:cNvPicPr>
          <p:nvPr/>
        </p:nvPicPr>
        <p:blipFill>
          <a:blip r:embed="rId3"/>
          <a:stretch>
            <a:fillRect/>
          </a:stretch>
        </p:blipFill>
        <p:spPr>
          <a:xfrm>
            <a:off x="654316" y="903625"/>
            <a:ext cx="6201640" cy="5296639"/>
          </a:xfrm>
          <a:prstGeom prst="rect">
            <a:avLst/>
          </a:prstGeom>
        </p:spPr>
      </p:pic>
      <p:pic>
        <p:nvPicPr>
          <p:cNvPr id="6" name="Picture 5" descr="A close up of a document&#10;&#10;AI-generated content may be incorrect.">
            <a:extLst>
              <a:ext uri="{FF2B5EF4-FFF2-40B4-BE49-F238E27FC236}">
                <a16:creationId xmlns:a16="http://schemas.microsoft.com/office/drawing/2014/main" id="{C28216B1-80CC-4E60-AE8E-430C44F7199B}"/>
              </a:ext>
            </a:extLst>
          </p:cNvPr>
          <p:cNvPicPr>
            <a:picLocks noChangeAspect="1"/>
          </p:cNvPicPr>
          <p:nvPr/>
        </p:nvPicPr>
        <p:blipFill>
          <a:blip r:embed="rId4"/>
          <a:srcRect l="41392"/>
          <a:stretch>
            <a:fillRect/>
          </a:stretch>
        </p:blipFill>
        <p:spPr>
          <a:xfrm>
            <a:off x="6855956" y="3429000"/>
            <a:ext cx="3590019" cy="3038899"/>
          </a:xfrm>
          <a:prstGeom prst="rect">
            <a:avLst/>
          </a:prstGeom>
          <a:ln w="19050">
            <a:solidFill>
              <a:srgbClr val="F48120"/>
            </a:solidFill>
          </a:ln>
        </p:spPr>
      </p:pic>
      <p:cxnSp>
        <p:nvCxnSpPr>
          <p:cNvPr id="11" name="Straight Arrow Connector 10">
            <a:extLst>
              <a:ext uri="{FF2B5EF4-FFF2-40B4-BE49-F238E27FC236}">
                <a16:creationId xmlns:a16="http://schemas.microsoft.com/office/drawing/2014/main" id="{E01AB61E-87EC-B56A-7F18-2F23521DE321}"/>
              </a:ext>
            </a:extLst>
          </p:cNvPr>
          <p:cNvCxnSpPr>
            <a:cxnSpLocks/>
          </p:cNvCxnSpPr>
          <p:nvPr/>
        </p:nvCxnSpPr>
        <p:spPr>
          <a:xfrm flipH="1">
            <a:off x="6527833" y="2245360"/>
            <a:ext cx="858487" cy="295656"/>
          </a:xfrm>
          <a:prstGeom prst="straightConnector1">
            <a:avLst/>
          </a:prstGeom>
          <a:ln w="44450">
            <a:solidFill>
              <a:srgbClr val="9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3048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A2B4C9A6-7207-9941-227E-C69F2A360356}"/>
            </a:ext>
          </a:extLst>
        </p:cNvPr>
        <p:cNvGrpSpPr/>
        <p:nvPr/>
      </p:nvGrpSpPr>
      <p:grpSpPr>
        <a:xfrm>
          <a:off x="0" y="0"/>
          <a:ext cx="0" cy="0"/>
          <a:chOff x="0" y="0"/>
          <a:chExt cx="0" cy="0"/>
        </a:xfrm>
      </p:grpSpPr>
      <p:sp>
        <p:nvSpPr>
          <p:cNvPr id="99" name="Google Shape;99;p3">
            <a:extLst>
              <a:ext uri="{FF2B5EF4-FFF2-40B4-BE49-F238E27FC236}">
                <a16:creationId xmlns:a16="http://schemas.microsoft.com/office/drawing/2014/main" id="{8DB02F18-373C-558A-7AD5-BD8DD3C74F92}"/>
              </a:ext>
            </a:extLst>
          </p:cNvPr>
          <p:cNvSpPr txBox="1">
            <a:spLocks noGrp="1"/>
          </p:cNvSpPr>
          <p:nvPr>
            <p:ph type="title"/>
          </p:nvPr>
        </p:nvSpPr>
        <p:spPr>
          <a:xfrm>
            <a:off x="613691" y="552322"/>
            <a:ext cx="1772893" cy="512961"/>
          </a:xfrm>
          <a:prstGeom prst="rect">
            <a:avLst/>
          </a:prstGeom>
          <a:noFill/>
          <a:ln>
            <a:noFill/>
          </a:ln>
        </p:spPr>
        <p:txBody>
          <a:bodyPr spcFirstLastPara="1" vert="horz" wrap="square" lIns="58615" tIns="58615" rIns="58615" bIns="58615" rtlCol="0" anchor="ctr" anchorCtr="0">
            <a:normAutofit fontScale="90000"/>
          </a:bodyPr>
          <a:lstStyle/>
          <a:p>
            <a:pPr>
              <a:buClr>
                <a:schemeClr val="dk1"/>
              </a:buClr>
            </a:pPr>
            <a:r>
              <a:rPr lang="en-US">
                <a:latin typeface="Calibri" panose="020F0502020204030204" pitchFamily="34" charset="0"/>
                <a:cs typeface="Calibri" panose="020F0502020204030204" pitchFamily="34" charset="0"/>
              </a:rPr>
              <a:t>Agenda</a:t>
            </a:r>
          </a:p>
        </p:txBody>
      </p:sp>
      <p:sp>
        <p:nvSpPr>
          <p:cNvPr id="2" name="Content Placeholder 1">
            <a:extLst>
              <a:ext uri="{FF2B5EF4-FFF2-40B4-BE49-F238E27FC236}">
                <a16:creationId xmlns:a16="http://schemas.microsoft.com/office/drawing/2014/main" id="{6BB87C2A-465E-D0A8-E543-F73650829EBA}"/>
              </a:ext>
            </a:extLst>
          </p:cNvPr>
          <p:cNvSpPr>
            <a:spLocks noGrp="1"/>
          </p:cNvSpPr>
          <p:nvPr>
            <p:ph idx="1"/>
          </p:nvPr>
        </p:nvSpPr>
        <p:spPr>
          <a:xfrm>
            <a:off x="613691" y="1448458"/>
            <a:ext cx="10625809" cy="4053097"/>
          </a:xfrm>
        </p:spPr>
        <p:txBody>
          <a:bodyPr/>
          <a:lstStyle/>
          <a:p>
            <a:pPr>
              <a:lnSpc>
                <a:spcPct val="115000"/>
              </a:lnSpc>
              <a:spcAft>
                <a:spcPts val="1154"/>
              </a:spcAft>
            </a:pPr>
            <a:r>
              <a:rPr lang="en-CA" sz="1800">
                <a:highlight>
                  <a:srgbClr val="FFFFFF"/>
                </a:highlight>
                <a:latin typeface="Libre Franklin" pitchFamily="2" charset="0"/>
                <a:ea typeface="Arial" panose="020B0604020202020204" pitchFamily="34" charset="0"/>
                <a:cs typeface="Calibri" panose="020F0502020204030204" pitchFamily="34" charset="0"/>
              </a:rPr>
              <a:t>Overview of SDOH Assessment Data elements and value sets</a:t>
            </a:r>
          </a:p>
          <a:p>
            <a:pPr>
              <a:lnSpc>
                <a:spcPct val="115000"/>
              </a:lnSpc>
              <a:spcAft>
                <a:spcPts val="1154"/>
              </a:spcAft>
            </a:pPr>
            <a:r>
              <a:rPr lang="en-CA" sz="1800">
                <a:highlight>
                  <a:srgbClr val="FFFFFF"/>
                </a:highlight>
                <a:latin typeface="Libre Franklin" pitchFamily="2" charset="0"/>
                <a:ea typeface="Arial" panose="020B0604020202020204" pitchFamily="34" charset="0"/>
                <a:cs typeface="Calibri" panose="020F0502020204030204" pitchFamily="34" charset="0"/>
              </a:rPr>
              <a:t>Changes planned for DCS v2 – v3</a:t>
            </a:r>
          </a:p>
          <a:p>
            <a:pPr lvl="1">
              <a:lnSpc>
                <a:spcPct val="115000"/>
              </a:lnSpc>
              <a:spcAft>
                <a:spcPts val="1154"/>
              </a:spcAft>
              <a:buFont typeface="Arial" panose="020B0604020202020204" pitchFamily="34" charset="0"/>
              <a:buChar char="•"/>
            </a:pPr>
            <a:r>
              <a:rPr lang="en-CA" sz="1800">
                <a:highlight>
                  <a:srgbClr val="FFFFFF"/>
                </a:highlight>
                <a:latin typeface="Libre Franklin" pitchFamily="2" charset="0"/>
                <a:ea typeface="Arial" panose="020B0604020202020204" pitchFamily="34" charset="0"/>
                <a:cs typeface="Calibri" panose="020F0502020204030204" pitchFamily="34" charset="0"/>
              </a:rPr>
              <a:t>New Data elements</a:t>
            </a:r>
          </a:p>
          <a:p>
            <a:pPr lvl="1">
              <a:lnSpc>
                <a:spcPct val="115000"/>
              </a:lnSpc>
              <a:spcAft>
                <a:spcPts val="1154"/>
              </a:spcAft>
              <a:buFont typeface="Arial" panose="020B0604020202020204" pitchFamily="34" charset="0"/>
              <a:buChar char="•"/>
            </a:pPr>
            <a:r>
              <a:rPr lang="en-CA" sz="1800">
                <a:highlight>
                  <a:srgbClr val="FFFFFF"/>
                </a:highlight>
                <a:latin typeface="Libre Franklin" pitchFamily="2" charset="0"/>
                <a:ea typeface="Arial" panose="020B0604020202020204" pitchFamily="34" charset="0"/>
                <a:cs typeface="Calibri" panose="020F0502020204030204" pitchFamily="34" charset="0"/>
              </a:rPr>
              <a:t>Shifted, removed Data elements</a:t>
            </a:r>
          </a:p>
          <a:p>
            <a:pPr>
              <a:lnSpc>
                <a:spcPct val="115000"/>
              </a:lnSpc>
              <a:spcAft>
                <a:spcPts val="1154"/>
              </a:spcAft>
            </a:pPr>
            <a:r>
              <a:rPr lang="en-CA" sz="1800">
                <a:highlight>
                  <a:srgbClr val="FFFFFF"/>
                </a:highlight>
                <a:latin typeface="Libre Franklin" pitchFamily="2" charset="0"/>
                <a:ea typeface="Arial" panose="020B0604020202020204" pitchFamily="34" charset="0"/>
                <a:cs typeface="Calibri" panose="020F0502020204030204" pitchFamily="34" charset="0"/>
              </a:rPr>
              <a:t>Social care Arc: Housing</a:t>
            </a:r>
          </a:p>
          <a:p>
            <a:pPr>
              <a:lnSpc>
                <a:spcPct val="115000"/>
              </a:lnSpc>
              <a:spcAft>
                <a:spcPts val="1154"/>
              </a:spcAft>
            </a:pPr>
            <a:r>
              <a:rPr lang="en-CA" sz="1800">
                <a:highlight>
                  <a:srgbClr val="FFFFFF"/>
                </a:highlight>
                <a:latin typeface="Libre Franklin" pitchFamily="2" charset="0"/>
                <a:ea typeface="Arial" panose="020B0604020202020204" pitchFamily="34" charset="0"/>
                <a:cs typeface="Calibri" panose="020F0502020204030204" pitchFamily="34" charset="0"/>
              </a:rPr>
              <a:t>Social care Arc: Food</a:t>
            </a:r>
          </a:p>
          <a:p>
            <a:pPr lvl="1">
              <a:lnSpc>
                <a:spcPct val="115000"/>
              </a:lnSpc>
              <a:spcAft>
                <a:spcPts val="1154"/>
              </a:spcAft>
              <a:buFont typeface="Arial" panose="020B0604020202020204" pitchFamily="34" charset="0"/>
              <a:buChar char="•"/>
            </a:pPr>
            <a:endParaRPr lang="en-CA" sz="1800">
              <a:highlight>
                <a:srgbClr val="FFFFFF"/>
              </a:highlight>
              <a:latin typeface="Libre Franklin" pitchFamily="2"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4687450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urvey&#10;&#10;AI-generated content may be incorrect.">
            <a:extLst>
              <a:ext uri="{FF2B5EF4-FFF2-40B4-BE49-F238E27FC236}">
                <a16:creationId xmlns:a16="http://schemas.microsoft.com/office/drawing/2014/main" id="{D4795764-395D-5AB7-D8DB-ED23B2DB5F07}"/>
              </a:ext>
            </a:extLst>
          </p:cNvPr>
          <p:cNvPicPr>
            <a:picLocks noChangeAspect="1"/>
          </p:cNvPicPr>
          <p:nvPr/>
        </p:nvPicPr>
        <p:blipFill>
          <a:blip r:embed="rId2"/>
          <a:stretch>
            <a:fillRect/>
          </a:stretch>
        </p:blipFill>
        <p:spPr>
          <a:xfrm>
            <a:off x="7653328" y="779730"/>
            <a:ext cx="3922975" cy="6050838"/>
          </a:xfrm>
          <a:prstGeom prst="rect">
            <a:avLst/>
          </a:prstGeom>
        </p:spPr>
      </p:pic>
      <p:sp>
        <p:nvSpPr>
          <p:cNvPr id="6" name="TextBox 5">
            <a:extLst>
              <a:ext uri="{FF2B5EF4-FFF2-40B4-BE49-F238E27FC236}">
                <a16:creationId xmlns:a16="http://schemas.microsoft.com/office/drawing/2014/main" id="{E66BBA72-6A01-71CA-833F-8762CC783835}"/>
              </a:ext>
            </a:extLst>
          </p:cNvPr>
          <p:cNvSpPr txBox="1"/>
          <p:nvPr/>
        </p:nvSpPr>
        <p:spPr>
          <a:xfrm>
            <a:off x="8329819" y="135374"/>
            <a:ext cx="2450592" cy="369332"/>
          </a:xfrm>
          <a:prstGeom prst="rect">
            <a:avLst/>
          </a:prstGeom>
          <a:noFill/>
        </p:spPr>
        <p:txBody>
          <a:bodyPr wrap="square" rtlCol="0">
            <a:spAutoFit/>
          </a:bodyPr>
          <a:lstStyle/>
          <a:p>
            <a:r>
              <a:rPr lang="en-CA"/>
              <a:t>SNOMED CT CA</a:t>
            </a:r>
          </a:p>
        </p:txBody>
      </p:sp>
      <p:sp>
        <p:nvSpPr>
          <p:cNvPr id="7" name="TextBox 6">
            <a:extLst>
              <a:ext uri="{FF2B5EF4-FFF2-40B4-BE49-F238E27FC236}">
                <a16:creationId xmlns:a16="http://schemas.microsoft.com/office/drawing/2014/main" id="{ED5DE0D2-CE0B-5A5E-99B2-4CEAE8A4B0FA}"/>
              </a:ext>
            </a:extLst>
          </p:cNvPr>
          <p:cNvSpPr txBox="1"/>
          <p:nvPr/>
        </p:nvSpPr>
        <p:spPr>
          <a:xfrm>
            <a:off x="702456" y="276106"/>
            <a:ext cx="2450592" cy="369332"/>
          </a:xfrm>
          <a:prstGeom prst="rect">
            <a:avLst/>
          </a:prstGeom>
          <a:noFill/>
        </p:spPr>
        <p:txBody>
          <a:bodyPr wrap="square" rtlCol="0">
            <a:spAutoFit/>
          </a:bodyPr>
          <a:lstStyle/>
          <a:p>
            <a:r>
              <a:rPr lang="en-CA"/>
              <a:t>SNOMED CT AU</a:t>
            </a:r>
          </a:p>
        </p:txBody>
      </p:sp>
      <p:cxnSp>
        <p:nvCxnSpPr>
          <p:cNvPr id="10" name="Straight Arrow Connector 9">
            <a:extLst>
              <a:ext uri="{FF2B5EF4-FFF2-40B4-BE49-F238E27FC236}">
                <a16:creationId xmlns:a16="http://schemas.microsoft.com/office/drawing/2014/main" id="{91A2E1B8-4798-FDC7-8160-6EB3FFE57161}"/>
              </a:ext>
            </a:extLst>
          </p:cNvPr>
          <p:cNvCxnSpPr>
            <a:cxnSpLocks/>
          </p:cNvCxnSpPr>
          <p:nvPr/>
        </p:nvCxnSpPr>
        <p:spPr>
          <a:xfrm>
            <a:off x="5646347" y="5321808"/>
            <a:ext cx="527304" cy="256032"/>
          </a:xfrm>
          <a:prstGeom prst="straightConnector1">
            <a:avLst/>
          </a:prstGeom>
          <a:ln w="44450">
            <a:solidFill>
              <a:srgbClr val="900000"/>
            </a:solidFill>
            <a:tailEnd type="triangle"/>
          </a:ln>
        </p:spPr>
        <p:style>
          <a:lnRef idx="2">
            <a:schemeClr val="accent1"/>
          </a:lnRef>
          <a:fillRef idx="0">
            <a:schemeClr val="accent1"/>
          </a:fillRef>
          <a:effectRef idx="1">
            <a:schemeClr val="accent1"/>
          </a:effectRef>
          <a:fontRef idx="minor">
            <a:schemeClr val="tx1"/>
          </a:fontRef>
        </p:style>
      </p:cxnSp>
      <p:pic>
        <p:nvPicPr>
          <p:cNvPr id="16" name="Picture 15" descr="A screenshot of a survey&#10;&#10;AI-generated content may be incorrect.">
            <a:extLst>
              <a:ext uri="{FF2B5EF4-FFF2-40B4-BE49-F238E27FC236}">
                <a16:creationId xmlns:a16="http://schemas.microsoft.com/office/drawing/2014/main" id="{6B5C9300-3398-DEBC-E6D8-66A069F1C2FF}"/>
              </a:ext>
            </a:extLst>
          </p:cNvPr>
          <p:cNvPicPr>
            <a:picLocks noChangeAspect="1"/>
          </p:cNvPicPr>
          <p:nvPr/>
        </p:nvPicPr>
        <p:blipFill>
          <a:blip r:embed="rId3"/>
          <a:stretch>
            <a:fillRect/>
          </a:stretch>
        </p:blipFill>
        <p:spPr>
          <a:xfrm>
            <a:off x="408402" y="695063"/>
            <a:ext cx="4401164" cy="5868219"/>
          </a:xfrm>
          <a:prstGeom prst="rect">
            <a:avLst/>
          </a:prstGeom>
        </p:spPr>
      </p:pic>
      <p:pic>
        <p:nvPicPr>
          <p:cNvPr id="18" name="Picture 17" descr="A screenshot of a computer&#10;&#10;AI-generated content may be incorrect.">
            <a:extLst>
              <a:ext uri="{FF2B5EF4-FFF2-40B4-BE49-F238E27FC236}">
                <a16:creationId xmlns:a16="http://schemas.microsoft.com/office/drawing/2014/main" id="{4DF66810-24EF-3DF0-8983-83C23B2B1652}"/>
              </a:ext>
            </a:extLst>
          </p:cNvPr>
          <p:cNvPicPr>
            <a:picLocks noChangeAspect="1"/>
          </p:cNvPicPr>
          <p:nvPr/>
        </p:nvPicPr>
        <p:blipFill>
          <a:blip r:embed="rId4"/>
          <a:stretch>
            <a:fillRect/>
          </a:stretch>
        </p:blipFill>
        <p:spPr>
          <a:xfrm>
            <a:off x="4179059" y="3720846"/>
            <a:ext cx="3392338" cy="3033451"/>
          </a:xfrm>
          <a:prstGeom prst="rect">
            <a:avLst/>
          </a:prstGeom>
        </p:spPr>
      </p:pic>
      <p:cxnSp>
        <p:nvCxnSpPr>
          <p:cNvPr id="25" name="Straight Arrow Connector 24">
            <a:extLst>
              <a:ext uri="{FF2B5EF4-FFF2-40B4-BE49-F238E27FC236}">
                <a16:creationId xmlns:a16="http://schemas.microsoft.com/office/drawing/2014/main" id="{662D1AE9-0C3C-918B-7908-6AF670F5BAF7}"/>
              </a:ext>
            </a:extLst>
          </p:cNvPr>
          <p:cNvCxnSpPr>
            <a:cxnSpLocks/>
          </p:cNvCxnSpPr>
          <p:nvPr/>
        </p:nvCxnSpPr>
        <p:spPr>
          <a:xfrm flipH="1">
            <a:off x="9748141" y="5547360"/>
            <a:ext cx="504432" cy="0"/>
          </a:xfrm>
          <a:prstGeom prst="straightConnector1">
            <a:avLst/>
          </a:prstGeom>
          <a:ln w="44450">
            <a:solidFill>
              <a:srgbClr val="900000"/>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5A4C1BE0-3021-263D-63A5-B22236C58C80}"/>
              </a:ext>
            </a:extLst>
          </p:cNvPr>
          <p:cNvCxnSpPr>
            <a:cxnSpLocks/>
          </p:cNvCxnSpPr>
          <p:nvPr/>
        </p:nvCxnSpPr>
        <p:spPr>
          <a:xfrm>
            <a:off x="153495" y="5986272"/>
            <a:ext cx="509814" cy="0"/>
          </a:xfrm>
          <a:prstGeom prst="straightConnector1">
            <a:avLst/>
          </a:prstGeom>
          <a:ln w="44450">
            <a:solidFill>
              <a:srgbClr val="900000"/>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AD6D78AF-35B3-8CDA-347C-CA9A5E3175C9}"/>
              </a:ext>
            </a:extLst>
          </p:cNvPr>
          <p:cNvCxnSpPr>
            <a:cxnSpLocks/>
          </p:cNvCxnSpPr>
          <p:nvPr/>
        </p:nvCxnSpPr>
        <p:spPr>
          <a:xfrm>
            <a:off x="4179059" y="5782056"/>
            <a:ext cx="509814" cy="0"/>
          </a:xfrm>
          <a:prstGeom prst="straightConnector1">
            <a:avLst/>
          </a:prstGeom>
          <a:ln w="44450">
            <a:solidFill>
              <a:srgbClr val="900000"/>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55BC8BFA-B9AA-8038-E210-B7065AB5E52C}"/>
              </a:ext>
            </a:extLst>
          </p:cNvPr>
          <p:cNvSpPr txBox="1"/>
          <p:nvPr/>
        </p:nvSpPr>
        <p:spPr>
          <a:xfrm>
            <a:off x="10252573" y="5321808"/>
            <a:ext cx="920496" cy="369332"/>
          </a:xfrm>
          <a:prstGeom prst="rect">
            <a:avLst/>
          </a:prstGeom>
          <a:noFill/>
        </p:spPr>
        <p:txBody>
          <a:bodyPr wrap="square" rtlCol="0">
            <a:spAutoFit/>
          </a:bodyPr>
          <a:lstStyle/>
          <a:p>
            <a:r>
              <a:rPr lang="en-CA"/>
              <a:t>Gap</a:t>
            </a:r>
          </a:p>
        </p:txBody>
      </p:sp>
    </p:spTree>
    <p:extLst>
      <p:ext uri="{BB962C8B-B14F-4D97-AF65-F5344CB8AC3E}">
        <p14:creationId xmlns:p14="http://schemas.microsoft.com/office/powerpoint/2010/main" val="39246219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260F4-212D-6E77-E593-1868A046139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107BBE4-B3C3-318C-A9A2-AB01E9A8F06C}"/>
              </a:ext>
            </a:extLst>
          </p:cNvPr>
          <p:cNvSpPr txBox="1"/>
          <p:nvPr/>
        </p:nvSpPr>
        <p:spPr>
          <a:xfrm>
            <a:off x="822960" y="219456"/>
            <a:ext cx="2450592" cy="369332"/>
          </a:xfrm>
          <a:prstGeom prst="rect">
            <a:avLst/>
          </a:prstGeom>
          <a:noFill/>
        </p:spPr>
        <p:txBody>
          <a:bodyPr wrap="square" rtlCol="0">
            <a:spAutoFit/>
          </a:bodyPr>
          <a:lstStyle/>
          <a:p>
            <a:r>
              <a:rPr lang="en-CA"/>
              <a:t>SNOMED CT AU</a:t>
            </a:r>
          </a:p>
        </p:txBody>
      </p:sp>
      <p:sp>
        <p:nvSpPr>
          <p:cNvPr id="7" name="TextBox 6">
            <a:extLst>
              <a:ext uri="{FF2B5EF4-FFF2-40B4-BE49-F238E27FC236}">
                <a16:creationId xmlns:a16="http://schemas.microsoft.com/office/drawing/2014/main" id="{18C03154-A56A-DB1D-00A8-3B8609D25FAA}"/>
              </a:ext>
            </a:extLst>
          </p:cNvPr>
          <p:cNvSpPr txBox="1"/>
          <p:nvPr/>
        </p:nvSpPr>
        <p:spPr>
          <a:xfrm>
            <a:off x="6449079" y="258811"/>
            <a:ext cx="2450592" cy="369332"/>
          </a:xfrm>
          <a:prstGeom prst="rect">
            <a:avLst/>
          </a:prstGeom>
          <a:noFill/>
        </p:spPr>
        <p:txBody>
          <a:bodyPr wrap="square" rtlCol="0">
            <a:spAutoFit/>
          </a:bodyPr>
          <a:lstStyle/>
          <a:p>
            <a:r>
              <a:rPr lang="en-CA"/>
              <a:t>SNOMED CT CA</a:t>
            </a:r>
          </a:p>
        </p:txBody>
      </p:sp>
      <p:grpSp>
        <p:nvGrpSpPr>
          <p:cNvPr id="17" name="Group 16">
            <a:extLst>
              <a:ext uri="{FF2B5EF4-FFF2-40B4-BE49-F238E27FC236}">
                <a16:creationId xmlns:a16="http://schemas.microsoft.com/office/drawing/2014/main" id="{578A875F-1B31-EFFA-36FA-F6EE0342C8C2}"/>
              </a:ext>
            </a:extLst>
          </p:cNvPr>
          <p:cNvGrpSpPr/>
          <p:nvPr/>
        </p:nvGrpSpPr>
        <p:grpSpPr>
          <a:xfrm>
            <a:off x="103225" y="588788"/>
            <a:ext cx="4054940" cy="5888383"/>
            <a:chOff x="5799937" y="704088"/>
            <a:chExt cx="4054940" cy="5888383"/>
          </a:xfrm>
        </p:grpSpPr>
        <p:pic>
          <p:nvPicPr>
            <p:cNvPr id="5" name="Picture 4" descr="A screenshot of a computer&#10;&#10;AI-generated content may be incorrect.">
              <a:extLst>
                <a:ext uri="{FF2B5EF4-FFF2-40B4-BE49-F238E27FC236}">
                  <a16:creationId xmlns:a16="http://schemas.microsoft.com/office/drawing/2014/main" id="{1D659F80-BE84-27E4-BD3A-C74D685B06BC}"/>
                </a:ext>
              </a:extLst>
            </p:cNvPr>
            <p:cNvPicPr>
              <a:picLocks noChangeAspect="1"/>
            </p:cNvPicPr>
            <p:nvPr/>
          </p:nvPicPr>
          <p:blipFill>
            <a:blip r:embed="rId2"/>
            <a:srcRect r="37165"/>
            <a:stretch>
              <a:fillRect/>
            </a:stretch>
          </p:blipFill>
          <p:spPr>
            <a:xfrm>
              <a:off x="6096000" y="704088"/>
              <a:ext cx="3758877" cy="5888383"/>
            </a:xfrm>
            <a:prstGeom prst="rect">
              <a:avLst/>
            </a:prstGeom>
          </p:spPr>
        </p:pic>
        <p:cxnSp>
          <p:nvCxnSpPr>
            <p:cNvPr id="8" name="Straight Arrow Connector 7">
              <a:extLst>
                <a:ext uri="{FF2B5EF4-FFF2-40B4-BE49-F238E27FC236}">
                  <a16:creationId xmlns:a16="http://schemas.microsoft.com/office/drawing/2014/main" id="{7CA3FA5C-C14D-8A98-FDD6-6A9DBAD5938C}"/>
                </a:ext>
              </a:extLst>
            </p:cNvPr>
            <p:cNvCxnSpPr>
              <a:cxnSpLocks/>
            </p:cNvCxnSpPr>
            <p:nvPr/>
          </p:nvCxnSpPr>
          <p:spPr>
            <a:xfrm>
              <a:off x="5799937" y="4149845"/>
              <a:ext cx="592125" cy="138691"/>
            </a:xfrm>
            <a:prstGeom prst="straightConnector1">
              <a:avLst/>
            </a:prstGeom>
            <a:ln w="44450">
              <a:solidFill>
                <a:srgbClr val="900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10DE2F7F-0A80-1FEB-5ECB-FEFF734B2E0A}"/>
                </a:ext>
              </a:extLst>
            </p:cNvPr>
            <p:cNvCxnSpPr>
              <a:cxnSpLocks/>
            </p:cNvCxnSpPr>
            <p:nvPr/>
          </p:nvCxnSpPr>
          <p:spPr>
            <a:xfrm>
              <a:off x="5852772" y="5147130"/>
              <a:ext cx="556902" cy="119814"/>
            </a:xfrm>
            <a:prstGeom prst="straightConnector1">
              <a:avLst/>
            </a:prstGeom>
            <a:ln w="44450">
              <a:solidFill>
                <a:srgbClr val="900000"/>
              </a:solidFill>
              <a:tailEnd type="triangle"/>
            </a:ln>
          </p:spPr>
          <p:style>
            <a:lnRef idx="2">
              <a:schemeClr val="accent1"/>
            </a:lnRef>
            <a:fillRef idx="0">
              <a:schemeClr val="accent1"/>
            </a:fillRef>
            <a:effectRef idx="1">
              <a:schemeClr val="accent1"/>
            </a:effectRef>
            <a:fontRef idx="minor">
              <a:schemeClr val="tx1"/>
            </a:fontRef>
          </p:style>
        </p:cxnSp>
      </p:grpSp>
      <p:sp>
        <p:nvSpPr>
          <p:cNvPr id="18" name="TextBox 17">
            <a:extLst>
              <a:ext uri="{FF2B5EF4-FFF2-40B4-BE49-F238E27FC236}">
                <a16:creationId xmlns:a16="http://schemas.microsoft.com/office/drawing/2014/main" id="{4CBD2E20-6F1D-AE8B-C0D3-E98B5FC6AE04}"/>
              </a:ext>
            </a:extLst>
          </p:cNvPr>
          <p:cNvSpPr txBox="1"/>
          <p:nvPr/>
        </p:nvSpPr>
        <p:spPr>
          <a:xfrm>
            <a:off x="5322532" y="4918978"/>
            <a:ext cx="920496" cy="369332"/>
          </a:xfrm>
          <a:prstGeom prst="rect">
            <a:avLst/>
          </a:prstGeom>
          <a:noFill/>
        </p:spPr>
        <p:txBody>
          <a:bodyPr wrap="square" rtlCol="0">
            <a:spAutoFit/>
          </a:bodyPr>
          <a:lstStyle/>
          <a:p>
            <a:r>
              <a:rPr lang="en-CA"/>
              <a:t>Gap</a:t>
            </a:r>
          </a:p>
        </p:txBody>
      </p:sp>
      <p:cxnSp>
        <p:nvCxnSpPr>
          <p:cNvPr id="4" name="Straight Arrow Connector 3">
            <a:extLst>
              <a:ext uri="{FF2B5EF4-FFF2-40B4-BE49-F238E27FC236}">
                <a16:creationId xmlns:a16="http://schemas.microsoft.com/office/drawing/2014/main" id="{7755C553-21AF-9779-2AC0-6D6F68B7C34C}"/>
              </a:ext>
            </a:extLst>
          </p:cNvPr>
          <p:cNvCxnSpPr>
            <a:cxnSpLocks/>
          </p:cNvCxnSpPr>
          <p:nvPr/>
        </p:nvCxnSpPr>
        <p:spPr>
          <a:xfrm>
            <a:off x="5958117" y="5103644"/>
            <a:ext cx="490963" cy="0"/>
          </a:xfrm>
          <a:prstGeom prst="straightConnector1">
            <a:avLst/>
          </a:prstGeom>
          <a:ln w="44450">
            <a:solidFill>
              <a:srgbClr val="90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E23EDD9B-0555-C23C-F36E-8588E3A51001}"/>
              </a:ext>
            </a:extLst>
          </p:cNvPr>
          <p:cNvCxnSpPr>
            <a:cxnSpLocks/>
          </p:cNvCxnSpPr>
          <p:nvPr/>
        </p:nvCxnSpPr>
        <p:spPr>
          <a:xfrm>
            <a:off x="5958116" y="5630948"/>
            <a:ext cx="490963" cy="0"/>
          </a:xfrm>
          <a:prstGeom prst="straightConnector1">
            <a:avLst/>
          </a:prstGeom>
          <a:ln w="44450">
            <a:solidFill>
              <a:srgbClr val="900000"/>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9864CFA7-38B6-8ED7-E442-141A3DECA981}"/>
              </a:ext>
            </a:extLst>
          </p:cNvPr>
          <p:cNvSpPr txBox="1"/>
          <p:nvPr/>
        </p:nvSpPr>
        <p:spPr>
          <a:xfrm>
            <a:off x="5359984" y="5398390"/>
            <a:ext cx="920496" cy="369332"/>
          </a:xfrm>
          <a:prstGeom prst="rect">
            <a:avLst/>
          </a:prstGeom>
          <a:noFill/>
        </p:spPr>
        <p:txBody>
          <a:bodyPr wrap="square" rtlCol="0">
            <a:spAutoFit/>
          </a:bodyPr>
          <a:lstStyle/>
          <a:p>
            <a:r>
              <a:rPr lang="en-CA"/>
              <a:t>Gap</a:t>
            </a:r>
          </a:p>
        </p:txBody>
      </p:sp>
      <p:pic>
        <p:nvPicPr>
          <p:cNvPr id="21" name="Picture 20" descr="A screenshot of a computer&#10;&#10;AI-generated content may be incorrect.">
            <a:extLst>
              <a:ext uri="{FF2B5EF4-FFF2-40B4-BE49-F238E27FC236}">
                <a16:creationId xmlns:a16="http://schemas.microsoft.com/office/drawing/2014/main" id="{9C064FB1-FFE7-BA8C-0A0F-C3A768F29BC1}"/>
              </a:ext>
            </a:extLst>
          </p:cNvPr>
          <p:cNvPicPr>
            <a:picLocks noChangeAspect="1"/>
          </p:cNvPicPr>
          <p:nvPr/>
        </p:nvPicPr>
        <p:blipFill>
          <a:blip r:embed="rId3"/>
          <a:stretch>
            <a:fillRect/>
          </a:stretch>
        </p:blipFill>
        <p:spPr>
          <a:xfrm>
            <a:off x="6449079" y="855850"/>
            <a:ext cx="4291171" cy="5757048"/>
          </a:xfrm>
          <a:prstGeom prst="rect">
            <a:avLst/>
          </a:prstGeom>
        </p:spPr>
      </p:pic>
    </p:spTree>
    <p:extLst>
      <p:ext uri="{BB962C8B-B14F-4D97-AF65-F5344CB8AC3E}">
        <p14:creationId xmlns:p14="http://schemas.microsoft.com/office/powerpoint/2010/main" val="15047471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AF1CB-7FE1-D6AB-71C5-F6299877C5A5}"/>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23D8E4F0-AEEA-4FA8-738F-7DC576F83485}"/>
              </a:ext>
            </a:extLst>
          </p:cNvPr>
          <p:cNvSpPr txBox="1"/>
          <p:nvPr/>
        </p:nvSpPr>
        <p:spPr>
          <a:xfrm>
            <a:off x="742696" y="441960"/>
            <a:ext cx="3584448" cy="461665"/>
          </a:xfrm>
          <a:prstGeom prst="rect">
            <a:avLst/>
          </a:prstGeom>
          <a:noFill/>
        </p:spPr>
        <p:txBody>
          <a:bodyPr wrap="square" rtlCol="0">
            <a:spAutoFit/>
          </a:bodyPr>
          <a:lstStyle/>
          <a:p>
            <a:r>
              <a:rPr lang="en-CA" sz="2400" b="1" err="1"/>
              <a:t>OpenEHR</a:t>
            </a:r>
            <a:r>
              <a:rPr lang="en-CA" sz="2400" b="1"/>
              <a:t> Food</a:t>
            </a:r>
          </a:p>
        </p:txBody>
      </p:sp>
      <p:pic>
        <p:nvPicPr>
          <p:cNvPr id="5" name="Picture 4" descr="A screenshot of a computer&#10;&#10;AI-generated content may be incorrect.">
            <a:extLst>
              <a:ext uri="{FF2B5EF4-FFF2-40B4-BE49-F238E27FC236}">
                <a16:creationId xmlns:a16="http://schemas.microsoft.com/office/drawing/2014/main" id="{1C9F639C-92CA-58AB-9C52-29E4A5AD783B}"/>
              </a:ext>
            </a:extLst>
          </p:cNvPr>
          <p:cNvPicPr>
            <a:picLocks noChangeAspect="1"/>
          </p:cNvPicPr>
          <p:nvPr/>
        </p:nvPicPr>
        <p:blipFill>
          <a:blip r:embed="rId3"/>
          <a:stretch>
            <a:fillRect/>
          </a:stretch>
        </p:blipFill>
        <p:spPr>
          <a:xfrm>
            <a:off x="2033020" y="903625"/>
            <a:ext cx="8125959" cy="5287113"/>
          </a:xfrm>
          <a:prstGeom prst="rect">
            <a:avLst/>
          </a:prstGeom>
        </p:spPr>
      </p:pic>
      <p:cxnSp>
        <p:nvCxnSpPr>
          <p:cNvPr id="6" name="Straight Arrow Connector 5">
            <a:extLst>
              <a:ext uri="{FF2B5EF4-FFF2-40B4-BE49-F238E27FC236}">
                <a16:creationId xmlns:a16="http://schemas.microsoft.com/office/drawing/2014/main" id="{845A2741-1FBE-5AD6-DB6C-7A55D56FF0C4}"/>
              </a:ext>
            </a:extLst>
          </p:cNvPr>
          <p:cNvCxnSpPr>
            <a:cxnSpLocks/>
          </p:cNvCxnSpPr>
          <p:nvPr/>
        </p:nvCxnSpPr>
        <p:spPr>
          <a:xfrm>
            <a:off x="2933271" y="4450080"/>
            <a:ext cx="509814" cy="0"/>
          </a:xfrm>
          <a:prstGeom prst="straightConnector1">
            <a:avLst/>
          </a:prstGeom>
          <a:ln w="44450">
            <a:solidFill>
              <a:srgbClr val="9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8726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94A8F-4CE0-FF93-88F5-593111E56FA8}"/>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D343A1D3-9189-EAE3-425D-AAA13282014F}"/>
              </a:ext>
            </a:extLst>
          </p:cNvPr>
          <p:cNvSpPr txBox="1"/>
          <p:nvPr/>
        </p:nvSpPr>
        <p:spPr>
          <a:xfrm>
            <a:off x="742696" y="441960"/>
            <a:ext cx="3584448" cy="461665"/>
          </a:xfrm>
          <a:prstGeom prst="rect">
            <a:avLst/>
          </a:prstGeom>
          <a:noFill/>
        </p:spPr>
        <p:txBody>
          <a:bodyPr wrap="square" rtlCol="0">
            <a:spAutoFit/>
          </a:bodyPr>
          <a:lstStyle/>
          <a:p>
            <a:r>
              <a:rPr lang="en-CA" sz="2400" b="1" err="1"/>
              <a:t>OpenEHR</a:t>
            </a:r>
            <a:r>
              <a:rPr lang="en-CA" sz="2400" b="1"/>
              <a:t> Food</a:t>
            </a:r>
          </a:p>
        </p:txBody>
      </p:sp>
      <p:pic>
        <p:nvPicPr>
          <p:cNvPr id="3" name="Picture 2" descr="A screenshot of a computer&#10;&#10;AI-generated content may be incorrect.">
            <a:extLst>
              <a:ext uri="{FF2B5EF4-FFF2-40B4-BE49-F238E27FC236}">
                <a16:creationId xmlns:a16="http://schemas.microsoft.com/office/drawing/2014/main" id="{592BD923-8901-4999-D882-4AC0AAA6A1D1}"/>
              </a:ext>
            </a:extLst>
          </p:cNvPr>
          <p:cNvPicPr>
            <a:picLocks noChangeAspect="1"/>
          </p:cNvPicPr>
          <p:nvPr/>
        </p:nvPicPr>
        <p:blipFill>
          <a:blip r:embed="rId3"/>
          <a:srcRect l="1866" t="3224" r="-1866" b="20109"/>
          <a:stretch>
            <a:fillRect/>
          </a:stretch>
        </p:blipFill>
        <p:spPr>
          <a:xfrm>
            <a:off x="2396862" y="1001268"/>
            <a:ext cx="7398275" cy="5257800"/>
          </a:xfrm>
          <a:prstGeom prst="rect">
            <a:avLst/>
          </a:prstGeom>
        </p:spPr>
      </p:pic>
      <p:cxnSp>
        <p:nvCxnSpPr>
          <p:cNvPr id="7" name="Straight Arrow Connector 6">
            <a:extLst>
              <a:ext uri="{FF2B5EF4-FFF2-40B4-BE49-F238E27FC236}">
                <a16:creationId xmlns:a16="http://schemas.microsoft.com/office/drawing/2014/main" id="{FEB7EF08-A236-6C38-D16C-7BE4320602AD}"/>
              </a:ext>
            </a:extLst>
          </p:cNvPr>
          <p:cNvCxnSpPr>
            <a:cxnSpLocks/>
          </p:cNvCxnSpPr>
          <p:nvPr/>
        </p:nvCxnSpPr>
        <p:spPr>
          <a:xfrm flipH="1">
            <a:off x="9620049" y="3057144"/>
            <a:ext cx="776679" cy="0"/>
          </a:xfrm>
          <a:prstGeom prst="straightConnector1">
            <a:avLst/>
          </a:prstGeom>
          <a:ln w="44450">
            <a:solidFill>
              <a:srgbClr val="9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6806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6CAA5-2B75-5222-4E5A-5E2AD406E95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11DBBC-432B-8E7B-38D6-78C00E49F5FE}"/>
              </a:ext>
            </a:extLst>
          </p:cNvPr>
          <p:cNvSpPr>
            <a:spLocks noGrp="1"/>
          </p:cNvSpPr>
          <p:nvPr>
            <p:ph type="ctrTitle"/>
          </p:nvPr>
        </p:nvSpPr>
        <p:spPr>
          <a:xfrm>
            <a:off x="606932" y="2167127"/>
            <a:ext cx="8482203" cy="814451"/>
          </a:xfrm>
        </p:spPr>
        <p:txBody>
          <a:bodyPr/>
          <a:lstStyle/>
          <a:p>
            <a:pPr marL="395638" indent="-395638">
              <a:lnSpc>
                <a:spcPct val="115000"/>
              </a:lnSpc>
              <a:spcAft>
                <a:spcPts val="1154"/>
              </a:spcAft>
            </a:pPr>
            <a:r>
              <a:rPr lang="en-CA">
                <a:highlight>
                  <a:srgbClr val="FFFFFF"/>
                </a:highlight>
                <a:latin typeface="Libre Franklin" pitchFamily="2" charset="0"/>
                <a:ea typeface="Arial" panose="020B0604020202020204" pitchFamily="34" charset="0"/>
                <a:cs typeface="Calibri" panose="020F0502020204030204" pitchFamily="34" charset="0"/>
              </a:rPr>
              <a:t>Archive</a:t>
            </a:r>
          </a:p>
        </p:txBody>
      </p:sp>
    </p:spTree>
    <p:extLst>
      <p:ext uri="{BB962C8B-B14F-4D97-AF65-F5344CB8AC3E}">
        <p14:creationId xmlns:p14="http://schemas.microsoft.com/office/powerpoint/2010/main" val="7132182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B8202-97CD-6383-23E5-FF5A76115B6B}"/>
              </a:ext>
            </a:extLst>
          </p:cNvPr>
          <p:cNvSpPr>
            <a:spLocks noGrp="1"/>
          </p:cNvSpPr>
          <p:nvPr>
            <p:ph type="title"/>
          </p:nvPr>
        </p:nvSpPr>
        <p:spPr/>
        <p:txBody>
          <a:bodyPr/>
          <a:lstStyle/>
          <a:p>
            <a:r>
              <a:rPr lang="en-CA"/>
              <a:t>Gravity Workstreams</a:t>
            </a:r>
          </a:p>
        </p:txBody>
      </p:sp>
      <p:pic>
        <p:nvPicPr>
          <p:cNvPr id="5" name="Picture 4" descr="A diagram of a diagram&#10;&#10;AI-generated content may be incorrect.">
            <a:extLst>
              <a:ext uri="{FF2B5EF4-FFF2-40B4-BE49-F238E27FC236}">
                <a16:creationId xmlns:a16="http://schemas.microsoft.com/office/drawing/2014/main" id="{0EB22B0C-CF6B-E1B4-27AB-559336726E0A}"/>
              </a:ext>
            </a:extLst>
          </p:cNvPr>
          <p:cNvPicPr>
            <a:picLocks noChangeAspect="1"/>
          </p:cNvPicPr>
          <p:nvPr/>
        </p:nvPicPr>
        <p:blipFill>
          <a:blip r:embed="rId3"/>
          <a:stretch>
            <a:fillRect/>
          </a:stretch>
        </p:blipFill>
        <p:spPr>
          <a:xfrm>
            <a:off x="508403" y="83058"/>
            <a:ext cx="11171104" cy="5889276"/>
          </a:xfrm>
          <a:prstGeom prst="rect">
            <a:avLst/>
          </a:prstGeom>
        </p:spPr>
      </p:pic>
    </p:spTree>
    <p:extLst>
      <p:ext uri="{BB962C8B-B14F-4D97-AF65-F5344CB8AC3E}">
        <p14:creationId xmlns:p14="http://schemas.microsoft.com/office/powerpoint/2010/main" val="41054925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51F48DF-B9F7-D803-6AF5-C49A44F996C8}"/>
              </a:ext>
            </a:extLst>
          </p:cNvPr>
          <p:cNvSpPr>
            <a:spLocks noGrp="1"/>
          </p:cNvSpPr>
          <p:nvPr>
            <p:ph type="body" sz="quarter" idx="12"/>
          </p:nvPr>
        </p:nvSpPr>
        <p:spPr>
          <a:xfrm>
            <a:off x="412521" y="287674"/>
            <a:ext cx="11145495" cy="692497"/>
          </a:xfrm>
        </p:spPr>
        <p:txBody>
          <a:bodyPr/>
          <a:lstStyle/>
          <a:p>
            <a:r>
              <a:rPr lang="en-CA" sz="2400" u="sng">
                <a:highlight>
                  <a:srgbClr val="FFFFFF"/>
                </a:highlight>
                <a:hlinkClick r:id="rId3"/>
              </a:rPr>
              <a:t>Gravity Project Social Determinants of Health Terminology Lifecycle</a:t>
            </a:r>
            <a:r>
              <a:rPr lang="en-CA" sz="2400">
                <a:highlight>
                  <a:srgbClr val="FFFFFF"/>
                </a:highlight>
              </a:rPr>
              <a:t> report</a:t>
            </a:r>
            <a:endParaRPr lang="en-CA" sz="2400"/>
          </a:p>
        </p:txBody>
      </p:sp>
      <p:pic>
        <p:nvPicPr>
          <p:cNvPr id="10" name="Picture 9" descr="A group of people standing in a line&#10;&#10;AI-generated content may be incorrect.">
            <a:extLst>
              <a:ext uri="{FF2B5EF4-FFF2-40B4-BE49-F238E27FC236}">
                <a16:creationId xmlns:a16="http://schemas.microsoft.com/office/drawing/2014/main" id="{C314D744-2029-BB80-BBEA-4E18C4D21EEC}"/>
              </a:ext>
            </a:extLst>
          </p:cNvPr>
          <p:cNvPicPr>
            <a:picLocks noChangeAspect="1"/>
          </p:cNvPicPr>
          <p:nvPr/>
        </p:nvPicPr>
        <p:blipFill>
          <a:blip r:embed="rId4"/>
          <a:stretch>
            <a:fillRect/>
          </a:stretch>
        </p:blipFill>
        <p:spPr>
          <a:xfrm>
            <a:off x="524915" y="633922"/>
            <a:ext cx="10029398" cy="5259319"/>
          </a:xfrm>
          <a:prstGeom prst="rect">
            <a:avLst/>
          </a:prstGeom>
        </p:spPr>
      </p:pic>
    </p:spTree>
    <p:extLst>
      <p:ext uri="{BB962C8B-B14F-4D97-AF65-F5344CB8AC3E}">
        <p14:creationId xmlns:p14="http://schemas.microsoft.com/office/powerpoint/2010/main" val="37270151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B3560-F3CA-94EF-ABE7-E3935DE25136}"/>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01924D0D-FC73-F045-E5CC-6512219172C7}"/>
              </a:ext>
            </a:extLst>
          </p:cNvPr>
          <p:cNvSpPr>
            <a:spLocks noGrp="1"/>
          </p:cNvSpPr>
          <p:nvPr>
            <p:ph type="body" sz="quarter" idx="12"/>
          </p:nvPr>
        </p:nvSpPr>
        <p:spPr>
          <a:xfrm>
            <a:off x="412521" y="287674"/>
            <a:ext cx="11145495" cy="692497"/>
          </a:xfrm>
        </p:spPr>
        <p:txBody>
          <a:bodyPr/>
          <a:lstStyle/>
          <a:p>
            <a:r>
              <a:rPr lang="en-CA" sz="2400" u="sng">
                <a:highlight>
                  <a:srgbClr val="FFFFFF"/>
                </a:highlight>
                <a:hlinkClick r:id="rId3"/>
              </a:rPr>
              <a:t>Gravity Project Social Determinants of Health Terminology Lifecycle</a:t>
            </a:r>
            <a:r>
              <a:rPr lang="en-CA" sz="2400">
                <a:highlight>
                  <a:srgbClr val="FFFFFF"/>
                </a:highlight>
              </a:rPr>
              <a:t> report</a:t>
            </a:r>
            <a:endParaRPr lang="en-CA" sz="2400"/>
          </a:p>
        </p:txBody>
      </p:sp>
      <p:sp>
        <p:nvSpPr>
          <p:cNvPr id="8" name="TextBox 7">
            <a:extLst>
              <a:ext uri="{FF2B5EF4-FFF2-40B4-BE49-F238E27FC236}">
                <a16:creationId xmlns:a16="http://schemas.microsoft.com/office/drawing/2014/main" id="{B33F5297-5B55-2841-B146-14BFE8A454A7}"/>
              </a:ext>
            </a:extLst>
          </p:cNvPr>
          <p:cNvSpPr txBox="1"/>
          <p:nvPr/>
        </p:nvSpPr>
        <p:spPr>
          <a:xfrm>
            <a:off x="678319" y="880707"/>
            <a:ext cx="10613898" cy="4832092"/>
          </a:xfrm>
          <a:prstGeom prst="rect">
            <a:avLst/>
          </a:prstGeom>
          <a:noFill/>
        </p:spPr>
        <p:txBody>
          <a:bodyPr wrap="square">
            <a:spAutoFit/>
          </a:bodyPr>
          <a:lstStyle/>
          <a:p>
            <a:pPr algn="l"/>
            <a:r>
              <a:rPr lang="en-CA" b="1">
                <a:solidFill>
                  <a:srgbClr val="000000"/>
                </a:solidFill>
                <a:latin typeface="Libre Franklin" pitchFamily="2" charset="0"/>
              </a:rPr>
              <a:t>Lifecycle Steps</a:t>
            </a:r>
            <a:endParaRPr lang="en-CA" sz="1600" b="1" i="0" u="none" strike="noStrike" baseline="0">
              <a:latin typeface="Libre Franklin" pitchFamily="2" charset="0"/>
            </a:endParaRPr>
          </a:p>
          <a:p>
            <a:pPr marL="342900" indent="-342900">
              <a:lnSpc>
                <a:spcPct val="150000"/>
              </a:lnSpc>
              <a:buFont typeface="+mj-lt"/>
              <a:buAutoNum type="arabicPeriod"/>
            </a:pPr>
            <a:r>
              <a:rPr lang="en-CA" sz="1600" b="1" i="0" u="none" strike="noStrike" baseline="0">
                <a:latin typeface="Libre Franklin" pitchFamily="2" charset="0"/>
              </a:rPr>
              <a:t>Domain selection and approval process</a:t>
            </a:r>
          </a:p>
          <a:p>
            <a:pPr marL="800100" lvl="1" indent="-342900">
              <a:buFont typeface="Arial" panose="020B0604020202020204" pitchFamily="34" charset="0"/>
              <a:buChar char="•"/>
            </a:pPr>
            <a:r>
              <a:rPr lang="en-CA" sz="1600" i="0" u="none" strike="noStrike" baseline="0">
                <a:latin typeface="Libre Franklin" pitchFamily="2" charset="0"/>
              </a:rPr>
              <a:t>Identify potential SDOH </a:t>
            </a:r>
            <a:r>
              <a:rPr lang="en-CA" sz="1600">
                <a:latin typeface="Libre Franklin" pitchFamily="2" charset="0"/>
              </a:rPr>
              <a:t>domains</a:t>
            </a:r>
          </a:p>
          <a:p>
            <a:pPr marL="800100" lvl="1" indent="-342900">
              <a:buFont typeface="Arial" panose="020B0604020202020204" pitchFamily="34" charset="0"/>
              <a:buChar char="•"/>
            </a:pPr>
            <a:r>
              <a:rPr lang="en-CA" sz="1600" i="0" u="none" strike="noStrike" baseline="0">
                <a:latin typeface="Libre Franklin" pitchFamily="2" charset="0"/>
              </a:rPr>
              <a:t>Assess domain readiness and importance</a:t>
            </a:r>
          </a:p>
          <a:p>
            <a:pPr marL="800100" lvl="1" indent="-342900">
              <a:buFont typeface="Arial" panose="020B0604020202020204" pitchFamily="34" charset="0"/>
              <a:buChar char="•"/>
            </a:pPr>
            <a:r>
              <a:rPr lang="en-CA" sz="1600">
                <a:latin typeface="Libre Franklin" pitchFamily="2" charset="0"/>
              </a:rPr>
              <a:t>Approval and prioritization by Gravity Governance Committee</a:t>
            </a:r>
          </a:p>
          <a:p>
            <a:pPr marL="800100" lvl="1" indent="-342900">
              <a:buFont typeface="Arial" panose="020B0604020202020204" pitchFamily="34" charset="0"/>
              <a:buChar char="•"/>
            </a:pPr>
            <a:endParaRPr lang="en-CA" sz="1600">
              <a:latin typeface="Libre Franklin" pitchFamily="2" charset="0"/>
            </a:endParaRPr>
          </a:p>
          <a:p>
            <a:pPr marL="342900" indent="-342900">
              <a:lnSpc>
                <a:spcPct val="150000"/>
              </a:lnSpc>
              <a:buFont typeface="+mj-lt"/>
              <a:buAutoNum type="arabicPeriod"/>
            </a:pPr>
            <a:r>
              <a:rPr lang="en-CA" sz="1600" b="1">
                <a:latin typeface="Libre Franklin" pitchFamily="2" charset="0"/>
              </a:rPr>
              <a:t>Terminology Curation</a:t>
            </a:r>
          </a:p>
          <a:p>
            <a:pPr marL="800100" lvl="1" indent="-342900">
              <a:buFont typeface="Arial" panose="020B0604020202020204" pitchFamily="34" charset="0"/>
              <a:buChar char="•"/>
            </a:pPr>
            <a:r>
              <a:rPr lang="en-CA" sz="1600">
                <a:latin typeface="Libre Franklin" pitchFamily="2" charset="0"/>
              </a:rPr>
              <a:t>Pre-work</a:t>
            </a:r>
          </a:p>
          <a:p>
            <a:pPr marL="800100" lvl="1" indent="-342900">
              <a:buFont typeface="Arial" panose="020B0604020202020204" pitchFamily="34" charset="0"/>
              <a:buChar char="•"/>
            </a:pPr>
            <a:r>
              <a:rPr lang="en-CA" sz="1600">
                <a:latin typeface="Libre Franklin" pitchFamily="2" charset="0"/>
              </a:rPr>
              <a:t>Identify</a:t>
            </a:r>
          </a:p>
          <a:p>
            <a:pPr marL="800100" lvl="1" indent="-342900">
              <a:buFont typeface="Arial" panose="020B0604020202020204" pitchFamily="34" charset="0"/>
              <a:buChar char="•"/>
            </a:pPr>
            <a:r>
              <a:rPr lang="en-CA" sz="1600">
                <a:latin typeface="Libre Franklin" pitchFamily="2" charset="0"/>
              </a:rPr>
              <a:t>End-to-end review</a:t>
            </a:r>
          </a:p>
          <a:p>
            <a:pPr marL="800100" lvl="1" indent="-342900">
              <a:buFont typeface="Arial" panose="020B0604020202020204" pitchFamily="34" charset="0"/>
              <a:buChar char="•"/>
            </a:pPr>
            <a:r>
              <a:rPr lang="en-CA" sz="1600">
                <a:latin typeface="Libre Franklin" pitchFamily="2" charset="0"/>
              </a:rPr>
              <a:t>Consensus vote</a:t>
            </a:r>
          </a:p>
          <a:p>
            <a:pPr marL="800100" lvl="1" indent="-342900">
              <a:buFont typeface="Arial" panose="020B0604020202020204" pitchFamily="34" charset="0"/>
              <a:buChar char="•"/>
            </a:pPr>
            <a:r>
              <a:rPr lang="en-CA" sz="1600">
                <a:latin typeface="Libre Franklin" pitchFamily="2" charset="0"/>
              </a:rPr>
              <a:t>Analyze</a:t>
            </a:r>
          </a:p>
          <a:p>
            <a:pPr marL="800100" lvl="1" indent="-342900">
              <a:buFont typeface="Arial" panose="020B0604020202020204" pitchFamily="34" charset="0"/>
              <a:buChar char="•"/>
            </a:pPr>
            <a:r>
              <a:rPr lang="en-CA" sz="1600">
                <a:latin typeface="Libre Franklin" pitchFamily="2" charset="0"/>
              </a:rPr>
              <a:t>Terminology build</a:t>
            </a:r>
          </a:p>
          <a:p>
            <a:pPr marL="342900" indent="-342900">
              <a:buFont typeface="+mj-lt"/>
              <a:buAutoNum type="arabicPeriod"/>
            </a:pPr>
            <a:endParaRPr lang="en-CA" sz="1600" b="1">
              <a:latin typeface="Libre Franklin" pitchFamily="2" charset="0"/>
            </a:endParaRPr>
          </a:p>
          <a:p>
            <a:pPr marL="342900" indent="-342900">
              <a:buFont typeface="+mj-lt"/>
              <a:buAutoNum type="arabicPeriod"/>
            </a:pPr>
            <a:r>
              <a:rPr lang="en-CA" sz="1600" b="1">
                <a:latin typeface="Libre Franklin" pitchFamily="2" charset="0"/>
              </a:rPr>
              <a:t>Maintenance and Evaluation</a:t>
            </a:r>
          </a:p>
          <a:p>
            <a:pPr marL="800100" lvl="1" indent="-342900">
              <a:buFont typeface="Arial" panose="020B0604020202020204" pitchFamily="34" charset="0"/>
              <a:buChar char="•"/>
            </a:pPr>
            <a:r>
              <a:rPr lang="en-CA" sz="1600">
                <a:latin typeface="Libre Franklin" pitchFamily="2" charset="0"/>
              </a:rPr>
              <a:t>Value set updates and maintenance</a:t>
            </a:r>
          </a:p>
          <a:p>
            <a:pPr marL="800100" lvl="1" indent="-342900">
              <a:buFont typeface="Arial" panose="020B0604020202020204" pitchFamily="34" charset="0"/>
              <a:buChar char="•"/>
            </a:pPr>
            <a:r>
              <a:rPr lang="en-CA" sz="1600">
                <a:latin typeface="Libre Franklin" pitchFamily="2" charset="0"/>
              </a:rPr>
              <a:t>Terminology evaluation</a:t>
            </a:r>
          </a:p>
          <a:p>
            <a:endParaRPr lang="en-CA"/>
          </a:p>
        </p:txBody>
      </p:sp>
      <p:pic>
        <p:nvPicPr>
          <p:cNvPr id="7" name="Picture 6" descr="A diagram of a diagram&#10;&#10;AI-generated content may be incorrect.">
            <a:extLst>
              <a:ext uri="{FF2B5EF4-FFF2-40B4-BE49-F238E27FC236}">
                <a16:creationId xmlns:a16="http://schemas.microsoft.com/office/drawing/2014/main" id="{E469AE8F-50C5-ACF6-ECB9-48D835203A12}"/>
              </a:ext>
            </a:extLst>
          </p:cNvPr>
          <p:cNvPicPr>
            <a:picLocks noChangeAspect="1"/>
          </p:cNvPicPr>
          <p:nvPr/>
        </p:nvPicPr>
        <p:blipFill>
          <a:blip r:embed="rId4"/>
          <a:stretch>
            <a:fillRect/>
          </a:stretch>
        </p:blipFill>
        <p:spPr>
          <a:xfrm>
            <a:off x="5124733" y="2348563"/>
            <a:ext cx="6738455" cy="3957269"/>
          </a:xfrm>
          <a:prstGeom prst="rect">
            <a:avLst/>
          </a:prstGeom>
        </p:spPr>
      </p:pic>
    </p:spTree>
    <p:extLst>
      <p:ext uri="{BB962C8B-B14F-4D97-AF65-F5344CB8AC3E}">
        <p14:creationId xmlns:p14="http://schemas.microsoft.com/office/powerpoint/2010/main" val="22163834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2B6EA-63F7-70A3-889B-8B55D83C453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D41FC6-8F93-5337-29D0-3658A43FA6E4}"/>
              </a:ext>
            </a:extLst>
          </p:cNvPr>
          <p:cNvSpPr>
            <a:spLocks noGrp="1"/>
          </p:cNvSpPr>
          <p:nvPr>
            <p:ph type="ctrTitle"/>
          </p:nvPr>
        </p:nvSpPr>
        <p:spPr>
          <a:xfrm>
            <a:off x="675730" y="1041400"/>
            <a:ext cx="8491347" cy="2387600"/>
          </a:xfrm>
        </p:spPr>
        <p:txBody>
          <a:bodyPr/>
          <a:lstStyle/>
          <a:p>
            <a:pPr marL="395638" indent="-395638">
              <a:lnSpc>
                <a:spcPct val="115000"/>
              </a:lnSpc>
              <a:spcAft>
                <a:spcPts val="1154"/>
              </a:spcAft>
            </a:pPr>
            <a:r>
              <a:rPr lang="en-CA">
                <a:latin typeface="Libre Franklin" pitchFamily="2" charset="0"/>
                <a:ea typeface="Arial" panose="020B0604020202020204" pitchFamily="34" charset="0"/>
                <a:cs typeface="Calibri" panose="020F0502020204030204" pitchFamily="34" charset="0"/>
              </a:rPr>
              <a:t>V3 SDOH Work plan</a:t>
            </a:r>
          </a:p>
        </p:txBody>
      </p:sp>
    </p:spTree>
    <p:extLst>
      <p:ext uri="{BB962C8B-B14F-4D97-AF65-F5344CB8AC3E}">
        <p14:creationId xmlns:p14="http://schemas.microsoft.com/office/powerpoint/2010/main" val="37492573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2AF3F-7402-7E2F-02BD-8F93D7F2BAEE}"/>
              </a:ext>
            </a:extLst>
          </p:cNvPr>
          <p:cNvSpPr>
            <a:spLocks noGrp="1"/>
          </p:cNvSpPr>
          <p:nvPr>
            <p:ph type="title" idx="4294967295"/>
          </p:nvPr>
        </p:nvSpPr>
        <p:spPr>
          <a:xfrm>
            <a:off x="387711" y="107310"/>
            <a:ext cx="10960100" cy="458787"/>
          </a:xfrm>
        </p:spPr>
        <p:txBody>
          <a:bodyPr/>
          <a:lstStyle/>
          <a:p>
            <a:r>
              <a:rPr lang="en-CA" sz="2400"/>
              <a:t>Ready for Use – 11 Data elements</a:t>
            </a:r>
          </a:p>
        </p:txBody>
      </p:sp>
      <p:graphicFrame>
        <p:nvGraphicFramePr>
          <p:cNvPr id="4" name="Content Placeholder 3">
            <a:extLst>
              <a:ext uri="{FF2B5EF4-FFF2-40B4-BE49-F238E27FC236}">
                <a16:creationId xmlns:a16="http://schemas.microsoft.com/office/drawing/2014/main" id="{95139903-8E50-BB8C-4A6D-65D5CDF19C16}"/>
              </a:ext>
            </a:extLst>
          </p:cNvPr>
          <p:cNvGraphicFramePr>
            <a:graphicFrameLocks noGrp="1"/>
          </p:cNvGraphicFramePr>
          <p:nvPr>
            <p:ph idx="4294967295"/>
            <p:extLst>
              <p:ext uri="{D42A27DB-BD31-4B8C-83A1-F6EECF244321}">
                <p14:modId xmlns:p14="http://schemas.microsoft.com/office/powerpoint/2010/main" val="1817257358"/>
              </p:ext>
            </p:extLst>
          </p:nvPr>
        </p:nvGraphicFramePr>
        <p:xfrm>
          <a:off x="266963" y="644334"/>
          <a:ext cx="11080848" cy="5898996"/>
        </p:xfrm>
        <a:graphic>
          <a:graphicData uri="http://schemas.openxmlformats.org/drawingml/2006/table">
            <a:tbl>
              <a:tblPr firstRow="1" bandRow="1">
                <a:tableStyleId>{21E4AEA4-8DFA-4A89-87EB-49C32662AFE0}</a:tableStyleId>
              </a:tblPr>
              <a:tblGrid>
                <a:gridCol w="1535975">
                  <a:extLst>
                    <a:ext uri="{9D8B030D-6E8A-4147-A177-3AD203B41FA5}">
                      <a16:colId xmlns:a16="http://schemas.microsoft.com/office/drawing/2014/main" val="4271930965"/>
                    </a:ext>
                  </a:extLst>
                </a:gridCol>
                <a:gridCol w="4974551">
                  <a:extLst>
                    <a:ext uri="{9D8B030D-6E8A-4147-A177-3AD203B41FA5}">
                      <a16:colId xmlns:a16="http://schemas.microsoft.com/office/drawing/2014/main" val="2533406768"/>
                    </a:ext>
                  </a:extLst>
                </a:gridCol>
                <a:gridCol w="1529784">
                  <a:extLst>
                    <a:ext uri="{9D8B030D-6E8A-4147-A177-3AD203B41FA5}">
                      <a16:colId xmlns:a16="http://schemas.microsoft.com/office/drawing/2014/main" val="4055789819"/>
                    </a:ext>
                  </a:extLst>
                </a:gridCol>
                <a:gridCol w="1749897">
                  <a:extLst>
                    <a:ext uri="{9D8B030D-6E8A-4147-A177-3AD203B41FA5}">
                      <a16:colId xmlns:a16="http://schemas.microsoft.com/office/drawing/2014/main" val="3436838864"/>
                    </a:ext>
                  </a:extLst>
                </a:gridCol>
                <a:gridCol w="1290641">
                  <a:extLst>
                    <a:ext uri="{9D8B030D-6E8A-4147-A177-3AD203B41FA5}">
                      <a16:colId xmlns:a16="http://schemas.microsoft.com/office/drawing/2014/main" val="257627497"/>
                    </a:ext>
                  </a:extLst>
                </a:gridCol>
              </a:tblGrid>
              <a:tr h="465314">
                <a:tc>
                  <a:txBody>
                    <a:bodyPr/>
                    <a:lstStyle/>
                    <a:p>
                      <a:r>
                        <a:rPr lang="en-CA" sz="1300">
                          <a:solidFill>
                            <a:schemeClr val="tx1"/>
                          </a:solidFill>
                          <a:latin typeface="Libre Franklin" pitchFamily="2" charset="0"/>
                        </a:rPr>
                        <a:t>Data Element </a:t>
                      </a:r>
                    </a:p>
                  </a:txBody>
                  <a:tcPr anchor="ctr"/>
                </a:tc>
                <a:tc>
                  <a:txBody>
                    <a:bodyPr/>
                    <a:lstStyle/>
                    <a:p>
                      <a:r>
                        <a:rPr lang="en-CA" sz="1300">
                          <a:solidFill>
                            <a:schemeClr val="tx1"/>
                          </a:solidFill>
                          <a:latin typeface="Libre Franklin" pitchFamily="2" charset="0"/>
                        </a:rPr>
                        <a:t>Definition</a:t>
                      </a:r>
                    </a:p>
                  </a:txBody>
                  <a:tcPr anchor="ctr"/>
                </a:tc>
                <a:tc>
                  <a:txBody>
                    <a:bodyPr/>
                    <a:lstStyle/>
                    <a:p>
                      <a:r>
                        <a:rPr lang="en-CA" sz="1300">
                          <a:solidFill>
                            <a:schemeClr val="tx1"/>
                          </a:solidFill>
                          <a:latin typeface="Libre Franklin" pitchFamily="2" charset="0"/>
                        </a:rPr>
                        <a:t>Data Element Maturity</a:t>
                      </a:r>
                    </a:p>
                  </a:txBody>
                  <a:tcPr anchor="ctr"/>
                </a:tc>
                <a:tc>
                  <a:txBody>
                    <a:bodyPr/>
                    <a:lstStyle/>
                    <a:p>
                      <a:r>
                        <a:rPr lang="en-CA" sz="1300">
                          <a:solidFill>
                            <a:schemeClr val="tx1"/>
                          </a:solidFill>
                          <a:latin typeface="Libre Franklin" pitchFamily="2" charset="0"/>
                        </a:rPr>
                        <a:t>Value Set Detail</a:t>
                      </a:r>
                    </a:p>
                  </a:txBody>
                  <a:tcPr anchor="ctr"/>
                </a:tc>
                <a:tc>
                  <a:txBody>
                    <a:bodyPr/>
                    <a:lstStyle/>
                    <a:p>
                      <a:r>
                        <a:rPr lang="en-CA" sz="1300">
                          <a:solidFill>
                            <a:schemeClr val="tx1"/>
                          </a:solidFill>
                          <a:latin typeface="Libre Franklin" pitchFamily="2" charset="0"/>
                        </a:rPr>
                        <a:t>Value Set Maturity</a:t>
                      </a:r>
                    </a:p>
                  </a:txBody>
                  <a:tcPr anchor="ctr"/>
                </a:tc>
                <a:extLst>
                  <a:ext uri="{0D108BD9-81ED-4DB2-BD59-A6C34878D82A}">
                    <a16:rowId xmlns:a16="http://schemas.microsoft.com/office/drawing/2014/main" val="231312266"/>
                  </a:ext>
                </a:extLst>
              </a:tr>
              <a:tr h="436232">
                <a:tc>
                  <a:txBody>
                    <a:bodyPr/>
                    <a:lstStyle/>
                    <a:p>
                      <a:pPr algn="l" fontAlgn="t">
                        <a:buNone/>
                      </a:pPr>
                      <a:r>
                        <a:rPr lang="en-CA" sz="1200" b="0" u="none" strike="noStrike">
                          <a:solidFill>
                            <a:schemeClr val="tx1"/>
                          </a:solidFill>
                          <a:effectLst/>
                        </a:rPr>
                        <a:t>Gender Used</a:t>
                      </a:r>
                      <a:endParaRPr lang="en-CA" sz="1200" b="0" i="0" u="none" strike="noStrike">
                        <a:solidFill>
                          <a:schemeClr val="tx1"/>
                        </a:solidFill>
                        <a:effectLst/>
                        <a:latin typeface="+mj-lt"/>
                      </a:endParaRPr>
                    </a:p>
                  </a:txBody>
                  <a:tcPr anchor="ctr"/>
                </a:tc>
                <a:tc>
                  <a:txBody>
                    <a:bodyPr/>
                    <a:lstStyle/>
                    <a:p>
                      <a:r>
                        <a:rPr lang="en-CA" sz="1200">
                          <a:solidFill>
                            <a:schemeClr val="tx1"/>
                          </a:solidFill>
                        </a:rPr>
                        <a:t>Represents the gender identity that a person wishes to have recorded on legal documents or for the purposes of interactions with official agencies</a:t>
                      </a:r>
                    </a:p>
                  </a:txBody>
                  <a:tcPr anchor="ctr"/>
                </a:tc>
                <a:tc>
                  <a:txBody>
                    <a:bodyPr/>
                    <a:lstStyle/>
                    <a:p>
                      <a:r>
                        <a:rPr lang="en-CA" sz="1200">
                          <a:solidFill>
                            <a:schemeClr val="tx1"/>
                          </a:solidFill>
                        </a:rPr>
                        <a:t>3: Ready for use</a:t>
                      </a:r>
                    </a:p>
                  </a:txBody>
                  <a:tcPr anchor="ctr"/>
                </a:tc>
                <a:tc>
                  <a:txBody>
                    <a:bodyPr/>
                    <a:lstStyle/>
                    <a:p>
                      <a:r>
                        <a:rPr lang="en-CA" sz="1200">
                          <a:hlinkClick r:id="rId3"/>
                        </a:rPr>
                        <a:t>Gender Used</a:t>
                      </a:r>
                      <a:endParaRPr lang="en-CA" sz="1200"/>
                    </a:p>
                    <a:p>
                      <a:r>
                        <a:rPr lang="en-CA" sz="1200"/>
                        <a:t>(GSSO)</a:t>
                      </a:r>
                    </a:p>
                  </a:txBody>
                  <a:tcPr anchor="ctr"/>
                </a:tc>
                <a:tc>
                  <a:txBody>
                    <a:bodyPr/>
                    <a:lstStyle/>
                    <a:p>
                      <a:r>
                        <a:rPr lang="en-CA" sz="1200"/>
                        <a:t>3: Ready for use</a:t>
                      </a:r>
                    </a:p>
                  </a:txBody>
                  <a:tcPr anchor="ctr"/>
                </a:tc>
                <a:extLst>
                  <a:ext uri="{0D108BD9-81ED-4DB2-BD59-A6C34878D82A}">
                    <a16:rowId xmlns:a16="http://schemas.microsoft.com/office/drawing/2014/main" val="855283804"/>
                  </a:ext>
                </a:extLst>
              </a:tr>
              <a:tr h="610725">
                <a:tc>
                  <a:txBody>
                    <a:bodyPr/>
                    <a:lstStyle/>
                    <a:p>
                      <a:pPr algn="l" fontAlgn="t">
                        <a:buNone/>
                      </a:pPr>
                      <a:r>
                        <a:rPr lang="en-CA" sz="1200" b="0" u="none" strike="noStrike">
                          <a:solidFill>
                            <a:schemeClr val="tx1"/>
                          </a:solidFill>
                          <a:effectLst/>
                        </a:rPr>
                        <a:t>Recorded Sex or Gender</a:t>
                      </a:r>
                      <a:endParaRPr lang="en-CA" sz="1200" b="0" i="0" u="none" strike="noStrike">
                        <a:solidFill>
                          <a:schemeClr val="tx1"/>
                        </a:solidFill>
                        <a:effectLst/>
                        <a:latin typeface="+mj-lt"/>
                      </a:endParaRPr>
                    </a:p>
                  </a:txBody>
                  <a:tcPr anchor="ctr"/>
                </a:tc>
                <a:tc>
                  <a:txBody>
                    <a:bodyPr/>
                    <a:lstStyle/>
                    <a:p>
                      <a:r>
                        <a:rPr lang="en-CA" sz="1200">
                          <a:solidFill>
                            <a:schemeClr val="tx1"/>
                          </a:solidFill>
                        </a:rPr>
                        <a:t>Refers to the documented sex or gender of an individual used for clinical, official or legal purposes where only 1 data field for sex and gender is available, and where it is the value found in the local system and/or historical documentation</a:t>
                      </a:r>
                    </a:p>
                  </a:txBody>
                  <a:tcPr anchor="ctr"/>
                </a:tc>
                <a:tc>
                  <a:txBody>
                    <a:bodyPr/>
                    <a:lstStyle/>
                    <a:p>
                      <a:r>
                        <a:rPr lang="en-CA" sz="1200">
                          <a:solidFill>
                            <a:schemeClr val="tx1"/>
                          </a:solidFill>
                        </a:rPr>
                        <a:t>3: Ready for use</a:t>
                      </a:r>
                    </a:p>
                  </a:txBody>
                  <a:tcPr anchor="ctr"/>
                </a:tc>
                <a:tc>
                  <a:txBody>
                    <a:bodyPr/>
                    <a:lstStyle/>
                    <a:p>
                      <a:r>
                        <a:rPr lang="en-CA" sz="1200">
                          <a:hlinkClick r:id="rId3"/>
                        </a:rPr>
                        <a:t>Recorded Sex or Gender</a:t>
                      </a:r>
                      <a:endParaRPr lang="en-CA" sz="1200"/>
                    </a:p>
                    <a:p>
                      <a:r>
                        <a:rPr lang="en-CA" sz="1200"/>
                        <a:t>(GSSO)</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a:t>3: Ready for use</a:t>
                      </a:r>
                    </a:p>
                    <a:p>
                      <a:endParaRPr lang="en-CA" sz="1200"/>
                    </a:p>
                  </a:txBody>
                  <a:tcPr anchor="ctr"/>
                </a:tc>
                <a:extLst>
                  <a:ext uri="{0D108BD9-81ED-4DB2-BD59-A6C34878D82A}">
                    <a16:rowId xmlns:a16="http://schemas.microsoft.com/office/drawing/2014/main" val="1491493897"/>
                  </a:ext>
                </a:extLst>
              </a:tr>
              <a:tr h="610725">
                <a:tc>
                  <a:txBody>
                    <a:bodyPr/>
                    <a:lstStyle/>
                    <a:p>
                      <a:pPr algn="l" fontAlgn="t">
                        <a:buNone/>
                      </a:pPr>
                      <a:r>
                        <a:rPr lang="en-CA" sz="1200" b="0" u="none" strike="noStrike">
                          <a:solidFill>
                            <a:schemeClr val="tx1"/>
                          </a:solidFill>
                          <a:effectLst/>
                        </a:rPr>
                        <a:t>Gender Identity</a:t>
                      </a:r>
                      <a:endParaRPr lang="en-CA" sz="1200" b="0" i="0" u="none" strike="noStrike">
                        <a:solidFill>
                          <a:schemeClr val="tx1"/>
                        </a:solidFill>
                        <a:effectLst/>
                        <a:latin typeface="+mj-lt"/>
                      </a:endParaRPr>
                    </a:p>
                  </a:txBody>
                  <a:tcPr anchor="ctr"/>
                </a:tc>
                <a:tc>
                  <a:txBody>
                    <a:bodyPr/>
                    <a:lstStyle/>
                    <a:p>
                      <a:r>
                        <a:rPr lang="en-CA" sz="1200">
                          <a:solidFill>
                            <a:schemeClr val="tx1"/>
                          </a:solidFill>
                        </a:rPr>
                        <a:t>An individual’s personal experience of being a woman, man, nonbinary or how the person prefers to self-describe. People may identify with more than one gender identity or use different gender identities in different settings</a:t>
                      </a:r>
                    </a:p>
                  </a:txBody>
                  <a:tcPr anchor="ctr"/>
                </a:tc>
                <a:tc>
                  <a:txBody>
                    <a:bodyPr/>
                    <a:lstStyle/>
                    <a:p>
                      <a:r>
                        <a:rPr lang="en-CA" sz="1200">
                          <a:solidFill>
                            <a:schemeClr val="tx1"/>
                          </a:solidFill>
                        </a:rPr>
                        <a:t>3: Ready for use</a:t>
                      </a:r>
                    </a:p>
                  </a:txBody>
                  <a:tcPr anchor="ctr"/>
                </a:tc>
                <a:tc>
                  <a:txBody>
                    <a:bodyPr/>
                    <a:lstStyle/>
                    <a:p>
                      <a:r>
                        <a:rPr lang="en-CA" sz="1200">
                          <a:hlinkClick r:id="rId3"/>
                        </a:rPr>
                        <a:t>Gender Identity</a:t>
                      </a:r>
                      <a:endParaRPr lang="en-CA" sz="1200"/>
                    </a:p>
                    <a:p>
                      <a:r>
                        <a:rPr lang="en-CA" sz="1200"/>
                        <a:t>(GSSO)</a:t>
                      </a:r>
                    </a:p>
                  </a:txBody>
                  <a:tcPr anchor="ctr"/>
                </a:tc>
                <a:tc>
                  <a:txBody>
                    <a:bodyPr/>
                    <a:lstStyle/>
                    <a:p>
                      <a:r>
                        <a:rPr lang="en-CA" sz="1200"/>
                        <a:t>3: Ready for use</a:t>
                      </a:r>
                    </a:p>
                  </a:txBody>
                  <a:tcPr anchor="ctr"/>
                </a:tc>
                <a:extLst>
                  <a:ext uri="{0D108BD9-81ED-4DB2-BD59-A6C34878D82A}">
                    <a16:rowId xmlns:a16="http://schemas.microsoft.com/office/drawing/2014/main" val="4026042400"/>
                  </a:ext>
                </a:extLst>
              </a:tr>
              <a:tr h="436232">
                <a:tc>
                  <a:txBody>
                    <a:bodyPr/>
                    <a:lstStyle/>
                    <a:p>
                      <a:pPr algn="l" fontAlgn="t">
                        <a:buNone/>
                      </a:pPr>
                      <a:r>
                        <a:rPr lang="en-CA" sz="1200" b="0" u="none" strike="noStrike">
                          <a:solidFill>
                            <a:schemeClr val="tx1"/>
                          </a:solidFill>
                          <a:effectLst/>
                        </a:rPr>
                        <a:t>Personal Pronouns</a:t>
                      </a:r>
                      <a:endParaRPr lang="en-CA" sz="1200" b="0" i="0" u="none" strike="noStrike">
                        <a:solidFill>
                          <a:schemeClr val="tx1"/>
                        </a:solidFill>
                        <a:effectLst/>
                        <a:latin typeface="+mj-lt"/>
                      </a:endParaRPr>
                    </a:p>
                  </a:txBody>
                  <a:tcPr anchor="ctr"/>
                </a:tc>
                <a:tc>
                  <a:txBody>
                    <a:bodyPr/>
                    <a:lstStyle/>
                    <a:p>
                      <a:r>
                        <a:rPr lang="en-CA" sz="1200">
                          <a:solidFill>
                            <a:schemeClr val="tx1"/>
                          </a:solidFill>
                        </a:rPr>
                        <a:t>Gender pronouns are third-person pronouns that may reference a person’s gender identity and that may be a part of their gender expression</a:t>
                      </a:r>
                    </a:p>
                  </a:txBody>
                  <a:tcPr anchor="ctr"/>
                </a:tc>
                <a:tc>
                  <a:txBody>
                    <a:bodyPr/>
                    <a:lstStyle/>
                    <a:p>
                      <a:r>
                        <a:rPr lang="en-CA" sz="1200">
                          <a:solidFill>
                            <a:schemeClr val="tx1"/>
                          </a:solidFill>
                        </a:rPr>
                        <a:t>3: Ready for use</a:t>
                      </a:r>
                    </a:p>
                  </a:txBody>
                  <a:tcPr anchor="ctr"/>
                </a:tc>
                <a:tc>
                  <a:txBody>
                    <a:bodyPr/>
                    <a:lstStyle/>
                    <a:p>
                      <a:r>
                        <a:rPr lang="en-CA" sz="1200">
                          <a:hlinkClick r:id="rId3"/>
                        </a:rPr>
                        <a:t>Personal Pronouns</a:t>
                      </a:r>
                      <a:endParaRPr lang="en-CA" sz="1200"/>
                    </a:p>
                    <a:p>
                      <a:r>
                        <a:rPr lang="en-CA" sz="1200"/>
                        <a:t>(GSSO)</a:t>
                      </a:r>
                    </a:p>
                  </a:txBody>
                  <a:tcPr anchor="ctr"/>
                </a:tc>
                <a:tc>
                  <a:txBody>
                    <a:bodyPr/>
                    <a:lstStyle/>
                    <a:p>
                      <a:r>
                        <a:rPr lang="en-CA" sz="1200"/>
                        <a:t>2: Proposed</a:t>
                      </a:r>
                    </a:p>
                  </a:txBody>
                  <a:tcPr anchor="ctr"/>
                </a:tc>
                <a:extLst>
                  <a:ext uri="{0D108BD9-81ED-4DB2-BD59-A6C34878D82A}">
                    <a16:rowId xmlns:a16="http://schemas.microsoft.com/office/drawing/2014/main" val="1507929604"/>
                  </a:ext>
                </a:extLst>
              </a:tr>
              <a:tr h="436232">
                <a:tc>
                  <a:txBody>
                    <a:bodyPr/>
                    <a:lstStyle/>
                    <a:p>
                      <a:pPr algn="l" fontAlgn="t">
                        <a:buNone/>
                      </a:pPr>
                      <a:r>
                        <a:rPr lang="en-CA" sz="1200" b="0" u="none" strike="noStrike">
                          <a:solidFill>
                            <a:schemeClr val="tx1"/>
                          </a:solidFill>
                          <a:effectLst/>
                        </a:rPr>
                        <a:t>Sex at Birth</a:t>
                      </a:r>
                      <a:endParaRPr lang="en-CA" sz="1200" b="0" i="0" u="none" strike="noStrike">
                        <a:solidFill>
                          <a:schemeClr val="tx1"/>
                        </a:solidFill>
                        <a:effectLst/>
                        <a:latin typeface="+mj-lt"/>
                      </a:endParaRPr>
                    </a:p>
                  </a:txBody>
                  <a:tcPr anchor="ctr"/>
                </a:tc>
                <a:tc>
                  <a:txBody>
                    <a:bodyPr/>
                    <a:lstStyle/>
                    <a:p>
                      <a:r>
                        <a:rPr lang="en-CA" sz="1200">
                          <a:solidFill>
                            <a:schemeClr val="tx1"/>
                          </a:solidFill>
                        </a:rPr>
                        <a:t>The sex of a person at birth, which is a clinical finding, usually determined by a clinician based on phenotypic, physiologic, and/or genetic characteristics</a:t>
                      </a:r>
                    </a:p>
                  </a:txBody>
                  <a:tcPr anchor="ctr"/>
                </a:tc>
                <a:tc>
                  <a:txBody>
                    <a:bodyPr/>
                    <a:lstStyle/>
                    <a:p>
                      <a:r>
                        <a:rPr lang="en-CA" sz="1200">
                          <a:solidFill>
                            <a:schemeClr val="tx1"/>
                          </a:solidFill>
                        </a:rPr>
                        <a:t>3: Ready for use</a:t>
                      </a:r>
                    </a:p>
                  </a:txBody>
                  <a:tcPr anchor="ctr"/>
                </a:tc>
                <a:tc>
                  <a:txBody>
                    <a:bodyPr/>
                    <a:lstStyle/>
                    <a:p>
                      <a:r>
                        <a:rPr lang="en-CA" sz="1200">
                          <a:hlinkClick r:id="rId3"/>
                        </a:rPr>
                        <a:t>Sex at Birth</a:t>
                      </a:r>
                      <a:endParaRPr lang="en-CA" sz="1200"/>
                    </a:p>
                    <a:p>
                      <a:r>
                        <a:rPr lang="en-CA" sz="1200"/>
                        <a:t>(GSSO)</a:t>
                      </a:r>
                    </a:p>
                  </a:txBody>
                  <a:tcPr anchor="ctr"/>
                </a:tc>
                <a:tc>
                  <a:txBody>
                    <a:bodyPr/>
                    <a:lstStyle/>
                    <a:p>
                      <a:r>
                        <a:rPr lang="en-CA" sz="1200"/>
                        <a:t>3: Ready for use</a:t>
                      </a:r>
                    </a:p>
                  </a:txBody>
                  <a:tcPr anchor="ctr"/>
                </a:tc>
                <a:extLst>
                  <a:ext uri="{0D108BD9-81ED-4DB2-BD59-A6C34878D82A}">
                    <a16:rowId xmlns:a16="http://schemas.microsoft.com/office/drawing/2014/main" val="294350294"/>
                  </a:ext>
                </a:extLst>
              </a:tr>
              <a:tr h="436232">
                <a:tc>
                  <a:txBody>
                    <a:bodyPr/>
                    <a:lstStyle/>
                    <a:p>
                      <a:pPr algn="l" fontAlgn="t">
                        <a:buNone/>
                      </a:pPr>
                      <a:r>
                        <a:rPr lang="en-CA" sz="1200" b="0" u="none" strike="noStrike">
                          <a:solidFill>
                            <a:schemeClr val="tx1"/>
                          </a:solidFill>
                          <a:effectLst/>
                        </a:rPr>
                        <a:t>Sexual Orientation</a:t>
                      </a:r>
                      <a:endParaRPr lang="en-CA" sz="1200" b="0" i="0" u="none" strike="noStrike">
                        <a:solidFill>
                          <a:schemeClr val="tx1"/>
                        </a:solidFill>
                        <a:effectLst/>
                        <a:latin typeface="+mj-lt"/>
                      </a:endParaRPr>
                    </a:p>
                  </a:txBody>
                  <a:tcPr anchor="ctr"/>
                </a:tc>
                <a:tc>
                  <a:txBody>
                    <a:bodyPr/>
                    <a:lstStyle/>
                    <a:p>
                      <a:r>
                        <a:rPr lang="en-CA" sz="1200">
                          <a:solidFill>
                            <a:schemeClr val="tx1"/>
                          </a:solidFill>
                        </a:rPr>
                        <a:t>Refers to how a person describes their sexuality, or who a person is romantically or physically attracted to</a:t>
                      </a:r>
                    </a:p>
                  </a:txBody>
                  <a:tcPr anchor="ctr"/>
                </a:tc>
                <a:tc>
                  <a:txBody>
                    <a:bodyPr/>
                    <a:lstStyle/>
                    <a:p>
                      <a:r>
                        <a:rPr lang="en-CA" sz="1200">
                          <a:solidFill>
                            <a:schemeClr val="tx1"/>
                          </a:solidFill>
                        </a:rPr>
                        <a:t>3: Ready for use</a:t>
                      </a:r>
                    </a:p>
                  </a:txBody>
                  <a:tcPr anchor="ctr"/>
                </a:tc>
                <a:tc>
                  <a:txBody>
                    <a:bodyPr/>
                    <a:lstStyle/>
                    <a:p>
                      <a:r>
                        <a:rPr lang="en-CA" sz="1200">
                          <a:hlinkClick r:id="rId3"/>
                        </a:rPr>
                        <a:t>Sexual Orientation</a:t>
                      </a:r>
                    </a:p>
                    <a:p>
                      <a:r>
                        <a:rPr lang="en-CA" sz="1200"/>
                        <a:t>(GSSO) </a:t>
                      </a:r>
                    </a:p>
                  </a:txBody>
                  <a:tcPr anchor="ctr"/>
                </a:tc>
                <a:tc>
                  <a:txBody>
                    <a:bodyPr/>
                    <a:lstStyle/>
                    <a:p>
                      <a:r>
                        <a:rPr lang="en-CA" sz="1200"/>
                        <a:t>3: Ready for use</a:t>
                      </a:r>
                    </a:p>
                  </a:txBody>
                  <a:tcPr anchor="ctr"/>
                </a:tc>
                <a:extLst>
                  <a:ext uri="{0D108BD9-81ED-4DB2-BD59-A6C34878D82A}">
                    <a16:rowId xmlns:a16="http://schemas.microsoft.com/office/drawing/2014/main" val="1580072160"/>
                  </a:ext>
                </a:extLst>
              </a:tr>
              <a:tr h="436232">
                <a:tc>
                  <a:txBody>
                    <a:bodyPr/>
                    <a:lstStyle/>
                    <a:p>
                      <a:r>
                        <a:rPr lang="en-CA" sz="1200">
                          <a:solidFill>
                            <a:schemeClr val="tx1"/>
                          </a:solidFill>
                        </a:rPr>
                        <a:t>Service Language</a:t>
                      </a:r>
                    </a:p>
                  </a:txBody>
                  <a:tcPr anchor="ctr"/>
                </a:tc>
                <a:tc>
                  <a:txBody>
                    <a:bodyPr/>
                    <a:lstStyle/>
                    <a:p>
                      <a:r>
                        <a:rPr lang="en-CA" sz="1200">
                          <a:solidFill>
                            <a:schemeClr val="tx1"/>
                          </a:solidFill>
                        </a:rPr>
                        <a:t>The person’s preferred language of service</a:t>
                      </a:r>
                    </a:p>
                  </a:txBody>
                  <a:tcPr anchor="ctr"/>
                </a:tc>
                <a:tc>
                  <a:txBody>
                    <a:bodyPr/>
                    <a:lstStyle/>
                    <a:p>
                      <a:r>
                        <a:rPr lang="en-CA" sz="1200">
                          <a:solidFill>
                            <a:schemeClr val="tx1"/>
                          </a:solidFill>
                        </a:rPr>
                        <a:t>3: Ready for use</a:t>
                      </a:r>
                    </a:p>
                  </a:txBody>
                  <a:tcPr anchor="ctr"/>
                </a:tc>
                <a:tc>
                  <a:txBody>
                    <a:bodyPr/>
                    <a:lstStyle/>
                    <a:p>
                      <a:r>
                        <a:rPr lang="en-CA" sz="1200">
                          <a:hlinkClick r:id="rId4"/>
                        </a:rPr>
                        <a:t>all-languages </a:t>
                      </a:r>
                      <a:endParaRPr lang="en-CA" sz="1200"/>
                    </a:p>
                    <a:p>
                      <a:r>
                        <a:rPr lang="en-CA" sz="1200">
                          <a:hlinkClick r:id="rId5"/>
                        </a:rPr>
                        <a:t>CIHI Language Codes</a:t>
                      </a:r>
                      <a:endParaRPr lang="en-CA" sz="1200"/>
                    </a:p>
                  </a:txBody>
                  <a:tcPr anchor="ctr"/>
                </a:tc>
                <a:tc>
                  <a:txBody>
                    <a:bodyPr/>
                    <a:lstStyle/>
                    <a:p>
                      <a:r>
                        <a:rPr lang="en-CA" sz="1200"/>
                        <a:t>3: Ready for use</a:t>
                      </a:r>
                    </a:p>
                  </a:txBody>
                  <a:tcPr anchor="ctr"/>
                </a:tc>
                <a:extLst>
                  <a:ext uri="{0D108BD9-81ED-4DB2-BD59-A6C34878D82A}">
                    <a16:rowId xmlns:a16="http://schemas.microsoft.com/office/drawing/2014/main" val="3060485896"/>
                  </a:ext>
                </a:extLst>
              </a:tr>
              <a:tr h="340732">
                <a:tc>
                  <a:txBody>
                    <a:bodyPr/>
                    <a:lstStyle/>
                    <a:p>
                      <a:r>
                        <a:rPr lang="en-CA" sz="1200">
                          <a:solidFill>
                            <a:schemeClr val="tx1"/>
                          </a:solidFill>
                        </a:rPr>
                        <a:t>Born in Canada</a:t>
                      </a:r>
                    </a:p>
                  </a:txBody>
                  <a:tcPr anchor="ctr"/>
                </a:tc>
                <a:tc>
                  <a:txBody>
                    <a:bodyPr/>
                    <a:lstStyle/>
                    <a:p>
                      <a:r>
                        <a:rPr lang="en-CA" sz="1200">
                          <a:solidFill>
                            <a:schemeClr val="tx1"/>
                          </a:solidFill>
                        </a:rPr>
                        <a:t>An indicator of whether the person was born in Canada</a:t>
                      </a:r>
                    </a:p>
                  </a:txBody>
                  <a:tcPr anchor="ctr"/>
                </a:tc>
                <a:tc>
                  <a:txBody>
                    <a:bodyPr/>
                    <a:lstStyle/>
                    <a:p>
                      <a:r>
                        <a:rPr lang="en-CA" sz="1200">
                          <a:solidFill>
                            <a:schemeClr val="tx1"/>
                          </a:solidFill>
                        </a:rPr>
                        <a:t>3: Ready for use</a:t>
                      </a:r>
                    </a:p>
                  </a:txBody>
                  <a:tcPr anchor="ctr"/>
                </a:tc>
                <a:tc>
                  <a:txBody>
                    <a:bodyPr/>
                    <a:lstStyle/>
                    <a:p>
                      <a:r>
                        <a:rPr lang="en-CA" sz="1200"/>
                        <a:t>N/A</a:t>
                      </a:r>
                    </a:p>
                  </a:txBody>
                  <a:tcPr anchor="ctr"/>
                </a:tc>
                <a:tc>
                  <a:txBody>
                    <a:bodyPr/>
                    <a:lstStyle/>
                    <a:p>
                      <a:r>
                        <a:rPr lang="en-CA" sz="1200"/>
                        <a:t>N/A</a:t>
                      </a:r>
                    </a:p>
                  </a:txBody>
                  <a:tcPr anchor="ctr"/>
                </a:tc>
                <a:extLst>
                  <a:ext uri="{0D108BD9-81ED-4DB2-BD59-A6C34878D82A}">
                    <a16:rowId xmlns:a16="http://schemas.microsoft.com/office/drawing/2014/main" val="3178738151"/>
                  </a:ext>
                </a:extLst>
              </a:tr>
              <a:tr h="340732">
                <a:tc>
                  <a:txBody>
                    <a:bodyPr/>
                    <a:lstStyle/>
                    <a:p>
                      <a:r>
                        <a:rPr lang="en-CA" sz="1200">
                          <a:solidFill>
                            <a:schemeClr val="tx1"/>
                          </a:solidFill>
                        </a:rPr>
                        <a:t>Date of Arrival</a:t>
                      </a:r>
                    </a:p>
                  </a:txBody>
                  <a:tcPr anchor="ctr"/>
                </a:tc>
                <a:tc>
                  <a:txBody>
                    <a:bodyPr/>
                    <a:lstStyle/>
                    <a:p>
                      <a:r>
                        <a:rPr lang="en-CA" sz="1200">
                          <a:solidFill>
                            <a:schemeClr val="tx1"/>
                          </a:solidFill>
                        </a:rPr>
                        <a:t>The estimated or actual date the newcomer arrived in Canada</a:t>
                      </a:r>
                    </a:p>
                  </a:txBody>
                  <a:tcPr anchor="ctr"/>
                </a:tc>
                <a:tc>
                  <a:txBody>
                    <a:bodyPr/>
                    <a:lstStyle/>
                    <a:p>
                      <a:r>
                        <a:rPr lang="en-CA" sz="1200">
                          <a:solidFill>
                            <a:schemeClr val="tx1"/>
                          </a:solidFill>
                        </a:rPr>
                        <a:t>3: Ready for use </a:t>
                      </a:r>
                    </a:p>
                  </a:txBody>
                  <a:tcPr anchor="ctr"/>
                </a:tc>
                <a:tc>
                  <a:txBody>
                    <a:bodyPr/>
                    <a:lstStyle/>
                    <a:p>
                      <a:r>
                        <a:rPr lang="en-CA" sz="1200"/>
                        <a:t>N/A</a:t>
                      </a:r>
                    </a:p>
                  </a:txBody>
                  <a:tcPr anchor="ctr"/>
                </a:tc>
                <a:tc>
                  <a:txBody>
                    <a:bodyPr/>
                    <a:lstStyle/>
                    <a:p>
                      <a:r>
                        <a:rPr lang="en-CA" sz="1200"/>
                        <a:t>N/A</a:t>
                      </a:r>
                    </a:p>
                  </a:txBody>
                  <a:tcPr anchor="ctr"/>
                </a:tc>
                <a:extLst>
                  <a:ext uri="{0D108BD9-81ED-4DB2-BD59-A6C34878D82A}">
                    <a16:rowId xmlns:a16="http://schemas.microsoft.com/office/drawing/2014/main" val="2530901284"/>
                  </a:ext>
                </a:extLst>
              </a:tr>
              <a:tr h="610725">
                <a:tc>
                  <a:txBody>
                    <a:bodyPr/>
                    <a:lstStyle/>
                    <a:p>
                      <a:r>
                        <a:rPr lang="en-CA" sz="1200">
                          <a:solidFill>
                            <a:schemeClr val="tx1"/>
                          </a:solidFill>
                        </a:rPr>
                        <a:t>Racialized Group</a:t>
                      </a:r>
                      <a:r>
                        <a:rPr lang="en-CA" sz="2000">
                          <a:solidFill>
                            <a:schemeClr val="tx1"/>
                          </a:solidFill>
                        </a:rPr>
                        <a:t>*</a:t>
                      </a:r>
                    </a:p>
                  </a:txBody>
                  <a:tcPr anchor="ctr"/>
                </a:tc>
                <a:tc>
                  <a:txBody>
                    <a:bodyPr/>
                    <a:lstStyle/>
                    <a:p>
                      <a:r>
                        <a:rPr lang="en-CA" sz="1200">
                          <a:solidFill>
                            <a:schemeClr val="tx1"/>
                          </a:solidFill>
                        </a:rPr>
                        <a:t>A social construct used to judge and categorize people based on perceived differences in physical appearance in ways that create and maintain power differentials within social hierarchies</a:t>
                      </a:r>
                    </a:p>
                  </a:txBody>
                  <a:tcPr anchor="ctr"/>
                </a:tc>
                <a:tc>
                  <a:txBody>
                    <a:bodyPr/>
                    <a:lstStyle/>
                    <a:p>
                      <a:r>
                        <a:rPr lang="en-CA" sz="1200">
                          <a:solidFill>
                            <a:schemeClr val="tx1"/>
                          </a:solidFill>
                        </a:rPr>
                        <a:t>3: Ready for use</a:t>
                      </a:r>
                    </a:p>
                  </a:txBody>
                  <a:tcPr anchor="ctr"/>
                </a:tc>
                <a:tc>
                  <a:txBody>
                    <a:bodyPr/>
                    <a:lstStyle/>
                    <a:p>
                      <a:r>
                        <a:rPr lang="en-CA" sz="1200">
                          <a:hlinkClick r:id="rId6"/>
                        </a:rPr>
                        <a:t>RacializedGroupCode</a:t>
                      </a:r>
                      <a:endParaRPr lang="en-CA" sz="1200"/>
                    </a:p>
                  </a:txBody>
                  <a:tcPr anchor="ctr"/>
                </a:tc>
                <a:tc>
                  <a:txBody>
                    <a:bodyPr/>
                    <a:lstStyle/>
                    <a:p>
                      <a:r>
                        <a:rPr lang="en-CA" sz="1200"/>
                        <a:t>3: Ready for use</a:t>
                      </a:r>
                    </a:p>
                  </a:txBody>
                  <a:tcPr anchor="ctr"/>
                </a:tc>
                <a:extLst>
                  <a:ext uri="{0D108BD9-81ED-4DB2-BD59-A6C34878D82A}">
                    <a16:rowId xmlns:a16="http://schemas.microsoft.com/office/drawing/2014/main" val="2688757433"/>
                  </a:ext>
                </a:extLst>
              </a:tr>
              <a:tr h="340732">
                <a:tc>
                  <a:txBody>
                    <a:bodyPr/>
                    <a:lstStyle/>
                    <a:p>
                      <a:r>
                        <a:rPr lang="en-CA" sz="1200">
                          <a:solidFill>
                            <a:schemeClr val="tx1"/>
                          </a:solidFill>
                        </a:rPr>
                        <a:t>Indigenous Identity</a:t>
                      </a:r>
                    </a:p>
                  </a:txBody>
                  <a:tcPr anchor="ctr"/>
                </a:tc>
                <a:tc>
                  <a:txBody>
                    <a:bodyPr/>
                    <a:lstStyle/>
                    <a:p>
                      <a:r>
                        <a:rPr lang="en-CA" sz="1200">
                          <a:solidFill>
                            <a:schemeClr val="tx1"/>
                          </a:solidFill>
                        </a:rPr>
                        <a:t>The person’s self-identification as First Nations, Inuk/Inuit and/or Métis</a:t>
                      </a:r>
                    </a:p>
                  </a:txBody>
                  <a:tcPr anchor="ctr"/>
                </a:tc>
                <a:tc>
                  <a:txBody>
                    <a:bodyPr/>
                    <a:lstStyle/>
                    <a:p>
                      <a:r>
                        <a:rPr lang="en-CA" sz="1200">
                          <a:solidFill>
                            <a:schemeClr val="tx1"/>
                          </a:solidFill>
                        </a:rPr>
                        <a:t>3: Ready for use</a:t>
                      </a:r>
                    </a:p>
                  </a:txBody>
                  <a:tcPr anchor="ctr"/>
                </a:tc>
                <a:tc>
                  <a:txBody>
                    <a:bodyPr/>
                    <a:lstStyle/>
                    <a:p>
                      <a:r>
                        <a:rPr lang="en-CA" sz="1200">
                          <a:hlinkClick r:id="rId7"/>
                        </a:rPr>
                        <a:t>IndigenousIdentityCode</a:t>
                      </a:r>
                      <a:endParaRPr lang="en-CA" sz="1200"/>
                    </a:p>
                  </a:txBody>
                  <a:tcPr anchor="ctr"/>
                </a:tc>
                <a:tc>
                  <a:txBody>
                    <a:bodyPr/>
                    <a:lstStyle/>
                    <a:p>
                      <a:r>
                        <a:rPr lang="en-CA" sz="1200"/>
                        <a:t>3: Ready for use</a:t>
                      </a:r>
                    </a:p>
                  </a:txBody>
                  <a:tcPr anchor="ctr"/>
                </a:tc>
                <a:extLst>
                  <a:ext uri="{0D108BD9-81ED-4DB2-BD59-A6C34878D82A}">
                    <a16:rowId xmlns:a16="http://schemas.microsoft.com/office/drawing/2014/main" val="4062165707"/>
                  </a:ext>
                </a:extLst>
              </a:tr>
            </a:tbl>
          </a:graphicData>
        </a:graphic>
      </p:graphicFrame>
    </p:spTree>
    <p:extLst>
      <p:ext uri="{BB962C8B-B14F-4D97-AF65-F5344CB8AC3E}">
        <p14:creationId xmlns:p14="http://schemas.microsoft.com/office/powerpoint/2010/main" val="2615719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3DC52-2781-3E3E-1AF1-4FF7EB54B9AF}"/>
              </a:ext>
            </a:extLst>
          </p:cNvPr>
          <p:cNvSpPr>
            <a:spLocks noGrp="1"/>
          </p:cNvSpPr>
          <p:nvPr>
            <p:ph type="title"/>
          </p:nvPr>
        </p:nvSpPr>
        <p:spPr/>
        <p:txBody>
          <a:bodyPr/>
          <a:lstStyle/>
          <a:p>
            <a:r>
              <a:rPr lang="en-CA"/>
              <a:t>Food Security Definition</a:t>
            </a:r>
          </a:p>
        </p:txBody>
      </p:sp>
      <p:sp>
        <p:nvSpPr>
          <p:cNvPr id="3" name="Content Placeholder 2">
            <a:extLst>
              <a:ext uri="{FF2B5EF4-FFF2-40B4-BE49-F238E27FC236}">
                <a16:creationId xmlns:a16="http://schemas.microsoft.com/office/drawing/2014/main" id="{BD6EF0B3-8931-FD7F-571C-E4C94CBB54C5}"/>
              </a:ext>
            </a:extLst>
          </p:cNvPr>
          <p:cNvSpPr>
            <a:spLocks noGrp="1"/>
          </p:cNvSpPr>
          <p:nvPr>
            <p:ph idx="1"/>
          </p:nvPr>
        </p:nvSpPr>
        <p:spPr>
          <a:xfrm>
            <a:off x="613690" y="1342663"/>
            <a:ext cx="10960529" cy="4708981"/>
          </a:xfrm>
        </p:spPr>
        <p:txBody>
          <a:bodyPr/>
          <a:lstStyle/>
          <a:p>
            <a:r>
              <a:rPr lang="en-CA"/>
              <a:t>Household Food Security Survey Module (HFSSM)</a:t>
            </a:r>
          </a:p>
          <a:p>
            <a:pPr lvl="1">
              <a:buFont typeface="Arial" panose="020B0604020202020204" pitchFamily="34" charset="0"/>
              <a:buChar char="•"/>
            </a:pPr>
            <a:r>
              <a:rPr lang="en-CA"/>
              <a:t>Questions measuring food insecurity resulting from limited financial resources</a:t>
            </a:r>
          </a:p>
          <a:p>
            <a:r>
              <a:rPr lang="en-CA"/>
              <a:t>SPARK Tool</a:t>
            </a:r>
          </a:p>
          <a:p>
            <a:pPr lvl="1">
              <a:buFont typeface="Arial" panose="020B0604020202020204" pitchFamily="34" charset="0"/>
              <a:buChar char="•"/>
            </a:pPr>
            <a:r>
              <a:rPr lang="en-CA"/>
              <a:t>Food not lasting &amp; worries about food running out before more could be bought</a:t>
            </a:r>
          </a:p>
          <a:p>
            <a:r>
              <a:rPr lang="en-CA"/>
              <a:t>Gravity: Food Insecurity</a:t>
            </a:r>
          </a:p>
          <a:p>
            <a:pPr lvl="1">
              <a:buFont typeface="Arial" panose="020B0604020202020204" pitchFamily="34" charset="0"/>
              <a:buChar char="•"/>
            </a:pPr>
            <a:r>
              <a:rPr lang="en-CA"/>
              <a:t>Uncertain, limited, or unstable access to food that is: adequate in quantity and in nutritional quality; culturally acceptable; safe and acquired in socially acceptable ways</a:t>
            </a:r>
          </a:p>
          <a:p>
            <a:r>
              <a:rPr lang="en-CA"/>
              <a:t>AUCDI &amp; </a:t>
            </a:r>
            <a:r>
              <a:rPr lang="en-CA" err="1"/>
              <a:t>OpenEHR</a:t>
            </a:r>
            <a:r>
              <a:rPr lang="en-CA"/>
              <a:t>: Food and nutrition summary – Food security status</a:t>
            </a:r>
          </a:p>
          <a:p>
            <a:pPr lvl="1">
              <a:buFont typeface="Arial" panose="020B0604020202020204" pitchFamily="34" charset="0"/>
              <a:buChar char="•"/>
            </a:pPr>
            <a:r>
              <a:rPr lang="en-CA"/>
              <a:t>Assessment of reliable and consistent access to sufficient, affordable, nutritious, culturally suitable,  safe food</a:t>
            </a:r>
          </a:p>
        </p:txBody>
      </p:sp>
    </p:spTree>
    <p:extLst>
      <p:ext uri="{BB962C8B-B14F-4D97-AF65-F5344CB8AC3E}">
        <p14:creationId xmlns:p14="http://schemas.microsoft.com/office/powerpoint/2010/main" val="2057789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2DE1D-7BDE-17BB-EA3E-72D0E1545D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F30F33-635D-AD1B-ED60-8ED03E79C229}"/>
              </a:ext>
            </a:extLst>
          </p:cNvPr>
          <p:cNvSpPr>
            <a:spLocks noGrp="1"/>
          </p:cNvSpPr>
          <p:nvPr>
            <p:ph type="title" idx="4294967295"/>
          </p:nvPr>
        </p:nvSpPr>
        <p:spPr>
          <a:xfrm>
            <a:off x="613264" y="80629"/>
            <a:ext cx="10960100" cy="458787"/>
          </a:xfrm>
        </p:spPr>
        <p:txBody>
          <a:bodyPr/>
          <a:lstStyle/>
          <a:p>
            <a:r>
              <a:rPr lang="en-CA" sz="2400"/>
              <a:t>Ready for V3 Value set Development – 9 Data elements</a:t>
            </a:r>
          </a:p>
        </p:txBody>
      </p:sp>
      <p:graphicFrame>
        <p:nvGraphicFramePr>
          <p:cNvPr id="7" name="Content Placeholder 3">
            <a:extLst>
              <a:ext uri="{FF2B5EF4-FFF2-40B4-BE49-F238E27FC236}">
                <a16:creationId xmlns:a16="http://schemas.microsoft.com/office/drawing/2014/main" id="{D26F9AE3-46E4-7F2C-33E2-85133619946A}"/>
              </a:ext>
            </a:extLst>
          </p:cNvPr>
          <p:cNvGraphicFramePr>
            <a:graphicFrameLocks noGrp="1"/>
          </p:cNvGraphicFramePr>
          <p:nvPr>
            <p:ph idx="4294967295"/>
            <p:extLst>
              <p:ext uri="{D42A27DB-BD31-4B8C-83A1-F6EECF244321}">
                <p14:modId xmlns:p14="http://schemas.microsoft.com/office/powerpoint/2010/main" val="809126502"/>
              </p:ext>
            </p:extLst>
          </p:nvPr>
        </p:nvGraphicFramePr>
        <p:xfrm>
          <a:off x="613691" y="673100"/>
          <a:ext cx="10960100" cy="5334000"/>
        </p:xfrm>
        <a:graphic>
          <a:graphicData uri="http://schemas.openxmlformats.org/drawingml/2006/table">
            <a:tbl>
              <a:tblPr firstRow="1" bandRow="1">
                <a:tableStyleId>{7DF18680-E054-41AD-8BC1-D1AEF772440D}</a:tableStyleId>
              </a:tblPr>
              <a:tblGrid>
                <a:gridCol w="1519237">
                  <a:extLst>
                    <a:ext uri="{9D8B030D-6E8A-4147-A177-3AD203B41FA5}">
                      <a16:colId xmlns:a16="http://schemas.microsoft.com/office/drawing/2014/main" val="4271930965"/>
                    </a:ext>
                  </a:extLst>
                </a:gridCol>
                <a:gridCol w="4920343">
                  <a:extLst>
                    <a:ext uri="{9D8B030D-6E8A-4147-A177-3AD203B41FA5}">
                      <a16:colId xmlns:a16="http://schemas.microsoft.com/office/drawing/2014/main" val="2533406768"/>
                    </a:ext>
                  </a:extLst>
                </a:gridCol>
                <a:gridCol w="1372272">
                  <a:extLst>
                    <a:ext uri="{9D8B030D-6E8A-4147-A177-3AD203B41FA5}">
                      <a16:colId xmlns:a16="http://schemas.microsoft.com/office/drawing/2014/main" val="4055789819"/>
                    </a:ext>
                  </a:extLst>
                </a:gridCol>
                <a:gridCol w="1763486">
                  <a:extLst>
                    <a:ext uri="{9D8B030D-6E8A-4147-A177-3AD203B41FA5}">
                      <a16:colId xmlns:a16="http://schemas.microsoft.com/office/drawing/2014/main" val="3436838864"/>
                    </a:ext>
                  </a:extLst>
                </a:gridCol>
                <a:gridCol w="1384762">
                  <a:extLst>
                    <a:ext uri="{9D8B030D-6E8A-4147-A177-3AD203B41FA5}">
                      <a16:colId xmlns:a16="http://schemas.microsoft.com/office/drawing/2014/main" val="257627497"/>
                    </a:ext>
                  </a:extLst>
                </a:gridCol>
              </a:tblGrid>
              <a:tr h="370840">
                <a:tc>
                  <a:txBody>
                    <a:bodyPr/>
                    <a:lstStyle/>
                    <a:p>
                      <a:r>
                        <a:rPr lang="en-CA" sz="1300">
                          <a:solidFill>
                            <a:schemeClr val="tx1"/>
                          </a:solidFill>
                          <a:latin typeface="Libre Franklin" pitchFamily="2" charset="0"/>
                        </a:rPr>
                        <a:t>Data Element </a:t>
                      </a:r>
                    </a:p>
                  </a:txBody>
                  <a:tcPr anchor="ctr"/>
                </a:tc>
                <a:tc>
                  <a:txBody>
                    <a:bodyPr/>
                    <a:lstStyle/>
                    <a:p>
                      <a:r>
                        <a:rPr lang="en-CA" sz="1300">
                          <a:solidFill>
                            <a:schemeClr val="tx1"/>
                          </a:solidFill>
                          <a:latin typeface="Libre Franklin" pitchFamily="2" charset="0"/>
                        </a:rPr>
                        <a:t>Definition</a:t>
                      </a:r>
                    </a:p>
                  </a:txBody>
                  <a:tcPr anchor="ctr"/>
                </a:tc>
                <a:tc>
                  <a:txBody>
                    <a:bodyPr/>
                    <a:lstStyle/>
                    <a:p>
                      <a:r>
                        <a:rPr lang="en-CA" sz="1300">
                          <a:solidFill>
                            <a:schemeClr val="tx1"/>
                          </a:solidFill>
                          <a:latin typeface="Libre Franklin" pitchFamily="2" charset="0"/>
                        </a:rPr>
                        <a:t>Data Element Maturity</a:t>
                      </a:r>
                    </a:p>
                  </a:txBody>
                  <a:tcPr anchor="ctr"/>
                </a:tc>
                <a:tc>
                  <a:txBody>
                    <a:bodyPr/>
                    <a:lstStyle/>
                    <a:p>
                      <a:r>
                        <a:rPr lang="en-CA" sz="1300">
                          <a:solidFill>
                            <a:schemeClr val="tx1"/>
                          </a:solidFill>
                          <a:latin typeface="Libre Franklin" pitchFamily="2" charset="0"/>
                        </a:rPr>
                        <a:t>Value Set Detail</a:t>
                      </a:r>
                    </a:p>
                  </a:txBody>
                  <a:tcPr anchor="ctr"/>
                </a:tc>
                <a:tc>
                  <a:txBody>
                    <a:bodyPr/>
                    <a:lstStyle/>
                    <a:p>
                      <a:r>
                        <a:rPr lang="en-CA" sz="1300">
                          <a:solidFill>
                            <a:schemeClr val="tx1"/>
                          </a:solidFill>
                          <a:latin typeface="Libre Franklin" pitchFamily="2" charset="0"/>
                        </a:rPr>
                        <a:t>Value Set Maturity</a:t>
                      </a:r>
                    </a:p>
                  </a:txBody>
                  <a:tcPr anchor="ctr"/>
                </a:tc>
                <a:extLst>
                  <a:ext uri="{0D108BD9-81ED-4DB2-BD59-A6C34878D82A}">
                    <a16:rowId xmlns:a16="http://schemas.microsoft.com/office/drawing/2014/main" val="231312266"/>
                  </a:ext>
                </a:extLst>
              </a:tr>
              <a:tr h="370840">
                <a:tc>
                  <a:txBody>
                    <a:bodyPr/>
                    <a:lstStyle/>
                    <a:p>
                      <a:pPr algn="l" fontAlgn="t">
                        <a:buNone/>
                      </a:pPr>
                      <a:r>
                        <a:rPr lang="en-CA" sz="1200" b="0" u="none" strike="noStrike">
                          <a:solidFill>
                            <a:schemeClr val="tx1"/>
                          </a:solidFill>
                          <a:effectLst/>
                        </a:rPr>
                        <a:t>Interpreter Needed</a:t>
                      </a:r>
                      <a:endParaRPr lang="en-CA" sz="1200" b="0" i="0" u="none" strike="noStrike">
                        <a:solidFill>
                          <a:schemeClr val="tx1"/>
                        </a:solidFill>
                        <a:effectLst/>
                        <a:latin typeface="+mj-lt"/>
                      </a:endParaRPr>
                    </a:p>
                  </a:txBody>
                  <a:tcPr anchor="ctr"/>
                </a:tc>
                <a:tc>
                  <a:txBody>
                    <a:bodyPr/>
                    <a:lstStyle/>
                    <a:p>
                      <a:r>
                        <a:rPr lang="en-CA" sz="1200">
                          <a:solidFill>
                            <a:schemeClr val="tx1"/>
                          </a:solidFill>
                        </a:rPr>
                        <a:t>Whether the person requires language interpretation services</a:t>
                      </a:r>
                    </a:p>
                  </a:txBody>
                  <a:tcPr anchor="ctr"/>
                </a:tc>
                <a:tc>
                  <a:txBody>
                    <a:bodyPr/>
                    <a:lstStyle/>
                    <a:p>
                      <a:r>
                        <a:rPr lang="en-CA" sz="1200">
                          <a:solidFill>
                            <a:schemeClr val="tx1"/>
                          </a:solidFill>
                        </a:rPr>
                        <a:t>0: In development</a:t>
                      </a:r>
                    </a:p>
                  </a:txBody>
                  <a:tcPr anchor="ctr"/>
                </a:tc>
                <a:tc>
                  <a:txBody>
                    <a:bodyPr/>
                    <a:lstStyle/>
                    <a:p>
                      <a:r>
                        <a:rPr lang="en-CA" sz="1200">
                          <a:solidFill>
                            <a:schemeClr val="tx1"/>
                          </a:solidFill>
                        </a:rPr>
                        <a:t>• Interpreter not needed • Interpreter needed </a:t>
                      </a:r>
                    </a:p>
                    <a:p>
                      <a:r>
                        <a:rPr lang="en-CA" sz="1200">
                          <a:solidFill>
                            <a:schemeClr val="tx1"/>
                          </a:solidFill>
                        </a:rPr>
                        <a:t>• No understanding/ interpreter not needed</a:t>
                      </a:r>
                    </a:p>
                  </a:txBody>
                  <a:tcPr anchor="ctr"/>
                </a:tc>
                <a:tc>
                  <a:txBody>
                    <a:bodyPr/>
                    <a:lstStyle/>
                    <a:p>
                      <a:r>
                        <a:rPr lang="en-CA" sz="1200">
                          <a:solidFill>
                            <a:schemeClr val="tx1"/>
                          </a:solidFill>
                        </a:rPr>
                        <a:t>0: In development</a:t>
                      </a:r>
                    </a:p>
                  </a:txBody>
                  <a:tcPr anchor="ctr"/>
                </a:tc>
                <a:extLst>
                  <a:ext uri="{0D108BD9-81ED-4DB2-BD59-A6C34878D82A}">
                    <a16:rowId xmlns:a16="http://schemas.microsoft.com/office/drawing/2014/main" val="855283804"/>
                  </a:ext>
                </a:extLst>
              </a:tr>
              <a:tr h="370840">
                <a:tc>
                  <a:txBody>
                    <a:bodyPr/>
                    <a:lstStyle/>
                    <a:p>
                      <a:pPr algn="l" fontAlgn="t">
                        <a:buNone/>
                      </a:pPr>
                      <a:r>
                        <a:rPr lang="en-CA" sz="1200" b="0" u="none" strike="noStrike">
                          <a:solidFill>
                            <a:schemeClr val="tx1"/>
                          </a:solidFill>
                          <a:effectLst/>
                        </a:rPr>
                        <a:t>Ethnicity</a:t>
                      </a:r>
                      <a:r>
                        <a:rPr lang="en-CA" sz="2000" b="0" u="none" strike="noStrike">
                          <a:solidFill>
                            <a:schemeClr val="tx1"/>
                          </a:solidFill>
                          <a:effectLst/>
                        </a:rPr>
                        <a:t>*</a:t>
                      </a:r>
                      <a:endParaRPr lang="en-CA" sz="2000" b="0" i="0" u="none" strike="noStrike">
                        <a:solidFill>
                          <a:schemeClr val="tx1"/>
                        </a:solidFill>
                        <a:effectLst/>
                        <a:latin typeface="+mj-lt"/>
                      </a:endParaRPr>
                    </a:p>
                  </a:txBody>
                  <a:tcPr anchor="ctr"/>
                </a:tc>
                <a:tc>
                  <a:txBody>
                    <a:bodyPr/>
                    <a:lstStyle/>
                    <a:p>
                      <a:r>
                        <a:rPr lang="en-CA" sz="1200">
                          <a:solidFill>
                            <a:schemeClr val="tx1"/>
                          </a:solidFill>
                        </a:rPr>
                        <a:t>A person or group affiliation with those who share social, cultural and ancestral heritage</a:t>
                      </a:r>
                    </a:p>
                  </a:txBody>
                  <a:tcPr anchor="ctr"/>
                </a:tc>
                <a:tc>
                  <a:txBody>
                    <a:bodyPr/>
                    <a:lstStyle/>
                    <a:p>
                      <a:r>
                        <a:rPr lang="en-CA" sz="1200">
                          <a:solidFill>
                            <a:schemeClr val="tx1"/>
                          </a:solidFill>
                        </a:rPr>
                        <a:t>3: Ready for use</a:t>
                      </a:r>
                    </a:p>
                  </a:txBody>
                  <a:tcPr anchor="ctr"/>
                </a:tc>
                <a:tc>
                  <a:txBody>
                    <a:bodyPr/>
                    <a:lstStyle/>
                    <a:p>
                      <a:r>
                        <a:rPr lang="en-CA" sz="1200">
                          <a:solidFill>
                            <a:schemeClr val="tx1"/>
                          </a:solidFill>
                        </a:rPr>
                        <a:t>N/A</a:t>
                      </a:r>
                    </a:p>
                  </a:txBody>
                  <a:tcPr anchor="ctr"/>
                </a:tc>
                <a:tc>
                  <a:txBody>
                    <a:bodyPr/>
                    <a:lstStyle/>
                    <a:p>
                      <a:r>
                        <a:rPr lang="en-CA" sz="1200">
                          <a:solidFill>
                            <a:schemeClr val="tx1"/>
                          </a:solidFill>
                        </a:rPr>
                        <a:t>N/A</a:t>
                      </a:r>
                    </a:p>
                  </a:txBody>
                  <a:tcPr anchor="ctr"/>
                </a:tc>
                <a:extLst>
                  <a:ext uri="{0D108BD9-81ED-4DB2-BD59-A6C34878D82A}">
                    <a16:rowId xmlns:a16="http://schemas.microsoft.com/office/drawing/2014/main" val="1491493897"/>
                  </a:ext>
                </a:extLst>
              </a:tr>
              <a:tr h="370840">
                <a:tc>
                  <a:txBody>
                    <a:bodyPr/>
                    <a:lstStyle/>
                    <a:p>
                      <a:pPr algn="l" fontAlgn="t">
                        <a:buNone/>
                      </a:pPr>
                      <a:r>
                        <a:rPr lang="en-CA" sz="1200" b="0" u="none" strike="noStrike">
                          <a:solidFill>
                            <a:schemeClr val="tx1"/>
                          </a:solidFill>
                          <a:effectLst/>
                        </a:rPr>
                        <a:t>Religious or Spiritual Affiliations</a:t>
                      </a:r>
                      <a:r>
                        <a:rPr lang="en-CA" sz="2000" b="0" u="none" strike="noStrike">
                          <a:solidFill>
                            <a:schemeClr val="tx1"/>
                          </a:solidFill>
                          <a:effectLst/>
                        </a:rPr>
                        <a:t>*</a:t>
                      </a:r>
                      <a:endParaRPr lang="en-CA" sz="2000" b="0" i="0" u="none" strike="noStrike">
                        <a:solidFill>
                          <a:schemeClr val="tx1"/>
                        </a:solidFill>
                        <a:effectLst/>
                        <a:latin typeface="+mj-lt"/>
                      </a:endParaRPr>
                    </a:p>
                  </a:txBody>
                  <a:tcPr anchor="ctr"/>
                </a:tc>
                <a:tc>
                  <a:txBody>
                    <a:bodyPr/>
                    <a:lstStyle/>
                    <a:p>
                      <a:r>
                        <a:rPr lang="en-CA" sz="1200">
                          <a:solidFill>
                            <a:schemeClr val="tx1"/>
                          </a:solidFill>
                        </a:rPr>
                        <a:t>The person's religious or spiritual denomination or religious community with which a person identifies, regardless of whether they are currently practising or observing that community’s beliefs or practices</a:t>
                      </a:r>
                    </a:p>
                  </a:txBody>
                  <a:tcPr anchor="ctr"/>
                </a:tc>
                <a:tc>
                  <a:txBody>
                    <a:bodyPr/>
                    <a:lstStyle/>
                    <a:p>
                      <a:r>
                        <a:rPr lang="en-CA" sz="1200">
                          <a:solidFill>
                            <a:schemeClr val="tx1"/>
                          </a:solidFill>
                        </a:rPr>
                        <a:t>3: Ready for use</a:t>
                      </a:r>
                    </a:p>
                  </a:txBody>
                  <a:tcPr anchor="ctr"/>
                </a:tc>
                <a:tc>
                  <a:txBody>
                    <a:bodyPr/>
                    <a:lstStyle/>
                    <a:p>
                      <a:r>
                        <a:rPr lang="en-CA" sz="1200">
                          <a:solidFill>
                            <a:schemeClr val="tx1"/>
                          </a:solidFill>
                        </a:rPr>
                        <a:t>To be developed</a:t>
                      </a:r>
                    </a:p>
                  </a:txBody>
                  <a:tcPr anchor="ctr"/>
                </a:tc>
                <a:tc>
                  <a:txBody>
                    <a:bodyPr/>
                    <a:lstStyle/>
                    <a:p>
                      <a:r>
                        <a:rPr lang="en-CA" sz="1200">
                          <a:solidFill>
                            <a:schemeClr val="tx1"/>
                          </a:solidFill>
                        </a:rPr>
                        <a:t>0: In development</a:t>
                      </a:r>
                    </a:p>
                  </a:txBody>
                  <a:tcPr anchor="ctr"/>
                </a:tc>
                <a:extLst>
                  <a:ext uri="{0D108BD9-81ED-4DB2-BD59-A6C34878D82A}">
                    <a16:rowId xmlns:a16="http://schemas.microsoft.com/office/drawing/2014/main" val="4026042400"/>
                  </a:ext>
                </a:extLst>
              </a:tr>
              <a:tr h="370840">
                <a:tc>
                  <a:txBody>
                    <a:bodyPr/>
                    <a:lstStyle/>
                    <a:p>
                      <a:pPr algn="l" fontAlgn="t">
                        <a:buNone/>
                      </a:pPr>
                      <a:r>
                        <a:rPr lang="en-CA" sz="1200" b="0" u="none" strike="noStrike">
                          <a:solidFill>
                            <a:schemeClr val="tx1"/>
                          </a:solidFill>
                          <a:effectLst/>
                        </a:rPr>
                        <a:t>Relationship Status</a:t>
                      </a:r>
                      <a:endParaRPr lang="en-CA" sz="1200" b="0" i="0" u="none" strike="noStrike">
                        <a:solidFill>
                          <a:schemeClr val="tx1"/>
                        </a:solidFill>
                        <a:effectLst/>
                        <a:latin typeface="+mj-lt"/>
                      </a:endParaRPr>
                    </a:p>
                  </a:txBody>
                  <a:tcPr anchor="ctr"/>
                </a:tc>
                <a:tc>
                  <a:txBody>
                    <a:bodyPr/>
                    <a:lstStyle/>
                    <a:p>
                      <a:r>
                        <a:rPr lang="en-CA" sz="1200">
                          <a:solidFill>
                            <a:schemeClr val="tx1"/>
                          </a:solidFill>
                        </a:rPr>
                        <a:t>The person’s partnership or intimate status with another individual(s), reflecting the range of connections and preferences</a:t>
                      </a:r>
                    </a:p>
                  </a:txBody>
                  <a:tcPr anchor="ctr"/>
                </a:tc>
                <a:tc>
                  <a:txBody>
                    <a:bodyPr/>
                    <a:lstStyle/>
                    <a:p>
                      <a:r>
                        <a:rPr lang="en-CA" sz="1200">
                          <a:solidFill>
                            <a:schemeClr val="tx1"/>
                          </a:solidFill>
                        </a:rPr>
                        <a:t>3: Ready for use</a:t>
                      </a:r>
                    </a:p>
                  </a:txBody>
                  <a:tcPr anchor="ctr"/>
                </a:tc>
                <a:tc>
                  <a:txBody>
                    <a:bodyPr/>
                    <a:lstStyle/>
                    <a:p>
                      <a:r>
                        <a:rPr lang="en-CA" sz="1200">
                          <a:solidFill>
                            <a:schemeClr val="tx1"/>
                          </a:solidFill>
                        </a:rPr>
                        <a:t>• Single </a:t>
                      </a:r>
                    </a:p>
                    <a:p>
                      <a:r>
                        <a:rPr lang="en-CA" sz="1200">
                          <a:solidFill>
                            <a:schemeClr val="tx1"/>
                          </a:solidFill>
                        </a:rPr>
                        <a:t>• Married </a:t>
                      </a:r>
                    </a:p>
                  </a:txBody>
                  <a:tcPr anchor="ctr"/>
                </a:tc>
                <a:tc>
                  <a:txBody>
                    <a:bodyPr/>
                    <a:lstStyle/>
                    <a:p>
                      <a:r>
                        <a:rPr lang="en-CA" sz="1200">
                          <a:solidFill>
                            <a:schemeClr val="tx1"/>
                          </a:solidFill>
                        </a:rPr>
                        <a:t>0: In development</a:t>
                      </a:r>
                    </a:p>
                  </a:txBody>
                  <a:tcPr anchor="ctr"/>
                </a:tc>
                <a:extLst>
                  <a:ext uri="{0D108BD9-81ED-4DB2-BD59-A6C34878D82A}">
                    <a16:rowId xmlns:a16="http://schemas.microsoft.com/office/drawing/2014/main" val="1507929604"/>
                  </a:ext>
                </a:extLst>
              </a:tr>
              <a:tr h="370840">
                <a:tc>
                  <a:txBody>
                    <a:bodyPr/>
                    <a:lstStyle/>
                    <a:p>
                      <a:pPr algn="l" fontAlgn="t">
                        <a:buNone/>
                      </a:pPr>
                      <a:r>
                        <a:rPr lang="en-CA" sz="1200" b="0" u="none" strike="noStrike">
                          <a:solidFill>
                            <a:schemeClr val="tx1"/>
                          </a:solidFill>
                          <a:effectLst/>
                        </a:rPr>
                        <a:t>Education level</a:t>
                      </a:r>
                      <a:endParaRPr lang="en-CA" sz="1200" b="0" i="0" u="none" strike="noStrike">
                        <a:solidFill>
                          <a:schemeClr val="tx1"/>
                        </a:solidFill>
                        <a:effectLst/>
                        <a:latin typeface="+mj-lt"/>
                      </a:endParaRPr>
                    </a:p>
                  </a:txBody>
                  <a:tcPr anchor="ctr"/>
                </a:tc>
                <a:tc>
                  <a:txBody>
                    <a:bodyPr/>
                    <a:lstStyle/>
                    <a:p>
                      <a:r>
                        <a:rPr lang="en-CA" sz="1200">
                          <a:solidFill>
                            <a:schemeClr val="tx1"/>
                          </a:solidFill>
                        </a:rPr>
                        <a:t>The person’s highest level of education obtained</a:t>
                      </a:r>
                    </a:p>
                  </a:txBody>
                  <a:tcPr anchor="ctr"/>
                </a:tc>
                <a:tc>
                  <a:txBody>
                    <a:bodyPr/>
                    <a:lstStyle/>
                    <a:p>
                      <a:r>
                        <a:rPr lang="en-CA" sz="1200">
                          <a:solidFill>
                            <a:schemeClr val="tx1"/>
                          </a:solidFill>
                        </a:rPr>
                        <a:t>3: Ready for use</a:t>
                      </a:r>
                    </a:p>
                  </a:txBody>
                  <a:tcPr anchor="ctr"/>
                </a:tc>
                <a:tc>
                  <a:txBody>
                    <a:bodyPr/>
                    <a:lstStyle/>
                    <a:p>
                      <a:r>
                        <a:rPr lang="en-CA" sz="1200">
                          <a:solidFill>
                            <a:schemeClr val="tx1"/>
                          </a:solidFill>
                        </a:rPr>
                        <a:t>• No formal education </a:t>
                      </a:r>
                    </a:p>
                    <a:p>
                      <a:r>
                        <a:rPr lang="en-CA" sz="1200">
                          <a:solidFill>
                            <a:schemeClr val="tx1"/>
                          </a:solidFill>
                        </a:rPr>
                        <a:t>• Elementary school </a:t>
                      </a:r>
                    </a:p>
                  </a:txBody>
                  <a:tcPr anchor="ctr"/>
                </a:tc>
                <a:tc>
                  <a:txBody>
                    <a:bodyPr/>
                    <a:lstStyle/>
                    <a:p>
                      <a:r>
                        <a:rPr lang="en-CA" sz="1200">
                          <a:solidFill>
                            <a:schemeClr val="tx1"/>
                          </a:solidFill>
                        </a:rPr>
                        <a:t>0: In development</a:t>
                      </a:r>
                    </a:p>
                  </a:txBody>
                  <a:tcPr anchor="ctr"/>
                </a:tc>
                <a:extLst>
                  <a:ext uri="{0D108BD9-81ED-4DB2-BD59-A6C34878D82A}">
                    <a16:rowId xmlns:a16="http://schemas.microsoft.com/office/drawing/2014/main" val="294350294"/>
                  </a:ext>
                </a:extLst>
              </a:tr>
              <a:tr h="370840">
                <a:tc>
                  <a:txBody>
                    <a:bodyPr/>
                    <a:lstStyle/>
                    <a:p>
                      <a:pPr algn="l" fontAlgn="t">
                        <a:buNone/>
                      </a:pPr>
                      <a:r>
                        <a:rPr lang="en-CA" sz="1200" b="0" u="none" strike="noStrike">
                          <a:solidFill>
                            <a:schemeClr val="tx1"/>
                          </a:solidFill>
                          <a:effectLst/>
                        </a:rPr>
                        <a:t>Employment Status</a:t>
                      </a:r>
                      <a:endParaRPr lang="en-CA" sz="1200" b="0" i="0" u="none" strike="noStrike">
                        <a:solidFill>
                          <a:schemeClr val="tx1"/>
                        </a:solidFill>
                        <a:effectLst/>
                        <a:latin typeface="+mj-lt"/>
                      </a:endParaRPr>
                    </a:p>
                  </a:txBody>
                  <a:tcPr anchor="ctr"/>
                </a:tc>
                <a:tc>
                  <a:txBody>
                    <a:bodyPr/>
                    <a:lstStyle/>
                    <a:p>
                      <a:r>
                        <a:rPr lang="en-CA" sz="1200">
                          <a:solidFill>
                            <a:schemeClr val="tx1"/>
                          </a:solidFill>
                        </a:rPr>
                        <a:t>The person’s current employment status</a:t>
                      </a:r>
                    </a:p>
                  </a:txBody>
                  <a:tcPr anchor="ctr"/>
                </a:tc>
                <a:tc>
                  <a:txBody>
                    <a:bodyPr/>
                    <a:lstStyle/>
                    <a:p>
                      <a:r>
                        <a:rPr lang="en-CA" sz="1200">
                          <a:solidFill>
                            <a:schemeClr val="tx1"/>
                          </a:solidFill>
                        </a:rPr>
                        <a:t>3: Ready for use</a:t>
                      </a:r>
                    </a:p>
                  </a:txBody>
                  <a:tcPr anchor="ctr"/>
                </a:tc>
                <a:tc>
                  <a:txBody>
                    <a:bodyPr/>
                    <a:lstStyle/>
                    <a:p>
                      <a:r>
                        <a:rPr lang="en-CA" sz="1200">
                          <a:solidFill>
                            <a:schemeClr val="tx1"/>
                          </a:solidFill>
                        </a:rPr>
                        <a:t>• Full-time permanent </a:t>
                      </a:r>
                    </a:p>
                    <a:p>
                      <a:r>
                        <a:rPr lang="en-CA" sz="1200">
                          <a:solidFill>
                            <a:schemeClr val="tx1"/>
                          </a:solidFill>
                        </a:rPr>
                        <a:t>• Part-time permanent </a:t>
                      </a:r>
                    </a:p>
                  </a:txBody>
                  <a:tcPr anchor="ctr"/>
                </a:tc>
                <a:tc>
                  <a:txBody>
                    <a:bodyPr/>
                    <a:lstStyle/>
                    <a:p>
                      <a:r>
                        <a:rPr lang="en-CA" sz="1200">
                          <a:solidFill>
                            <a:schemeClr val="tx1"/>
                          </a:solidFill>
                        </a:rPr>
                        <a:t>0: In development</a:t>
                      </a:r>
                    </a:p>
                  </a:txBody>
                  <a:tcPr anchor="ctr"/>
                </a:tc>
                <a:extLst>
                  <a:ext uri="{0D108BD9-81ED-4DB2-BD59-A6C34878D82A}">
                    <a16:rowId xmlns:a16="http://schemas.microsoft.com/office/drawing/2014/main" val="1580072160"/>
                  </a:ext>
                </a:extLst>
              </a:tr>
              <a:tr h="370840">
                <a:tc>
                  <a:txBody>
                    <a:bodyPr/>
                    <a:lstStyle/>
                    <a:p>
                      <a:r>
                        <a:rPr lang="en-CA" sz="1200">
                          <a:solidFill>
                            <a:schemeClr val="tx1"/>
                          </a:solidFill>
                        </a:rPr>
                        <a:t>Financial Stability</a:t>
                      </a:r>
                    </a:p>
                  </a:txBody>
                  <a:tcPr anchor="ctr"/>
                </a:tc>
                <a:tc>
                  <a:txBody>
                    <a:bodyPr/>
                    <a:lstStyle/>
                    <a:p>
                      <a:r>
                        <a:rPr lang="en-CA" sz="1200">
                          <a:solidFill>
                            <a:schemeClr val="tx1"/>
                          </a:solidFill>
                        </a:rPr>
                        <a:t>The person’s perceived financial stability (i.e., ability to pay for basic needs such as food, water, housing, clothing) as reported by the person or the caregiver</a:t>
                      </a:r>
                    </a:p>
                  </a:txBody>
                  <a:tcPr anchor="ctr"/>
                </a:tc>
                <a:tc>
                  <a:txBody>
                    <a:bodyPr/>
                    <a:lstStyle/>
                    <a:p>
                      <a:r>
                        <a:rPr lang="en-CA" sz="1200">
                          <a:solidFill>
                            <a:schemeClr val="tx1"/>
                          </a:solidFill>
                        </a:rPr>
                        <a:t>2: Proposed</a:t>
                      </a:r>
                    </a:p>
                  </a:txBody>
                  <a:tcPr anchor="ctr"/>
                </a:tc>
                <a:tc>
                  <a:txBody>
                    <a:bodyPr/>
                    <a:lstStyle/>
                    <a:p>
                      <a:r>
                        <a:rPr lang="en-CA" sz="1200">
                          <a:solidFill>
                            <a:schemeClr val="tx1"/>
                          </a:solidFill>
                        </a:rPr>
                        <a:t>• Stable finances </a:t>
                      </a:r>
                    </a:p>
                    <a:p>
                      <a:r>
                        <a:rPr lang="en-CA" sz="1200">
                          <a:solidFill>
                            <a:schemeClr val="tx1"/>
                          </a:solidFill>
                        </a:rPr>
                        <a:t>• Mild financial instability</a:t>
                      </a:r>
                    </a:p>
                  </a:txBody>
                  <a:tcPr anchor="ctr"/>
                </a:tc>
                <a:tc>
                  <a:txBody>
                    <a:bodyPr/>
                    <a:lstStyle/>
                    <a:p>
                      <a:r>
                        <a:rPr lang="en-CA" sz="1200">
                          <a:solidFill>
                            <a:schemeClr val="tx1"/>
                          </a:solidFill>
                        </a:rPr>
                        <a:t>0: In development</a:t>
                      </a:r>
                    </a:p>
                  </a:txBody>
                  <a:tcPr anchor="ctr"/>
                </a:tc>
                <a:extLst>
                  <a:ext uri="{0D108BD9-81ED-4DB2-BD59-A6C34878D82A}">
                    <a16:rowId xmlns:a16="http://schemas.microsoft.com/office/drawing/2014/main" val="3060485896"/>
                  </a:ext>
                </a:extLst>
              </a:tr>
              <a:tr h="370840">
                <a:tc>
                  <a:txBody>
                    <a:bodyPr/>
                    <a:lstStyle/>
                    <a:p>
                      <a:r>
                        <a:rPr lang="en-CA" sz="1200">
                          <a:solidFill>
                            <a:schemeClr val="tx1"/>
                          </a:solidFill>
                        </a:rPr>
                        <a:t>Housing Stability</a:t>
                      </a:r>
                    </a:p>
                  </a:txBody>
                  <a:tcPr anchor="ctr"/>
                </a:tc>
                <a:tc>
                  <a:txBody>
                    <a:bodyPr/>
                    <a:lstStyle/>
                    <a:p>
                      <a:r>
                        <a:rPr lang="en-CA" sz="1200">
                          <a:solidFill>
                            <a:schemeClr val="tx1"/>
                          </a:solidFill>
                        </a:rPr>
                        <a:t>The person’s perceived current housing stability (e.g., stable, mild, moderate)</a:t>
                      </a:r>
                    </a:p>
                  </a:txBody>
                  <a:tcPr anchor="ctr"/>
                </a:tc>
                <a:tc>
                  <a:txBody>
                    <a:bodyPr/>
                    <a:lstStyle/>
                    <a:p>
                      <a:r>
                        <a:rPr lang="en-CA" sz="1200">
                          <a:solidFill>
                            <a:schemeClr val="tx1"/>
                          </a:solidFill>
                        </a:rPr>
                        <a:t>2: Proposed</a:t>
                      </a:r>
                    </a:p>
                  </a:txBody>
                  <a:tcPr anchor="ctr"/>
                </a:tc>
                <a:tc>
                  <a:txBody>
                    <a:bodyPr/>
                    <a:lstStyle/>
                    <a:p>
                      <a:r>
                        <a:rPr lang="en-CA" sz="1200">
                          <a:solidFill>
                            <a:schemeClr val="tx1"/>
                          </a:solidFill>
                        </a:rPr>
                        <a:t>• Stable housing </a:t>
                      </a:r>
                    </a:p>
                    <a:p>
                      <a:r>
                        <a:rPr lang="en-CA" sz="1200">
                          <a:solidFill>
                            <a:schemeClr val="tx1"/>
                          </a:solidFill>
                        </a:rPr>
                        <a:t>• Mild housing instability</a:t>
                      </a:r>
                    </a:p>
                  </a:txBody>
                  <a:tcPr anchor="ctr"/>
                </a:tc>
                <a:tc>
                  <a:txBody>
                    <a:bodyPr/>
                    <a:lstStyle/>
                    <a:p>
                      <a:r>
                        <a:rPr lang="en-CA" sz="1200">
                          <a:solidFill>
                            <a:schemeClr val="tx1"/>
                          </a:solidFill>
                        </a:rPr>
                        <a:t>0: In development</a:t>
                      </a:r>
                    </a:p>
                  </a:txBody>
                  <a:tcPr anchor="ctr"/>
                </a:tc>
                <a:extLst>
                  <a:ext uri="{0D108BD9-81ED-4DB2-BD59-A6C34878D82A}">
                    <a16:rowId xmlns:a16="http://schemas.microsoft.com/office/drawing/2014/main" val="3178738151"/>
                  </a:ext>
                </a:extLst>
              </a:tr>
              <a:tr h="370840">
                <a:tc>
                  <a:txBody>
                    <a:bodyPr/>
                    <a:lstStyle/>
                    <a:p>
                      <a:r>
                        <a:rPr lang="en-CA" sz="1200">
                          <a:solidFill>
                            <a:schemeClr val="tx1"/>
                          </a:solidFill>
                        </a:rPr>
                        <a:t>Access to Food</a:t>
                      </a:r>
                    </a:p>
                  </a:txBody>
                  <a:tcPr anchor="ctr"/>
                </a:tc>
                <a:tc>
                  <a:txBody>
                    <a:bodyPr/>
                    <a:lstStyle/>
                    <a:p>
                      <a:r>
                        <a:rPr lang="en-CA" sz="1200">
                          <a:solidFill>
                            <a:schemeClr val="tx1"/>
                          </a:solidFill>
                        </a:rPr>
                        <a:t>The frequency with which the person has experienced difficulty accessing or affording food over the past 12 months</a:t>
                      </a:r>
                    </a:p>
                  </a:txBody>
                  <a:tcPr anchor="ctr"/>
                </a:tc>
                <a:tc>
                  <a:txBody>
                    <a:bodyPr/>
                    <a:lstStyle/>
                    <a:p>
                      <a:r>
                        <a:rPr lang="en-CA" sz="1200">
                          <a:solidFill>
                            <a:schemeClr val="tx1"/>
                          </a:solidFill>
                        </a:rPr>
                        <a:t>3: Ready for use</a:t>
                      </a:r>
                    </a:p>
                  </a:txBody>
                  <a:tcPr anchor="ctr"/>
                </a:tc>
                <a:tc>
                  <a:txBody>
                    <a:bodyPr/>
                    <a:lstStyle/>
                    <a:p>
                      <a:r>
                        <a:rPr lang="en-CA" sz="1200">
                          <a:solidFill>
                            <a:schemeClr val="tx1"/>
                          </a:solidFill>
                        </a:rPr>
                        <a:t>• Never </a:t>
                      </a:r>
                    </a:p>
                    <a:p>
                      <a:r>
                        <a:rPr lang="en-CA" sz="1200">
                          <a:solidFill>
                            <a:schemeClr val="tx1"/>
                          </a:solidFill>
                        </a:rPr>
                        <a:t>• Daily</a:t>
                      </a:r>
                    </a:p>
                  </a:txBody>
                  <a:tcPr anchor="ctr"/>
                </a:tc>
                <a:tc>
                  <a:txBody>
                    <a:bodyPr/>
                    <a:lstStyle/>
                    <a:p>
                      <a:r>
                        <a:rPr lang="en-CA" sz="1200">
                          <a:solidFill>
                            <a:schemeClr val="tx1"/>
                          </a:solidFill>
                        </a:rPr>
                        <a:t>0: In development</a:t>
                      </a:r>
                    </a:p>
                  </a:txBody>
                  <a:tcPr anchor="ctr"/>
                </a:tc>
                <a:extLst>
                  <a:ext uri="{0D108BD9-81ED-4DB2-BD59-A6C34878D82A}">
                    <a16:rowId xmlns:a16="http://schemas.microsoft.com/office/drawing/2014/main" val="2530901284"/>
                  </a:ext>
                </a:extLst>
              </a:tr>
            </a:tbl>
          </a:graphicData>
        </a:graphic>
      </p:graphicFrame>
      <p:sp>
        <p:nvSpPr>
          <p:cNvPr id="3" name="TextBox 2">
            <a:extLst>
              <a:ext uri="{FF2B5EF4-FFF2-40B4-BE49-F238E27FC236}">
                <a16:creationId xmlns:a16="http://schemas.microsoft.com/office/drawing/2014/main" id="{77F2D88E-91AD-6874-5688-D78392EE394F}"/>
              </a:ext>
            </a:extLst>
          </p:cNvPr>
          <p:cNvSpPr txBox="1"/>
          <p:nvPr/>
        </p:nvSpPr>
        <p:spPr>
          <a:xfrm>
            <a:off x="0" y="6007100"/>
            <a:ext cx="11342437" cy="584775"/>
          </a:xfrm>
          <a:prstGeom prst="rect">
            <a:avLst/>
          </a:prstGeom>
          <a:noFill/>
        </p:spPr>
        <p:txBody>
          <a:bodyPr wrap="square" rtlCol="0">
            <a:spAutoFit/>
          </a:bodyPr>
          <a:lstStyle/>
          <a:p>
            <a:r>
              <a:rPr lang="en-CA" sz="1600" b="1"/>
              <a:t>*</a:t>
            </a:r>
            <a:r>
              <a:rPr lang="en-CA" sz="1600"/>
              <a:t> These data elements are cross cutting CIHI corporate standards and are developed with a process outside of the specific work for the PCHDCF. They will be undergoing CIHI standard’s review and we expect updates or changes in the future</a:t>
            </a:r>
          </a:p>
        </p:txBody>
      </p:sp>
    </p:spTree>
    <p:extLst>
      <p:ext uri="{BB962C8B-B14F-4D97-AF65-F5344CB8AC3E}">
        <p14:creationId xmlns:p14="http://schemas.microsoft.com/office/powerpoint/2010/main" val="31205454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CEEC8-330B-A830-0FAD-1CF178B928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24B460-F659-AD7F-BCD0-54AB686ABC64}"/>
              </a:ext>
            </a:extLst>
          </p:cNvPr>
          <p:cNvSpPr>
            <a:spLocks noGrp="1"/>
          </p:cNvSpPr>
          <p:nvPr>
            <p:ph type="title"/>
          </p:nvPr>
        </p:nvSpPr>
        <p:spPr>
          <a:xfrm>
            <a:off x="613691" y="552322"/>
            <a:ext cx="10960528" cy="459678"/>
          </a:xfrm>
        </p:spPr>
        <p:txBody>
          <a:bodyPr/>
          <a:lstStyle/>
          <a:p>
            <a:r>
              <a:rPr lang="en-CA" sz="2400"/>
              <a:t> Future Development: Start July 2026 </a:t>
            </a:r>
          </a:p>
        </p:txBody>
      </p:sp>
      <p:graphicFrame>
        <p:nvGraphicFramePr>
          <p:cNvPr id="4" name="Content Placeholder 3">
            <a:extLst>
              <a:ext uri="{FF2B5EF4-FFF2-40B4-BE49-F238E27FC236}">
                <a16:creationId xmlns:a16="http://schemas.microsoft.com/office/drawing/2014/main" id="{83125D3A-D256-8CED-ABB8-A41F13D42CD0}"/>
              </a:ext>
            </a:extLst>
          </p:cNvPr>
          <p:cNvGraphicFramePr>
            <a:graphicFrameLocks noGrp="1"/>
          </p:cNvGraphicFramePr>
          <p:nvPr>
            <p:ph idx="1"/>
          </p:nvPr>
        </p:nvGraphicFramePr>
        <p:xfrm>
          <a:off x="526301" y="1070738"/>
          <a:ext cx="11135307" cy="5242560"/>
        </p:xfrm>
        <a:graphic>
          <a:graphicData uri="http://schemas.openxmlformats.org/drawingml/2006/table">
            <a:tbl>
              <a:tblPr firstRow="1" bandRow="1">
                <a:tableStyleId>{5C22544A-7EE6-4342-B048-85BDC9FD1C3A}</a:tableStyleId>
              </a:tblPr>
              <a:tblGrid>
                <a:gridCol w="1503266">
                  <a:extLst>
                    <a:ext uri="{9D8B030D-6E8A-4147-A177-3AD203B41FA5}">
                      <a16:colId xmlns:a16="http://schemas.microsoft.com/office/drawing/2014/main" val="4271930965"/>
                    </a:ext>
                  </a:extLst>
                </a:gridCol>
                <a:gridCol w="5223568">
                  <a:extLst>
                    <a:ext uri="{9D8B030D-6E8A-4147-A177-3AD203B41FA5}">
                      <a16:colId xmlns:a16="http://schemas.microsoft.com/office/drawing/2014/main" val="2533406768"/>
                    </a:ext>
                  </a:extLst>
                </a:gridCol>
                <a:gridCol w="1259494">
                  <a:extLst>
                    <a:ext uri="{9D8B030D-6E8A-4147-A177-3AD203B41FA5}">
                      <a16:colId xmlns:a16="http://schemas.microsoft.com/office/drawing/2014/main" val="4055789819"/>
                    </a:ext>
                  </a:extLst>
                </a:gridCol>
                <a:gridCol w="1737625">
                  <a:extLst>
                    <a:ext uri="{9D8B030D-6E8A-4147-A177-3AD203B41FA5}">
                      <a16:colId xmlns:a16="http://schemas.microsoft.com/office/drawing/2014/main" val="3436838864"/>
                    </a:ext>
                  </a:extLst>
                </a:gridCol>
                <a:gridCol w="1411354">
                  <a:extLst>
                    <a:ext uri="{9D8B030D-6E8A-4147-A177-3AD203B41FA5}">
                      <a16:colId xmlns:a16="http://schemas.microsoft.com/office/drawing/2014/main" val="257627497"/>
                    </a:ext>
                  </a:extLst>
                </a:gridCol>
              </a:tblGrid>
              <a:tr h="480060">
                <a:tc>
                  <a:txBody>
                    <a:bodyPr/>
                    <a:lstStyle/>
                    <a:p>
                      <a:r>
                        <a:rPr lang="en-CA" sz="1300">
                          <a:solidFill>
                            <a:schemeClr val="tx1"/>
                          </a:solidFill>
                          <a:latin typeface="Libre Franklin" pitchFamily="2" charset="0"/>
                        </a:rPr>
                        <a:t>Data Element </a:t>
                      </a:r>
                    </a:p>
                  </a:txBody>
                  <a:tcPr marL="45720" marR="45720" anchor="ctr"/>
                </a:tc>
                <a:tc>
                  <a:txBody>
                    <a:bodyPr/>
                    <a:lstStyle/>
                    <a:p>
                      <a:r>
                        <a:rPr lang="en-CA" sz="1300">
                          <a:solidFill>
                            <a:schemeClr val="tx1"/>
                          </a:solidFill>
                          <a:latin typeface="Libre Franklin" pitchFamily="2" charset="0"/>
                        </a:rPr>
                        <a:t>Definition</a:t>
                      </a:r>
                    </a:p>
                  </a:txBody>
                  <a:tcPr marL="45720" marR="45720" anchor="ctr"/>
                </a:tc>
                <a:tc>
                  <a:txBody>
                    <a:bodyPr/>
                    <a:lstStyle/>
                    <a:p>
                      <a:r>
                        <a:rPr lang="en-CA" sz="1300">
                          <a:solidFill>
                            <a:schemeClr val="tx1"/>
                          </a:solidFill>
                          <a:latin typeface="Libre Franklin" pitchFamily="2" charset="0"/>
                        </a:rPr>
                        <a:t>Data Element maturity</a:t>
                      </a:r>
                    </a:p>
                  </a:txBody>
                  <a:tcPr marL="45720" marR="45720" anchor="ctr"/>
                </a:tc>
                <a:tc>
                  <a:txBody>
                    <a:bodyPr/>
                    <a:lstStyle/>
                    <a:p>
                      <a:r>
                        <a:rPr lang="en-CA" sz="1300">
                          <a:solidFill>
                            <a:schemeClr val="tx1"/>
                          </a:solidFill>
                          <a:latin typeface="Libre Franklin" pitchFamily="2" charset="0"/>
                        </a:rPr>
                        <a:t>Value Set Detail</a:t>
                      </a:r>
                    </a:p>
                  </a:txBody>
                  <a:tcPr marL="45720" marR="45720" anchor="ctr"/>
                </a:tc>
                <a:tc>
                  <a:txBody>
                    <a:bodyPr/>
                    <a:lstStyle/>
                    <a:p>
                      <a:r>
                        <a:rPr lang="en-CA" sz="1300">
                          <a:solidFill>
                            <a:schemeClr val="tx1"/>
                          </a:solidFill>
                          <a:latin typeface="Libre Franklin" pitchFamily="2" charset="0"/>
                        </a:rPr>
                        <a:t>Value Set Maturity</a:t>
                      </a:r>
                    </a:p>
                  </a:txBody>
                  <a:tcPr marL="45720" marR="45720" anchor="ctr"/>
                </a:tc>
                <a:extLst>
                  <a:ext uri="{0D108BD9-81ED-4DB2-BD59-A6C34878D82A}">
                    <a16:rowId xmlns:a16="http://schemas.microsoft.com/office/drawing/2014/main" val="231312266"/>
                  </a:ext>
                </a:extLst>
              </a:tr>
              <a:tr h="370840">
                <a:tc>
                  <a:txBody>
                    <a:bodyPr/>
                    <a:lstStyle/>
                    <a:p>
                      <a:r>
                        <a:rPr lang="en-CA" sz="1200">
                          <a:solidFill>
                            <a:schemeClr val="tx1"/>
                          </a:solidFill>
                        </a:rPr>
                        <a:t>Access to Medication</a:t>
                      </a:r>
                    </a:p>
                  </a:txBody>
                  <a:tcPr marL="45720" marR="45720" anchor="ctr"/>
                </a:tc>
                <a:tc>
                  <a:txBody>
                    <a:bodyPr/>
                    <a:lstStyle/>
                    <a:p>
                      <a:r>
                        <a:rPr lang="en-CA" sz="1200">
                          <a:solidFill>
                            <a:schemeClr val="tx1"/>
                          </a:solidFill>
                        </a:rPr>
                        <a:t>Whether the person has experienced difficulty accessing or affording medicine over the past 12 months Fixed code: Medication access (LOINC: in development)</a:t>
                      </a:r>
                    </a:p>
                  </a:txBody>
                  <a:tcPr marL="45720" marR="45720" anchor="ctr"/>
                </a:tc>
                <a:tc>
                  <a:txBody>
                    <a:bodyPr/>
                    <a:lstStyle/>
                    <a:p>
                      <a:pPr algn="l" fontAlgn="b">
                        <a:buNone/>
                      </a:pPr>
                      <a:r>
                        <a:rPr lang="en-CA" sz="1200" b="0" i="0" u="none" strike="noStrike">
                          <a:solidFill>
                            <a:schemeClr val="tx1"/>
                          </a:solidFill>
                          <a:effectLst/>
                          <a:latin typeface="Calibri" panose="020F0502020204030204" pitchFamily="34" charset="0"/>
                        </a:rPr>
                        <a:t>2: Proposed</a:t>
                      </a:r>
                    </a:p>
                  </a:txBody>
                  <a:tcPr marL="45720" marR="45720" anchor="ctr"/>
                </a:tc>
                <a:tc>
                  <a:txBody>
                    <a:bodyPr/>
                    <a:lstStyle/>
                    <a:p>
                      <a:r>
                        <a:rPr lang="en-CA" sz="1200">
                          <a:solidFill>
                            <a:schemeClr val="tx1"/>
                          </a:solidFill>
                        </a:rPr>
                        <a:t>To  be developed</a:t>
                      </a:r>
                    </a:p>
                  </a:txBody>
                  <a:tcPr marL="45720" marR="45720" anchor="ctr"/>
                </a:tc>
                <a:tc>
                  <a:txBody>
                    <a:bodyPr/>
                    <a:lstStyle/>
                    <a:p>
                      <a:r>
                        <a:rPr lang="en-CA" sz="1200">
                          <a:solidFill>
                            <a:schemeClr val="tx1"/>
                          </a:solidFill>
                        </a:rPr>
                        <a:t>0: In development</a:t>
                      </a:r>
                    </a:p>
                  </a:txBody>
                  <a:tcPr marL="45720" marR="45720" anchor="ctr"/>
                </a:tc>
                <a:extLst>
                  <a:ext uri="{0D108BD9-81ED-4DB2-BD59-A6C34878D82A}">
                    <a16:rowId xmlns:a16="http://schemas.microsoft.com/office/drawing/2014/main" val="855283804"/>
                  </a:ext>
                </a:extLst>
              </a:tr>
              <a:tr h="370840">
                <a:tc>
                  <a:txBody>
                    <a:bodyPr/>
                    <a:lstStyle/>
                    <a:p>
                      <a:r>
                        <a:rPr lang="en-CA" sz="1200">
                          <a:solidFill>
                            <a:schemeClr val="tx1"/>
                          </a:solidFill>
                        </a:rPr>
                        <a:t>Access to Treatment</a:t>
                      </a:r>
                    </a:p>
                  </a:txBody>
                  <a:tcPr marL="45720" marR="45720" anchor="ctr"/>
                </a:tc>
                <a:tc>
                  <a:txBody>
                    <a:bodyPr/>
                    <a:lstStyle/>
                    <a:p>
                      <a:pPr algn="l" fontAlgn="t">
                        <a:buNone/>
                      </a:pPr>
                      <a:r>
                        <a:rPr lang="en-CA" sz="1200" b="0" i="0" u="none" strike="noStrike">
                          <a:solidFill>
                            <a:schemeClr val="tx1"/>
                          </a:solidFill>
                          <a:effectLst/>
                          <a:latin typeface="Calibri" panose="020F0502020204030204" pitchFamily="34" charset="0"/>
                        </a:rPr>
                        <a:t>The person’s ability to access or afford treatment services (e.g., physiotherapy, occupational therapy) over the past 12 months</a:t>
                      </a:r>
                    </a:p>
                  </a:txBody>
                  <a:tcPr marL="45720" marR="4572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a:solidFill>
                            <a:schemeClr val="tx1"/>
                          </a:solidFill>
                          <a:effectLst/>
                          <a:latin typeface="Calibri" panose="020F0502020204030204" pitchFamily="34" charset="0"/>
                        </a:rPr>
                        <a:t>2: Proposed</a:t>
                      </a:r>
                    </a:p>
                  </a:txBody>
                  <a:tcPr marL="45720" marR="45720" anchor="ctr"/>
                </a:tc>
                <a:tc>
                  <a:txBody>
                    <a:bodyPr/>
                    <a:lstStyle/>
                    <a:p>
                      <a:r>
                        <a:rPr lang="en-CA" sz="1200">
                          <a:solidFill>
                            <a:schemeClr val="tx1"/>
                          </a:solidFill>
                        </a:rPr>
                        <a:t>To be developed</a:t>
                      </a:r>
                    </a:p>
                  </a:txBody>
                  <a:tcPr marL="45720" marR="45720" anchor="ctr"/>
                </a:tc>
                <a:tc>
                  <a:txBody>
                    <a:bodyPr/>
                    <a:lstStyle/>
                    <a:p>
                      <a:r>
                        <a:rPr lang="en-CA" sz="1200">
                          <a:solidFill>
                            <a:schemeClr val="tx1"/>
                          </a:solidFill>
                        </a:rPr>
                        <a:t>0: In development</a:t>
                      </a:r>
                    </a:p>
                  </a:txBody>
                  <a:tcPr marL="45720" marR="45720" anchor="ctr"/>
                </a:tc>
                <a:extLst>
                  <a:ext uri="{0D108BD9-81ED-4DB2-BD59-A6C34878D82A}">
                    <a16:rowId xmlns:a16="http://schemas.microsoft.com/office/drawing/2014/main" val="1491493897"/>
                  </a:ext>
                </a:extLst>
              </a:tr>
              <a:tr h="370840">
                <a:tc>
                  <a:txBody>
                    <a:bodyPr/>
                    <a:lstStyle/>
                    <a:p>
                      <a:r>
                        <a:rPr lang="en-CA" sz="1200">
                          <a:solidFill>
                            <a:schemeClr val="tx1"/>
                          </a:solidFill>
                        </a:rPr>
                        <a:t>Access to Internet</a:t>
                      </a:r>
                    </a:p>
                  </a:txBody>
                  <a:tcPr marL="45720" marR="45720" anchor="ctr"/>
                </a:tc>
                <a:tc>
                  <a:txBody>
                    <a:bodyPr/>
                    <a:lstStyle/>
                    <a:p>
                      <a:pPr algn="l" fontAlgn="t">
                        <a:buNone/>
                      </a:pPr>
                      <a:r>
                        <a:rPr lang="en-CA" sz="1200" b="0" i="0" u="none" strike="noStrike">
                          <a:solidFill>
                            <a:schemeClr val="tx1"/>
                          </a:solidFill>
                          <a:effectLst/>
                          <a:latin typeface="Calibri" panose="020F0502020204030204" pitchFamily="34" charset="0"/>
                        </a:rPr>
                        <a:t>Whether the person has experienced difficulty accessing or affording the internet over the past 12 months</a:t>
                      </a:r>
                    </a:p>
                  </a:txBody>
                  <a:tcPr marL="45720" marR="45720" anchor="ctr"/>
                </a:tc>
                <a:tc>
                  <a:txBody>
                    <a:bodyPr/>
                    <a:lstStyle/>
                    <a:p>
                      <a:pPr algn="l" fontAlgn="b">
                        <a:buNone/>
                      </a:pPr>
                      <a:r>
                        <a:rPr lang="en-CA" sz="1200" b="0" i="0" u="none" strike="noStrike">
                          <a:solidFill>
                            <a:schemeClr val="tx1"/>
                          </a:solidFill>
                          <a:effectLst/>
                          <a:latin typeface="Calibri" panose="020F0502020204030204" pitchFamily="34" charset="0"/>
                        </a:rPr>
                        <a:t>2: Proposed</a:t>
                      </a:r>
                    </a:p>
                  </a:txBody>
                  <a:tcPr marL="45720" marR="45720" anchor="ctr"/>
                </a:tc>
                <a:tc>
                  <a:txBody>
                    <a:bodyPr/>
                    <a:lstStyle/>
                    <a:p>
                      <a:r>
                        <a:rPr lang="en-CA" sz="1200">
                          <a:solidFill>
                            <a:schemeClr val="tx1"/>
                          </a:solidFill>
                        </a:rPr>
                        <a:t>To  be developed</a:t>
                      </a:r>
                    </a:p>
                  </a:txBody>
                  <a:tcPr marL="45720" marR="45720" anchor="ctr"/>
                </a:tc>
                <a:tc>
                  <a:txBody>
                    <a:bodyPr/>
                    <a:lstStyle/>
                    <a:p>
                      <a:r>
                        <a:rPr lang="en-CA" sz="1200">
                          <a:solidFill>
                            <a:schemeClr val="tx1"/>
                          </a:solidFill>
                        </a:rPr>
                        <a:t>0: In development</a:t>
                      </a:r>
                    </a:p>
                  </a:txBody>
                  <a:tcPr marL="45720" marR="45720" anchor="ctr"/>
                </a:tc>
                <a:extLst>
                  <a:ext uri="{0D108BD9-81ED-4DB2-BD59-A6C34878D82A}">
                    <a16:rowId xmlns:a16="http://schemas.microsoft.com/office/drawing/2014/main" val="4026042400"/>
                  </a:ext>
                </a:extLst>
              </a:tr>
              <a:tr h="370840">
                <a:tc>
                  <a:txBody>
                    <a:bodyPr/>
                    <a:lstStyle/>
                    <a:p>
                      <a:pPr algn="l" fontAlgn="t">
                        <a:buNone/>
                      </a:pPr>
                      <a:r>
                        <a:rPr lang="en-CA" sz="1200" b="0" i="0" u="none" strike="noStrike">
                          <a:solidFill>
                            <a:schemeClr val="tx1"/>
                          </a:solidFill>
                          <a:effectLst/>
                          <a:latin typeface="Calibri" panose="020F0502020204030204" pitchFamily="34" charset="0"/>
                        </a:rPr>
                        <a:t>Access to a Phone</a:t>
                      </a:r>
                    </a:p>
                  </a:txBody>
                  <a:tcPr marL="45720" marR="45720" anchor="ctr"/>
                </a:tc>
                <a:tc>
                  <a:txBody>
                    <a:bodyPr/>
                    <a:lstStyle/>
                    <a:p>
                      <a:pPr algn="l" fontAlgn="t">
                        <a:buNone/>
                      </a:pPr>
                      <a:r>
                        <a:rPr lang="en-CA" sz="1200" b="0" i="0" u="none" strike="noStrike">
                          <a:solidFill>
                            <a:schemeClr val="tx1"/>
                          </a:solidFill>
                          <a:effectLst/>
                          <a:latin typeface="Calibri" panose="020F0502020204030204" pitchFamily="34" charset="0"/>
                        </a:rPr>
                        <a:t>Whether the person has experienced difficulty accessing or affording a telephone over the past 12 months</a:t>
                      </a:r>
                    </a:p>
                  </a:txBody>
                  <a:tcPr marL="45720" marR="45720" anchor="ctr"/>
                </a:tc>
                <a:tc>
                  <a:txBody>
                    <a:bodyPr/>
                    <a:lstStyle/>
                    <a:p>
                      <a:pPr algn="l" fontAlgn="b">
                        <a:buNone/>
                      </a:pPr>
                      <a:r>
                        <a:rPr lang="en-CA" sz="1200" b="0" i="0" u="none" strike="noStrike">
                          <a:solidFill>
                            <a:schemeClr val="tx1"/>
                          </a:solidFill>
                          <a:effectLst/>
                          <a:latin typeface="Calibri" panose="020F0502020204030204" pitchFamily="34" charset="0"/>
                        </a:rPr>
                        <a:t>2: Proposed</a:t>
                      </a:r>
                    </a:p>
                  </a:txBody>
                  <a:tcPr marL="45720" marR="45720" anchor="ctr"/>
                </a:tc>
                <a:tc>
                  <a:txBody>
                    <a:bodyPr/>
                    <a:lstStyle/>
                    <a:p>
                      <a:r>
                        <a:rPr lang="en-CA" sz="1200">
                          <a:solidFill>
                            <a:schemeClr val="tx1"/>
                          </a:solidFill>
                        </a:rPr>
                        <a:t>To be developed</a:t>
                      </a:r>
                    </a:p>
                  </a:txBody>
                  <a:tcPr marL="45720" marR="45720" anchor="ctr"/>
                </a:tc>
                <a:tc>
                  <a:txBody>
                    <a:bodyPr/>
                    <a:lstStyle/>
                    <a:p>
                      <a:r>
                        <a:rPr lang="en-CA" sz="1200">
                          <a:solidFill>
                            <a:schemeClr val="tx1"/>
                          </a:solidFill>
                        </a:rPr>
                        <a:t>0: In development</a:t>
                      </a:r>
                    </a:p>
                  </a:txBody>
                  <a:tcPr marL="45720" marR="45720" anchor="ctr"/>
                </a:tc>
                <a:extLst>
                  <a:ext uri="{0D108BD9-81ED-4DB2-BD59-A6C34878D82A}">
                    <a16:rowId xmlns:a16="http://schemas.microsoft.com/office/drawing/2014/main" val="1507929604"/>
                  </a:ext>
                </a:extLst>
              </a:tr>
              <a:tr h="370840">
                <a:tc>
                  <a:txBody>
                    <a:bodyPr/>
                    <a:lstStyle/>
                    <a:p>
                      <a:pPr algn="l" fontAlgn="t">
                        <a:buNone/>
                      </a:pPr>
                      <a:r>
                        <a:rPr lang="en-CA" sz="1200" b="0" i="0" u="none" strike="noStrike">
                          <a:solidFill>
                            <a:schemeClr val="tx1"/>
                          </a:solidFill>
                          <a:effectLst/>
                          <a:latin typeface="Calibri" panose="020F0502020204030204" pitchFamily="34" charset="0"/>
                        </a:rPr>
                        <a:t>Access to Transportation</a:t>
                      </a:r>
                    </a:p>
                  </a:txBody>
                  <a:tcPr marL="45720" marR="45720" anchor="ctr"/>
                </a:tc>
                <a:tc>
                  <a:txBody>
                    <a:bodyPr/>
                    <a:lstStyle/>
                    <a:p>
                      <a:pPr algn="l" fontAlgn="b">
                        <a:buNone/>
                      </a:pPr>
                      <a:r>
                        <a:rPr lang="en-CA" sz="1200" b="0" i="0" u="none" strike="noStrike">
                          <a:solidFill>
                            <a:schemeClr val="tx1"/>
                          </a:solidFill>
                          <a:effectLst/>
                          <a:latin typeface="Calibri" panose="020F0502020204030204" pitchFamily="34" charset="0"/>
                        </a:rPr>
                        <a:t>Whether the person has experienced difficulty accessing or affording public or private transportation over the past 12 months</a:t>
                      </a:r>
                    </a:p>
                  </a:txBody>
                  <a:tcPr marL="45720" marR="45720" anchor="ctr"/>
                </a:tc>
                <a:tc>
                  <a:txBody>
                    <a:bodyPr/>
                    <a:lstStyle/>
                    <a:p>
                      <a:pPr algn="l" fontAlgn="b">
                        <a:buNone/>
                      </a:pPr>
                      <a:r>
                        <a:rPr lang="en-CA" sz="1200" b="0" i="0" u="none" strike="noStrike">
                          <a:solidFill>
                            <a:schemeClr val="tx1"/>
                          </a:solidFill>
                          <a:effectLst/>
                          <a:latin typeface="Calibri" panose="020F0502020204030204" pitchFamily="34" charset="0"/>
                        </a:rPr>
                        <a:t>2: Proposed</a:t>
                      </a:r>
                    </a:p>
                  </a:txBody>
                  <a:tcPr marL="45720" marR="45720" anchor="ctr"/>
                </a:tc>
                <a:tc>
                  <a:txBody>
                    <a:bodyPr/>
                    <a:lstStyle/>
                    <a:p>
                      <a:r>
                        <a:rPr lang="en-CA" sz="1200">
                          <a:solidFill>
                            <a:schemeClr val="tx1"/>
                          </a:solidFill>
                        </a:rPr>
                        <a:t>To  be developed</a:t>
                      </a:r>
                    </a:p>
                  </a:txBody>
                  <a:tcPr marL="45720" marR="45720" anchor="ctr"/>
                </a:tc>
                <a:tc>
                  <a:txBody>
                    <a:bodyPr/>
                    <a:lstStyle/>
                    <a:p>
                      <a:r>
                        <a:rPr lang="en-CA" sz="1200">
                          <a:solidFill>
                            <a:schemeClr val="tx1"/>
                          </a:solidFill>
                        </a:rPr>
                        <a:t>0: In development</a:t>
                      </a:r>
                    </a:p>
                  </a:txBody>
                  <a:tcPr marL="45720" marR="45720" anchor="ctr"/>
                </a:tc>
                <a:extLst>
                  <a:ext uri="{0D108BD9-81ED-4DB2-BD59-A6C34878D82A}">
                    <a16:rowId xmlns:a16="http://schemas.microsoft.com/office/drawing/2014/main" val="294350294"/>
                  </a:ext>
                </a:extLst>
              </a:tr>
              <a:tr h="370840">
                <a:tc>
                  <a:txBody>
                    <a:bodyPr/>
                    <a:lstStyle/>
                    <a:p>
                      <a:pPr algn="l" fontAlgn="t">
                        <a:buNone/>
                      </a:pPr>
                      <a:r>
                        <a:rPr lang="en-CA" sz="1200" b="0" i="0" u="none" strike="noStrike">
                          <a:solidFill>
                            <a:schemeClr val="tx1"/>
                          </a:solidFill>
                          <a:effectLst/>
                          <a:latin typeface="Calibri" panose="020F0502020204030204" pitchFamily="34" charset="0"/>
                        </a:rPr>
                        <a:t>Access to Utilities</a:t>
                      </a:r>
                    </a:p>
                  </a:txBody>
                  <a:tcPr marL="45720" marR="45720" anchor="ctr"/>
                </a:tc>
                <a:tc>
                  <a:txBody>
                    <a:bodyPr/>
                    <a:lstStyle/>
                    <a:p>
                      <a:pPr algn="l" fontAlgn="b">
                        <a:buNone/>
                      </a:pPr>
                      <a:r>
                        <a:rPr lang="en-CA" sz="1200" b="0" i="0" u="none" strike="noStrike">
                          <a:solidFill>
                            <a:schemeClr val="tx1"/>
                          </a:solidFill>
                          <a:effectLst/>
                          <a:latin typeface="Calibri" panose="020F0502020204030204" pitchFamily="34" charset="0"/>
                        </a:rPr>
                        <a:t>Whether the person has experienced difficulty accessing or affording utilities over the past 12 months (e.g., heat, electricity, water)</a:t>
                      </a:r>
                    </a:p>
                  </a:txBody>
                  <a:tcPr marL="45720" marR="45720" anchor="ctr"/>
                </a:tc>
                <a:tc>
                  <a:txBody>
                    <a:bodyPr/>
                    <a:lstStyle/>
                    <a:p>
                      <a:pPr algn="l" fontAlgn="b">
                        <a:buNone/>
                      </a:pPr>
                      <a:r>
                        <a:rPr lang="en-CA" sz="1200" b="0" i="0" u="none" strike="noStrike">
                          <a:solidFill>
                            <a:schemeClr val="tx1"/>
                          </a:solidFill>
                          <a:effectLst/>
                          <a:latin typeface="Calibri" panose="020F0502020204030204" pitchFamily="34" charset="0"/>
                        </a:rPr>
                        <a:t>2: Proposed</a:t>
                      </a:r>
                    </a:p>
                  </a:txBody>
                  <a:tcPr marL="45720" marR="45720" anchor="ctr"/>
                </a:tc>
                <a:tc>
                  <a:txBody>
                    <a:bodyPr/>
                    <a:lstStyle/>
                    <a:p>
                      <a:r>
                        <a:rPr lang="en-CA" sz="1200">
                          <a:solidFill>
                            <a:schemeClr val="tx1"/>
                          </a:solidFill>
                        </a:rPr>
                        <a:t>To be developed</a:t>
                      </a:r>
                    </a:p>
                  </a:txBody>
                  <a:tcPr marL="45720" marR="45720" anchor="ctr"/>
                </a:tc>
                <a:tc>
                  <a:txBody>
                    <a:bodyPr/>
                    <a:lstStyle/>
                    <a:p>
                      <a:r>
                        <a:rPr lang="en-CA" sz="1200">
                          <a:solidFill>
                            <a:schemeClr val="tx1"/>
                          </a:solidFill>
                        </a:rPr>
                        <a:t>0: In development</a:t>
                      </a:r>
                    </a:p>
                  </a:txBody>
                  <a:tcPr marL="45720" marR="45720" anchor="ctr"/>
                </a:tc>
                <a:extLst>
                  <a:ext uri="{0D108BD9-81ED-4DB2-BD59-A6C34878D82A}">
                    <a16:rowId xmlns:a16="http://schemas.microsoft.com/office/drawing/2014/main" val="1580072160"/>
                  </a:ext>
                </a:extLst>
              </a:tr>
              <a:tr h="403860">
                <a:tc>
                  <a:txBody>
                    <a:bodyPr/>
                    <a:lstStyle/>
                    <a:p>
                      <a:pPr algn="l" fontAlgn="t">
                        <a:buNone/>
                      </a:pPr>
                      <a:r>
                        <a:rPr lang="en-CA" sz="1200" b="0" i="0" u="none" strike="noStrike">
                          <a:solidFill>
                            <a:schemeClr val="tx1"/>
                          </a:solidFill>
                          <a:effectLst/>
                          <a:latin typeface="Calibri" panose="020F0502020204030204" pitchFamily="34" charset="0"/>
                        </a:rPr>
                        <a:t>Access to Child Care</a:t>
                      </a:r>
                    </a:p>
                  </a:txBody>
                  <a:tcPr marL="45720" marR="45720" anchor="ctr"/>
                </a:tc>
                <a:tc>
                  <a:txBody>
                    <a:bodyPr/>
                    <a:lstStyle/>
                    <a:p>
                      <a:pPr algn="l" fontAlgn="t">
                        <a:buNone/>
                      </a:pPr>
                      <a:r>
                        <a:rPr lang="en-CA" sz="1200" b="0" i="0" u="none" strike="noStrike">
                          <a:solidFill>
                            <a:schemeClr val="tx1"/>
                          </a:solidFill>
                          <a:effectLst/>
                          <a:latin typeface="Calibri" panose="020F0502020204030204" pitchFamily="34" charset="0"/>
                        </a:rPr>
                        <a:t>Whether the person has experienced difficulty accessing or affording childcare over the past 12 months</a:t>
                      </a:r>
                    </a:p>
                  </a:txBody>
                  <a:tcPr marL="45720" marR="45720" anchor="ctr"/>
                </a:tc>
                <a:tc>
                  <a:txBody>
                    <a:bodyPr/>
                    <a:lstStyle/>
                    <a:p>
                      <a:pPr algn="l" fontAlgn="b">
                        <a:buNone/>
                      </a:pPr>
                      <a:r>
                        <a:rPr lang="en-CA" sz="1200" b="0" i="0" u="none" strike="noStrike">
                          <a:solidFill>
                            <a:schemeClr val="tx1"/>
                          </a:solidFill>
                          <a:effectLst/>
                          <a:latin typeface="Calibri" panose="020F0502020204030204" pitchFamily="34" charset="0"/>
                        </a:rPr>
                        <a:t>2: Proposed</a:t>
                      </a:r>
                    </a:p>
                  </a:txBody>
                  <a:tcPr marL="45720" marR="45720" anchor="ctr"/>
                </a:tc>
                <a:tc>
                  <a:txBody>
                    <a:bodyPr/>
                    <a:lstStyle/>
                    <a:p>
                      <a:r>
                        <a:rPr lang="en-CA" sz="1200">
                          <a:solidFill>
                            <a:schemeClr val="tx1"/>
                          </a:solidFill>
                        </a:rPr>
                        <a:t>To  be developed</a:t>
                      </a:r>
                    </a:p>
                  </a:txBody>
                  <a:tcPr marL="45720" marR="45720" anchor="ctr"/>
                </a:tc>
                <a:tc>
                  <a:txBody>
                    <a:bodyPr/>
                    <a:lstStyle/>
                    <a:p>
                      <a:r>
                        <a:rPr lang="en-CA" sz="1200">
                          <a:solidFill>
                            <a:schemeClr val="tx1"/>
                          </a:solidFill>
                        </a:rPr>
                        <a:t>0: In development</a:t>
                      </a:r>
                    </a:p>
                  </a:txBody>
                  <a:tcPr marL="45720" marR="45720" anchor="ctr"/>
                </a:tc>
                <a:extLst>
                  <a:ext uri="{0D108BD9-81ED-4DB2-BD59-A6C34878D82A}">
                    <a16:rowId xmlns:a16="http://schemas.microsoft.com/office/drawing/2014/main" val="3060485896"/>
                  </a:ext>
                </a:extLst>
              </a:tr>
              <a:tr h="370840">
                <a:tc>
                  <a:txBody>
                    <a:bodyPr/>
                    <a:lstStyle/>
                    <a:p>
                      <a:pPr algn="l" fontAlgn="t">
                        <a:buNone/>
                      </a:pPr>
                      <a:r>
                        <a:rPr lang="en-CA" sz="1200" b="0" i="0" u="none" strike="noStrike">
                          <a:solidFill>
                            <a:schemeClr val="tx1"/>
                          </a:solidFill>
                          <a:effectLst/>
                          <a:latin typeface="Calibri" panose="020F0502020204030204" pitchFamily="34" charset="0"/>
                        </a:rPr>
                        <a:t>Social Support</a:t>
                      </a:r>
                    </a:p>
                  </a:txBody>
                  <a:tcPr marL="45720" marR="45720" anchor="ctr"/>
                </a:tc>
                <a:tc>
                  <a:txBody>
                    <a:bodyPr/>
                    <a:lstStyle/>
                    <a:p>
                      <a:pPr algn="l" fontAlgn="t">
                        <a:buNone/>
                      </a:pPr>
                      <a:r>
                        <a:rPr lang="en-CA" sz="1200" b="0" i="0" u="none" strike="noStrike">
                          <a:solidFill>
                            <a:schemeClr val="tx1"/>
                          </a:solidFill>
                          <a:effectLst/>
                          <a:latin typeface="Calibri" panose="020F0502020204030204" pitchFamily="34" charset="0"/>
                        </a:rPr>
                        <a:t>The actual or perceived availability of family, friends, neighbours and/or community that a person can confide in or rely on to feel more socially connected and secure</a:t>
                      </a:r>
                    </a:p>
                  </a:txBody>
                  <a:tcPr marL="45720" marR="45720" anchor="ctr"/>
                </a:tc>
                <a:tc>
                  <a:txBody>
                    <a:bodyPr/>
                    <a:lstStyle/>
                    <a:p>
                      <a:r>
                        <a:rPr lang="en-CA" sz="1200">
                          <a:solidFill>
                            <a:schemeClr val="tx1"/>
                          </a:solidFill>
                        </a:rPr>
                        <a:t>3: Ready for use</a:t>
                      </a:r>
                    </a:p>
                  </a:txBody>
                  <a:tcPr marL="45720" marR="45720" anchor="ctr"/>
                </a:tc>
                <a:tc>
                  <a:txBody>
                    <a:bodyPr/>
                    <a:lstStyle/>
                    <a:p>
                      <a:r>
                        <a:rPr lang="en-CA" sz="1200">
                          <a:solidFill>
                            <a:schemeClr val="tx1"/>
                          </a:solidFill>
                        </a:rPr>
                        <a:t>To be developed</a:t>
                      </a:r>
                    </a:p>
                  </a:txBody>
                  <a:tcPr marL="45720" marR="45720" anchor="ctr"/>
                </a:tc>
                <a:tc>
                  <a:txBody>
                    <a:bodyPr/>
                    <a:lstStyle/>
                    <a:p>
                      <a:r>
                        <a:rPr lang="en-CA" sz="1200">
                          <a:solidFill>
                            <a:schemeClr val="tx1"/>
                          </a:solidFill>
                        </a:rPr>
                        <a:t>0: In development</a:t>
                      </a:r>
                    </a:p>
                  </a:txBody>
                  <a:tcPr marL="45720" marR="45720" anchor="ctr"/>
                </a:tc>
                <a:extLst>
                  <a:ext uri="{0D108BD9-81ED-4DB2-BD59-A6C34878D82A}">
                    <a16:rowId xmlns:a16="http://schemas.microsoft.com/office/drawing/2014/main" val="2892919703"/>
                  </a:ext>
                </a:extLst>
              </a:tr>
              <a:tr h="370840">
                <a:tc>
                  <a:txBody>
                    <a:bodyPr/>
                    <a:lstStyle/>
                    <a:p>
                      <a:pPr algn="l" fontAlgn="t">
                        <a:buNone/>
                      </a:pPr>
                      <a:r>
                        <a:rPr lang="en-CA" sz="1200" b="0" i="0" u="none" strike="noStrike">
                          <a:solidFill>
                            <a:schemeClr val="tx1"/>
                          </a:solidFill>
                          <a:effectLst/>
                          <a:latin typeface="Calibri" panose="020F0502020204030204" pitchFamily="34" charset="0"/>
                        </a:rPr>
                        <a:t>Experience With Interpersonal Violence</a:t>
                      </a:r>
                    </a:p>
                  </a:txBody>
                  <a:tcPr marL="45720" marR="45720" anchor="ctr"/>
                </a:tc>
                <a:tc>
                  <a:txBody>
                    <a:bodyPr/>
                    <a:lstStyle/>
                    <a:p>
                      <a:pPr algn="l" fontAlgn="t">
                        <a:buNone/>
                      </a:pPr>
                      <a:r>
                        <a:rPr lang="en-CA" sz="1200" b="0" i="0" u="none" strike="noStrike">
                          <a:solidFill>
                            <a:schemeClr val="tx1"/>
                          </a:solidFill>
                          <a:effectLst/>
                          <a:latin typeface="Calibri" panose="020F0502020204030204" pitchFamily="34" charset="0"/>
                        </a:rPr>
                        <a:t>The person’s experience with interpersonal violence (e.g., physical, sexual or emotional abuse; economic control; isolation or other kinds of coercive behaviour)</a:t>
                      </a:r>
                    </a:p>
                  </a:txBody>
                  <a:tcPr marL="45720" marR="4572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a:solidFill>
                            <a:schemeClr val="tx1"/>
                          </a:solidFill>
                          <a:effectLst/>
                          <a:latin typeface="Calibri" panose="020F0502020204030204" pitchFamily="34" charset="0"/>
                        </a:rPr>
                        <a:t>2: Proposed</a:t>
                      </a:r>
                    </a:p>
                  </a:txBody>
                  <a:tcPr marL="45720" marR="45720" anchor="ctr"/>
                </a:tc>
                <a:tc>
                  <a:txBody>
                    <a:bodyPr/>
                    <a:lstStyle/>
                    <a:p>
                      <a:r>
                        <a:rPr lang="en-CA" sz="1200">
                          <a:solidFill>
                            <a:schemeClr val="tx1"/>
                          </a:solidFill>
                        </a:rPr>
                        <a:t>To  be developed</a:t>
                      </a:r>
                    </a:p>
                  </a:txBody>
                  <a:tcPr marL="45720" marR="45720" anchor="ctr"/>
                </a:tc>
                <a:tc>
                  <a:txBody>
                    <a:bodyPr/>
                    <a:lstStyle/>
                    <a:p>
                      <a:r>
                        <a:rPr lang="en-CA" sz="1200">
                          <a:solidFill>
                            <a:schemeClr val="tx1"/>
                          </a:solidFill>
                        </a:rPr>
                        <a:t>0: In development</a:t>
                      </a:r>
                    </a:p>
                  </a:txBody>
                  <a:tcPr marL="45720" marR="45720" anchor="ctr"/>
                </a:tc>
                <a:extLst>
                  <a:ext uri="{0D108BD9-81ED-4DB2-BD59-A6C34878D82A}">
                    <a16:rowId xmlns:a16="http://schemas.microsoft.com/office/drawing/2014/main" val="3061618487"/>
                  </a:ext>
                </a:extLst>
              </a:tr>
              <a:tr h="370840">
                <a:tc>
                  <a:txBody>
                    <a:bodyPr/>
                    <a:lstStyle/>
                    <a:p>
                      <a:pPr algn="l" fontAlgn="t">
                        <a:buNone/>
                      </a:pPr>
                      <a:r>
                        <a:rPr lang="en-CA" sz="1200" b="0" i="0" u="none" strike="noStrike">
                          <a:solidFill>
                            <a:schemeClr val="tx1"/>
                          </a:solidFill>
                          <a:effectLst/>
                          <a:latin typeface="Calibri" panose="020F0502020204030204" pitchFamily="34" charset="0"/>
                        </a:rPr>
                        <a:t>Legal History</a:t>
                      </a:r>
                    </a:p>
                  </a:txBody>
                  <a:tcPr marL="45720" marR="45720" anchor="ctr"/>
                </a:tc>
                <a:tc>
                  <a:txBody>
                    <a:bodyPr/>
                    <a:lstStyle/>
                    <a:p>
                      <a:pPr algn="l" fontAlgn="t">
                        <a:buNone/>
                      </a:pPr>
                      <a:r>
                        <a:rPr lang="en-CA" sz="1200" b="0" i="0" u="none" strike="noStrike">
                          <a:solidFill>
                            <a:schemeClr val="tx1"/>
                          </a:solidFill>
                          <a:effectLst/>
                          <a:latin typeface="Calibri" panose="020F0502020204030204" pitchFamily="34" charset="0"/>
                        </a:rPr>
                        <a:t>The person’s experiences with the judicial system (e.g., has spent time in a correctional facility, is involved in legal proceedings)</a:t>
                      </a:r>
                    </a:p>
                  </a:txBody>
                  <a:tcPr marL="45720" marR="45720" anchor="ctr"/>
                </a:tc>
                <a:tc>
                  <a:txBody>
                    <a:bodyPr/>
                    <a:lstStyle/>
                    <a:p>
                      <a:r>
                        <a:rPr lang="en-CA" sz="1200">
                          <a:solidFill>
                            <a:schemeClr val="tx1"/>
                          </a:solidFill>
                        </a:rPr>
                        <a:t>3: Ready for use</a:t>
                      </a:r>
                    </a:p>
                  </a:txBody>
                  <a:tcPr marL="45720" marR="45720" anchor="ctr"/>
                </a:tc>
                <a:tc>
                  <a:txBody>
                    <a:bodyPr/>
                    <a:lstStyle/>
                    <a:p>
                      <a:r>
                        <a:rPr lang="en-CA" sz="1200">
                          <a:solidFill>
                            <a:schemeClr val="tx1"/>
                          </a:solidFill>
                        </a:rPr>
                        <a:t>To be developed</a:t>
                      </a:r>
                    </a:p>
                  </a:txBody>
                  <a:tcPr marL="45720" marR="4572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a:solidFill>
                            <a:schemeClr val="tx1"/>
                          </a:solidFill>
                        </a:rPr>
                        <a:t>0: In development</a:t>
                      </a:r>
                    </a:p>
                    <a:p>
                      <a:endParaRPr lang="en-CA" sz="1200">
                        <a:solidFill>
                          <a:schemeClr val="tx1"/>
                        </a:solidFill>
                      </a:endParaRPr>
                    </a:p>
                  </a:txBody>
                  <a:tcPr marL="45720" marR="45720" anchor="ctr"/>
                </a:tc>
                <a:extLst>
                  <a:ext uri="{0D108BD9-81ED-4DB2-BD59-A6C34878D82A}">
                    <a16:rowId xmlns:a16="http://schemas.microsoft.com/office/drawing/2014/main" val="2351023424"/>
                  </a:ext>
                </a:extLst>
              </a:tr>
            </a:tbl>
          </a:graphicData>
        </a:graphic>
      </p:graphicFrame>
    </p:spTree>
    <p:extLst>
      <p:ext uri="{BB962C8B-B14F-4D97-AF65-F5344CB8AC3E}">
        <p14:creationId xmlns:p14="http://schemas.microsoft.com/office/powerpoint/2010/main" val="1735745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BA4F7-A455-09E5-CC01-0F1869763D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42BFBE-C2B3-D197-FA98-6BB12E0961F1}"/>
              </a:ext>
            </a:extLst>
          </p:cNvPr>
          <p:cNvSpPr>
            <a:spLocks noGrp="1"/>
          </p:cNvSpPr>
          <p:nvPr>
            <p:ph type="title"/>
          </p:nvPr>
        </p:nvSpPr>
        <p:spPr/>
        <p:txBody>
          <a:bodyPr/>
          <a:lstStyle/>
          <a:p>
            <a:r>
              <a:rPr lang="en-CA"/>
              <a:t>Housing Stability Definition</a:t>
            </a:r>
          </a:p>
        </p:txBody>
      </p:sp>
      <p:sp>
        <p:nvSpPr>
          <p:cNvPr id="3" name="Content Placeholder 2">
            <a:extLst>
              <a:ext uri="{FF2B5EF4-FFF2-40B4-BE49-F238E27FC236}">
                <a16:creationId xmlns:a16="http://schemas.microsoft.com/office/drawing/2014/main" id="{D3626D4C-51C0-7612-9409-759EB17BA454}"/>
              </a:ext>
            </a:extLst>
          </p:cNvPr>
          <p:cNvSpPr>
            <a:spLocks noGrp="1"/>
          </p:cNvSpPr>
          <p:nvPr>
            <p:ph idx="1"/>
          </p:nvPr>
        </p:nvSpPr>
        <p:spPr>
          <a:xfrm>
            <a:off x="613690" y="1342663"/>
            <a:ext cx="10960529" cy="4862870"/>
          </a:xfrm>
        </p:spPr>
        <p:txBody>
          <a:bodyPr/>
          <a:lstStyle/>
          <a:p>
            <a:r>
              <a:rPr lang="en-CA"/>
              <a:t>Canadian Housing and Mortgage Association (CMHA): </a:t>
            </a:r>
            <a:r>
              <a:rPr lang="en-CA" sz="2000"/>
              <a:t>Finance, Research, Funding; research  and lit review; delivering housing programs for the Government of Canada</a:t>
            </a:r>
          </a:p>
          <a:p>
            <a:r>
              <a:rPr lang="en-CA"/>
              <a:t>SPARK Tool</a:t>
            </a:r>
          </a:p>
          <a:p>
            <a:pPr lvl="1">
              <a:buFont typeface="Arial" panose="020B0604020202020204" pitchFamily="34" charset="0"/>
              <a:buChar char="•"/>
            </a:pPr>
            <a:r>
              <a:rPr lang="en-CA"/>
              <a:t>Food not lasting &amp; worries about food running out before more could be bought</a:t>
            </a:r>
          </a:p>
          <a:p>
            <a:r>
              <a:rPr lang="en-CA"/>
              <a:t>Gravity: Food Insecurity</a:t>
            </a:r>
          </a:p>
          <a:p>
            <a:pPr lvl="1">
              <a:buFont typeface="Arial" panose="020B0604020202020204" pitchFamily="34" charset="0"/>
              <a:buChar char="•"/>
            </a:pPr>
            <a:r>
              <a:rPr lang="en-CA"/>
              <a:t>Uncertain, limited, or unstable access to food that is: adequate in quantity and in nutritional quality; culturally acceptable; safe and acquired in socially acceptable ways</a:t>
            </a:r>
          </a:p>
          <a:p>
            <a:r>
              <a:rPr lang="en-CA"/>
              <a:t>AUCDI &amp; </a:t>
            </a:r>
            <a:r>
              <a:rPr lang="en-CA" err="1"/>
              <a:t>OpenEHR</a:t>
            </a:r>
            <a:r>
              <a:rPr lang="en-CA"/>
              <a:t>: Food and nutrition summary – Food security status</a:t>
            </a:r>
          </a:p>
          <a:p>
            <a:pPr lvl="1">
              <a:buFont typeface="Arial" panose="020B0604020202020204" pitchFamily="34" charset="0"/>
              <a:buChar char="•"/>
            </a:pPr>
            <a:r>
              <a:rPr lang="en-CA"/>
              <a:t>Assessment of reliable and consistent access to sufficient, affordable, nutritious, culturally suitable,  safe food</a:t>
            </a:r>
          </a:p>
        </p:txBody>
      </p:sp>
    </p:spTree>
    <p:extLst>
      <p:ext uri="{BB962C8B-B14F-4D97-AF65-F5344CB8AC3E}">
        <p14:creationId xmlns:p14="http://schemas.microsoft.com/office/powerpoint/2010/main" val="3320443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1C17-717E-EB24-8A87-801F0A22DC41}"/>
              </a:ext>
            </a:extLst>
          </p:cNvPr>
          <p:cNvSpPr>
            <a:spLocks noGrp="1"/>
          </p:cNvSpPr>
          <p:nvPr>
            <p:ph type="title"/>
          </p:nvPr>
        </p:nvSpPr>
        <p:spPr/>
        <p:txBody>
          <a:bodyPr/>
          <a:lstStyle/>
          <a:p>
            <a:r>
              <a:rPr lang="en-CA"/>
              <a:t>Housing Instability Definition</a:t>
            </a:r>
          </a:p>
        </p:txBody>
      </p:sp>
      <p:pic>
        <p:nvPicPr>
          <p:cNvPr id="5" name="Picture 4">
            <a:extLst>
              <a:ext uri="{FF2B5EF4-FFF2-40B4-BE49-F238E27FC236}">
                <a16:creationId xmlns:a16="http://schemas.microsoft.com/office/drawing/2014/main" id="{F34E061C-D5FA-A2D8-C087-8209DFD7DD76}"/>
              </a:ext>
            </a:extLst>
          </p:cNvPr>
          <p:cNvPicPr>
            <a:picLocks noChangeAspect="1"/>
          </p:cNvPicPr>
          <p:nvPr/>
        </p:nvPicPr>
        <p:blipFill>
          <a:blip r:embed="rId2"/>
          <a:stretch>
            <a:fillRect/>
          </a:stretch>
        </p:blipFill>
        <p:spPr>
          <a:xfrm>
            <a:off x="397042" y="2738665"/>
            <a:ext cx="9707330" cy="3010320"/>
          </a:xfrm>
          <a:prstGeom prst="rect">
            <a:avLst/>
          </a:prstGeom>
        </p:spPr>
      </p:pic>
      <p:sp>
        <p:nvSpPr>
          <p:cNvPr id="6" name="TextBox 5">
            <a:extLst>
              <a:ext uri="{FF2B5EF4-FFF2-40B4-BE49-F238E27FC236}">
                <a16:creationId xmlns:a16="http://schemas.microsoft.com/office/drawing/2014/main" id="{16DB9413-6042-2B59-8898-C9C9576711DF}"/>
              </a:ext>
            </a:extLst>
          </p:cNvPr>
          <p:cNvSpPr txBox="1"/>
          <p:nvPr/>
        </p:nvSpPr>
        <p:spPr>
          <a:xfrm>
            <a:off x="5666873" y="6150954"/>
            <a:ext cx="6845809" cy="584775"/>
          </a:xfrm>
          <a:prstGeom prst="rect">
            <a:avLst/>
          </a:prstGeom>
          <a:noFill/>
        </p:spPr>
        <p:txBody>
          <a:bodyPr wrap="square" rtlCol="0">
            <a:spAutoFit/>
          </a:bodyPr>
          <a:lstStyle/>
          <a:p>
            <a:r>
              <a:rPr lang="en-CA" sz="1600"/>
              <a:t>Ref: Housing instability: Observations in Canada  </a:t>
            </a:r>
            <a:r>
              <a:rPr lang="en-CA" sz="1600">
                <a:hlinkClick r:id="rId3"/>
              </a:rPr>
              <a:t>https://assets.cmhc-schl.gc.ca/sf/project/archive/research_6/stability-final.pdf</a:t>
            </a:r>
            <a:endParaRPr lang="en-CA" sz="1600"/>
          </a:p>
        </p:txBody>
      </p:sp>
      <p:sp>
        <p:nvSpPr>
          <p:cNvPr id="7" name="TextBox 6">
            <a:extLst>
              <a:ext uri="{FF2B5EF4-FFF2-40B4-BE49-F238E27FC236}">
                <a16:creationId xmlns:a16="http://schemas.microsoft.com/office/drawing/2014/main" id="{9D8BF8DA-83CE-8B47-F3FD-15EC1B145CF9}"/>
              </a:ext>
            </a:extLst>
          </p:cNvPr>
          <p:cNvSpPr txBox="1"/>
          <p:nvPr/>
        </p:nvSpPr>
        <p:spPr>
          <a:xfrm>
            <a:off x="529389" y="1136848"/>
            <a:ext cx="11526253" cy="1477328"/>
          </a:xfrm>
          <a:prstGeom prst="rect">
            <a:avLst/>
          </a:prstGeom>
          <a:noFill/>
        </p:spPr>
        <p:txBody>
          <a:bodyPr wrap="square" rtlCol="0">
            <a:spAutoFit/>
          </a:bodyPr>
          <a:lstStyle/>
          <a:p>
            <a:pPr marL="285750" indent="-285750">
              <a:buFont typeface="Arial" panose="020B0604020202020204" pitchFamily="34" charset="0"/>
              <a:buChar char="•"/>
            </a:pPr>
            <a:r>
              <a:rPr lang="en-CA"/>
              <a:t>Lit review to examine housing precariousness and instability</a:t>
            </a:r>
          </a:p>
          <a:p>
            <a:pPr marL="285750" indent="-285750">
              <a:buFont typeface="Arial" panose="020B0604020202020204" pitchFamily="34" charset="0"/>
              <a:buChar char="•"/>
            </a:pPr>
            <a:r>
              <a:rPr lang="en-CA"/>
              <a:t>little consensus on a definition of housing in/stability in a Canadian and international context</a:t>
            </a:r>
          </a:p>
          <a:p>
            <a:pPr marL="285750" indent="-285750">
              <a:buFont typeface="Arial" panose="020B0604020202020204" pitchFamily="34" charset="0"/>
              <a:buChar char="•"/>
            </a:pPr>
            <a:r>
              <a:rPr lang="en-CA"/>
              <a:t>analysis reveals the complexity of factors involved in housing in/stability</a:t>
            </a:r>
          </a:p>
          <a:p>
            <a:pPr marL="285750" indent="-285750">
              <a:buFont typeface="Arial" panose="020B0604020202020204" pitchFamily="34" charset="0"/>
              <a:buChar char="•"/>
            </a:pPr>
            <a:r>
              <a:rPr lang="en-CA"/>
              <a:t>those of low- or fixed-income levels, experience household moves more often</a:t>
            </a:r>
          </a:p>
          <a:p>
            <a:pPr marL="285750" indent="-285750">
              <a:buFont typeface="Arial" panose="020B0604020202020204" pitchFamily="34" charset="0"/>
              <a:buChar char="•"/>
            </a:pPr>
            <a:r>
              <a:rPr lang="en-CA"/>
              <a:t>compounding effects of tenure, affordability, and housing adequacy </a:t>
            </a:r>
          </a:p>
        </p:txBody>
      </p:sp>
    </p:spTree>
    <p:extLst>
      <p:ext uri="{BB962C8B-B14F-4D97-AF65-F5344CB8AC3E}">
        <p14:creationId xmlns:p14="http://schemas.microsoft.com/office/powerpoint/2010/main" val="1107261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302F2-41E1-DBB8-BC43-3F883FF7AD46}"/>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9E58E19F-D6EA-5C0B-1D81-55EBF7E7DA60}"/>
              </a:ext>
            </a:extLst>
          </p:cNvPr>
          <p:cNvGrpSpPr/>
          <p:nvPr/>
        </p:nvGrpSpPr>
        <p:grpSpPr>
          <a:xfrm>
            <a:off x="4750177" y="676314"/>
            <a:ext cx="7120178" cy="6068148"/>
            <a:chOff x="351913" y="548716"/>
            <a:chExt cx="7120178" cy="6068148"/>
          </a:xfrm>
        </p:grpSpPr>
        <p:pic>
          <p:nvPicPr>
            <p:cNvPr id="6" name="Picture 5" descr="A screenshot of a computer screen&#10;&#10;AI-generated content may be incorrect.">
              <a:extLst>
                <a:ext uri="{FF2B5EF4-FFF2-40B4-BE49-F238E27FC236}">
                  <a16:creationId xmlns:a16="http://schemas.microsoft.com/office/drawing/2014/main" id="{6FE5F1E3-00B0-EBFA-BD50-E1865C8DCC9F}"/>
                </a:ext>
              </a:extLst>
            </p:cNvPr>
            <p:cNvPicPr>
              <a:picLocks noChangeAspect="1"/>
            </p:cNvPicPr>
            <p:nvPr/>
          </p:nvPicPr>
          <p:blipFill>
            <a:blip r:embed="rId3"/>
            <a:srcRect t="17600"/>
            <a:stretch>
              <a:fillRect/>
            </a:stretch>
          </p:blipFill>
          <p:spPr>
            <a:xfrm>
              <a:off x="351913" y="548716"/>
              <a:ext cx="7120178" cy="3977563"/>
            </a:xfrm>
            <a:prstGeom prst="rect">
              <a:avLst/>
            </a:prstGeom>
          </p:spPr>
        </p:pic>
        <p:pic>
          <p:nvPicPr>
            <p:cNvPr id="3" name="Picture 2" descr="A group of buttons with text&#10;&#10;AI-generated content may be incorrect.">
              <a:extLst>
                <a:ext uri="{FF2B5EF4-FFF2-40B4-BE49-F238E27FC236}">
                  <a16:creationId xmlns:a16="http://schemas.microsoft.com/office/drawing/2014/main" id="{7F898B85-C67E-555C-0017-BE60322C26CA}"/>
                </a:ext>
              </a:extLst>
            </p:cNvPr>
            <p:cNvPicPr>
              <a:picLocks noChangeAspect="1"/>
            </p:cNvPicPr>
            <p:nvPr/>
          </p:nvPicPr>
          <p:blipFill>
            <a:blip r:embed="rId4"/>
            <a:stretch>
              <a:fillRect/>
            </a:stretch>
          </p:blipFill>
          <p:spPr>
            <a:xfrm>
              <a:off x="495577" y="4578773"/>
              <a:ext cx="6801336" cy="2038091"/>
            </a:xfrm>
            <a:prstGeom prst="rect">
              <a:avLst/>
            </a:prstGeom>
          </p:spPr>
        </p:pic>
      </p:grpSp>
      <p:sp>
        <p:nvSpPr>
          <p:cNvPr id="9" name="TextBox 8">
            <a:extLst>
              <a:ext uri="{FF2B5EF4-FFF2-40B4-BE49-F238E27FC236}">
                <a16:creationId xmlns:a16="http://schemas.microsoft.com/office/drawing/2014/main" id="{CDA90570-5031-80AB-0157-B2E974337729}"/>
              </a:ext>
            </a:extLst>
          </p:cNvPr>
          <p:cNvSpPr txBox="1"/>
          <p:nvPr/>
        </p:nvSpPr>
        <p:spPr>
          <a:xfrm>
            <a:off x="7267679" y="113538"/>
            <a:ext cx="1821457" cy="369332"/>
          </a:xfrm>
          <a:prstGeom prst="rect">
            <a:avLst/>
          </a:prstGeom>
          <a:noFill/>
        </p:spPr>
        <p:txBody>
          <a:bodyPr wrap="square" rtlCol="0">
            <a:spAutoFit/>
          </a:bodyPr>
          <a:lstStyle/>
          <a:p>
            <a:r>
              <a:rPr lang="en-CA" b="1"/>
              <a:t>Gravity Domains</a:t>
            </a:r>
          </a:p>
        </p:txBody>
      </p:sp>
      <p:sp>
        <p:nvSpPr>
          <p:cNvPr id="4" name="TextBox 3">
            <a:extLst>
              <a:ext uri="{FF2B5EF4-FFF2-40B4-BE49-F238E27FC236}">
                <a16:creationId xmlns:a16="http://schemas.microsoft.com/office/drawing/2014/main" id="{0145DCBC-A990-7BC8-5F0D-5864942C863A}"/>
              </a:ext>
            </a:extLst>
          </p:cNvPr>
          <p:cNvSpPr txBox="1"/>
          <p:nvPr/>
        </p:nvSpPr>
        <p:spPr>
          <a:xfrm>
            <a:off x="649224" y="575203"/>
            <a:ext cx="3355848" cy="5840060"/>
          </a:xfrm>
          <a:prstGeom prst="rect">
            <a:avLst/>
          </a:prstGeom>
          <a:noFill/>
        </p:spPr>
        <p:txBody>
          <a:bodyPr wrap="square" rtlCol="0">
            <a:spAutoFit/>
          </a:bodyPr>
          <a:lstStyle/>
          <a:p>
            <a:r>
              <a:rPr lang="en-CA" b="1"/>
              <a:t>Gravity Project:</a:t>
            </a:r>
          </a:p>
          <a:p>
            <a:endParaRPr lang="en-CA" b="1"/>
          </a:p>
          <a:p>
            <a:r>
              <a:rPr lang="en-CA"/>
              <a:t>A collaborative public-private initiative launched in May 2019 with the goal to develop consensus-driven data standards to support the collection, use, and exchange of data to address the social determinants of health (SDOH).</a:t>
            </a:r>
          </a:p>
          <a:p>
            <a:endParaRPr lang="en-CA"/>
          </a:p>
          <a:p>
            <a:r>
              <a:rPr lang="en-CA" b="1"/>
              <a:t>Gravity Goal</a:t>
            </a:r>
            <a:r>
              <a:rPr lang="en-CA"/>
              <a:t>:</a:t>
            </a:r>
          </a:p>
          <a:p>
            <a:endParaRPr lang="en-CA"/>
          </a:p>
          <a:p>
            <a:r>
              <a:rPr lang="en-CA"/>
              <a:t>Build and promulgate* consensus driven social determinants of health (SDOH) data standards for health and social care interoperability and use among multi-stakeholders</a:t>
            </a:r>
          </a:p>
          <a:p>
            <a:endParaRPr lang="en-CA" sz="1050" i="1"/>
          </a:p>
          <a:p>
            <a:r>
              <a:rPr lang="en-CA" sz="1050" i="1"/>
              <a:t>*to make (an idea, belief, etc.) known to many people by open declaration </a:t>
            </a:r>
            <a:r>
              <a:rPr lang="en-CA" sz="1050" b="1" i="1"/>
              <a:t>: </a:t>
            </a:r>
            <a:r>
              <a:rPr lang="en-CA" sz="1050" b="1" i="1" cap="all">
                <a:hlinkClick r:id="rId5"/>
              </a:rPr>
              <a:t>proclaim</a:t>
            </a:r>
            <a:endParaRPr lang="en-CA"/>
          </a:p>
        </p:txBody>
      </p:sp>
    </p:spTree>
    <p:extLst>
      <p:ext uri="{BB962C8B-B14F-4D97-AF65-F5344CB8AC3E}">
        <p14:creationId xmlns:p14="http://schemas.microsoft.com/office/powerpoint/2010/main" val="4100268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2633B-3504-855E-D8FF-C2764C69CC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7E2077-181E-B7FC-A7C9-20F68B7C1774}"/>
              </a:ext>
            </a:extLst>
          </p:cNvPr>
          <p:cNvSpPr>
            <a:spLocks noGrp="1"/>
          </p:cNvSpPr>
          <p:nvPr>
            <p:ph type="title"/>
          </p:nvPr>
        </p:nvSpPr>
        <p:spPr/>
        <p:txBody>
          <a:bodyPr/>
          <a:lstStyle/>
          <a:p>
            <a:r>
              <a:rPr lang="en-CA"/>
              <a:t>Housing Instability Definition</a:t>
            </a:r>
          </a:p>
        </p:txBody>
      </p:sp>
      <p:sp>
        <p:nvSpPr>
          <p:cNvPr id="3" name="Text Placeholder 2">
            <a:extLst>
              <a:ext uri="{FF2B5EF4-FFF2-40B4-BE49-F238E27FC236}">
                <a16:creationId xmlns:a16="http://schemas.microsoft.com/office/drawing/2014/main" id="{F5220907-BFDE-E493-11DC-6ECB38871FDE}"/>
              </a:ext>
            </a:extLst>
          </p:cNvPr>
          <p:cNvSpPr>
            <a:spLocks noGrp="1"/>
          </p:cNvSpPr>
          <p:nvPr>
            <p:ph type="body" sz="quarter" idx="12"/>
          </p:nvPr>
        </p:nvSpPr>
        <p:spPr>
          <a:xfrm>
            <a:off x="613689" y="1714138"/>
            <a:ext cx="4892757" cy="322139"/>
          </a:xfrm>
        </p:spPr>
        <p:txBody>
          <a:bodyPr/>
          <a:lstStyle/>
          <a:p>
            <a:r>
              <a:rPr lang="en-CA"/>
              <a:t>Gr</a:t>
            </a:r>
          </a:p>
        </p:txBody>
      </p:sp>
      <p:sp>
        <p:nvSpPr>
          <p:cNvPr id="4" name="Text Placeholder 3">
            <a:extLst>
              <a:ext uri="{FF2B5EF4-FFF2-40B4-BE49-F238E27FC236}">
                <a16:creationId xmlns:a16="http://schemas.microsoft.com/office/drawing/2014/main" id="{B354C4BF-1929-2E26-4144-256B99784F79}"/>
              </a:ext>
            </a:extLst>
          </p:cNvPr>
          <p:cNvSpPr>
            <a:spLocks noGrp="1"/>
          </p:cNvSpPr>
          <p:nvPr>
            <p:ph type="body" sz="quarter" idx="13"/>
          </p:nvPr>
        </p:nvSpPr>
        <p:spPr/>
        <p:txBody>
          <a:bodyPr/>
          <a:lstStyle/>
          <a:p>
            <a:endParaRPr lang="en-CA"/>
          </a:p>
        </p:txBody>
      </p:sp>
      <p:sp>
        <p:nvSpPr>
          <p:cNvPr id="6" name="TextBox 5">
            <a:extLst>
              <a:ext uri="{FF2B5EF4-FFF2-40B4-BE49-F238E27FC236}">
                <a16:creationId xmlns:a16="http://schemas.microsoft.com/office/drawing/2014/main" id="{F02D6B5F-70F0-813B-08D1-AB658870C5DB}"/>
              </a:ext>
            </a:extLst>
          </p:cNvPr>
          <p:cNvSpPr txBox="1"/>
          <p:nvPr/>
        </p:nvSpPr>
        <p:spPr>
          <a:xfrm>
            <a:off x="5666873" y="6150954"/>
            <a:ext cx="6845809" cy="584775"/>
          </a:xfrm>
          <a:prstGeom prst="rect">
            <a:avLst/>
          </a:prstGeom>
          <a:noFill/>
        </p:spPr>
        <p:txBody>
          <a:bodyPr wrap="square" rtlCol="0">
            <a:spAutoFit/>
          </a:bodyPr>
          <a:lstStyle/>
          <a:p>
            <a:r>
              <a:rPr lang="en-CA" sz="1600"/>
              <a:t>Ref: Housing instability: Observations in Canada  </a:t>
            </a:r>
            <a:r>
              <a:rPr lang="en-CA" sz="1600">
                <a:hlinkClick r:id="rId2"/>
              </a:rPr>
              <a:t>https://assets.cmhc-schl.gc.ca/sf/project/archive/research_6/stability-final.pdf</a:t>
            </a:r>
            <a:endParaRPr lang="en-CA" sz="1600"/>
          </a:p>
        </p:txBody>
      </p:sp>
    </p:spTree>
    <p:extLst>
      <p:ext uri="{BB962C8B-B14F-4D97-AF65-F5344CB8AC3E}">
        <p14:creationId xmlns:p14="http://schemas.microsoft.com/office/powerpoint/2010/main" val="4078931547"/>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E2841"/>
      </a:dk2>
      <a:lt2>
        <a:srgbClr val="E8E8E8"/>
      </a:lt2>
      <a:accent1>
        <a:srgbClr val="CFE8E3"/>
      </a:accent1>
      <a:accent2>
        <a:srgbClr val="33BDB7"/>
      </a:accent2>
      <a:accent3>
        <a:srgbClr val="177783"/>
      </a:accent3>
      <a:accent4>
        <a:srgbClr val="365154"/>
      </a:accent4>
      <a:accent5>
        <a:srgbClr val="C8DA2B"/>
      </a:accent5>
      <a:accent6>
        <a:srgbClr val="82BAB5"/>
      </a:accent6>
      <a:hlink>
        <a:srgbClr val="0070C0"/>
      </a:hlink>
      <a:folHlink>
        <a:srgbClr val="96607D"/>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template" id="{112C8895-E84E-406E-A0C4-B99C7D5657D5}" vid="{0426F9E3-79B6-42B9-813B-93D4CA1E4D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C74EDEA-F37A-D84A-B835-6E3CE648CCF7}">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D3E4C2DF4CB846B932CD1125180282" ma:contentTypeVersion="17" ma:contentTypeDescription="Create a new document." ma:contentTypeScope="" ma:versionID="6103076263f51a23a5de572f73505c7a">
  <xsd:schema xmlns:xsd="http://www.w3.org/2001/XMLSchema" xmlns:xs="http://www.w3.org/2001/XMLSchema" xmlns:p="http://schemas.microsoft.com/office/2006/metadata/properties" xmlns:ns2="728f58cb-dbec-484a-aa13-330e222547ee" xmlns:ns3="fd536205-73bb-4c47-a2d2-20f2a6fe7dd1" targetNamespace="http://schemas.microsoft.com/office/2006/metadata/properties" ma:root="true" ma:fieldsID="b36ffe5420ba09153d3ecb205097fb63" ns2:_="" ns3:_="">
    <xsd:import namespace="728f58cb-dbec-484a-aa13-330e222547ee"/>
    <xsd:import namespace="fd536205-73bb-4c47-a2d2-20f2a6fe7dd1"/>
    <xsd:element name="properties">
      <xsd:complexType>
        <xsd:sequence>
          <xsd:element name="documentManagement">
            <xsd:complexType>
              <xsd:all>
                <xsd:element ref="ns2:Sort" minOccurs="0"/>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element ref="ns2:MediaServiceSearchPropertie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8f58cb-dbec-484a-aa13-330e222547ee" elementFormDefault="qualified">
    <xsd:import namespace="http://schemas.microsoft.com/office/2006/documentManagement/types"/>
    <xsd:import namespace="http://schemas.microsoft.com/office/infopath/2007/PartnerControls"/>
    <xsd:element name="Sort" ma:index="8" nillable="true" ma:displayName="Sort" ma:decimals="0" ma:format="Dropdown" ma:internalName="Sort" ma:percentage="FALSE">
      <xsd:simpleType>
        <xsd:restriction base="dms:Number"/>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390f89e-804d-4378-8353-bdc090f72f58"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Notes" ma:index="24" nillable="true" ma:displayName="Notes" ma:description="Notes about the relevancy of each document."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536205-73bb-4c47-a2d2-20f2a6fe7dd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2f6ad62-705d-472f-b578-57ce6af90225}" ma:internalName="TaxCatchAll" ma:showField="CatchAllData" ma:web="fd536205-73bb-4c47-a2d2-20f2a6fe7d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536205-73bb-4c47-a2d2-20f2a6fe7dd1" xsi:nil="true"/>
    <lcf76f155ced4ddcb4097134ff3c332f xmlns="728f58cb-dbec-484a-aa13-330e222547ee">
      <Terms xmlns="http://schemas.microsoft.com/office/infopath/2007/PartnerControls"/>
    </lcf76f155ced4ddcb4097134ff3c332f>
    <Sort xmlns="728f58cb-dbec-484a-aa13-330e222547ee" xsi:nil="true"/>
    <SharedWithUsers xmlns="fd536205-73bb-4c47-a2d2-20f2a6fe7dd1">
      <UserInfo>
        <DisplayName/>
        <AccountId xsi:nil="true"/>
        <AccountType/>
      </UserInfo>
    </SharedWithUsers>
    <MediaLengthInSeconds xmlns="728f58cb-dbec-484a-aa13-330e222547ee" xsi:nil="true"/>
    <Notes xmlns="728f58cb-dbec-484a-aa13-330e222547ee" xsi:nil="true"/>
  </documentManagement>
</p:properties>
</file>

<file path=customXml/itemProps1.xml><?xml version="1.0" encoding="utf-8"?>
<ds:datastoreItem xmlns:ds="http://schemas.openxmlformats.org/officeDocument/2006/customXml" ds:itemID="{FFE4F6C0-F009-45F5-AC6D-FDA025CE859A}">
  <ds:schemaRefs>
    <ds:schemaRef ds:uri="728f58cb-dbec-484a-aa13-330e222547ee"/>
    <ds:schemaRef ds:uri="fd536205-73bb-4c47-a2d2-20f2a6fe7d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93C8BC0-6938-42F1-9BB6-BCE4F3DA13F0}">
  <ds:schemaRefs>
    <ds:schemaRef ds:uri="http://schemas.microsoft.com/sharepoint/v3/contenttype/forms"/>
  </ds:schemaRefs>
</ds:datastoreItem>
</file>

<file path=customXml/itemProps3.xml><?xml version="1.0" encoding="utf-8"?>
<ds:datastoreItem xmlns:ds="http://schemas.openxmlformats.org/officeDocument/2006/customXml" ds:itemID="{9F458862-41AA-4810-8971-24AFECE349FC}">
  <ds:schemaRefs>
    <ds:schemaRef ds:uri="728f58cb-dbec-484a-aa13-330e222547ee"/>
    <ds:schemaRef ds:uri="fd536205-73bb-4c47-a2d2-20f2a6fe7dd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Default Theme</Template>
  <TotalTime>0</TotalTime>
  <Words>3422</Words>
  <Application>Microsoft Office PowerPoint</Application>
  <PresentationFormat>Widescreen</PresentationFormat>
  <Paragraphs>479</Paragraphs>
  <Slides>51</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Libre Franklin</vt:lpstr>
      <vt:lpstr>Libre Franklin Light</vt:lpstr>
      <vt:lpstr>Libre Franklin Medium</vt:lpstr>
      <vt:lpstr>Office Theme</vt:lpstr>
      <vt:lpstr>PowerPoint Presentation</vt:lpstr>
      <vt:lpstr>PowerPoint Presentation</vt:lpstr>
      <vt:lpstr>Recording is starting</vt:lpstr>
      <vt:lpstr>Agenda</vt:lpstr>
      <vt:lpstr>Food Security Definition</vt:lpstr>
      <vt:lpstr>Housing Stability Definition</vt:lpstr>
      <vt:lpstr>Housing Instability Definition</vt:lpstr>
      <vt:lpstr>PowerPoint Presentation</vt:lpstr>
      <vt:lpstr>Housing Instability Definition</vt:lpstr>
      <vt:lpstr>Food Security Definition</vt:lpstr>
      <vt:lpstr>Food Security Definition</vt:lpstr>
      <vt:lpstr>PowerPoint Presentation</vt:lpstr>
      <vt:lpstr>PowerPoint Presentation</vt:lpstr>
      <vt:lpstr>Social Arc:  Housing and Food</vt:lpstr>
      <vt:lpstr>Social Arc Components</vt:lpstr>
      <vt:lpstr>Social Arc: Interventions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Archive</vt:lpstr>
      <vt:lpstr>Gravity Workstreams</vt:lpstr>
      <vt:lpstr>PowerPoint Presentation</vt:lpstr>
      <vt:lpstr>PowerPoint Presentation</vt:lpstr>
      <vt:lpstr>V3 SDOH Work plan</vt:lpstr>
      <vt:lpstr>Ready for Use – 11 Data elements</vt:lpstr>
      <vt:lpstr>Ready for V3 Value set Development – 9 Data elements</vt:lpstr>
      <vt:lpstr> Future Development: Start July 2026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Janine Kaye</dc:creator>
  <cp:lastModifiedBy>Jennifer Lawson</cp:lastModifiedBy>
  <cp:revision>1</cp:revision>
  <dcterms:created xsi:type="dcterms:W3CDTF">2025-09-15T23:50:17Z</dcterms:created>
  <dcterms:modified xsi:type="dcterms:W3CDTF">2026-04-13T12:42:59Z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0x0101005AD3E4C2DF4CB846B932CD1125180282</vt:lpwstr>
  </property>
  <property fmtid="{D5CDD505-2E9C-101B-9397-08002B2CF9AE}" pid="4" name="Order">
    <vt:r8>2030100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