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D_937473D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0" r:id="rId5"/>
    <p:sldId id="297" r:id="rId6"/>
    <p:sldId id="289" r:id="rId7"/>
    <p:sldId id="293" r:id="rId8"/>
    <p:sldId id="292" r:id="rId9"/>
    <p:sldId id="291" r:id="rId10"/>
    <p:sldId id="296" r:id="rId11"/>
    <p:sldId id="294" r:id="rId12"/>
    <p:sldId id="282" r:id="rId13"/>
    <p:sldId id="290" r:id="rId14"/>
    <p:sldId id="284" r:id="rId15"/>
    <p:sldId id="285" r:id="rId16"/>
    <p:sldId id="4796" r:id="rId17"/>
    <p:sldId id="4807" r:id="rId18"/>
    <p:sldId id="763" r:id="rId1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F7EB04-2042-28C4-7D23-DF347712863D}" name="Forouzi, Sam" initials="SF" userId="S::sam.forouzi@ontariohealth.ca::0b6d262b-2292-43d2-8971-5e6d1ff46381" providerId="AD"/>
  <p188:author id="{A35F686D-0653-5C3C-ECC2-1EA5E9BC1567}" name="McKenzie, Lloyd" initials="ML" userId="S::lloyd.mckenzie@ontariohealth.ca::4544ac19-90a7-4bc9-9dda-63119ceabc25" providerId="AD"/>
  <p188:author id="{79546CBB-4E20-B293-08EF-BB0AB8FFD517}" name="Jiang, Cindy" initials="JC" userId="S::cindy.jiang@ontariohealth.ca::69d1e1d9-d579-464b-a84a-3870a6d2e0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loyd McKenzi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3D69B"/>
    <a:srgbClr val="000000"/>
    <a:srgbClr val="747679"/>
    <a:srgbClr val="BABCBE"/>
    <a:srgbClr val="EC2227"/>
    <a:srgbClr val="3D3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2" autoAdjust="0"/>
  </p:normalViewPr>
  <p:slideViewPr>
    <p:cSldViewPr snapToGrid="0">
      <p:cViewPr varScale="1">
        <p:scale>
          <a:sx n="123" d="100"/>
          <a:sy n="123" d="100"/>
        </p:scale>
        <p:origin x="11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comments/modernComment_11D_937473D9.xml><?xml version="1.0" encoding="utf-8"?>
<p188:cmLst xmlns:a="http://schemas.openxmlformats.org/drawingml/2006/main" xmlns:r="http://schemas.openxmlformats.org/officeDocument/2006/relationships" xmlns:p188="http://schemas.microsoft.com/office/powerpoint/2018/8/main">
  <p188:cm id="{1BF4E27F-E56E-4F48-8D62-F8C039293DE1}" authorId="{79546CBB-4E20-B293-08EF-BB0AB8FFD517}" status="resolved" created="2025-02-06T20:04:05.297" complete="100000">
    <ac:txMkLst xmlns:ac="http://schemas.microsoft.com/office/drawing/2013/main/command">
      <pc:docMk xmlns:pc="http://schemas.microsoft.com/office/powerpoint/2013/main/command"/>
      <pc:sldMk xmlns:pc="http://schemas.microsoft.com/office/powerpoint/2013/main/command" cId="2473882585" sldId="285"/>
      <ac:graphicFrameMk id="4" creationId="{B26B9798-D139-E52B-369D-90F6875D9CBB}"/>
      <ac:tblMk/>
      <ac:tcMk rowId="1362790498" colId="837423423"/>
      <ac:txMk cp="1" len="5">
        <ac:context len="21" hash="2425888827"/>
      </ac:txMk>
    </ac:txMkLst>
    <p188:pos x="2300653" y="1567961"/>
    <p188:txBody>
      <a:bodyPr/>
      <a:lstStyle/>
      <a:p>
        <a:r>
          <a:rPr lang="en-US"/>
          <a:t>James Agnew is no longer with UHN. Suggest we change it to Smile Digital Health per HAPI website: https://hapifhir.io/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1C933-A3A7-4819-936C-08BC92B92FB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7357D131-690E-4A4C-981C-5576EB4502F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BCE7D1B-E2D6-42EC-A46F-6B8D8AB722EA}" type="datetime1">
              <a:rPr lang="en-US" altLang="en-US"/>
              <a:pPr/>
              <a:t>5/2/2025</a:t>
            </a:fld>
            <a:endParaRPr lang="en-US" altLang="en-US"/>
          </a:p>
        </p:txBody>
      </p:sp>
      <p:sp>
        <p:nvSpPr>
          <p:cNvPr id="4" name="Footer Placeholder 3">
            <a:extLst>
              <a:ext uri="{FF2B5EF4-FFF2-40B4-BE49-F238E27FC236}">
                <a16:creationId xmlns:a16="http://schemas.microsoft.com/office/drawing/2014/main" id="{9C1D8EA6-9C86-4F7F-B7C5-070E4D9F8F7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D9B6D92A-0A5F-4AA1-95B8-1326F4D535D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E606E1-2B5C-4ABE-86A7-571D882BB72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166A2-FEF6-4EC8-84B3-A76311A6FF5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E67BC3C-A21A-48F0-A2C9-8D7DD406C7B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0D4D74E-7671-46E5-9A5B-14F31A4C0D2E}" type="datetime1">
              <a:rPr lang="en-US" altLang="en-US"/>
              <a:pPr/>
              <a:t>5/2/2025</a:t>
            </a:fld>
            <a:endParaRPr lang="en-US" altLang="en-US"/>
          </a:p>
        </p:txBody>
      </p:sp>
      <p:sp>
        <p:nvSpPr>
          <p:cNvPr id="4" name="Slide Image Placeholder 3">
            <a:extLst>
              <a:ext uri="{FF2B5EF4-FFF2-40B4-BE49-F238E27FC236}">
                <a16:creationId xmlns:a16="http://schemas.microsoft.com/office/drawing/2014/main" id="{E9E93702-94BE-4671-89D2-9C4D526405B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EB7E0D-EC1C-459D-9D11-7E7BC045C4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E37DDC7-F62A-471B-8BFE-AA38872463F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3680F202-6235-4914-8937-DCBF6EA68FC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F4A7F80-F256-4EC8-A9CC-1A842C6C5143}"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pitchFamily="-126" charset="-128"/>
        <a:cs typeface="+mn-cs"/>
      </a:defRPr>
    </a:lvl1pPr>
    <a:lvl2pPr marL="4572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FHIR Path is an expression language that can navigate a </a:t>
            </a:r>
            <a:r>
              <a:rPr lang="en-AU" err="1"/>
              <a:t>fhir</a:t>
            </a:r>
            <a:r>
              <a:rPr lang="en-AU"/>
              <a:t> resource and evaluate a result. It can manipulate the result or perform tests along the way in a fluent style.</a:t>
            </a:r>
          </a:p>
          <a:p>
            <a:r>
              <a:rPr lang="en-AU"/>
              <a:t>Could return a collection of nodes from the resource, a single Boolean value, or even a concatenation of multiple fields.</a:t>
            </a:r>
          </a:p>
          <a:p>
            <a:r>
              <a:rPr lang="en-AU"/>
              <a:t>It’s </a:t>
            </a:r>
            <a:r>
              <a:rPr lang="en-AU" err="1"/>
              <a:t>kindof</a:t>
            </a:r>
            <a:r>
              <a:rPr lang="en-AU"/>
              <a:t> like XSLT or XPath or </a:t>
            </a:r>
            <a:r>
              <a:rPr lang="en-AU" err="1"/>
              <a:t>JsonPath</a:t>
            </a:r>
            <a:r>
              <a:rPr lang="en-AU"/>
              <a:t> or .NET’s </a:t>
            </a:r>
            <a:r>
              <a:rPr lang="en-AU" err="1"/>
              <a:t>LinQ</a:t>
            </a:r>
            <a:endParaRPr lang="en-AU"/>
          </a:p>
          <a:p>
            <a:r>
              <a:rPr lang="en-AU"/>
              <a:t>We didn’t use any of these options as we needed an answer that would work for both XML and JSON (or direct object models) without needing to perform translations to another format to operate.</a:t>
            </a:r>
          </a:p>
          <a:p>
            <a:r>
              <a:rPr lang="en-AU"/>
              <a:t>Has a formal grammar</a:t>
            </a:r>
          </a:p>
          <a:p>
            <a:endParaRPr lang="en-AU"/>
          </a:p>
        </p:txBody>
      </p:sp>
      <p:sp>
        <p:nvSpPr>
          <p:cNvPr id="4" name="Slide Number Placeholder 3"/>
          <p:cNvSpPr>
            <a:spLocks noGrp="1"/>
          </p:cNvSpPr>
          <p:nvPr>
            <p:ph type="sldNum" sz="quarter" idx="5"/>
          </p:nvPr>
        </p:nvSpPr>
        <p:spPr/>
        <p:txBody>
          <a:bodyPr/>
          <a:lstStyle/>
          <a:p>
            <a:fld id="{A69C946F-C9B2-9B49-8DCA-D38D97C43A2F}" type="slidenum">
              <a:rPr lang="en-US" smtClean="0"/>
              <a:t>1</a:t>
            </a:fld>
            <a:endParaRPr lang="en-US"/>
          </a:p>
        </p:txBody>
      </p:sp>
    </p:spTree>
    <p:extLst>
      <p:ext uri="{BB962C8B-B14F-4D97-AF65-F5344CB8AC3E}">
        <p14:creationId xmlns:p14="http://schemas.microsoft.com/office/powerpoint/2010/main" val="222378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FHIR we use it to describe validation expressions (invariants/constraints) in </a:t>
            </a:r>
            <a:r>
              <a:rPr lang="en-AU" err="1"/>
              <a:t>StructureDefintions</a:t>
            </a:r>
            <a:r>
              <a:rPr lang="en-AU"/>
              <a:t> and Questionnaires, and to define what data is to be indexed in search parameters, and lots of dynamic ways in questionnaires (hope you were able to see my session on Questionnaires or pre-population earlier in the week)</a:t>
            </a:r>
          </a:p>
          <a:p>
            <a:endParaRPr lang="en-AU"/>
          </a:p>
          <a:p>
            <a:r>
              <a:rPr lang="en-AU" b="1" i="0">
                <a:solidFill>
                  <a:srgbClr val="FFFFFF"/>
                </a:solidFill>
                <a:effectLst/>
                <a:highlight>
                  <a:srgbClr val="2B2B2B"/>
                </a:highlight>
                <a:latin typeface="SegoeUIVariable"/>
              </a:rPr>
              <a:t>Resource Model</a:t>
            </a:r>
            <a:r>
              <a:rPr lang="en-AU" b="0" i="0">
                <a:solidFill>
                  <a:srgbClr val="FFFFFF"/>
                </a:solidFill>
                <a:effectLst/>
                <a:highlight>
                  <a:srgbClr val="2B2B2B"/>
                </a:highlight>
                <a:latin typeface="SegoeUIVariable"/>
              </a:rPr>
              <a:t>: </a:t>
            </a:r>
            <a:r>
              <a:rPr lang="en-GB" b="0" i="0" err="1">
                <a:solidFill>
                  <a:srgbClr val="FFFFFF"/>
                </a:solidFill>
                <a:effectLst/>
                <a:highlight>
                  <a:srgbClr val="2B2B2B"/>
                </a:highlight>
                <a:latin typeface="SegoeUIVariable"/>
              </a:rPr>
              <a:t>FHIRPath</a:t>
            </a:r>
            <a:r>
              <a:rPr lang="en-GB" b="0" i="0">
                <a:solidFill>
                  <a:srgbClr val="FFFFFF"/>
                </a:solidFill>
                <a:effectLst/>
                <a:highlight>
                  <a:srgbClr val="2B2B2B"/>
                </a:highlight>
                <a:latin typeface="SegoeUIVariable"/>
              </a:rPr>
              <a:t> uses a tree model based on the logical views of FHIR resources and data types, rather than the specific JSON or XML formats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FFFFFF"/>
                </a:solidFill>
                <a:effectLst/>
                <a:highlight>
                  <a:srgbClr val="2B2B2B"/>
                </a:highlight>
                <a:latin typeface="SegoeUIVariable"/>
              </a:rPr>
              <a:t>Polymorphism</a:t>
            </a:r>
            <a:r>
              <a:rPr lang="en-GB" b="0" i="0">
                <a:solidFill>
                  <a:srgbClr val="FFFFFF"/>
                </a:solidFill>
                <a:effectLst/>
                <a:highlight>
                  <a:srgbClr val="2B2B2B"/>
                </a:highlight>
                <a:latin typeface="SegoeUIVariable"/>
              </a:rPr>
              <a:t>: It handles choice elements (e.g., </a:t>
            </a:r>
            <a:r>
              <a:rPr lang="en-GB" b="0" i="0" err="1">
                <a:solidFill>
                  <a:srgbClr val="FFFFFF"/>
                </a:solidFill>
                <a:effectLst/>
                <a:highlight>
                  <a:srgbClr val="2B2B2B"/>
                </a:highlight>
                <a:latin typeface="SegoeUIVariable"/>
              </a:rPr>
              <a:t>Patient.deceased</a:t>
            </a:r>
            <a:r>
              <a:rPr lang="en-GB" b="0" i="0">
                <a:solidFill>
                  <a:srgbClr val="FFFFFF"/>
                </a:solidFill>
                <a:effectLst/>
                <a:highlight>
                  <a:srgbClr val="2B2B2B"/>
                </a:highlight>
                <a:latin typeface="SegoeUIVariable"/>
              </a:rPr>
              <a:t>[x]) by allowing explicit treatment of specific types using the as operation.</a:t>
            </a:r>
          </a:p>
          <a:p>
            <a:endParaRPr lang="en-AU"/>
          </a:p>
        </p:txBody>
      </p:sp>
      <p:sp>
        <p:nvSpPr>
          <p:cNvPr id="4" name="Slide Number Placeholder 3"/>
          <p:cNvSpPr>
            <a:spLocks noGrp="1"/>
          </p:cNvSpPr>
          <p:nvPr>
            <p:ph type="sldNum" sz="quarter" idx="5"/>
          </p:nvPr>
        </p:nvSpPr>
        <p:spPr/>
        <p:txBody>
          <a:bodyPr/>
          <a:lstStyle/>
          <a:p>
            <a:fld id="{A69C946F-C9B2-9B49-8DCA-D38D97C43A2F}" type="slidenum">
              <a:rPr lang="en-US" smtClean="0"/>
              <a:t>2</a:t>
            </a:fld>
            <a:endParaRPr lang="en-US"/>
          </a:p>
        </p:txBody>
      </p:sp>
    </p:spTree>
    <p:extLst>
      <p:ext uri="{BB962C8B-B14F-4D97-AF65-F5344CB8AC3E}">
        <p14:creationId xmlns:p14="http://schemas.microsoft.com/office/powerpoint/2010/main" val="74418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Refer to the resource as a property tree, not a specific format. This can apply to multiple formats.</a:t>
            </a:r>
          </a:p>
          <a:p>
            <a:r>
              <a:rPr lang="en-AU"/>
              <a:t>Quickly mention polymorphic types and extension shortcut</a:t>
            </a:r>
          </a:p>
          <a:p>
            <a:r>
              <a:rPr lang="en-AU"/>
              <a:t>Also mention everything is a collection</a:t>
            </a:r>
          </a:p>
        </p:txBody>
      </p:sp>
      <p:sp>
        <p:nvSpPr>
          <p:cNvPr id="4" name="Slide Number Placeholder 3"/>
          <p:cNvSpPr>
            <a:spLocks noGrp="1"/>
          </p:cNvSpPr>
          <p:nvPr>
            <p:ph type="sldNum" sz="quarter" idx="5"/>
          </p:nvPr>
        </p:nvSpPr>
        <p:spPr/>
        <p:txBody>
          <a:bodyPr/>
          <a:lstStyle/>
          <a:p>
            <a:fld id="{A69C946F-C9B2-9B49-8DCA-D38D97C43A2F}" type="slidenum">
              <a:rPr lang="en-US" smtClean="0"/>
              <a:t>3</a:t>
            </a:fld>
            <a:endParaRPr lang="en-US"/>
          </a:p>
        </p:txBody>
      </p:sp>
    </p:spTree>
    <p:extLst>
      <p:ext uri="{BB962C8B-B14F-4D97-AF65-F5344CB8AC3E}">
        <p14:creationId xmlns:p14="http://schemas.microsoft.com/office/powerpoint/2010/main" val="194882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Highlight the order of operation, i.e. don’t stop navigating just because the collection is empty, as the function at the end might be an exists() call.</a:t>
            </a:r>
          </a:p>
        </p:txBody>
      </p:sp>
      <p:sp>
        <p:nvSpPr>
          <p:cNvPr id="4" name="Slide Number Placeholder 3"/>
          <p:cNvSpPr>
            <a:spLocks noGrp="1"/>
          </p:cNvSpPr>
          <p:nvPr>
            <p:ph type="sldNum" sz="quarter" idx="5"/>
          </p:nvPr>
        </p:nvSpPr>
        <p:spPr/>
        <p:txBody>
          <a:bodyPr/>
          <a:lstStyle/>
          <a:p>
            <a:fld id="{A69C946F-C9B2-9B49-8DCA-D38D97C43A2F}" type="slidenum">
              <a:rPr lang="en-US" smtClean="0"/>
              <a:t>5</a:t>
            </a:fld>
            <a:endParaRPr lang="en-US"/>
          </a:p>
        </p:txBody>
      </p:sp>
    </p:spTree>
    <p:extLst>
      <p:ext uri="{BB962C8B-B14F-4D97-AF65-F5344CB8AC3E}">
        <p14:creationId xmlns:p14="http://schemas.microsoft.com/office/powerpoint/2010/main" val="45841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69C946F-C9B2-9B49-8DCA-D38D97C43A2F}" type="slidenum">
              <a:rPr lang="en-US" smtClean="0"/>
              <a:t>6</a:t>
            </a:fld>
            <a:endParaRPr lang="en-US"/>
          </a:p>
        </p:txBody>
      </p:sp>
    </p:spTree>
    <p:extLst>
      <p:ext uri="{BB962C8B-B14F-4D97-AF65-F5344CB8AC3E}">
        <p14:creationId xmlns:p14="http://schemas.microsoft.com/office/powerpoint/2010/main" val="154351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Before we dive in and explore $this in more detail, it’s important that we understand context variables</a:t>
            </a:r>
          </a:p>
        </p:txBody>
      </p:sp>
      <p:sp>
        <p:nvSpPr>
          <p:cNvPr id="4" name="Slide Number Placeholder 3"/>
          <p:cNvSpPr>
            <a:spLocks noGrp="1"/>
          </p:cNvSpPr>
          <p:nvPr>
            <p:ph type="sldNum" sz="quarter" idx="5"/>
          </p:nvPr>
        </p:nvSpPr>
        <p:spPr/>
        <p:txBody>
          <a:bodyPr/>
          <a:lstStyle/>
          <a:p>
            <a:fld id="{A69C946F-C9B2-9B49-8DCA-D38D97C43A2F}" type="slidenum">
              <a:rPr lang="en-US" smtClean="0"/>
              <a:t>7</a:t>
            </a:fld>
            <a:endParaRPr lang="en-US"/>
          </a:p>
        </p:txBody>
      </p:sp>
    </p:spTree>
    <p:extLst>
      <p:ext uri="{BB962C8B-B14F-4D97-AF65-F5344CB8AC3E}">
        <p14:creationId xmlns:p14="http://schemas.microsoft.com/office/powerpoint/2010/main" val="373106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r>
              <a:rPr lang="en-AU"/>
              <a:t>Tracing</a:t>
            </a:r>
          </a:p>
          <a:p>
            <a:r>
              <a:rPr lang="en-AU"/>
              <a:t>Variables</a:t>
            </a:r>
          </a:p>
          <a:p>
            <a:r>
              <a:rPr lang="en-AU"/>
              <a:t>Different Engines – Validation from the .NET engine</a:t>
            </a:r>
          </a:p>
          <a:p>
            <a:r>
              <a:rPr lang="en-AU"/>
              <a:t>Abstract Syntax Tree – function hyperlinks to spec</a:t>
            </a:r>
          </a:p>
          <a:p>
            <a:r>
              <a:rPr lang="en-AU"/>
              <a:t>Save the AI Chat for later</a:t>
            </a:r>
          </a:p>
        </p:txBody>
      </p:sp>
      <p:sp>
        <p:nvSpPr>
          <p:cNvPr id="4" name="Slide Number Placeholder 3"/>
          <p:cNvSpPr>
            <a:spLocks noGrp="1"/>
          </p:cNvSpPr>
          <p:nvPr>
            <p:ph type="sldNum" sz="quarter" idx="5"/>
          </p:nvPr>
        </p:nvSpPr>
        <p:spPr/>
        <p:txBody>
          <a:bodyPr/>
          <a:lstStyle/>
          <a:p>
            <a:fld id="{A69C946F-C9B2-9B49-8DCA-D38D97C43A2F}" type="slidenum">
              <a:rPr lang="en-US" smtClean="0"/>
              <a:t>9</a:t>
            </a:fld>
            <a:endParaRPr lang="en-US"/>
          </a:p>
        </p:txBody>
      </p:sp>
    </p:spTree>
    <p:extLst>
      <p:ext uri="{BB962C8B-B14F-4D97-AF65-F5344CB8AC3E}">
        <p14:creationId xmlns:p14="http://schemas.microsoft.com/office/powerpoint/2010/main" val="62802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Trace is the console.log or </a:t>
            </a:r>
            <a:r>
              <a:rPr lang="en-AU" err="1"/>
              <a:t>printf</a:t>
            </a:r>
            <a:r>
              <a:rPr lang="en-AU"/>
              <a:t> of the </a:t>
            </a:r>
            <a:r>
              <a:rPr lang="en-AU" err="1"/>
              <a:t>fhirpath</a:t>
            </a:r>
            <a:r>
              <a:rPr lang="en-AU"/>
              <a:t> world</a:t>
            </a:r>
          </a:p>
          <a:p>
            <a:endParaRPr lang="en-AU"/>
          </a:p>
          <a:p>
            <a:r>
              <a:rPr lang="en-AU"/>
              <a:t>How can we debug this expression with several cases – This use case for this expression is to select the first of the values if it exists in the code: </a:t>
            </a:r>
            <a:r>
              <a:rPr lang="en-AU" err="1"/>
              <a:t>snomed</a:t>
            </a:r>
            <a:r>
              <a:rPr lang="en-AU"/>
              <a:t> concept, other concept, or free text.</a:t>
            </a:r>
          </a:p>
        </p:txBody>
      </p:sp>
      <p:sp>
        <p:nvSpPr>
          <p:cNvPr id="4" name="Slide Number Placeholder 3"/>
          <p:cNvSpPr>
            <a:spLocks noGrp="1"/>
          </p:cNvSpPr>
          <p:nvPr>
            <p:ph type="sldNum" sz="quarter" idx="5"/>
          </p:nvPr>
        </p:nvSpPr>
        <p:spPr/>
        <p:txBody>
          <a:bodyPr/>
          <a:lstStyle/>
          <a:p>
            <a:fld id="{A69C946F-C9B2-9B49-8DCA-D38D97C43A2F}" type="slidenum">
              <a:rPr lang="en-US" smtClean="0"/>
              <a:t>10</a:t>
            </a:fld>
            <a:endParaRPr lang="en-US"/>
          </a:p>
        </p:txBody>
      </p:sp>
    </p:spTree>
    <p:extLst>
      <p:ext uri="{BB962C8B-B14F-4D97-AF65-F5344CB8AC3E}">
        <p14:creationId xmlns:p14="http://schemas.microsoft.com/office/powerpoint/2010/main" val="211128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DE7049-8656-4A52-909A-CA015733F8B7}"/>
              </a:ext>
            </a:extLst>
          </p:cNvPr>
          <p:cNvSpPr/>
          <p:nvPr/>
        </p:nvSpPr>
        <p:spPr>
          <a:xfrm>
            <a:off x="457200" y="0"/>
            <a:ext cx="5703888" cy="5143500"/>
          </a:xfrm>
          <a:prstGeom prst="rect">
            <a:avLst/>
          </a:prstGeom>
          <a:solidFill>
            <a:srgbClr val="BABCB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pic>
        <p:nvPicPr>
          <p:cNvPr id="6" name="Picture 7">
            <a:extLst>
              <a:ext uri="{FF2B5EF4-FFF2-40B4-BE49-F238E27FC236}">
                <a16:creationId xmlns:a16="http://schemas.microsoft.com/office/drawing/2014/main" id="{C8AE2DB7-DAEF-4F3E-85D5-E352F4BCAC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7037" y="1440857"/>
            <a:ext cx="17319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49C8297-3E7F-4E22-8269-869CEA5AABB8}"/>
              </a:ext>
            </a:extLst>
          </p:cNvPr>
          <p:cNvCxnSpPr/>
          <p:nvPr/>
        </p:nvCxnSpPr>
        <p:spPr>
          <a:xfrm>
            <a:off x="833438" y="874713"/>
            <a:ext cx="0" cy="2125662"/>
          </a:xfrm>
          <a:prstGeom prst="line">
            <a:avLst/>
          </a:prstGeom>
          <a:ln w="635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80870" y="895551"/>
            <a:ext cx="4738447" cy="1151670"/>
          </a:xfrm>
        </p:spPr>
        <p:txBody>
          <a:bodyPr anchor="b">
            <a:noAutofit/>
          </a:bodyPr>
          <a:lstStyle>
            <a:lvl1pPr algn="l">
              <a:defRPr sz="3000" b="1" i="0" spc="120">
                <a:latin typeface="Arial"/>
                <a:cs typeface="Arial"/>
              </a:defRPr>
            </a:lvl1pPr>
          </a:lstStyle>
          <a:p>
            <a:r>
              <a:rPr lang="en-US"/>
              <a:t>Click to edit Master title style</a:t>
            </a:r>
          </a:p>
        </p:txBody>
      </p:sp>
      <p:sp>
        <p:nvSpPr>
          <p:cNvPr id="3" name="Subtitle 2"/>
          <p:cNvSpPr>
            <a:spLocks noGrp="1"/>
          </p:cNvSpPr>
          <p:nvPr>
            <p:ph type="subTitle" idx="1"/>
          </p:nvPr>
        </p:nvSpPr>
        <p:spPr>
          <a:xfrm>
            <a:off x="1180870" y="2287197"/>
            <a:ext cx="4668695" cy="877213"/>
          </a:xfrm>
        </p:spPr>
        <p:txBody>
          <a:bodyPr>
            <a:noAutofit/>
          </a:bodyPr>
          <a:lstStyle>
            <a:lvl1pPr marL="0" indent="0" algn="l">
              <a:buNone/>
              <a:defRPr sz="2400">
                <a:solidFill>
                  <a:srgbClr val="EC22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20" name="Text Placeholder 19"/>
          <p:cNvSpPr>
            <a:spLocks noGrp="1"/>
          </p:cNvSpPr>
          <p:nvPr>
            <p:ph type="body" sz="quarter" idx="10"/>
          </p:nvPr>
        </p:nvSpPr>
        <p:spPr>
          <a:xfrm>
            <a:off x="1181100" y="3721208"/>
            <a:ext cx="4026440" cy="412750"/>
          </a:xfrm>
        </p:spPr>
        <p:txBody>
          <a:bodyPr anchor="b">
            <a:noAutofit/>
          </a:bodyPr>
          <a:lstStyle>
            <a:lvl1pPr marL="0" marR="0" indent="0" algn="l" defTabSz="457200" rtl="0" eaLnBrk="1" fontAlgn="auto" latinLnBrk="0" hangingPunct="1">
              <a:lnSpc>
                <a:spcPct val="100000"/>
              </a:lnSpc>
              <a:spcBef>
                <a:spcPts val="0"/>
              </a:spcBef>
              <a:spcAft>
                <a:spcPts val="0"/>
              </a:spcAft>
              <a:buClrTx/>
              <a:buSzTx/>
              <a:buFontTx/>
              <a:buNone/>
              <a:tabLst/>
              <a:defRPr sz="2000"/>
            </a:lvl1pPr>
          </a:lstStyle>
          <a:p>
            <a:pPr lvl="0"/>
            <a:r>
              <a:rPr lang="en-US" noProof="0"/>
              <a:t>Click to edit Master text styles</a:t>
            </a:r>
          </a:p>
        </p:txBody>
      </p:sp>
      <p:sp>
        <p:nvSpPr>
          <p:cNvPr id="8" name="Footer Placeholder 4">
            <a:extLst>
              <a:ext uri="{FF2B5EF4-FFF2-40B4-BE49-F238E27FC236}">
                <a16:creationId xmlns:a16="http://schemas.microsoft.com/office/drawing/2014/main" id="{8E2087E9-637C-4C09-8985-3BAE95EB3A0C}"/>
              </a:ext>
            </a:extLst>
          </p:cNvPr>
          <p:cNvSpPr>
            <a:spLocks noGrp="1"/>
          </p:cNvSpPr>
          <p:nvPr>
            <p:ph type="ftr" sz="quarter" idx="11"/>
          </p:nvPr>
        </p:nvSpPr>
        <p:spPr>
          <a:xfrm>
            <a:off x="1071563" y="4827588"/>
            <a:ext cx="4729162" cy="157162"/>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sp>
        <p:nvSpPr>
          <p:cNvPr id="9" name="Date Placeholder 3">
            <a:extLst>
              <a:ext uri="{FF2B5EF4-FFF2-40B4-BE49-F238E27FC236}">
                <a16:creationId xmlns:a16="http://schemas.microsoft.com/office/drawing/2014/main" id="{AEAF7E73-D995-4378-86E2-E0B1F5C1F622}"/>
              </a:ext>
            </a:extLst>
          </p:cNvPr>
          <p:cNvSpPr>
            <a:spLocks noGrp="1"/>
          </p:cNvSpPr>
          <p:nvPr>
            <p:ph type="dt" sz="half" idx="12"/>
          </p:nvPr>
        </p:nvSpPr>
        <p:spPr>
          <a:xfrm>
            <a:off x="1181100" y="4252913"/>
            <a:ext cx="1304925" cy="207962"/>
          </a:xfrm>
        </p:spPr>
        <p:txBody>
          <a:bodyPr lIns="0" tIns="0" rIns="0" bIns="0" anchor="b">
            <a:noAutofit/>
          </a:bodyPr>
          <a:lstStyle>
            <a:lvl1pPr>
              <a:defRPr sz="1800"/>
            </a:lvl1pPr>
          </a:lstStyle>
          <a:p>
            <a:endParaRPr lang="en-US" altLang="en-US"/>
          </a:p>
        </p:txBody>
      </p:sp>
      <p:grpSp>
        <p:nvGrpSpPr>
          <p:cNvPr id="13" name="Group 12">
            <a:extLst>
              <a:ext uri="{FF2B5EF4-FFF2-40B4-BE49-F238E27FC236}">
                <a16:creationId xmlns:a16="http://schemas.microsoft.com/office/drawing/2014/main" id="{8A99FD18-1303-4E12-ABA1-B30CBBB3B10A}"/>
              </a:ext>
            </a:extLst>
          </p:cNvPr>
          <p:cNvGrpSpPr/>
          <p:nvPr userDrawn="1"/>
        </p:nvGrpSpPr>
        <p:grpSpPr>
          <a:xfrm>
            <a:off x="6645645" y="3000375"/>
            <a:ext cx="2056517" cy="1252151"/>
            <a:chOff x="6630283" y="795070"/>
            <a:chExt cx="2056517" cy="1252151"/>
          </a:xfrm>
        </p:grpSpPr>
        <p:pic>
          <p:nvPicPr>
            <p:cNvPr id="10" name="Picture 9">
              <a:extLst>
                <a:ext uri="{FF2B5EF4-FFF2-40B4-BE49-F238E27FC236}">
                  <a16:creationId xmlns:a16="http://schemas.microsoft.com/office/drawing/2014/main" id="{62F04412-3440-441C-8799-7AB8A90AFB9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4" name="TextBox 3">
              <a:extLst>
                <a:ext uri="{FF2B5EF4-FFF2-40B4-BE49-F238E27FC236}">
                  <a16:creationId xmlns:a16="http://schemas.microsoft.com/office/drawing/2014/main" id="{199A414C-D2EB-4759-97E6-ED87C3525D36}"/>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12" name="TextBox 11">
              <a:extLst>
                <a:ext uri="{FF2B5EF4-FFF2-40B4-BE49-F238E27FC236}">
                  <a16:creationId xmlns:a16="http://schemas.microsoft.com/office/drawing/2014/main" id="{DB29983A-86AA-4395-862B-35F54B597C08}"/>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pic>
        <p:nvPicPr>
          <p:cNvPr id="15" name="Picture 14" descr="Creative Commons Licence">
            <a:extLst>
              <a:ext uri="{FF2B5EF4-FFF2-40B4-BE49-F238E27FC236}">
                <a16:creationId xmlns:a16="http://schemas.microsoft.com/office/drawing/2014/main" id="{B400A948-C3CD-4AB8-A0B0-5E7E9538E39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87932" y="4679950"/>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Text with Intro">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466D48E-528D-484A-A925-566493FD62D7}"/>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8385"/>
            <a:ext cx="2246479" cy="779921"/>
          </a:xfrm>
        </p:spPr>
        <p:txBody>
          <a:bodyPr>
            <a:noAutofit/>
          </a:bodyPr>
          <a:lstStyle>
            <a:lvl1pPr algn="l">
              <a:defRPr sz="2000" b="1">
                <a:solidFill>
                  <a:srgbClr val="EC2227"/>
                </a:solidFill>
              </a:defRPr>
            </a:lvl1pPr>
          </a:lstStyle>
          <a:p>
            <a:r>
              <a:rPr lang="en-US"/>
              <a:t>Click to edit Master title style</a:t>
            </a:r>
          </a:p>
        </p:txBody>
      </p:sp>
      <p:sp>
        <p:nvSpPr>
          <p:cNvPr id="17" name="Text Placeholder 16"/>
          <p:cNvSpPr>
            <a:spLocks noGrp="1"/>
          </p:cNvSpPr>
          <p:nvPr>
            <p:ph type="body" sz="quarter" idx="13"/>
          </p:nvPr>
        </p:nvSpPr>
        <p:spPr>
          <a:xfrm>
            <a:off x="3197225" y="352194"/>
            <a:ext cx="5586413" cy="863468"/>
          </a:xfrm>
        </p:spPr>
        <p:txBody>
          <a:bodyPr>
            <a:noAutofit/>
          </a:bodyPr>
          <a:lstStyle>
            <a:lvl1pPr marL="0" indent="0">
              <a:buNone/>
              <a:defRPr sz="30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a:t>Click to edit Master text styles</a:t>
            </a:r>
          </a:p>
        </p:txBody>
      </p:sp>
      <p:sp>
        <p:nvSpPr>
          <p:cNvPr id="10" name="Text Placeholder 9"/>
          <p:cNvSpPr>
            <a:spLocks noGrp="1"/>
          </p:cNvSpPr>
          <p:nvPr>
            <p:ph type="body" sz="quarter" idx="16"/>
          </p:nvPr>
        </p:nvSpPr>
        <p:spPr>
          <a:xfrm>
            <a:off x="613648" y="1378635"/>
            <a:ext cx="3879312" cy="2667682"/>
          </a:xfrm>
        </p:spPr>
        <p:txBody>
          <a:bodyPr>
            <a:noAutofit/>
          </a:bodyPr>
          <a:lstStyle>
            <a:lvl1pPr marL="182880" indent="-182880">
              <a:spcBef>
                <a:spcPts val="600"/>
              </a:spcBef>
              <a:spcAft>
                <a:spcPts val="0"/>
              </a:spcAft>
              <a:defRPr sz="2400"/>
            </a:lvl1pPr>
            <a:lvl2pPr>
              <a:spcBef>
                <a:spcPts val="600"/>
              </a:spcBef>
              <a:spcAft>
                <a:spcPts val="0"/>
              </a:spcAft>
              <a:defRPr sz="2000"/>
            </a:lvl2pPr>
            <a:lvl3pPr>
              <a:spcBef>
                <a:spcPts val="600"/>
              </a:spcBef>
              <a:spcAft>
                <a:spcPts val="0"/>
              </a:spcAft>
              <a:defRPr sz="2000"/>
            </a:lvl3pPr>
            <a:lvl4pPr>
              <a:spcBef>
                <a:spcPts val="600"/>
              </a:spcBef>
              <a:spcAft>
                <a:spcPts val="0"/>
              </a:spcAft>
              <a:defRPr sz="2000"/>
            </a:lvl4pPr>
            <a:lvl5pPr>
              <a:spcBef>
                <a:spcPts val="600"/>
              </a:spcBef>
              <a:spcAft>
                <a:spcPts val="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9"/>
          <p:cNvSpPr>
            <a:spLocks noGrp="1"/>
          </p:cNvSpPr>
          <p:nvPr>
            <p:ph type="body" sz="quarter" idx="17"/>
          </p:nvPr>
        </p:nvSpPr>
        <p:spPr>
          <a:xfrm>
            <a:off x="4813123" y="1378635"/>
            <a:ext cx="3878748" cy="2667681"/>
          </a:xfrm>
        </p:spPr>
        <p:txBody>
          <a:bodyPr>
            <a:noAutofit/>
          </a:bodyPr>
          <a:lstStyle>
            <a:lvl1pPr marL="182880" indent="-182880">
              <a:spcBef>
                <a:spcPts val="600"/>
              </a:spcBef>
              <a:spcAft>
                <a:spcPts val="0"/>
              </a:spcAft>
              <a:defRPr sz="2400"/>
            </a:lvl1pPr>
            <a:lvl2pPr>
              <a:spcBef>
                <a:spcPts val="600"/>
              </a:spcBef>
              <a:spcAft>
                <a:spcPts val="0"/>
              </a:spcAft>
              <a:defRPr sz="2000"/>
            </a:lvl2pPr>
            <a:lvl3pPr>
              <a:spcBef>
                <a:spcPts val="600"/>
              </a:spcBef>
              <a:spcAft>
                <a:spcPts val="0"/>
              </a:spcAft>
              <a:defRPr sz="2000"/>
            </a:lvl3pPr>
            <a:lvl4pPr>
              <a:spcBef>
                <a:spcPts val="600"/>
              </a:spcBef>
              <a:spcAft>
                <a:spcPts val="0"/>
              </a:spcAft>
              <a:defRPr sz="2000"/>
            </a:lvl4pPr>
            <a:lvl5pPr>
              <a:spcBef>
                <a:spcPts val="600"/>
              </a:spcBef>
              <a:spcAft>
                <a:spcPts val="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7">
            <a:extLst>
              <a:ext uri="{FF2B5EF4-FFF2-40B4-BE49-F238E27FC236}">
                <a16:creationId xmlns:a16="http://schemas.microsoft.com/office/drawing/2014/main" id="{6706B998-D951-4F97-BE9F-3BD5E56247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B75F1D15-790E-4D43-B620-7A5D6CBCA9E0}"/>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a:extLst>
              <a:ext uri="{FF2B5EF4-FFF2-40B4-BE49-F238E27FC236}">
                <a16:creationId xmlns:a16="http://schemas.microsoft.com/office/drawing/2014/main" id="{1B1954A0-3B1F-45BD-8FA9-A14758770218}"/>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29" name="Group 28">
            <a:extLst>
              <a:ext uri="{FF2B5EF4-FFF2-40B4-BE49-F238E27FC236}">
                <a16:creationId xmlns:a16="http://schemas.microsoft.com/office/drawing/2014/main" id="{85BCC205-8E7B-4AA3-95ED-09EC96073ECB}"/>
              </a:ext>
            </a:extLst>
          </p:cNvPr>
          <p:cNvGrpSpPr/>
          <p:nvPr userDrawn="1"/>
        </p:nvGrpSpPr>
        <p:grpSpPr>
          <a:xfrm>
            <a:off x="8164512" y="4638675"/>
            <a:ext cx="760443" cy="463011"/>
            <a:chOff x="6630283" y="795070"/>
            <a:chExt cx="2056517" cy="1252151"/>
          </a:xfrm>
        </p:grpSpPr>
        <p:pic>
          <p:nvPicPr>
            <p:cNvPr id="30" name="Picture 29">
              <a:extLst>
                <a:ext uri="{FF2B5EF4-FFF2-40B4-BE49-F238E27FC236}">
                  <a16:creationId xmlns:a16="http://schemas.microsoft.com/office/drawing/2014/main" id="{DCF979AB-4E21-41A9-8B50-C00610DA71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31" name="TextBox 30">
              <a:extLst>
                <a:ext uri="{FF2B5EF4-FFF2-40B4-BE49-F238E27FC236}">
                  <a16:creationId xmlns:a16="http://schemas.microsoft.com/office/drawing/2014/main" id="{B1140687-0519-41DE-8FC8-8A628288D981}"/>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32" name="TextBox 31">
              <a:extLst>
                <a:ext uri="{FF2B5EF4-FFF2-40B4-BE49-F238E27FC236}">
                  <a16:creationId xmlns:a16="http://schemas.microsoft.com/office/drawing/2014/main" id="{1C5EFE6E-97AF-425C-859B-E543AB8780C0}"/>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16" name="Straight Connector 15">
            <a:extLst>
              <a:ext uri="{FF2B5EF4-FFF2-40B4-BE49-F238E27FC236}">
                <a16:creationId xmlns:a16="http://schemas.microsoft.com/office/drawing/2014/main" id="{20862BAA-696F-4798-800F-9A4D69F70BB1}"/>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a:extLst>
              <a:ext uri="{FF2B5EF4-FFF2-40B4-BE49-F238E27FC236}">
                <a16:creationId xmlns:a16="http://schemas.microsoft.com/office/drawing/2014/main" id="{42AAD881-7F35-423D-8412-E6533C3EE11C}"/>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150980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8CD3726-52B7-4D64-8B2A-E9ECFDF6DFE8}"/>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8385"/>
            <a:ext cx="8137726" cy="779921"/>
          </a:xfrm>
        </p:spPr>
        <p:txBody>
          <a:bodyPr>
            <a:noAutofit/>
          </a:bodyPr>
          <a:lstStyle>
            <a:lvl1pPr algn="l">
              <a:defRPr sz="3000" b="1">
                <a:solidFill>
                  <a:srgbClr val="EC2227"/>
                </a:solidFill>
              </a:defRPr>
            </a:lvl1pPr>
          </a:lstStyle>
          <a:p>
            <a:r>
              <a:rPr lang="en-US"/>
              <a:t>Click to edit Master title style</a:t>
            </a:r>
          </a:p>
        </p:txBody>
      </p:sp>
      <p:sp>
        <p:nvSpPr>
          <p:cNvPr id="10" name="Text Placeholder 9"/>
          <p:cNvSpPr>
            <a:spLocks noGrp="1"/>
          </p:cNvSpPr>
          <p:nvPr>
            <p:ph type="body" sz="quarter" idx="16"/>
          </p:nvPr>
        </p:nvSpPr>
        <p:spPr>
          <a:xfrm>
            <a:off x="613649" y="1294229"/>
            <a:ext cx="2636010" cy="2752088"/>
          </a:xfrm>
        </p:spPr>
        <p:txBody>
          <a:bodyPr>
            <a:noAutofit/>
          </a:bodyPr>
          <a:lstStyle>
            <a:lvl1pPr marL="0" indent="0">
              <a:spcBef>
                <a:spcPts val="600"/>
              </a:spcBef>
              <a:spcAft>
                <a:spcPts val="600"/>
              </a:spcAft>
              <a:buNone/>
              <a:defRPr sz="2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2" name="Text Placeholder 9"/>
          <p:cNvSpPr>
            <a:spLocks noGrp="1"/>
          </p:cNvSpPr>
          <p:nvPr>
            <p:ph type="body" sz="quarter" idx="17"/>
          </p:nvPr>
        </p:nvSpPr>
        <p:spPr>
          <a:xfrm>
            <a:off x="6147649" y="1294229"/>
            <a:ext cx="2636010" cy="2752087"/>
          </a:xfrm>
        </p:spPr>
        <p:txBody>
          <a:bodyPr>
            <a:noAutofit/>
          </a:bodyPr>
          <a:lstStyle>
            <a:lvl1pPr marL="0" indent="0">
              <a:spcBef>
                <a:spcPts val="600"/>
              </a:spcBef>
              <a:spcAft>
                <a:spcPts val="600"/>
              </a:spcAft>
              <a:buNone/>
              <a:defRPr sz="2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4" name="Text Placeholder 9"/>
          <p:cNvSpPr>
            <a:spLocks noGrp="1"/>
          </p:cNvSpPr>
          <p:nvPr>
            <p:ph type="body" sz="quarter" idx="18"/>
          </p:nvPr>
        </p:nvSpPr>
        <p:spPr>
          <a:xfrm>
            <a:off x="3378235" y="1294229"/>
            <a:ext cx="2636010" cy="2752088"/>
          </a:xfrm>
        </p:spPr>
        <p:txBody>
          <a:bodyPr>
            <a:noAutofit/>
          </a:bodyPr>
          <a:lstStyle>
            <a:lvl1pPr marL="0" indent="0">
              <a:spcBef>
                <a:spcPts val="600"/>
              </a:spcBef>
              <a:spcAft>
                <a:spcPts val="600"/>
              </a:spcAft>
              <a:buNone/>
              <a:defRPr sz="2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pic>
        <p:nvPicPr>
          <p:cNvPr id="24" name="Picture 7">
            <a:extLst>
              <a:ext uri="{FF2B5EF4-FFF2-40B4-BE49-F238E27FC236}">
                <a16:creationId xmlns:a16="http://schemas.microsoft.com/office/drawing/2014/main" id="{604E4302-EBCD-43F8-87C1-3B809E0D7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E02F4A6A-E078-44C5-8E0D-7BCEDBC74B2C}"/>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a:extLst>
              <a:ext uri="{FF2B5EF4-FFF2-40B4-BE49-F238E27FC236}">
                <a16:creationId xmlns:a16="http://schemas.microsoft.com/office/drawing/2014/main" id="{3E9F65D5-F0E8-4EA4-B4AD-024D025D4000}"/>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29" name="Group 28">
            <a:extLst>
              <a:ext uri="{FF2B5EF4-FFF2-40B4-BE49-F238E27FC236}">
                <a16:creationId xmlns:a16="http://schemas.microsoft.com/office/drawing/2014/main" id="{E49FDB1F-A010-4A85-8A85-34BA74CA4C77}"/>
              </a:ext>
            </a:extLst>
          </p:cNvPr>
          <p:cNvGrpSpPr/>
          <p:nvPr userDrawn="1"/>
        </p:nvGrpSpPr>
        <p:grpSpPr>
          <a:xfrm>
            <a:off x="8164512" y="4638675"/>
            <a:ext cx="760443" cy="463011"/>
            <a:chOff x="6630283" y="795070"/>
            <a:chExt cx="2056517" cy="1252151"/>
          </a:xfrm>
        </p:grpSpPr>
        <p:pic>
          <p:nvPicPr>
            <p:cNvPr id="30" name="Picture 29">
              <a:extLst>
                <a:ext uri="{FF2B5EF4-FFF2-40B4-BE49-F238E27FC236}">
                  <a16:creationId xmlns:a16="http://schemas.microsoft.com/office/drawing/2014/main" id="{0DC42F94-2A5A-4F74-A03C-8C60748FB50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31" name="TextBox 30">
              <a:extLst>
                <a:ext uri="{FF2B5EF4-FFF2-40B4-BE49-F238E27FC236}">
                  <a16:creationId xmlns:a16="http://schemas.microsoft.com/office/drawing/2014/main" id="{BFC46431-D3EF-41DF-8094-61ABF37BFE99}"/>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32" name="TextBox 31">
              <a:extLst>
                <a:ext uri="{FF2B5EF4-FFF2-40B4-BE49-F238E27FC236}">
                  <a16:creationId xmlns:a16="http://schemas.microsoft.com/office/drawing/2014/main" id="{3F05A8E2-A818-4CDB-8B7D-0239DF689819}"/>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16" name="Straight Connector 15">
            <a:extLst>
              <a:ext uri="{FF2B5EF4-FFF2-40B4-BE49-F238E27FC236}">
                <a16:creationId xmlns:a16="http://schemas.microsoft.com/office/drawing/2014/main" id="{02D54103-E15C-497F-AB5F-39E6AF10A3F0}"/>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a:extLst>
              <a:ext uri="{FF2B5EF4-FFF2-40B4-BE49-F238E27FC236}">
                <a16:creationId xmlns:a16="http://schemas.microsoft.com/office/drawing/2014/main" id="{80D2338D-25E7-46AC-B05A-D940D1C3E7C0}"/>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300245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umn with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7877E05-DEA4-4FC5-879E-20570832F5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E5C8F04-F07B-4668-9F9F-8BDD89357081}"/>
              </a:ext>
            </a:extLst>
          </p:cNvPr>
          <p:cNvCxnSpPr/>
          <p:nvPr/>
        </p:nvCxnSpPr>
        <p:spPr>
          <a:xfrm>
            <a:off x="4060825"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419A212-4F29-4E75-A434-E7B0CFE2C07F}"/>
              </a:ext>
            </a:extLst>
          </p:cNvPr>
          <p:cNvCxnSpPr/>
          <p:nvPr/>
        </p:nvCxnSpPr>
        <p:spPr>
          <a:xfrm>
            <a:off x="3221038"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378234" y="204787"/>
            <a:ext cx="5405423" cy="783519"/>
          </a:xfrm>
        </p:spPr>
        <p:txBody>
          <a:bodyPr>
            <a:noAutofit/>
          </a:bodyPr>
          <a:lstStyle>
            <a:lvl1pPr algn="l">
              <a:defRPr sz="3000" b="1">
                <a:solidFill>
                  <a:srgbClr val="EC2227"/>
                </a:solidFill>
              </a:defRPr>
            </a:lvl1pPr>
          </a:lstStyle>
          <a:p>
            <a:r>
              <a:rPr lang="en-US"/>
              <a:t>Click to edit Master title style</a:t>
            </a:r>
          </a:p>
        </p:txBody>
      </p:sp>
      <p:sp>
        <p:nvSpPr>
          <p:cNvPr id="4" name="Text Placeholder 3"/>
          <p:cNvSpPr>
            <a:spLocks noGrp="1"/>
          </p:cNvSpPr>
          <p:nvPr>
            <p:ph type="body" sz="half" idx="2"/>
          </p:nvPr>
        </p:nvSpPr>
        <p:spPr>
          <a:xfrm>
            <a:off x="3378235" y="1322372"/>
            <a:ext cx="5405424" cy="2967992"/>
          </a:xfrm>
        </p:spPr>
        <p:txBody>
          <a:bodyPr>
            <a:noAutofit/>
          </a:bodyPr>
          <a:lstStyle>
            <a:lvl1pPr marL="0" indent="0">
              <a:spcBef>
                <a:spcPts val="600"/>
              </a:spcBef>
              <a:spcAft>
                <a:spcPts val="0"/>
              </a:spcAft>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Picture Placeholder 19"/>
          <p:cNvSpPr>
            <a:spLocks noGrp="1"/>
          </p:cNvSpPr>
          <p:nvPr>
            <p:ph type="pic" sz="quarter" idx="13"/>
          </p:nvPr>
        </p:nvSpPr>
        <p:spPr>
          <a:xfrm>
            <a:off x="0" y="0"/>
            <a:ext cx="3025775" cy="5143500"/>
          </a:xfrm>
        </p:spPr>
        <p:txBody>
          <a:bodyPr rtlCol="0" anchor="ctr">
            <a:normAutofit/>
          </a:bodyPr>
          <a:lstStyle>
            <a:lvl1pPr algn="ctr">
              <a:defRPr sz="900"/>
            </a:lvl1pPr>
          </a:lstStyle>
          <a:p>
            <a:pPr lvl="0"/>
            <a:r>
              <a:rPr lang="en-US" noProof="0"/>
              <a:t>Click icon to add picture</a:t>
            </a:r>
          </a:p>
        </p:txBody>
      </p:sp>
      <p:sp>
        <p:nvSpPr>
          <p:cNvPr id="9" name="Footer Placeholder 5">
            <a:extLst>
              <a:ext uri="{FF2B5EF4-FFF2-40B4-BE49-F238E27FC236}">
                <a16:creationId xmlns:a16="http://schemas.microsoft.com/office/drawing/2014/main" id="{50BB96CA-A2ED-4646-843D-EEE743521AEF}"/>
              </a:ext>
            </a:extLst>
          </p:cNvPr>
          <p:cNvSpPr>
            <a:spLocks noGrp="1"/>
          </p:cNvSpPr>
          <p:nvPr>
            <p:ph type="ftr" sz="quarter" idx="14"/>
          </p:nvPr>
        </p:nvSpPr>
        <p:spPr>
          <a:xfrm>
            <a:off x="4281488" y="4787900"/>
            <a:ext cx="3103562" cy="200025"/>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15" name="Group 14">
            <a:extLst>
              <a:ext uri="{FF2B5EF4-FFF2-40B4-BE49-F238E27FC236}">
                <a16:creationId xmlns:a16="http://schemas.microsoft.com/office/drawing/2014/main" id="{E3ACDC7E-BC51-4A84-A7A5-9ED7214F4E17}"/>
              </a:ext>
            </a:extLst>
          </p:cNvPr>
          <p:cNvGrpSpPr/>
          <p:nvPr userDrawn="1"/>
        </p:nvGrpSpPr>
        <p:grpSpPr>
          <a:xfrm>
            <a:off x="8164512" y="4638675"/>
            <a:ext cx="760443" cy="463011"/>
            <a:chOff x="6630283" y="795070"/>
            <a:chExt cx="2056517" cy="1252151"/>
          </a:xfrm>
        </p:grpSpPr>
        <p:pic>
          <p:nvPicPr>
            <p:cNvPr id="16" name="Picture 15">
              <a:extLst>
                <a:ext uri="{FF2B5EF4-FFF2-40B4-BE49-F238E27FC236}">
                  <a16:creationId xmlns:a16="http://schemas.microsoft.com/office/drawing/2014/main" id="{EC768D59-702C-483F-AE48-6013A0C0CF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17" name="TextBox 16">
              <a:extLst>
                <a:ext uri="{FF2B5EF4-FFF2-40B4-BE49-F238E27FC236}">
                  <a16:creationId xmlns:a16="http://schemas.microsoft.com/office/drawing/2014/main" id="{A584133E-9621-4DD2-AF35-FBC6A946937F}"/>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18" name="TextBox 17">
              <a:extLst>
                <a:ext uri="{FF2B5EF4-FFF2-40B4-BE49-F238E27FC236}">
                  <a16:creationId xmlns:a16="http://schemas.microsoft.com/office/drawing/2014/main" id="{6C71FA54-38E9-48CE-AF75-589DEE2388AD}"/>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22" name="Straight Connector 21">
            <a:extLst>
              <a:ext uri="{FF2B5EF4-FFF2-40B4-BE49-F238E27FC236}">
                <a16:creationId xmlns:a16="http://schemas.microsoft.com/office/drawing/2014/main" id="{E05B38CF-52E0-468B-90CC-CDE35D79B655}"/>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Slide Number Placeholder 5">
            <a:extLst>
              <a:ext uri="{FF2B5EF4-FFF2-40B4-BE49-F238E27FC236}">
                <a16:creationId xmlns:a16="http://schemas.microsoft.com/office/drawing/2014/main" id="{2C925748-E04E-428B-A679-11177909B2F5}"/>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211245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fault slid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5E3256-602A-9944-B375-6EBB43B9189F}"/>
              </a:ext>
            </a:extLst>
          </p:cNvPr>
          <p:cNvSpPr/>
          <p:nvPr userDrawn="1"/>
        </p:nvSpPr>
        <p:spPr>
          <a:xfrm>
            <a:off x="0" y="4867707"/>
            <a:ext cx="9144000" cy="162000"/>
          </a:xfrm>
          <a:prstGeom prst="rect">
            <a:avLst/>
          </a:prstGeom>
          <a:solidFill>
            <a:srgbClr val="FCE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C29596E6-F01C-EB43-AA68-142474A855FB}"/>
              </a:ext>
            </a:extLst>
          </p:cNvPr>
          <p:cNvSpPr>
            <a:spLocks noGrp="1"/>
          </p:cNvSpPr>
          <p:nvPr>
            <p:ph type="title"/>
          </p:nvPr>
        </p:nvSpPr>
        <p:spPr>
          <a:xfrm>
            <a:off x="628650" y="782815"/>
            <a:ext cx="7886700" cy="665049"/>
          </a:xfrm>
          <a:prstGeom prst="rect">
            <a:avLst/>
          </a:prstGeom>
        </p:spPr>
        <p:txBody>
          <a:bodyPr/>
          <a:lstStyle>
            <a:lvl1pPr algn="l">
              <a:defRPr sz="2700">
                <a:solidFill>
                  <a:srgbClr val="0091B9"/>
                </a:solidFill>
                <a:latin typeface="Calibri" charset="0"/>
                <a:ea typeface="Calibri" charset="0"/>
                <a:cs typeface="Calibri" charset="0"/>
              </a:defRPr>
            </a:lvl1pPr>
          </a:lstStyle>
          <a:p>
            <a:r>
              <a:rPr lang="en-US"/>
              <a:t>Click to edit Master title style</a:t>
            </a:r>
          </a:p>
        </p:txBody>
      </p:sp>
      <p:sp>
        <p:nvSpPr>
          <p:cNvPr id="16" name="Text Placeholder 6">
            <a:extLst>
              <a:ext uri="{FF2B5EF4-FFF2-40B4-BE49-F238E27FC236}">
                <a16:creationId xmlns:a16="http://schemas.microsoft.com/office/drawing/2014/main" id="{F5341B44-179A-4F47-AA97-AB95A29955AB}"/>
              </a:ext>
            </a:extLst>
          </p:cNvPr>
          <p:cNvSpPr>
            <a:spLocks noGrp="1"/>
          </p:cNvSpPr>
          <p:nvPr>
            <p:ph type="body" sz="quarter" idx="10"/>
          </p:nvPr>
        </p:nvSpPr>
        <p:spPr>
          <a:xfrm>
            <a:off x="628650" y="1497928"/>
            <a:ext cx="4098472" cy="316885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8">
            <a:extLst>
              <a:ext uri="{FF2B5EF4-FFF2-40B4-BE49-F238E27FC236}">
                <a16:creationId xmlns:a16="http://schemas.microsoft.com/office/drawing/2014/main" id="{216E6ED0-8732-B942-88F9-219B1803ED2C}"/>
              </a:ext>
            </a:extLst>
          </p:cNvPr>
          <p:cNvSpPr>
            <a:spLocks noGrp="1"/>
          </p:cNvSpPr>
          <p:nvPr>
            <p:ph type="pic" sz="quarter" idx="11"/>
          </p:nvPr>
        </p:nvSpPr>
        <p:spPr>
          <a:xfrm>
            <a:off x="4858941" y="1497807"/>
            <a:ext cx="3656409" cy="3169444"/>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a:p>
        </p:txBody>
      </p:sp>
      <p:pic>
        <p:nvPicPr>
          <p:cNvPr id="18" name="Picture 17">
            <a:extLst>
              <a:ext uri="{FF2B5EF4-FFF2-40B4-BE49-F238E27FC236}">
                <a16:creationId xmlns:a16="http://schemas.microsoft.com/office/drawing/2014/main" id="{CF96A1AE-60A2-954D-93F9-C65349291699}"/>
              </a:ext>
            </a:extLst>
          </p:cNvPr>
          <p:cNvPicPr>
            <a:picLocks noChangeAspect="1"/>
          </p:cNvPicPr>
          <p:nvPr userDrawn="1"/>
        </p:nvPicPr>
        <p:blipFill>
          <a:blip r:embed="rId2"/>
          <a:srcRect/>
          <a:stretch/>
        </p:blipFill>
        <p:spPr>
          <a:xfrm>
            <a:off x="628649" y="62456"/>
            <a:ext cx="2080802" cy="326607"/>
          </a:xfrm>
          <a:prstGeom prst="rect">
            <a:avLst/>
          </a:prstGeom>
        </p:spPr>
      </p:pic>
      <p:sp>
        <p:nvSpPr>
          <p:cNvPr id="19" name="TextBox 18">
            <a:extLst>
              <a:ext uri="{FF2B5EF4-FFF2-40B4-BE49-F238E27FC236}">
                <a16:creationId xmlns:a16="http://schemas.microsoft.com/office/drawing/2014/main" id="{3269485B-D6D3-B946-B615-3E58FA9B176C}"/>
              </a:ext>
            </a:extLst>
          </p:cNvPr>
          <p:cNvSpPr txBox="1"/>
          <p:nvPr userDrawn="1"/>
        </p:nvSpPr>
        <p:spPr>
          <a:xfrm>
            <a:off x="8634943" y="4869097"/>
            <a:ext cx="307127" cy="160610"/>
          </a:xfrm>
          <a:prstGeom prst="rect">
            <a:avLst/>
          </a:prstGeom>
        </p:spPr>
        <p:txBody>
          <a:bodyPr wrap="square" lIns="0" tIns="0" rIns="0" bIns="0" rtlCol="0" anchor="ctr" anchorCtr="0">
            <a:noAutofit/>
          </a:bodyPr>
          <a:lstStyle/>
          <a:p>
            <a:pPr algn="r"/>
            <a:fld id="{DE63DE5B-D6E9-7B40-84C0-058E84E3C55A}" type="slidenum">
              <a:rPr lang="en-US" sz="900" b="0" cap="none" spc="0" baseline="0" smtClean="0">
                <a:ln w="0"/>
                <a:solidFill>
                  <a:schemeClr val="bg1"/>
                </a:solidFill>
                <a:effectLst/>
              </a:rPr>
              <a:pPr algn="r"/>
              <a:t>‹#›</a:t>
            </a:fld>
            <a:r>
              <a:rPr lang="en-US" sz="975" b="0" cap="none" spc="0" baseline="0">
                <a:ln w="0"/>
                <a:solidFill>
                  <a:schemeClr val="bg1"/>
                </a:solidFill>
                <a:effectLst/>
              </a:rPr>
              <a:t> </a:t>
            </a:r>
          </a:p>
        </p:txBody>
      </p:sp>
      <p:pic>
        <p:nvPicPr>
          <p:cNvPr id="2" name="Picture 1">
            <a:extLst>
              <a:ext uri="{FF2B5EF4-FFF2-40B4-BE49-F238E27FC236}">
                <a16:creationId xmlns:a16="http://schemas.microsoft.com/office/drawing/2014/main" id="{A8C5BD69-57D5-1D91-28BB-D3DE8C93570F}"/>
              </a:ext>
            </a:extLst>
          </p:cNvPr>
          <p:cNvPicPr>
            <a:picLocks noChangeAspect="1"/>
          </p:cNvPicPr>
          <p:nvPr userDrawn="1"/>
        </p:nvPicPr>
        <p:blipFill>
          <a:blip r:embed="rId3"/>
          <a:srcRect/>
          <a:stretch/>
        </p:blipFill>
        <p:spPr>
          <a:xfrm>
            <a:off x="7894578" y="49876"/>
            <a:ext cx="1142698" cy="393388"/>
          </a:xfrm>
          <a:prstGeom prst="rect">
            <a:avLst/>
          </a:prstGeom>
        </p:spPr>
      </p:pic>
      <p:sp>
        <p:nvSpPr>
          <p:cNvPr id="3" name="Rectangle 2">
            <a:extLst>
              <a:ext uri="{FF2B5EF4-FFF2-40B4-BE49-F238E27FC236}">
                <a16:creationId xmlns:a16="http://schemas.microsoft.com/office/drawing/2014/main" id="{57446816-B4B0-C077-A4E6-D2FC3C3B3DF2}"/>
              </a:ext>
            </a:extLst>
          </p:cNvPr>
          <p:cNvSpPr/>
          <p:nvPr userDrawn="1"/>
        </p:nvSpPr>
        <p:spPr>
          <a:xfrm>
            <a:off x="0" y="443264"/>
            <a:ext cx="9144000" cy="1004600"/>
          </a:xfrm>
          <a:prstGeom prst="rect">
            <a:avLst/>
          </a:prstGeom>
          <a:gradFill flip="none" rotWithShape="1">
            <a:gsLst>
              <a:gs pos="0">
                <a:srgbClr val="F2F2F2"/>
              </a:gs>
              <a:gs pos="34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76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stly White single pan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EFF973-2C06-D542-8981-F37E7CDEC096}"/>
              </a:ext>
            </a:extLst>
          </p:cNvPr>
          <p:cNvSpPr/>
          <p:nvPr userDrawn="1"/>
        </p:nvSpPr>
        <p:spPr>
          <a:xfrm>
            <a:off x="0" y="443264"/>
            <a:ext cx="9144000" cy="1004600"/>
          </a:xfrm>
          <a:prstGeom prst="rect">
            <a:avLst/>
          </a:prstGeom>
          <a:gradFill flip="none" rotWithShape="1">
            <a:gsLst>
              <a:gs pos="0">
                <a:srgbClr val="F2F2F2"/>
              </a:gs>
              <a:gs pos="34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E9A428-E265-304B-A132-D1DD107070AE}"/>
              </a:ext>
            </a:extLst>
          </p:cNvPr>
          <p:cNvSpPr/>
          <p:nvPr userDrawn="1"/>
        </p:nvSpPr>
        <p:spPr>
          <a:xfrm>
            <a:off x="0" y="4867707"/>
            <a:ext cx="9144000" cy="162000"/>
          </a:xfrm>
          <a:prstGeom prst="rect">
            <a:avLst/>
          </a:prstGeom>
          <a:solidFill>
            <a:srgbClr val="FCE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BBEF625-8115-6343-AAB2-B14EA68348EB}"/>
              </a:ext>
            </a:extLst>
          </p:cNvPr>
          <p:cNvSpPr>
            <a:spLocks noGrp="1"/>
          </p:cNvSpPr>
          <p:nvPr>
            <p:ph type="title"/>
          </p:nvPr>
        </p:nvSpPr>
        <p:spPr>
          <a:xfrm>
            <a:off x="628650" y="782815"/>
            <a:ext cx="7886700" cy="665049"/>
          </a:xfrm>
          <a:prstGeom prst="rect">
            <a:avLst/>
          </a:prstGeom>
        </p:spPr>
        <p:txBody>
          <a:bodyPr/>
          <a:lstStyle>
            <a:lvl1pPr algn="l">
              <a:defRPr sz="2700">
                <a:solidFill>
                  <a:srgbClr val="0091B9"/>
                </a:solidFill>
                <a:latin typeface="Calibri" charset="0"/>
                <a:ea typeface="Calibri" charset="0"/>
                <a:cs typeface="Calibri" charset="0"/>
              </a:defRPr>
            </a:lvl1pPr>
          </a:lstStyle>
          <a:p>
            <a:r>
              <a:rPr lang="en-US"/>
              <a:t>Click to edit Master title style</a:t>
            </a:r>
          </a:p>
        </p:txBody>
      </p:sp>
      <p:sp>
        <p:nvSpPr>
          <p:cNvPr id="15" name="Text Placeholder 6">
            <a:extLst>
              <a:ext uri="{FF2B5EF4-FFF2-40B4-BE49-F238E27FC236}">
                <a16:creationId xmlns:a16="http://schemas.microsoft.com/office/drawing/2014/main" id="{6B998AB6-3D8D-0D43-85C3-D940C24B896F}"/>
              </a:ext>
            </a:extLst>
          </p:cNvPr>
          <p:cNvSpPr>
            <a:spLocks noGrp="1"/>
          </p:cNvSpPr>
          <p:nvPr>
            <p:ph type="body" sz="quarter" idx="10"/>
          </p:nvPr>
        </p:nvSpPr>
        <p:spPr>
          <a:xfrm>
            <a:off x="628649" y="1497928"/>
            <a:ext cx="7886700" cy="316885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5889E760-4062-2745-A3F6-2D1C5C712200}"/>
              </a:ext>
            </a:extLst>
          </p:cNvPr>
          <p:cNvPicPr>
            <a:picLocks noChangeAspect="1"/>
          </p:cNvPicPr>
          <p:nvPr userDrawn="1"/>
        </p:nvPicPr>
        <p:blipFill>
          <a:blip r:embed="rId2"/>
          <a:srcRect/>
          <a:stretch/>
        </p:blipFill>
        <p:spPr>
          <a:xfrm>
            <a:off x="628649" y="62456"/>
            <a:ext cx="2080802" cy="326607"/>
          </a:xfrm>
          <a:prstGeom prst="rect">
            <a:avLst/>
          </a:prstGeom>
        </p:spPr>
      </p:pic>
      <p:sp>
        <p:nvSpPr>
          <p:cNvPr id="17" name="TextBox 16">
            <a:extLst>
              <a:ext uri="{FF2B5EF4-FFF2-40B4-BE49-F238E27FC236}">
                <a16:creationId xmlns:a16="http://schemas.microsoft.com/office/drawing/2014/main" id="{FF0F5E62-64C0-2E4C-9F72-04EAF024CF30}"/>
              </a:ext>
            </a:extLst>
          </p:cNvPr>
          <p:cNvSpPr txBox="1"/>
          <p:nvPr userDrawn="1"/>
        </p:nvSpPr>
        <p:spPr>
          <a:xfrm>
            <a:off x="8634943" y="4869097"/>
            <a:ext cx="307127" cy="160610"/>
          </a:xfrm>
          <a:prstGeom prst="rect">
            <a:avLst/>
          </a:prstGeom>
        </p:spPr>
        <p:txBody>
          <a:bodyPr wrap="square" lIns="0" tIns="0" rIns="0" bIns="0" rtlCol="0" anchor="ctr" anchorCtr="0">
            <a:noAutofit/>
          </a:bodyPr>
          <a:lstStyle/>
          <a:p>
            <a:pPr algn="r"/>
            <a:fld id="{DE63DE5B-D6E9-7B40-84C0-058E84E3C55A}" type="slidenum">
              <a:rPr lang="en-US" sz="900" b="0" cap="none" spc="0" baseline="0" smtClean="0">
                <a:ln w="0"/>
                <a:solidFill>
                  <a:schemeClr val="bg1"/>
                </a:solidFill>
                <a:effectLst/>
              </a:rPr>
              <a:pPr algn="r"/>
              <a:t>‹#›</a:t>
            </a:fld>
            <a:r>
              <a:rPr lang="en-US" sz="975" b="0" cap="none" spc="0" baseline="0">
                <a:ln w="0"/>
                <a:solidFill>
                  <a:schemeClr val="bg1"/>
                </a:solidFill>
                <a:effectLst/>
              </a:rPr>
              <a:t> </a:t>
            </a:r>
          </a:p>
        </p:txBody>
      </p:sp>
      <p:pic>
        <p:nvPicPr>
          <p:cNvPr id="18" name="Picture 17">
            <a:extLst>
              <a:ext uri="{FF2B5EF4-FFF2-40B4-BE49-F238E27FC236}">
                <a16:creationId xmlns:a16="http://schemas.microsoft.com/office/drawing/2014/main" id="{42005699-151B-144F-B548-29C2BF77C767}"/>
              </a:ext>
            </a:extLst>
          </p:cNvPr>
          <p:cNvPicPr>
            <a:picLocks noChangeAspect="1"/>
          </p:cNvPicPr>
          <p:nvPr userDrawn="1"/>
        </p:nvPicPr>
        <p:blipFill>
          <a:blip r:embed="rId3"/>
          <a:srcRect/>
          <a:stretch/>
        </p:blipFill>
        <p:spPr>
          <a:xfrm>
            <a:off x="7894578" y="49876"/>
            <a:ext cx="1142698" cy="393388"/>
          </a:xfrm>
          <a:prstGeom prst="rect">
            <a:avLst/>
          </a:prstGeom>
        </p:spPr>
      </p:pic>
    </p:spTree>
    <p:extLst>
      <p:ext uri="{BB962C8B-B14F-4D97-AF65-F5344CB8AC3E}">
        <p14:creationId xmlns:p14="http://schemas.microsoft.com/office/powerpoint/2010/main" val="82443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efault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08024E-4361-1144-A38B-B52CE109AED5}"/>
              </a:ext>
            </a:extLst>
          </p:cNvPr>
          <p:cNvPicPr>
            <a:picLocks noChangeAspect="1"/>
          </p:cNvPicPr>
          <p:nvPr userDrawn="1"/>
        </p:nvPicPr>
        <p:blipFill>
          <a:blip r:embed="rId2"/>
          <a:srcRect/>
          <a:stretch/>
        </p:blipFill>
        <p:spPr>
          <a:xfrm>
            <a:off x="628649" y="62456"/>
            <a:ext cx="2080802" cy="326607"/>
          </a:xfrm>
          <a:prstGeom prst="rect">
            <a:avLst/>
          </a:prstGeom>
        </p:spPr>
      </p:pic>
      <p:sp>
        <p:nvSpPr>
          <p:cNvPr id="9" name="Rectangle 8">
            <a:extLst>
              <a:ext uri="{FF2B5EF4-FFF2-40B4-BE49-F238E27FC236}">
                <a16:creationId xmlns:a16="http://schemas.microsoft.com/office/drawing/2014/main" id="{55320EB9-8144-DE4C-8FF8-4C8858A070D2}"/>
              </a:ext>
            </a:extLst>
          </p:cNvPr>
          <p:cNvSpPr/>
          <p:nvPr userDrawn="1"/>
        </p:nvSpPr>
        <p:spPr>
          <a:xfrm>
            <a:off x="0" y="4867707"/>
            <a:ext cx="9144000" cy="162000"/>
          </a:xfrm>
          <a:prstGeom prst="rect">
            <a:avLst/>
          </a:prstGeom>
          <a:solidFill>
            <a:srgbClr val="FCE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AA410F-6254-3D47-8947-C8872551A9E9}"/>
              </a:ext>
            </a:extLst>
          </p:cNvPr>
          <p:cNvSpPr txBox="1"/>
          <p:nvPr userDrawn="1"/>
        </p:nvSpPr>
        <p:spPr>
          <a:xfrm>
            <a:off x="8634943" y="4869097"/>
            <a:ext cx="307127" cy="160610"/>
          </a:xfrm>
          <a:prstGeom prst="rect">
            <a:avLst/>
          </a:prstGeom>
        </p:spPr>
        <p:txBody>
          <a:bodyPr wrap="square" lIns="0" tIns="0" rIns="0" bIns="0" rtlCol="0" anchor="ctr" anchorCtr="0">
            <a:noAutofit/>
          </a:bodyPr>
          <a:lstStyle/>
          <a:p>
            <a:pPr algn="r"/>
            <a:fld id="{DE63DE5B-D6E9-7B40-84C0-058E84E3C55A}" type="slidenum">
              <a:rPr lang="en-US" sz="900" b="0" cap="none" spc="0" baseline="0" smtClean="0">
                <a:ln w="0"/>
                <a:solidFill>
                  <a:schemeClr val="bg1"/>
                </a:solidFill>
                <a:effectLst/>
              </a:rPr>
              <a:pPr algn="r"/>
              <a:t>‹#›</a:t>
            </a:fld>
            <a:r>
              <a:rPr lang="en-US" sz="975" b="0" cap="none" spc="0" baseline="0">
                <a:ln w="0"/>
                <a:solidFill>
                  <a:schemeClr val="bg1"/>
                </a:solidFill>
                <a:effectLst/>
              </a:rPr>
              <a:t> </a:t>
            </a:r>
          </a:p>
        </p:txBody>
      </p:sp>
      <p:pic>
        <p:nvPicPr>
          <p:cNvPr id="2" name="Picture 1">
            <a:extLst>
              <a:ext uri="{FF2B5EF4-FFF2-40B4-BE49-F238E27FC236}">
                <a16:creationId xmlns:a16="http://schemas.microsoft.com/office/drawing/2014/main" id="{A4DE29EF-C41F-E731-E0E3-D32489513FF3}"/>
              </a:ext>
            </a:extLst>
          </p:cNvPr>
          <p:cNvPicPr>
            <a:picLocks noChangeAspect="1"/>
          </p:cNvPicPr>
          <p:nvPr userDrawn="1"/>
        </p:nvPicPr>
        <p:blipFill>
          <a:blip r:embed="rId3"/>
          <a:srcRect/>
          <a:stretch/>
        </p:blipFill>
        <p:spPr>
          <a:xfrm>
            <a:off x="7894578" y="49876"/>
            <a:ext cx="1142698" cy="393388"/>
          </a:xfrm>
          <a:prstGeom prst="rect">
            <a:avLst/>
          </a:prstGeom>
        </p:spPr>
      </p:pic>
    </p:spTree>
    <p:extLst>
      <p:ext uri="{BB962C8B-B14F-4D97-AF65-F5344CB8AC3E}">
        <p14:creationId xmlns:p14="http://schemas.microsoft.com/office/powerpoint/2010/main" val="187109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EA17-2754-44B0-A863-18EF09569D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7B1A6-717F-4637-830A-B6DB9AD2D1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CCCE6-BDB8-4D28-A17C-E36651DD2C57}"/>
              </a:ext>
            </a:extLst>
          </p:cNvPr>
          <p:cNvSpPr>
            <a:spLocks noGrp="1"/>
          </p:cNvSpPr>
          <p:nvPr>
            <p:ph type="dt" sz="half" idx="10"/>
          </p:nvPr>
        </p:nvSpPr>
        <p:spPr/>
        <p:txBody>
          <a:bodyPr/>
          <a:lstStyle/>
          <a:p>
            <a:fld id="{D83995C2-806B-4997-8C0A-E780F2B14CC7}" type="datetimeFigureOut">
              <a:rPr lang="en-US" smtClean="0"/>
              <a:t>5/2/2025</a:t>
            </a:fld>
            <a:endParaRPr lang="en-US"/>
          </a:p>
        </p:txBody>
      </p:sp>
      <p:sp>
        <p:nvSpPr>
          <p:cNvPr id="5" name="Footer Placeholder 4">
            <a:extLst>
              <a:ext uri="{FF2B5EF4-FFF2-40B4-BE49-F238E27FC236}">
                <a16:creationId xmlns:a16="http://schemas.microsoft.com/office/drawing/2014/main" id="{AE64F2A9-B910-41CD-911A-245BEA270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A4569-2F20-486D-8F78-C9DDBACC22B7}"/>
              </a:ext>
            </a:extLst>
          </p:cNvPr>
          <p:cNvSpPr>
            <a:spLocks noGrp="1"/>
          </p:cNvSpPr>
          <p:nvPr>
            <p:ph type="sldNum" sz="quarter" idx="12"/>
          </p:nvPr>
        </p:nvSpPr>
        <p:spPr/>
        <p:txBody>
          <a:bodyPr/>
          <a:lstStyle/>
          <a:p>
            <a:fld id="{EBBF39F9-1A4D-4CBA-92D7-C7A88A03551C}" type="slidenum">
              <a:rPr lang="en-US" smtClean="0"/>
              <a:t>‹#›</a:t>
            </a:fld>
            <a:endParaRPr lang="en-US"/>
          </a:p>
        </p:txBody>
      </p:sp>
    </p:spTree>
    <p:extLst>
      <p:ext uri="{BB962C8B-B14F-4D97-AF65-F5344CB8AC3E}">
        <p14:creationId xmlns:p14="http://schemas.microsoft.com/office/powerpoint/2010/main" val="7116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2 - Photo Lar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47">
            <a:extLst>
              <a:ext uri="{FF2B5EF4-FFF2-40B4-BE49-F238E27FC236}">
                <a16:creationId xmlns:a16="http://schemas.microsoft.com/office/drawing/2014/main" id="{D350924A-494F-9580-8CE1-82EE38F3FB24}"/>
              </a:ext>
            </a:extLst>
          </p:cNvPr>
          <p:cNvSpPr>
            <a:spLocks noGrp="1"/>
          </p:cNvSpPr>
          <p:nvPr>
            <p:ph type="body" sz="quarter" idx="16" hasCustomPrompt="1"/>
          </p:nvPr>
        </p:nvSpPr>
        <p:spPr>
          <a:xfrm>
            <a:off x="534075" y="4578144"/>
            <a:ext cx="4057650" cy="233013"/>
          </a:xfrm>
        </p:spPr>
        <p:txBody>
          <a:bodyPr wrap="square" anchor="t">
            <a:spAutoFit/>
          </a:bodyPr>
          <a:lstStyle>
            <a:lvl1pPr marL="0" indent="0">
              <a:buNone/>
              <a:defRPr sz="15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a:lnSpc>
                <a:spcPts val="1979"/>
              </a:lnSpc>
              <a:spcAft>
                <a:spcPts val="600"/>
              </a:spcAft>
            </a:pPr>
            <a:r>
              <a:rPr lang="en-US" altLang="en-US" sz="1200" u="none" dirty="0">
                <a:latin typeface="Calibri"/>
                <a:ea typeface="MS PGothic"/>
                <a:cs typeface="Calibri"/>
              </a:rPr>
              <a:t>Presenter Name  </a:t>
            </a:r>
            <a:r>
              <a:rPr lang="en-US" altLang="en-US" sz="1200" u="none" dirty="0">
                <a:solidFill>
                  <a:srgbClr val="047BC1"/>
                </a:solidFill>
                <a:latin typeface="Calibri"/>
                <a:ea typeface="MS PGothic"/>
                <a:cs typeface="Calibri"/>
              </a:rPr>
              <a:t>|</a:t>
            </a:r>
            <a:r>
              <a:rPr lang="en-US" altLang="en-US" sz="1200" u="none" dirty="0">
                <a:latin typeface="Calibri"/>
                <a:ea typeface="MS PGothic"/>
                <a:cs typeface="Calibri"/>
              </a:rPr>
              <a:t>  Date</a:t>
            </a:r>
            <a:endParaRPr lang="en-CA" altLang="en-US" sz="1200" u="none" dirty="0">
              <a:latin typeface="Calibri" panose="020F0502020204030204" pitchFamily="34" charset="0"/>
              <a:cs typeface="Calibri" panose="020F0502020204030204" pitchFamily="34" charset="0"/>
            </a:endParaRPr>
          </a:p>
        </p:txBody>
      </p:sp>
      <p:sp>
        <p:nvSpPr>
          <p:cNvPr id="5" name="Text Placeholder 42">
            <a:extLst>
              <a:ext uri="{FF2B5EF4-FFF2-40B4-BE49-F238E27FC236}">
                <a16:creationId xmlns:a16="http://schemas.microsoft.com/office/drawing/2014/main" id="{9A66CD2C-C71C-36A5-5711-07E6732387FF}"/>
              </a:ext>
            </a:extLst>
          </p:cNvPr>
          <p:cNvSpPr>
            <a:spLocks noGrp="1"/>
          </p:cNvSpPr>
          <p:nvPr>
            <p:ph type="body" sz="quarter" idx="14" hasCustomPrompt="1"/>
          </p:nvPr>
        </p:nvSpPr>
        <p:spPr>
          <a:xfrm>
            <a:off x="534075" y="2756496"/>
            <a:ext cx="4057650" cy="609398"/>
          </a:xfrm>
        </p:spPr>
        <p:txBody>
          <a:bodyPr wrap="square" anchor="t">
            <a:spAutoFit/>
          </a:bodyPr>
          <a:lstStyle>
            <a:lvl1pPr marL="0" indent="0">
              <a:spcAft>
                <a:spcPts val="0"/>
              </a:spcAft>
              <a:buNone/>
              <a:defRPr sz="2250">
                <a:latin typeface="+mj-lt"/>
              </a:defRPr>
            </a:lvl1pPr>
            <a:lvl2pPr>
              <a:defRPr sz="2250">
                <a:latin typeface="+mj-lt"/>
              </a:defRPr>
            </a:lvl2pPr>
            <a:lvl3pPr>
              <a:defRPr sz="2250">
                <a:latin typeface="+mj-lt"/>
              </a:defRPr>
            </a:lvl3pPr>
            <a:lvl4pPr>
              <a:defRPr sz="2250">
                <a:latin typeface="+mj-lt"/>
              </a:defRPr>
            </a:lvl4pPr>
            <a:lvl5pPr>
              <a:defRPr sz="2250">
                <a:latin typeface="+mj-lt"/>
              </a:defRPr>
            </a:lvl5pPr>
          </a:lstStyle>
          <a:p>
            <a:pPr>
              <a:lnSpc>
                <a:spcPct val="88000"/>
              </a:lnSpc>
            </a:pPr>
            <a:r>
              <a:rPr lang="en-US" sz="2250" u="none" dirty="0">
                <a:latin typeface="Calibri Light" panose="020F0302020204030204" pitchFamily="34" charset="0"/>
                <a:ea typeface="MS PGothic"/>
                <a:cs typeface="Calibri Light" panose="020F0302020204030204" pitchFamily="34" charset="0"/>
              </a:rPr>
              <a:t>Subheading goes here</a:t>
            </a:r>
            <a:br>
              <a:rPr lang="en-US" sz="2250" u="none" dirty="0">
                <a:latin typeface="Calibri Light" panose="020F0302020204030204" pitchFamily="34" charset="0"/>
                <a:ea typeface="MS PGothic"/>
                <a:cs typeface="Calibri Light" panose="020F0302020204030204" pitchFamily="34" charset="0"/>
              </a:rPr>
            </a:br>
            <a:r>
              <a:rPr lang="en-US" sz="2250" dirty="0">
                <a:latin typeface="Calibri Light" panose="020F0302020204030204" pitchFamily="34" charset="0"/>
                <a:ea typeface="MS PGothic"/>
                <a:cs typeface="Calibri Light" panose="020F0302020204030204" pitchFamily="34" charset="0"/>
              </a:rPr>
              <a:t>Calibri 30 pt.</a:t>
            </a:r>
            <a:endParaRPr lang="en-US" sz="2250" u="none" dirty="0">
              <a:latin typeface="Calibri Light" panose="020F0302020204030204" pitchFamily="34" charset="0"/>
              <a:ea typeface="MS PGothic"/>
              <a:cs typeface="Calibri Light" panose="020F0302020204030204" pitchFamily="34" charset="0"/>
            </a:endParaRPr>
          </a:p>
        </p:txBody>
      </p:sp>
      <p:sp>
        <p:nvSpPr>
          <p:cNvPr id="7" name="Text Placeholder 37">
            <a:extLst>
              <a:ext uri="{FF2B5EF4-FFF2-40B4-BE49-F238E27FC236}">
                <a16:creationId xmlns:a16="http://schemas.microsoft.com/office/drawing/2014/main" id="{95B5AC9A-8274-BF47-BC66-46041274E93A}"/>
              </a:ext>
            </a:extLst>
          </p:cNvPr>
          <p:cNvSpPr>
            <a:spLocks noGrp="1"/>
          </p:cNvSpPr>
          <p:nvPr>
            <p:ph type="body" sz="quarter" idx="17" hasCustomPrompt="1"/>
          </p:nvPr>
        </p:nvSpPr>
        <p:spPr>
          <a:xfrm>
            <a:off x="534075" y="1593411"/>
            <a:ext cx="4383157" cy="853167"/>
          </a:xfrm>
        </p:spPr>
        <p:txBody>
          <a:bodyPr wrap="square" anchor="b">
            <a:spAutoFit/>
          </a:bodyPr>
          <a:lstStyle>
            <a:lvl1pPr marL="0" indent="0">
              <a:lnSpc>
                <a:spcPct val="88000"/>
              </a:lnSpc>
              <a:spcBef>
                <a:spcPts val="0"/>
              </a:spcBef>
              <a:spcAft>
                <a:spcPts val="0"/>
              </a:spcAft>
              <a:buNone/>
              <a:defRPr sz="3150" b="1"/>
            </a:lvl1pPr>
            <a:lvl2pPr marL="342900" indent="0">
              <a:lnSpc>
                <a:spcPct val="88000"/>
              </a:lnSpc>
              <a:buNone/>
              <a:defRPr sz="3150" b="1"/>
            </a:lvl2pPr>
            <a:lvl3pPr marL="685800" indent="0">
              <a:lnSpc>
                <a:spcPct val="88000"/>
              </a:lnSpc>
              <a:buNone/>
              <a:defRPr sz="3150" b="1"/>
            </a:lvl3pPr>
            <a:lvl4pPr marL="1028700" indent="0">
              <a:lnSpc>
                <a:spcPct val="88000"/>
              </a:lnSpc>
              <a:buNone/>
              <a:defRPr sz="3150" b="1"/>
            </a:lvl4pPr>
            <a:lvl5pPr marL="1371600" indent="0">
              <a:lnSpc>
                <a:spcPct val="88000"/>
              </a:lnSpc>
              <a:buNone/>
              <a:defRPr sz="3150" b="1"/>
            </a:lvl5pPr>
          </a:lstStyle>
          <a:p>
            <a:pPr>
              <a:lnSpc>
                <a:spcPct val="88000"/>
              </a:lnSpc>
              <a:spcAft>
                <a:spcPts val="600"/>
              </a:spcAft>
            </a:pPr>
            <a:r>
              <a:rPr lang="en-US" sz="3150" b="1" u="none" dirty="0">
                <a:latin typeface="Calibri"/>
                <a:ea typeface="MS PGothic"/>
                <a:cs typeface="Calibri"/>
              </a:rPr>
              <a:t>Presentation Title. </a:t>
            </a:r>
            <a:br>
              <a:rPr lang="en-US" sz="3150" b="1" u="none" dirty="0">
                <a:latin typeface="Calibri"/>
                <a:ea typeface="MS PGothic"/>
                <a:cs typeface="Calibri"/>
              </a:rPr>
            </a:br>
            <a:r>
              <a:rPr lang="en-US" sz="3150" b="1" u="none" dirty="0">
                <a:latin typeface="Calibri"/>
                <a:ea typeface="MS PGothic"/>
                <a:cs typeface="Calibri"/>
              </a:rPr>
              <a:t>Can be 2-3 lines in length</a:t>
            </a:r>
            <a:endParaRPr lang="en-US" sz="3150" b="1" u="none" dirty="0">
              <a:latin typeface="Calibri Light" panose="020F0302020204030204" pitchFamily="34" charset="0"/>
              <a:ea typeface="MS PGothic"/>
              <a:cs typeface="Calibri Light" panose="020F0302020204030204" pitchFamily="34" charset="0"/>
            </a:endParaRPr>
          </a:p>
        </p:txBody>
      </p:sp>
      <p:sp>
        <p:nvSpPr>
          <p:cNvPr id="6" name="Rectangle 5">
            <a:extLst>
              <a:ext uri="{FF2B5EF4-FFF2-40B4-BE49-F238E27FC236}">
                <a16:creationId xmlns:a16="http://schemas.microsoft.com/office/drawing/2014/main" id="{1D716EFD-F646-3881-9E4C-0455F945B4A4}"/>
              </a:ext>
              <a:ext uri="{C183D7F6-B498-43B3-948B-1728B52AA6E4}">
                <adec:decorative xmlns:adec="http://schemas.microsoft.com/office/drawing/2017/decorative" val="1"/>
              </a:ext>
            </a:extLst>
          </p:cNvPr>
          <p:cNvSpPr/>
          <p:nvPr/>
        </p:nvSpPr>
        <p:spPr>
          <a:xfrm>
            <a:off x="547721" y="2482414"/>
            <a:ext cx="685800" cy="89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nchorCtr="1"/>
          <a:lstStyle/>
          <a:p>
            <a:pPr algn="l"/>
            <a:endParaRPr lang="en-US" sz="1650" b="1" dirty="0">
              <a:solidFill>
                <a:schemeClr val="tx1"/>
              </a:solidFill>
              <a:latin typeface="Calibri" panose="020F0502020204030204" pitchFamily="34" charset="0"/>
              <a:ea typeface="MS PGothic"/>
              <a:cs typeface="Calibri" panose="020F0502020204030204" pitchFamily="34" charset="0"/>
            </a:endParaRPr>
          </a:p>
        </p:txBody>
      </p:sp>
      <p:sp>
        <p:nvSpPr>
          <p:cNvPr id="2" name="Rectangle 1">
            <a:extLst>
              <a:ext uri="{FF2B5EF4-FFF2-40B4-BE49-F238E27FC236}">
                <a16:creationId xmlns:a16="http://schemas.microsoft.com/office/drawing/2014/main" id="{DFC92F6B-E831-308F-C985-13BDB8D6318E}"/>
              </a:ext>
              <a:ext uri="{C183D7F6-B498-43B3-948B-1728B52AA6E4}">
                <adec:decorative xmlns:adec="http://schemas.microsoft.com/office/drawing/2017/decorative" val="1"/>
              </a:ext>
            </a:extLst>
          </p:cNvPr>
          <p:cNvSpPr/>
          <p:nvPr userDrawn="1"/>
        </p:nvSpPr>
        <p:spPr>
          <a:xfrm>
            <a:off x="547721" y="2482414"/>
            <a:ext cx="685800" cy="89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nchorCtr="1"/>
          <a:lstStyle/>
          <a:p>
            <a:pPr algn="l"/>
            <a:endParaRPr lang="en-US" sz="1650" b="1" dirty="0">
              <a:solidFill>
                <a:schemeClr val="tx1"/>
              </a:solidFill>
              <a:latin typeface="Calibri" panose="020F0502020204030204" pitchFamily="34" charset="0"/>
              <a:ea typeface="MS PGothic"/>
              <a:cs typeface="Calibri" panose="020F0502020204030204" pitchFamily="34" charset="0"/>
            </a:endParaRPr>
          </a:p>
        </p:txBody>
      </p:sp>
      <p:pic>
        <p:nvPicPr>
          <p:cNvPr id="8" name="Picture 7">
            <a:extLst>
              <a:ext uri="{FF2B5EF4-FFF2-40B4-BE49-F238E27FC236}">
                <a16:creationId xmlns:a16="http://schemas.microsoft.com/office/drawing/2014/main" id="{2135E3E3-D409-BCAE-B326-682ADC262DF2}"/>
              </a:ext>
            </a:extLst>
          </p:cNvPr>
          <p:cNvPicPr>
            <a:picLocks noChangeAspect="1"/>
          </p:cNvPicPr>
          <p:nvPr userDrawn="1"/>
        </p:nvPicPr>
        <p:blipFill>
          <a:blip r:embed="rId3"/>
          <a:srcRect/>
          <a:stretch/>
        </p:blipFill>
        <p:spPr>
          <a:xfrm>
            <a:off x="7141722" y="4160771"/>
            <a:ext cx="2002278" cy="980895"/>
          </a:xfrm>
          <a:prstGeom prst="rect">
            <a:avLst/>
          </a:prstGeom>
        </p:spPr>
      </p:pic>
    </p:spTree>
    <p:extLst>
      <p:ext uri="{BB962C8B-B14F-4D97-AF65-F5344CB8AC3E}">
        <p14:creationId xmlns:p14="http://schemas.microsoft.com/office/powerpoint/2010/main" val="46832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772DE4-7B37-4BBF-9A7D-6A9C4C776CAE}"/>
              </a:ext>
            </a:extLst>
          </p:cNvPr>
          <p:cNvSpPr/>
          <p:nvPr/>
        </p:nvSpPr>
        <p:spPr>
          <a:xfrm>
            <a:off x="0" y="725488"/>
            <a:ext cx="9144000" cy="2343150"/>
          </a:xfrm>
          <a:prstGeom prst="rect">
            <a:avLst/>
          </a:prstGeom>
          <a:solidFill>
            <a:srgbClr val="BABCB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pic>
        <p:nvPicPr>
          <p:cNvPr id="4" name="Picture 7">
            <a:extLst>
              <a:ext uri="{FF2B5EF4-FFF2-40B4-BE49-F238E27FC236}">
                <a16:creationId xmlns:a16="http://schemas.microsoft.com/office/drawing/2014/main" id="{2A8297D7-F64D-40E5-9A05-32B16C0C7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3FCBA1A-7FAD-4191-9B4F-C104C0F01C31}"/>
              </a:ext>
            </a:extLst>
          </p:cNvPr>
          <p:cNvCxnSpPr/>
          <p:nvPr/>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6367C-A9EE-4A42-8187-82709238888C}"/>
              </a:ext>
            </a:extLst>
          </p:cNvPr>
          <p:cNvCxnSpPr/>
          <p:nvPr/>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6E5EE3-C0A6-45E3-B498-80B24E58FEBC}"/>
              </a:ext>
            </a:extLst>
          </p:cNvPr>
          <p:cNvCxnSpPr/>
          <p:nvPr/>
        </p:nvCxnSpPr>
        <p:spPr>
          <a:xfrm>
            <a:off x="457200" y="1090613"/>
            <a:ext cx="0" cy="1612900"/>
          </a:xfrm>
          <a:prstGeom prst="line">
            <a:avLst/>
          </a:prstGeom>
          <a:ln w="635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880485"/>
            <a:ext cx="8061346" cy="2033120"/>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000" b="1" cap="all" spc="120"/>
            </a:lvl1pPr>
          </a:lstStyle>
          <a:p>
            <a:r>
              <a:rPr lang="en-US"/>
              <a:t>Click to edit Master title style</a:t>
            </a:r>
          </a:p>
        </p:txBody>
      </p:sp>
      <p:sp>
        <p:nvSpPr>
          <p:cNvPr id="8" name="Footer Placeholder 4">
            <a:extLst>
              <a:ext uri="{FF2B5EF4-FFF2-40B4-BE49-F238E27FC236}">
                <a16:creationId xmlns:a16="http://schemas.microsoft.com/office/drawing/2014/main" id="{9170F17B-552A-4993-A6F0-1A6FE335872E}"/>
              </a:ext>
            </a:extLst>
          </p:cNvPr>
          <p:cNvSpPr>
            <a:spLocks noGrp="1"/>
          </p:cNvSpPr>
          <p:nvPr>
            <p:ph type="ftr" sz="quarter" idx="10"/>
          </p:nvPr>
        </p:nvSpPr>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sp>
        <p:nvSpPr>
          <p:cNvPr id="9" name="Slide Number Placeholder 5">
            <a:extLst>
              <a:ext uri="{FF2B5EF4-FFF2-40B4-BE49-F238E27FC236}">
                <a16:creationId xmlns:a16="http://schemas.microsoft.com/office/drawing/2014/main" id="{BB0BA930-B0EF-47CE-BD25-2934A0B21EBF}"/>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grpSp>
        <p:nvGrpSpPr>
          <p:cNvPr id="10" name="Group 9">
            <a:extLst>
              <a:ext uri="{FF2B5EF4-FFF2-40B4-BE49-F238E27FC236}">
                <a16:creationId xmlns:a16="http://schemas.microsoft.com/office/drawing/2014/main" id="{5BFFAF6C-E531-4263-8B2F-5108DADF2807}"/>
              </a:ext>
            </a:extLst>
          </p:cNvPr>
          <p:cNvGrpSpPr/>
          <p:nvPr userDrawn="1"/>
        </p:nvGrpSpPr>
        <p:grpSpPr>
          <a:xfrm>
            <a:off x="8164512" y="4638675"/>
            <a:ext cx="760443" cy="463011"/>
            <a:chOff x="6630283" y="795070"/>
            <a:chExt cx="2056517" cy="1252151"/>
          </a:xfrm>
        </p:grpSpPr>
        <p:pic>
          <p:nvPicPr>
            <p:cNvPr id="11" name="Picture 10">
              <a:extLst>
                <a:ext uri="{FF2B5EF4-FFF2-40B4-BE49-F238E27FC236}">
                  <a16:creationId xmlns:a16="http://schemas.microsoft.com/office/drawing/2014/main" id="{DBCCE22E-B8DD-4202-B231-D694FC6E58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12" name="TextBox 11">
              <a:extLst>
                <a:ext uri="{FF2B5EF4-FFF2-40B4-BE49-F238E27FC236}">
                  <a16:creationId xmlns:a16="http://schemas.microsoft.com/office/drawing/2014/main" id="{A0418CBC-F9C2-4E25-B898-AC26A9D6E395}"/>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13" name="TextBox 12">
              <a:extLst>
                <a:ext uri="{FF2B5EF4-FFF2-40B4-BE49-F238E27FC236}">
                  <a16:creationId xmlns:a16="http://schemas.microsoft.com/office/drawing/2014/main" id="{BAEDE521-8A7A-4F74-9337-2AAF56570CD1}"/>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spTree>
    <p:extLst>
      <p:ext uri="{BB962C8B-B14F-4D97-AF65-F5344CB8AC3E}">
        <p14:creationId xmlns:p14="http://schemas.microsoft.com/office/powerpoint/2010/main" val="376941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E222CE2-2441-4806-BD21-3C89814DB123}"/>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5979"/>
            <a:ext cx="8229600" cy="782327"/>
          </a:xfrm>
        </p:spPr>
        <p:txBody>
          <a:bodyPr>
            <a:noAutofit/>
          </a:bodyPr>
          <a:lstStyle>
            <a:lvl1pPr algn="l">
              <a:defRPr sz="3000" b="1">
                <a:solidFill>
                  <a:srgbClr val="EC2227"/>
                </a:solidFill>
              </a:defRPr>
            </a:lvl1pPr>
          </a:lstStyle>
          <a:p>
            <a:r>
              <a:rPr lang="en-US"/>
              <a:t>Click to edit Master title style</a:t>
            </a:r>
          </a:p>
        </p:txBody>
      </p:sp>
      <p:sp>
        <p:nvSpPr>
          <p:cNvPr id="17" name="Text Placeholder 16"/>
          <p:cNvSpPr>
            <a:spLocks noGrp="1"/>
          </p:cNvSpPr>
          <p:nvPr>
            <p:ph type="body" sz="quarter" idx="13"/>
          </p:nvPr>
        </p:nvSpPr>
        <p:spPr>
          <a:xfrm>
            <a:off x="614362" y="1357310"/>
            <a:ext cx="8228883" cy="3098780"/>
          </a:xfrm>
        </p:spPr>
        <p:txBody>
          <a:bodyPr>
            <a:noAutofit/>
          </a:bodyPr>
          <a:lstStyle>
            <a:lvl1pPr marL="182880" indent="-182880" algn="l">
              <a:spcBef>
                <a:spcPts val="600"/>
              </a:spcBef>
              <a:spcAft>
                <a:spcPts val="0"/>
              </a:spcAft>
              <a:defRPr sz="2400"/>
            </a:lvl1pPr>
            <a:lvl2pPr>
              <a:spcBef>
                <a:spcPts val="600"/>
              </a:spcBef>
              <a:spcAft>
                <a:spcPts val="0"/>
              </a:spcAft>
              <a:defRPr sz="2000"/>
            </a:lvl2pPr>
            <a:lvl3pPr>
              <a:spcBef>
                <a:spcPts val="600"/>
              </a:spcBef>
              <a:spcAft>
                <a:spcPts val="0"/>
              </a:spcAft>
              <a:defRPr sz="2000"/>
            </a:lvl3pPr>
            <a:lvl4pPr>
              <a:spcBef>
                <a:spcPts val="600"/>
              </a:spcBef>
              <a:spcAft>
                <a:spcPts val="0"/>
              </a:spcAft>
              <a:defRPr sz="2000"/>
            </a:lvl4pPr>
            <a:lvl5pPr>
              <a:spcBef>
                <a:spcPts val="600"/>
              </a:spcBef>
              <a:spcAft>
                <a:spcPts val="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7">
            <a:extLst>
              <a:ext uri="{FF2B5EF4-FFF2-40B4-BE49-F238E27FC236}">
                <a16:creationId xmlns:a16="http://schemas.microsoft.com/office/drawing/2014/main" id="{FF1A4796-4A3E-4E23-A65F-C2EDA7AAAA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9DDE4C12-BE4C-4EEF-82CA-ADF374584E2B}"/>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23" name="Footer Placeholder 4">
            <a:extLst>
              <a:ext uri="{FF2B5EF4-FFF2-40B4-BE49-F238E27FC236}">
                <a16:creationId xmlns:a16="http://schemas.microsoft.com/office/drawing/2014/main" id="{3278E695-3242-46C8-A5D0-91F98BE1AA7A}"/>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14" name="Group 13">
            <a:extLst>
              <a:ext uri="{FF2B5EF4-FFF2-40B4-BE49-F238E27FC236}">
                <a16:creationId xmlns:a16="http://schemas.microsoft.com/office/drawing/2014/main" id="{9FC04966-E497-4B50-BE75-B3F1857705DF}"/>
              </a:ext>
            </a:extLst>
          </p:cNvPr>
          <p:cNvGrpSpPr/>
          <p:nvPr userDrawn="1"/>
        </p:nvGrpSpPr>
        <p:grpSpPr>
          <a:xfrm>
            <a:off x="8164512" y="4638675"/>
            <a:ext cx="760443" cy="463011"/>
            <a:chOff x="6630283" y="795070"/>
            <a:chExt cx="2056517" cy="1252151"/>
          </a:xfrm>
        </p:grpSpPr>
        <p:pic>
          <p:nvPicPr>
            <p:cNvPr id="15" name="Picture 14">
              <a:extLst>
                <a:ext uri="{FF2B5EF4-FFF2-40B4-BE49-F238E27FC236}">
                  <a16:creationId xmlns:a16="http://schemas.microsoft.com/office/drawing/2014/main" id="{24B4C12C-0A10-43BB-920A-D35F65D1F3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16" name="TextBox 15">
              <a:extLst>
                <a:ext uri="{FF2B5EF4-FFF2-40B4-BE49-F238E27FC236}">
                  <a16:creationId xmlns:a16="http://schemas.microsoft.com/office/drawing/2014/main" id="{309DC9E0-0C20-45E5-9B0A-A7AAECFAB488}"/>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18" name="TextBox 17">
              <a:extLst>
                <a:ext uri="{FF2B5EF4-FFF2-40B4-BE49-F238E27FC236}">
                  <a16:creationId xmlns:a16="http://schemas.microsoft.com/office/drawing/2014/main" id="{D915C1D1-8DC0-4A71-9C55-4984F8DD6C10}"/>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19" name="Straight Connector 18">
            <a:extLst>
              <a:ext uri="{FF2B5EF4-FFF2-40B4-BE49-F238E27FC236}">
                <a16:creationId xmlns:a16="http://schemas.microsoft.com/office/drawing/2014/main" id="{668A9BA7-3DAF-4150-BB81-5B006AEB4EBE}"/>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Slide Number Placeholder 5">
            <a:extLst>
              <a:ext uri="{FF2B5EF4-FFF2-40B4-BE49-F238E27FC236}">
                <a16:creationId xmlns:a16="http://schemas.microsoft.com/office/drawing/2014/main" id="{20C38AF9-18A1-4909-95A2-5A57E57C69CE}"/>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406605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E222CE2-2441-4806-BD21-3C89814DB123}"/>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5979"/>
            <a:ext cx="8229600" cy="782327"/>
          </a:xfrm>
        </p:spPr>
        <p:txBody>
          <a:bodyPr>
            <a:noAutofit/>
          </a:bodyPr>
          <a:lstStyle>
            <a:lvl1pPr algn="l">
              <a:defRPr sz="3000" b="1">
                <a:solidFill>
                  <a:srgbClr val="EC2227"/>
                </a:solidFill>
              </a:defRPr>
            </a:lvl1pPr>
          </a:lstStyle>
          <a:p>
            <a:r>
              <a:rPr lang="en-US"/>
              <a:t>Click to edit Master title style</a:t>
            </a:r>
          </a:p>
        </p:txBody>
      </p:sp>
      <p:pic>
        <p:nvPicPr>
          <p:cNvPr id="20" name="Picture 7">
            <a:extLst>
              <a:ext uri="{FF2B5EF4-FFF2-40B4-BE49-F238E27FC236}">
                <a16:creationId xmlns:a16="http://schemas.microsoft.com/office/drawing/2014/main" id="{FF1A4796-4A3E-4E23-A65F-C2EDA7AAAA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9DDE4C12-BE4C-4EEF-82CA-ADF374584E2B}"/>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23" name="Footer Placeholder 4">
            <a:extLst>
              <a:ext uri="{FF2B5EF4-FFF2-40B4-BE49-F238E27FC236}">
                <a16:creationId xmlns:a16="http://schemas.microsoft.com/office/drawing/2014/main" id="{3278E695-3242-46C8-A5D0-91F98BE1AA7A}"/>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14" name="Group 13">
            <a:extLst>
              <a:ext uri="{FF2B5EF4-FFF2-40B4-BE49-F238E27FC236}">
                <a16:creationId xmlns:a16="http://schemas.microsoft.com/office/drawing/2014/main" id="{9FC04966-E497-4B50-BE75-B3F1857705DF}"/>
              </a:ext>
            </a:extLst>
          </p:cNvPr>
          <p:cNvGrpSpPr/>
          <p:nvPr userDrawn="1"/>
        </p:nvGrpSpPr>
        <p:grpSpPr>
          <a:xfrm>
            <a:off x="8164512" y="4638675"/>
            <a:ext cx="760443" cy="463011"/>
            <a:chOff x="6630283" y="795070"/>
            <a:chExt cx="2056517" cy="1252151"/>
          </a:xfrm>
        </p:grpSpPr>
        <p:pic>
          <p:nvPicPr>
            <p:cNvPr id="15" name="Picture 14">
              <a:extLst>
                <a:ext uri="{FF2B5EF4-FFF2-40B4-BE49-F238E27FC236}">
                  <a16:creationId xmlns:a16="http://schemas.microsoft.com/office/drawing/2014/main" id="{24B4C12C-0A10-43BB-920A-D35F65D1F3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16" name="TextBox 15">
              <a:extLst>
                <a:ext uri="{FF2B5EF4-FFF2-40B4-BE49-F238E27FC236}">
                  <a16:creationId xmlns:a16="http://schemas.microsoft.com/office/drawing/2014/main" id="{309DC9E0-0C20-45E5-9B0A-A7AAECFAB488}"/>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18" name="TextBox 17">
              <a:extLst>
                <a:ext uri="{FF2B5EF4-FFF2-40B4-BE49-F238E27FC236}">
                  <a16:creationId xmlns:a16="http://schemas.microsoft.com/office/drawing/2014/main" id="{D915C1D1-8DC0-4A71-9C55-4984F8DD6C10}"/>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19" name="Straight Connector 18">
            <a:extLst>
              <a:ext uri="{FF2B5EF4-FFF2-40B4-BE49-F238E27FC236}">
                <a16:creationId xmlns:a16="http://schemas.microsoft.com/office/drawing/2014/main" id="{668A9BA7-3DAF-4150-BB81-5B006AEB4EBE}"/>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Slide Number Placeholder 5">
            <a:extLst>
              <a:ext uri="{FF2B5EF4-FFF2-40B4-BE49-F238E27FC236}">
                <a16:creationId xmlns:a16="http://schemas.microsoft.com/office/drawing/2014/main" id="{20C38AF9-18A1-4909-95A2-5A57E57C69CE}"/>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422869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E222CE2-2441-4806-BD21-3C89814DB123}"/>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5979"/>
            <a:ext cx="8229600" cy="782327"/>
          </a:xfrm>
        </p:spPr>
        <p:txBody>
          <a:bodyPr>
            <a:noAutofit/>
          </a:bodyPr>
          <a:lstStyle>
            <a:lvl1pPr algn="l">
              <a:defRPr sz="3000" b="1">
                <a:solidFill>
                  <a:srgbClr val="EC2227"/>
                </a:solidFill>
              </a:defRPr>
            </a:lvl1pPr>
          </a:lstStyle>
          <a:p>
            <a:r>
              <a:rPr lang="en-US"/>
              <a:t>Click to edit Master title style</a:t>
            </a:r>
          </a:p>
        </p:txBody>
      </p:sp>
      <p:pic>
        <p:nvPicPr>
          <p:cNvPr id="20" name="Picture 7">
            <a:extLst>
              <a:ext uri="{FF2B5EF4-FFF2-40B4-BE49-F238E27FC236}">
                <a16:creationId xmlns:a16="http://schemas.microsoft.com/office/drawing/2014/main" id="{FF1A4796-4A3E-4E23-A65F-C2EDA7AAAA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9DDE4C12-BE4C-4EEF-82CA-ADF374584E2B}"/>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23" name="Footer Placeholder 4">
            <a:extLst>
              <a:ext uri="{FF2B5EF4-FFF2-40B4-BE49-F238E27FC236}">
                <a16:creationId xmlns:a16="http://schemas.microsoft.com/office/drawing/2014/main" id="{3278E695-3242-46C8-A5D0-91F98BE1AA7A}"/>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14" name="Group 13">
            <a:extLst>
              <a:ext uri="{FF2B5EF4-FFF2-40B4-BE49-F238E27FC236}">
                <a16:creationId xmlns:a16="http://schemas.microsoft.com/office/drawing/2014/main" id="{9FC04966-E497-4B50-BE75-B3F1857705DF}"/>
              </a:ext>
            </a:extLst>
          </p:cNvPr>
          <p:cNvGrpSpPr/>
          <p:nvPr userDrawn="1"/>
        </p:nvGrpSpPr>
        <p:grpSpPr>
          <a:xfrm>
            <a:off x="8164512" y="4638675"/>
            <a:ext cx="760443" cy="463011"/>
            <a:chOff x="6630283" y="795070"/>
            <a:chExt cx="2056517" cy="1252151"/>
          </a:xfrm>
        </p:grpSpPr>
        <p:pic>
          <p:nvPicPr>
            <p:cNvPr id="15" name="Picture 14">
              <a:extLst>
                <a:ext uri="{FF2B5EF4-FFF2-40B4-BE49-F238E27FC236}">
                  <a16:creationId xmlns:a16="http://schemas.microsoft.com/office/drawing/2014/main" id="{24B4C12C-0A10-43BB-920A-D35F65D1F3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16" name="TextBox 15">
              <a:extLst>
                <a:ext uri="{FF2B5EF4-FFF2-40B4-BE49-F238E27FC236}">
                  <a16:creationId xmlns:a16="http://schemas.microsoft.com/office/drawing/2014/main" id="{309DC9E0-0C20-45E5-9B0A-A7AAECFAB488}"/>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18" name="TextBox 17">
              <a:extLst>
                <a:ext uri="{FF2B5EF4-FFF2-40B4-BE49-F238E27FC236}">
                  <a16:creationId xmlns:a16="http://schemas.microsoft.com/office/drawing/2014/main" id="{D915C1D1-8DC0-4A71-9C55-4984F8DD6C10}"/>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19" name="Straight Connector 18">
            <a:extLst>
              <a:ext uri="{FF2B5EF4-FFF2-40B4-BE49-F238E27FC236}">
                <a16:creationId xmlns:a16="http://schemas.microsoft.com/office/drawing/2014/main" id="{668A9BA7-3DAF-4150-BB81-5B006AEB4EBE}"/>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Slide Number Placeholder 5">
            <a:extLst>
              <a:ext uri="{FF2B5EF4-FFF2-40B4-BE49-F238E27FC236}">
                <a16:creationId xmlns:a16="http://schemas.microsoft.com/office/drawing/2014/main" id="{20C38AF9-18A1-4909-95A2-5A57E57C69CE}"/>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
        <p:nvSpPr>
          <p:cNvPr id="13" name="Text Placeholder 2">
            <a:extLst>
              <a:ext uri="{FF2B5EF4-FFF2-40B4-BE49-F238E27FC236}">
                <a16:creationId xmlns:a16="http://schemas.microsoft.com/office/drawing/2014/main" id="{B02BA210-377F-40B6-BC83-21E5F682E6BA}"/>
              </a:ext>
            </a:extLst>
          </p:cNvPr>
          <p:cNvSpPr>
            <a:spLocks noGrp="1"/>
          </p:cNvSpPr>
          <p:nvPr>
            <p:ph type="body" idx="1"/>
          </p:nvPr>
        </p:nvSpPr>
        <p:spPr>
          <a:xfrm>
            <a:off x="467544" y="1132990"/>
            <a:ext cx="4040188" cy="47982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3">
            <a:extLst>
              <a:ext uri="{FF2B5EF4-FFF2-40B4-BE49-F238E27FC236}">
                <a16:creationId xmlns:a16="http://schemas.microsoft.com/office/drawing/2014/main" id="{C228694F-11C9-4083-A0AB-0F2262CADE0C}"/>
              </a:ext>
            </a:extLst>
          </p:cNvPr>
          <p:cNvSpPr>
            <a:spLocks noGrp="1"/>
          </p:cNvSpPr>
          <p:nvPr>
            <p:ph sz="half" idx="2"/>
          </p:nvPr>
        </p:nvSpPr>
        <p:spPr>
          <a:xfrm>
            <a:off x="457200" y="1619676"/>
            <a:ext cx="4040188" cy="307147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EB188F0A-06CB-4C4E-BFA8-582E29129CD8}"/>
              </a:ext>
            </a:extLst>
          </p:cNvPr>
          <p:cNvSpPr>
            <a:spLocks noGrp="1"/>
          </p:cNvSpPr>
          <p:nvPr>
            <p:ph type="body" sz="quarter" idx="3"/>
          </p:nvPr>
        </p:nvSpPr>
        <p:spPr>
          <a:xfrm>
            <a:off x="4645026" y="1132990"/>
            <a:ext cx="4041775" cy="47982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4" name="Content Placeholder 5">
            <a:extLst>
              <a:ext uri="{FF2B5EF4-FFF2-40B4-BE49-F238E27FC236}">
                <a16:creationId xmlns:a16="http://schemas.microsoft.com/office/drawing/2014/main" id="{40FDEFA2-BA6F-4322-B58B-B7A922CFAA3C}"/>
              </a:ext>
            </a:extLst>
          </p:cNvPr>
          <p:cNvSpPr>
            <a:spLocks noGrp="1"/>
          </p:cNvSpPr>
          <p:nvPr>
            <p:ph sz="quarter" idx="4"/>
          </p:nvPr>
        </p:nvSpPr>
        <p:spPr>
          <a:xfrm>
            <a:off x="4645026" y="1619676"/>
            <a:ext cx="4041775" cy="307147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559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438007AB-9407-42C5-AF1D-FDCF3B49A2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B4832B80-8B2A-4954-A529-4265A63CAB4D}"/>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19" name="Footer Placeholder 4">
            <a:extLst>
              <a:ext uri="{FF2B5EF4-FFF2-40B4-BE49-F238E27FC236}">
                <a16:creationId xmlns:a16="http://schemas.microsoft.com/office/drawing/2014/main" id="{736339CA-3043-4229-B59B-66EFA864600D}"/>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21" name="Group 20">
            <a:extLst>
              <a:ext uri="{FF2B5EF4-FFF2-40B4-BE49-F238E27FC236}">
                <a16:creationId xmlns:a16="http://schemas.microsoft.com/office/drawing/2014/main" id="{E5F24621-FF5E-4367-89ED-1FF4EF021AB5}"/>
              </a:ext>
            </a:extLst>
          </p:cNvPr>
          <p:cNvGrpSpPr/>
          <p:nvPr userDrawn="1"/>
        </p:nvGrpSpPr>
        <p:grpSpPr>
          <a:xfrm>
            <a:off x="8164512" y="4638675"/>
            <a:ext cx="760443" cy="463011"/>
            <a:chOff x="6630283" y="795070"/>
            <a:chExt cx="2056517" cy="1252151"/>
          </a:xfrm>
        </p:grpSpPr>
        <p:pic>
          <p:nvPicPr>
            <p:cNvPr id="22" name="Picture 21">
              <a:extLst>
                <a:ext uri="{FF2B5EF4-FFF2-40B4-BE49-F238E27FC236}">
                  <a16:creationId xmlns:a16="http://schemas.microsoft.com/office/drawing/2014/main" id="{A7E85232-B652-47BC-958F-0947FF5F82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23" name="TextBox 22">
              <a:extLst>
                <a:ext uri="{FF2B5EF4-FFF2-40B4-BE49-F238E27FC236}">
                  <a16:creationId xmlns:a16="http://schemas.microsoft.com/office/drawing/2014/main" id="{860AFD54-680E-4610-81B9-27342515F341}"/>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24" name="TextBox 23">
              <a:extLst>
                <a:ext uri="{FF2B5EF4-FFF2-40B4-BE49-F238E27FC236}">
                  <a16:creationId xmlns:a16="http://schemas.microsoft.com/office/drawing/2014/main" id="{BA419A9B-D55F-47E0-B812-995EF37E8659}"/>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11" name="Straight Connector 10">
            <a:extLst>
              <a:ext uri="{FF2B5EF4-FFF2-40B4-BE49-F238E27FC236}">
                <a16:creationId xmlns:a16="http://schemas.microsoft.com/office/drawing/2014/main" id="{062A631C-B692-4940-9EA9-5F6D3B36DF01}"/>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5F11B3A8-69B0-4A8B-B70F-FBF8ABAD7464}"/>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280916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81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BE319CE-C3E8-4959-82B4-EDCA67B60E60}"/>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8385"/>
            <a:ext cx="2187783" cy="779921"/>
          </a:xfrm>
        </p:spPr>
        <p:txBody>
          <a:bodyPr>
            <a:noAutofit/>
          </a:bodyPr>
          <a:lstStyle>
            <a:lvl1pPr algn="l">
              <a:defRPr sz="2000" b="1">
                <a:solidFill>
                  <a:srgbClr val="EC2227"/>
                </a:solidFill>
              </a:defRPr>
            </a:lvl1pPr>
          </a:lstStyle>
          <a:p>
            <a:r>
              <a:rPr lang="en-US"/>
              <a:t>Click to edit Master title style</a:t>
            </a:r>
          </a:p>
        </p:txBody>
      </p:sp>
      <p:sp>
        <p:nvSpPr>
          <p:cNvPr id="17" name="Text Placeholder 16"/>
          <p:cNvSpPr>
            <a:spLocks noGrp="1"/>
          </p:cNvSpPr>
          <p:nvPr>
            <p:ph type="body" sz="quarter" idx="13"/>
          </p:nvPr>
        </p:nvSpPr>
        <p:spPr>
          <a:xfrm>
            <a:off x="3197225" y="352194"/>
            <a:ext cx="5586413" cy="863468"/>
          </a:xfrm>
        </p:spPr>
        <p:txBody>
          <a:bodyPr>
            <a:noAutofit/>
          </a:bodyPr>
          <a:lstStyle>
            <a:lvl1pPr marL="0" indent="0">
              <a:buNone/>
              <a:defRPr sz="30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a:t>Click to edit Master text styles</a:t>
            </a:r>
          </a:p>
        </p:txBody>
      </p:sp>
      <p:sp>
        <p:nvSpPr>
          <p:cNvPr id="19" name="Text Placeholder 18"/>
          <p:cNvSpPr>
            <a:spLocks noGrp="1"/>
          </p:cNvSpPr>
          <p:nvPr>
            <p:ph type="body" sz="quarter" idx="14"/>
          </p:nvPr>
        </p:nvSpPr>
        <p:spPr>
          <a:xfrm>
            <a:off x="3197225" y="2967110"/>
            <a:ext cx="1599891" cy="378734"/>
          </a:xfrm>
        </p:spPr>
        <p:txBody>
          <a:bodyPr anchor="b">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21" name="Picture Placeholder 20"/>
          <p:cNvSpPr>
            <a:spLocks noGrp="1"/>
          </p:cNvSpPr>
          <p:nvPr>
            <p:ph type="pic" sz="quarter" idx="15"/>
          </p:nvPr>
        </p:nvSpPr>
        <p:spPr>
          <a:xfrm>
            <a:off x="3197226" y="1527048"/>
            <a:ext cx="1599890" cy="1329376"/>
          </a:xfrm>
        </p:spPr>
        <p:txBody>
          <a:bodyPr rtlCol="0" anchor="ctr">
            <a:noAutofit/>
          </a:bodyPr>
          <a:lstStyle>
            <a:lvl1pPr algn="ctr">
              <a:defRPr sz="900"/>
            </a:lvl1pPr>
          </a:lstStyle>
          <a:p>
            <a:pPr lvl="0"/>
            <a:r>
              <a:rPr lang="en-US" noProof="0"/>
              <a:t>Click icon to add picture</a:t>
            </a:r>
          </a:p>
        </p:txBody>
      </p:sp>
      <p:sp>
        <p:nvSpPr>
          <p:cNvPr id="22" name="Text Placeholder 18"/>
          <p:cNvSpPr>
            <a:spLocks noGrp="1"/>
          </p:cNvSpPr>
          <p:nvPr>
            <p:ph type="body" sz="quarter" idx="16"/>
          </p:nvPr>
        </p:nvSpPr>
        <p:spPr>
          <a:xfrm>
            <a:off x="3197225" y="3410021"/>
            <a:ext cx="1599891" cy="944378"/>
          </a:xfrm>
        </p:spPr>
        <p:txBody>
          <a:bodyPr>
            <a:noAutofit/>
          </a:bodyPr>
          <a:lstStyle>
            <a:lvl1pPr marL="0" indent="0">
              <a:buNone/>
              <a:defRPr sz="900" b="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29" name="Text Placeholder 18"/>
          <p:cNvSpPr>
            <a:spLocks noGrp="1"/>
          </p:cNvSpPr>
          <p:nvPr>
            <p:ph type="body" sz="quarter" idx="17"/>
          </p:nvPr>
        </p:nvSpPr>
        <p:spPr>
          <a:xfrm>
            <a:off x="7183768" y="2967110"/>
            <a:ext cx="1599891" cy="378734"/>
          </a:xfrm>
        </p:spPr>
        <p:txBody>
          <a:bodyPr anchor="b">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0" name="Picture Placeholder 20"/>
          <p:cNvSpPr>
            <a:spLocks noGrp="1"/>
          </p:cNvSpPr>
          <p:nvPr>
            <p:ph type="pic" sz="quarter" idx="18"/>
          </p:nvPr>
        </p:nvSpPr>
        <p:spPr>
          <a:xfrm>
            <a:off x="7183769" y="1527048"/>
            <a:ext cx="1599890" cy="1329376"/>
          </a:xfrm>
        </p:spPr>
        <p:txBody>
          <a:bodyPr rtlCol="0" anchor="ctr">
            <a:noAutofit/>
          </a:bodyPr>
          <a:lstStyle>
            <a:lvl1pPr algn="ctr">
              <a:defRPr sz="900"/>
            </a:lvl1pPr>
          </a:lstStyle>
          <a:p>
            <a:pPr lvl="0"/>
            <a:r>
              <a:rPr lang="en-US" noProof="0"/>
              <a:t>Click icon to add picture</a:t>
            </a:r>
          </a:p>
        </p:txBody>
      </p:sp>
      <p:sp>
        <p:nvSpPr>
          <p:cNvPr id="31" name="Text Placeholder 18"/>
          <p:cNvSpPr>
            <a:spLocks noGrp="1"/>
          </p:cNvSpPr>
          <p:nvPr>
            <p:ph type="body" sz="quarter" idx="19"/>
          </p:nvPr>
        </p:nvSpPr>
        <p:spPr>
          <a:xfrm>
            <a:off x="7183768" y="3410021"/>
            <a:ext cx="1599891" cy="944378"/>
          </a:xfrm>
        </p:spPr>
        <p:txBody>
          <a:bodyPr>
            <a:noAutofit/>
          </a:bodyPr>
          <a:lstStyle>
            <a:lvl1pPr marL="0" indent="0">
              <a:buNone/>
              <a:defRPr sz="900" b="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2" name="Text Placeholder 18"/>
          <p:cNvSpPr>
            <a:spLocks noGrp="1"/>
          </p:cNvSpPr>
          <p:nvPr>
            <p:ph type="body" sz="quarter" idx="20"/>
          </p:nvPr>
        </p:nvSpPr>
        <p:spPr>
          <a:xfrm>
            <a:off x="5188083" y="2967110"/>
            <a:ext cx="1599891" cy="378734"/>
          </a:xfrm>
        </p:spPr>
        <p:txBody>
          <a:bodyPr anchor="b">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3" name="Picture Placeholder 20"/>
          <p:cNvSpPr>
            <a:spLocks noGrp="1"/>
          </p:cNvSpPr>
          <p:nvPr>
            <p:ph type="pic" sz="quarter" idx="21"/>
          </p:nvPr>
        </p:nvSpPr>
        <p:spPr>
          <a:xfrm>
            <a:off x="5188084" y="1527048"/>
            <a:ext cx="1599890" cy="1329376"/>
          </a:xfrm>
        </p:spPr>
        <p:txBody>
          <a:bodyPr rtlCol="0" anchor="ctr">
            <a:noAutofit/>
          </a:bodyPr>
          <a:lstStyle>
            <a:lvl1pPr algn="ctr">
              <a:defRPr sz="900"/>
            </a:lvl1pPr>
          </a:lstStyle>
          <a:p>
            <a:pPr lvl="0"/>
            <a:r>
              <a:rPr lang="en-US" noProof="0"/>
              <a:t>Click icon to add picture</a:t>
            </a:r>
          </a:p>
        </p:txBody>
      </p:sp>
      <p:sp>
        <p:nvSpPr>
          <p:cNvPr id="34" name="Text Placeholder 18"/>
          <p:cNvSpPr>
            <a:spLocks noGrp="1"/>
          </p:cNvSpPr>
          <p:nvPr>
            <p:ph type="body" sz="quarter" idx="22"/>
          </p:nvPr>
        </p:nvSpPr>
        <p:spPr>
          <a:xfrm>
            <a:off x="5188083" y="3410021"/>
            <a:ext cx="1599891" cy="944378"/>
          </a:xfrm>
        </p:spPr>
        <p:txBody>
          <a:bodyPr>
            <a:noAutofit/>
          </a:bodyPr>
          <a:lstStyle>
            <a:lvl1pPr marL="0" indent="0">
              <a:buNone/>
              <a:defRPr sz="900" b="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pic>
        <p:nvPicPr>
          <p:cNvPr id="38" name="Picture 7">
            <a:extLst>
              <a:ext uri="{FF2B5EF4-FFF2-40B4-BE49-F238E27FC236}">
                <a16:creationId xmlns:a16="http://schemas.microsoft.com/office/drawing/2014/main" id="{A1F7B16F-FA00-4CF8-85FF-23562FF8C5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E7A3F6A3-4446-4B1D-8AE4-E339A1D12BF5}"/>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41" name="Footer Placeholder 4">
            <a:extLst>
              <a:ext uri="{FF2B5EF4-FFF2-40B4-BE49-F238E27FC236}">
                <a16:creationId xmlns:a16="http://schemas.microsoft.com/office/drawing/2014/main" id="{86364F0F-A2BB-480B-88A7-F41748072267}"/>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43" name="Group 42">
            <a:extLst>
              <a:ext uri="{FF2B5EF4-FFF2-40B4-BE49-F238E27FC236}">
                <a16:creationId xmlns:a16="http://schemas.microsoft.com/office/drawing/2014/main" id="{355D75FA-CEFA-4526-B11A-E0FAA3B36686}"/>
              </a:ext>
            </a:extLst>
          </p:cNvPr>
          <p:cNvGrpSpPr/>
          <p:nvPr userDrawn="1"/>
        </p:nvGrpSpPr>
        <p:grpSpPr>
          <a:xfrm>
            <a:off x="8164512" y="4638675"/>
            <a:ext cx="760443" cy="463011"/>
            <a:chOff x="6630283" y="795070"/>
            <a:chExt cx="2056517" cy="1252151"/>
          </a:xfrm>
        </p:grpSpPr>
        <p:pic>
          <p:nvPicPr>
            <p:cNvPr id="44" name="Picture 43">
              <a:extLst>
                <a:ext uri="{FF2B5EF4-FFF2-40B4-BE49-F238E27FC236}">
                  <a16:creationId xmlns:a16="http://schemas.microsoft.com/office/drawing/2014/main" id="{E5251757-8055-4E8E-A601-736A653A366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45" name="TextBox 44">
              <a:extLst>
                <a:ext uri="{FF2B5EF4-FFF2-40B4-BE49-F238E27FC236}">
                  <a16:creationId xmlns:a16="http://schemas.microsoft.com/office/drawing/2014/main" id="{02CCE245-C580-41A4-8461-A65EB4A208F4}"/>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46" name="TextBox 45">
              <a:extLst>
                <a:ext uri="{FF2B5EF4-FFF2-40B4-BE49-F238E27FC236}">
                  <a16:creationId xmlns:a16="http://schemas.microsoft.com/office/drawing/2014/main" id="{459C2914-E6CC-4ADB-9AEF-D358FAF04227}"/>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23" name="Straight Connector 22">
            <a:extLst>
              <a:ext uri="{FF2B5EF4-FFF2-40B4-BE49-F238E27FC236}">
                <a16:creationId xmlns:a16="http://schemas.microsoft.com/office/drawing/2014/main" id="{E12DF30C-A907-46B6-9318-E82A75F471B1}"/>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a:extLst>
              <a:ext uri="{FF2B5EF4-FFF2-40B4-BE49-F238E27FC236}">
                <a16:creationId xmlns:a16="http://schemas.microsoft.com/office/drawing/2014/main" id="{B6AD21BD-1F8B-4D6D-9EF7-775AF8162E34}"/>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182805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troduction/About HL7">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5359A-71C1-4F1C-B937-058A7F7778DA}"/>
              </a:ext>
            </a:extLst>
          </p:cNvPr>
          <p:cNvSpPr/>
          <p:nvPr/>
        </p:nvSpPr>
        <p:spPr>
          <a:xfrm>
            <a:off x="0" y="1531938"/>
            <a:ext cx="9144000" cy="287655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7327EDEA-85E0-43BD-98D1-4E2C554ABAE4}"/>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5979"/>
            <a:ext cx="8073153" cy="782327"/>
          </a:xfrm>
        </p:spPr>
        <p:txBody>
          <a:bodyPr>
            <a:noAutofit/>
          </a:bodyPr>
          <a:lstStyle>
            <a:lvl1pPr algn="l">
              <a:defRPr sz="3000" b="1" i="0" spc="20">
                <a:solidFill>
                  <a:srgbClr val="EC2227"/>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613647" y="1803660"/>
            <a:ext cx="3804608" cy="2454686"/>
          </a:xfrm>
        </p:spPr>
        <p:txBody>
          <a:bodyPr>
            <a:noAutofit/>
          </a:bodyPr>
          <a:lstStyle>
            <a:lvl1pPr>
              <a:spcBef>
                <a:spcPts val="600"/>
              </a:spcBef>
              <a:spcAft>
                <a:spcPts val="0"/>
              </a:spcAft>
              <a:defRPr sz="2400">
                <a:solidFill>
                  <a:schemeClr val="bg1"/>
                </a:solidFill>
              </a:defRPr>
            </a:lvl1pPr>
            <a:lvl2pPr>
              <a:spcBef>
                <a:spcPts val="600"/>
              </a:spcBef>
              <a:spcAft>
                <a:spcPts val="0"/>
              </a:spcAft>
              <a:defRPr sz="2000">
                <a:solidFill>
                  <a:schemeClr val="bg1"/>
                </a:solidFill>
              </a:defRPr>
            </a:lvl2pPr>
            <a:lvl3pPr>
              <a:spcBef>
                <a:spcPts val="600"/>
              </a:spcBef>
              <a:spcAft>
                <a:spcPts val="0"/>
              </a:spcAft>
              <a:defRPr sz="2000">
                <a:solidFill>
                  <a:schemeClr val="bg1"/>
                </a:solidFill>
              </a:defRPr>
            </a:lvl3pPr>
            <a:lvl4pPr>
              <a:spcBef>
                <a:spcPts val="600"/>
              </a:spcBef>
              <a:spcAft>
                <a:spcPts val="0"/>
              </a:spcAft>
              <a:defRPr sz="2000">
                <a:solidFill>
                  <a:schemeClr val="bg1"/>
                </a:solidFill>
              </a:defRPr>
            </a:lvl4pPr>
            <a:lvl5pPr>
              <a:spcBef>
                <a:spcPts val="600"/>
              </a:spcBef>
              <a:spcAft>
                <a:spcPts val="0"/>
              </a:spcAft>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3"/>
          </p:nvPr>
        </p:nvSpPr>
        <p:spPr>
          <a:xfrm>
            <a:off x="4914508" y="1803660"/>
            <a:ext cx="3836865" cy="2454686"/>
          </a:xfrm>
        </p:spPr>
        <p:txBody>
          <a:bodyPr>
            <a:noAutofit/>
          </a:bodyPr>
          <a:lstStyle>
            <a:lvl1pPr>
              <a:spcBef>
                <a:spcPts val="600"/>
              </a:spcBef>
              <a:spcAft>
                <a:spcPts val="0"/>
              </a:spcAft>
              <a:defRPr sz="2400">
                <a:solidFill>
                  <a:schemeClr val="bg1"/>
                </a:solidFill>
              </a:defRPr>
            </a:lvl1pPr>
            <a:lvl2pPr>
              <a:spcBef>
                <a:spcPts val="600"/>
              </a:spcBef>
              <a:spcAft>
                <a:spcPts val="0"/>
              </a:spcAft>
              <a:defRPr sz="2000">
                <a:solidFill>
                  <a:schemeClr val="bg1"/>
                </a:solidFill>
              </a:defRPr>
            </a:lvl2pPr>
            <a:lvl3pPr>
              <a:spcBef>
                <a:spcPts val="600"/>
              </a:spcBef>
              <a:spcAft>
                <a:spcPts val="0"/>
              </a:spcAft>
              <a:defRPr sz="2000">
                <a:solidFill>
                  <a:schemeClr val="bg1"/>
                </a:solidFill>
              </a:defRPr>
            </a:lvl3pPr>
            <a:lvl4pPr>
              <a:spcBef>
                <a:spcPts val="600"/>
              </a:spcBef>
              <a:spcAft>
                <a:spcPts val="0"/>
              </a:spcAft>
              <a:defRPr sz="2000">
                <a:solidFill>
                  <a:schemeClr val="bg1"/>
                </a:solidFill>
              </a:defRPr>
            </a:lvl4pPr>
            <a:lvl5pPr>
              <a:spcBef>
                <a:spcPts val="600"/>
              </a:spcBef>
              <a:spcAft>
                <a:spcPts val="0"/>
              </a:spcAft>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7">
            <a:extLst>
              <a:ext uri="{FF2B5EF4-FFF2-40B4-BE49-F238E27FC236}">
                <a16:creationId xmlns:a16="http://schemas.microsoft.com/office/drawing/2014/main" id="{067910ED-D018-4319-88FD-DAB2B5D4BD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1B79FEF5-9CA3-4F0D-B630-32AFA2457A35}"/>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sp>
        <p:nvSpPr>
          <p:cNvPr id="25" name="Footer Placeholder 4">
            <a:extLst>
              <a:ext uri="{FF2B5EF4-FFF2-40B4-BE49-F238E27FC236}">
                <a16:creationId xmlns:a16="http://schemas.microsoft.com/office/drawing/2014/main" id="{6C4765DB-7105-45CC-BD97-DDD21BCA1C4A}"/>
              </a:ext>
            </a:extLst>
          </p:cNvPr>
          <p:cNvSpPr>
            <a:spLocks noGrp="1"/>
          </p:cNvSpPr>
          <p:nvPr>
            <p:ph type="ftr" sz="quarter" idx="10"/>
          </p:nvPr>
        </p:nvSpPr>
        <p:spPr>
          <a:xfrm>
            <a:off x="1200150" y="4792663"/>
            <a:ext cx="4530725" cy="158750"/>
          </a:xfrm>
        </p:spPr>
        <p:txBody>
          <a:bodyPr>
            <a:noAutofit/>
          </a:bodyPr>
          <a:lstStyle>
            <a:lvl1pPr>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grpSp>
        <p:nvGrpSpPr>
          <p:cNvPr id="27" name="Group 26">
            <a:extLst>
              <a:ext uri="{FF2B5EF4-FFF2-40B4-BE49-F238E27FC236}">
                <a16:creationId xmlns:a16="http://schemas.microsoft.com/office/drawing/2014/main" id="{6831D46F-B6B2-4EFF-AF90-10F02E8E906F}"/>
              </a:ext>
            </a:extLst>
          </p:cNvPr>
          <p:cNvGrpSpPr/>
          <p:nvPr userDrawn="1"/>
        </p:nvGrpSpPr>
        <p:grpSpPr>
          <a:xfrm>
            <a:off x="8164512" y="4638675"/>
            <a:ext cx="760443" cy="463011"/>
            <a:chOff x="6630283" y="795070"/>
            <a:chExt cx="2056517" cy="1252151"/>
          </a:xfrm>
        </p:grpSpPr>
        <p:pic>
          <p:nvPicPr>
            <p:cNvPr id="28" name="Picture 27">
              <a:extLst>
                <a:ext uri="{FF2B5EF4-FFF2-40B4-BE49-F238E27FC236}">
                  <a16:creationId xmlns:a16="http://schemas.microsoft.com/office/drawing/2014/main" id="{3BB4535E-33EE-46FE-B34A-E1CAE8458A8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71" t="19101" r="26890" b="29814"/>
            <a:stretch/>
          </p:blipFill>
          <p:spPr>
            <a:xfrm>
              <a:off x="6630283" y="795070"/>
              <a:ext cx="2034746" cy="1252151"/>
            </a:xfrm>
            <a:prstGeom prst="rect">
              <a:avLst/>
            </a:prstGeom>
          </p:spPr>
        </p:pic>
        <p:sp>
          <p:nvSpPr>
            <p:cNvPr id="29" name="TextBox 28">
              <a:extLst>
                <a:ext uri="{FF2B5EF4-FFF2-40B4-BE49-F238E27FC236}">
                  <a16:creationId xmlns:a16="http://schemas.microsoft.com/office/drawing/2014/main" id="{EDB2EFDB-762C-4AC2-821F-20E807C32379}"/>
                </a:ext>
              </a:extLst>
            </p:cNvPr>
            <p:cNvSpPr txBox="1"/>
            <p:nvPr userDrawn="1"/>
          </p:nvSpPr>
          <p:spPr>
            <a:xfrm>
              <a:off x="7192851" y="863726"/>
              <a:ext cx="270456"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sp>
          <p:nvSpPr>
            <p:cNvPr id="30" name="TextBox 29">
              <a:extLst>
                <a:ext uri="{FF2B5EF4-FFF2-40B4-BE49-F238E27FC236}">
                  <a16:creationId xmlns:a16="http://schemas.microsoft.com/office/drawing/2014/main" id="{84317F32-CA1E-4F18-BB57-446E87F2ED69}"/>
                </a:ext>
              </a:extLst>
            </p:cNvPr>
            <p:cNvSpPr txBox="1"/>
            <p:nvPr userDrawn="1"/>
          </p:nvSpPr>
          <p:spPr>
            <a:xfrm>
              <a:off x="8469022" y="1363664"/>
              <a:ext cx="217778" cy="215444"/>
            </a:xfrm>
            <a:prstGeom prst="rect">
              <a:avLst/>
            </a:prstGeom>
            <a:noFill/>
          </p:spPr>
          <p:txBody>
            <a:bodyPr wrap="square" rtlCol="0">
              <a:spAutoFit/>
            </a:bodyPr>
            <a:lstStyle/>
            <a:p>
              <a:r>
                <a:rPr lang="en-CA" sz="800" b="0" i="0" kern="1200">
                  <a:solidFill>
                    <a:schemeClr val="bg1">
                      <a:lumMod val="65000"/>
                    </a:schemeClr>
                  </a:solidFill>
                  <a:effectLst/>
                  <a:latin typeface="Arial" panose="020B0604020202020204" pitchFamily="34" charset="0"/>
                  <a:ea typeface="ヒラギノ角ゴ Pro W3" pitchFamily="-126" charset="-128"/>
                  <a:cs typeface="+mn-cs"/>
                </a:rPr>
                <a:t>®</a:t>
              </a:r>
              <a:endParaRPr lang="en-CA" sz="800">
                <a:solidFill>
                  <a:schemeClr val="bg1">
                    <a:lumMod val="65000"/>
                  </a:schemeClr>
                </a:solidFill>
              </a:endParaRPr>
            </a:p>
          </p:txBody>
        </p:sp>
      </p:grpSp>
      <p:cxnSp>
        <p:nvCxnSpPr>
          <p:cNvPr id="16" name="Straight Connector 15">
            <a:extLst>
              <a:ext uri="{FF2B5EF4-FFF2-40B4-BE49-F238E27FC236}">
                <a16:creationId xmlns:a16="http://schemas.microsoft.com/office/drawing/2014/main" id="{C82F5FE4-1C10-46CE-B0E7-02E7A8685781}"/>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a:extLst>
              <a:ext uri="{FF2B5EF4-FFF2-40B4-BE49-F238E27FC236}">
                <a16:creationId xmlns:a16="http://schemas.microsoft.com/office/drawing/2014/main" id="{CB6276D1-642D-4614-82A4-F43D106980CA}"/>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a:p>
        </p:txBody>
      </p:sp>
    </p:spTree>
    <p:extLst>
      <p:ext uri="{BB962C8B-B14F-4D97-AF65-F5344CB8AC3E}">
        <p14:creationId xmlns:p14="http://schemas.microsoft.com/office/powerpoint/2010/main" val="202442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61C90A7-CCEE-4CD4-A796-FAE18E5706C7}"/>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4F8ABE-9AAD-4F94-B2B2-2FE8B41D284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E3AFBDA-EF00-4D5A-B47F-2811257990CC}"/>
              </a:ext>
            </a:extLst>
          </p:cNvPr>
          <p:cNvSpPr>
            <a:spLocks noGrp="1"/>
          </p:cNvSpPr>
          <p:nvPr>
            <p:ph type="dt" sz="half" idx="2"/>
          </p:nvPr>
        </p:nvSpPr>
        <p:spPr>
          <a:xfrm>
            <a:off x="457200" y="44370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00"/>
                </a:solidFill>
                <a:cs typeface="Arial" panose="020B0604020202020204" pitchFamily="34" charset="0"/>
              </a:defRPr>
            </a:lvl1pPr>
          </a:lstStyle>
          <a:p>
            <a:endParaRPr lang="en-US" altLang="en-US"/>
          </a:p>
        </p:txBody>
      </p:sp>
      <p:sp>
        <p:nvSpPr>
          <p:cNvPr id="5" name="Footer Placeholder 4">
            <a:extLst>
              <a:ext uri="{FF2B5EF4-FFF2-40B4-BE49-F238E27FC236}">
                <a16:creationId xmlns:a16="http://schemas.microsoft.com/office/drawing/2014/main" id="{B9753632-C492-4515-B901-41AFB25873CC}"/>
              </a:ext>
            </a:extLst>
          </p:cNvPr>
          <p:cNvSpPr>
            <a:spLocks noGrp="1"/>
          </p:cNvSpPr>
          <p:nvPr>
            <p:ph type="ftr" sz="quarter" idx="3"/>
          </p:nvPr>
        </p:nvSpPr>
        <p:spPr>
          <a:xfrm>
            <a:off x="1200150" y="4792663"/>
            <a:ext cx="4530725" cy="158750"/>
          </a:xfrm>
          <a:prstGeom prst="rect">
            <a:avLst/>
          </a:prstGeom>
        </p:spPr>
        <p:txBody>
          <a:bodyPr vert="horz" wrap="square" lIns="0" tIns="0" rIns="0" bIns="0" numCol="1" anchor="b" anchorCtr="0" compatLnSpc="1">
            <a:prstTxWarp prst="textNoShape">
              <a:avLst/>
            </a:prstTxWarp>
          </a:bodyPr>
          <a:lstStyle>
            <a:lvl1pPr>
              <a:defRPr sz="500">
                <a:solidFill>
                  <a:srgbClr val="747679"/>
                </a:solidFill>
                <a:cs typeface="Arial" panose="020B0604020202020204" pitchFamily="34" charset="0"/>
              </a:defRPr>
            </a:lvl1pPr>
          </a:lstStyle>
          <a:p>
            <a:r>
              <a:rPr lang="en-CA" b="1"/>
              <a:t>© 2025 Health Level Seven ® International. All Rights Reserved. Published under the Creative Commons 3.0 Attribution </a:t>
            </a:r>
            <a:r>
              <a:rPr lang="en-CA" b="1" err="1"/>
              <a:t>Unported</a:t>
            </a:r>
            <a:r>
              <a:rPr lang="en-CA" b="1"/>
              <a:t> license</a:t>
            </a:r>
            <a:endParaRPr lang="en-US" b="1"/>
          </a:p>
        </p:txBody>
      </p:sp>
      <p:sp>
        <p:nvSpPr>
          <p:cNvPr id="6" name="Slide Number Placeholder 5">
            <a:extLst>
              <a:ext uri="{FF2B5EF4-FFF2-40B4-BE49-F238E27FC236}">
                <a16:creationId xmlns:a16="http://schemas.microsoft.com/office/drawing/2014/main" id="{F71A2006-CD71-435D-B767-98CFF7C45BE9}"/>
              </a:ext>
            </a:extLst>
          </p:cNvPr>
          <p:cNvSpPr>
            <a:spLocks noGrp="1"/>
          </p:cNvSpPr>
          <p:nvPr>
            <p:ph type="sldNum" sz="quarter" idx="4"/>
          </p:nvPr>
        </p:nvSpPr>
        <p:spPr>
          <a:xfrm>
            <a:off x="8480425" y="4792663"/>
            <a:ext cx="271463" cy="158750"/>
          </a:xfrm>
          <a:prstGeom prst="rect">
            <a:avLst/>
          </a:prstGeom>
        </p:spPr>
        <p:txBody>
          <a:bodyPr vert="horz" wrap="square" lIns="0" tIns="0" rIns="0" bIns="0" numCol="1" anchor="b" anchorCtr="0" compatLnSpc="1">
            <a:prstTxWarp prst="textNoShape">
              <a:avLst/>
            </a:prstTxWarp>
          </a:bodyPr>
          <a:lstStyle>
            <a:lvl1pPr algn="ctr">
              <a:defRPr sz="700">
                <a:cs typeface="Arial" panose="020B0604020202020204" pitchFamily="34" charset="0"/>
              </a:defRPr>
            </a:lvl1pPr>
          </a:lstStyle>
          <a:p>
            <a:fld id="{1D7CB6CA-6139-4024-BF52-A3AF11B6BC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6" r:id="rId3"/>
    <p:sldLayoutId id="2147483699" r:id="rId4"/>
    <p:sldLayoutId id="2147483700" r:id="rId5"/>
    <p:sldLayoutId id="2147483690" r:id="rId6"/>
    <p:sldLayoutId id="2147483691" r:id="rId7"/>
    <p:sldLayoutId id="2147483685" r:id="rId8"/>
    <p:sldLayoutId id="2147483684" r:id="rId9"/>
    <p:sldLayoutId id="2147483687" r:id="rId10"/>
    <p:sldLayoutId id="2147483688" r:id="rId11"/>
    <p:sldLayoutId id="2147483689" r:id="rId12"/>
    <p:sldLayoutId id="2147483701" r:id="rId13"/>
    <p:sldLayoutId id="2147483702" r:id="rId14"/>
    <p:sldLayoutId id="2147483704" r:id="rId15"/>
    <p:sldLayoutId id="2147483706" r:id="rId16"/>
    <p:sldLayoutId id="2147483707" r:id="rId17"/>
  </p:sldLayoutIdLst>
  <p:hf hdr="0" dt="0"/>
  <p:txStyles>
    <p:titleStyle>
      <a:lvl1pPr algn="ctr" defTabSz="457200" rtl="0" eaLnBrk="1" fontAlgn="base" hangingPunct="1">
        <a:spcBef>
          <a:spcPct val="0"/>
        </a:spcBef>
        <a:spcAft>
          <a:spcPct val="0"/>
        </a:spcAft>
        <a:defRPr sz="4400" kern="1200">
          <a:solidFill>
            <a:schemeClr val="tx1"/>
          </a:solidFill>
          <a:latin typeface="Arial"/>
          <a:ea typeface="ヒラギノ角ゴ Pro W3" pitchFamily="-126" charset="-128"/>
          <a:cs typeface="Arial"/>
        </a:defRPr>
      </a:lvl1pPr>
      <a:lvl2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2pPr>
      <a:lvl3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3pPr>
      <a:lvl4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4pPr>
      <a:lvl5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5pPr>
      <a:lvl6pPr marL="4572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6pPr>
      <a:lvl7pPr marL="9144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7pPr>
      <a:lvl8pPr marL="13716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8pPr>
      <a:lvl9pPr marL="18288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9pPr>
    </p:titleStyle>
    <p:bodyStyle>
      <a:lvl1pPr marL="342900" indent="-342900" algn="l" defTabSz="457200" rtl="0" eaLnBrk="1" fontAlgn="base" hangingPunct="1">
        <a:spcBef>
          <a:spcPts val="600"/>
        </a:spcBef>
        <a:spcAft>
          <a:spcPct val="0"/>
        </a:spcAft>
        <a:buFont typeface="Arial" panose="020B0604020202020204" pitchFamily="34" charset="0"/>
        <a:buChar char="•"/>
        <a:defRPr sz="3200" kern="1200">
          <a:solidFill>
            <a:schemeClr val="tx1"/>
          </a:solidFill>
          <a:latin typeface="Arial"/>
          <a:ea typeface="ヒラギノ角ゴ Pro W3" pitchFamily="-126" charset="-128"/>
          <a:cs typeface="Arial"/>
        </a:defRPr>
      </a:lvl1pPr>
      <a:lvl2pPr marL="742950" indent="-285750" algn="l" defTabSz="457200" rtl="0" eaLnBrk="1" fontAlgn="base" hangingPunct="1">
        <a:spcBef>
          <a:spcPts val="600"/>
        </a:spcBef>
        <a:spcAft>
          <a:spcPct val="0"/>
        </a:spcAft>
        <a:buFont typeface="Arial" panose="020B0604020202020204" pitchFamily="34" charset="0"/>
        <a:buChar char="–"/>
        <a:defRPr sz="2800" kern="1200">
          <a:solidFill>
            <a:schemeClr val="tx1"/>
          </a:solidFill>
          <a:latin typeface="Arial"/>
          <a:ea typeface="ヒラギノ角ゴ Pro W3" pitchFamily="-126" charset="-128"/>
          <a:cs typeface="Arial"/>
        </a:defRPr>
      </a:lvl2pPr>
      <a:lvl3pPr marL="1143000" indent="-228600" algn="l" defTabSz="457200" rtl="0" eaLnBrk="1" fontAlgn="base" hangingPunct="1">
        <a:spcBef>
          <a:spcPts val="600"/>
        </a:spcBef>
        <a:spcAft>
          <a:spcPct val="0"/>
        </a:spcAft>
        <a:buFont typeface="Arial" panose="020B0604020202020204" pitchFamily="34" charset="0"/>
        <a:buChar char="•"/>
        <a:defRPr sz="2400" kern="1200">
          <a:solidFill>
            <a:schemeClr val="tx1"/>
          </a:solidFill>
          <a:latin typeface="Arial"/>
          <a:ea typeface="ヒラギノ角ゴ Pro W3" pitchFamily="-126" charset="-128"/>
          <a:cs typeface="Arial"/>
        </a:defRPr>
      </a:lvl3pPr>
      <a:lvl4pPr marL="1600200" indent="-228600" algn="l" defTabSz="457200" rtl="0" eaLnBrk="1" fontAlgn="base" hangingPunct="1">
        <a:spcBef>
          <a:spcPts val="600"/>
        </a:spcBef>
        <a:spcAft>
          <a:spcPct val="0"/>
        </a:spcAft>
        <a:buFont typeface="Arial" panose="020B0604020202020204" pitchFamily="34" charset="0"/>
        <a:buChar char="–"/>
        <a:defRPr sz="2000" kern="1200">
          <a:solidFill>
            <a:schemeClr val="tx1"/>
          </a:solidFill>
          <a:latin typeface="Arial"/>
          <a:ea typeface="ヒラギノ角ゴ Pro W3" pitchFamily="-126" charset="-128"/>
          <a:cs typeface="Arial"/>
        </a:defRPr>
      </a:lvl4pPr>
      <a:lvl5pPr marL="2057400" indent="-228600" algn="l" defTabSz="457200" rtl="0" eaLnBrk="1" fontAlgn="base" hangingPunct="1">
        <a:spcBef>
          <a:spcPts val="600"/>
        </a:spcBef>
        <a:spcAft>
          <a:spcPct val="0"/>
        </a:spcAft>
        <a:buFont typeface="Arial" panose="020B0604020202020204" pitchFamily="34" charset="0"/>
        <a:buChar char="»"/>
        <a:defRPr sz="2000" kern="1200">
          <a:solidFill>
            <a:schemeClr val="tx1"/>
          </a:solidFill>
          <a:latin typeface="Arial"/>
          <a:ea typeface="ヒラギノ角ゴ Pro W3" pitchFamily="-12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l7.org/fhirpath"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build.fhir.org/ig/HL7/FHIRPath"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hirpath-lab.com/FhirPath?parameters=N4IgpgHgDgTmDO8CWB7AdiAXCAxigJmAHTxgA2YOALgBQ175JoDmRA7gBZhw3wCe8KmAC2AXgDkHKlSiYA9HPhoUwsPiJMAZikXVxASgAEAH0MMmrTtzC8BQ4QEIJUmfMXLV6rTvh79RTSQYQRojUyEIKkN-QODafX0QABpwFiYwLBAiADkAUQAVQxpY8j5ElKEYYSYUMhRmPgBlbgA3bkyXKHg3eABHOrRNDiCAWhgAFiIAQwAvAFc4NjAAI2QheCI0MCo5IaDkkBapmCQp5Yp4LABtAF0UuHgUBZwwAClHjGxgAB0QB6eYC98nwoGBfphfgBhdCMKioNC-JK-JD4cG-SBTYRQCiI34MMFYH64AgWcFXIn8QQiNEgTpuDFYihEFAwZhyOo4KZkfHwXHEwg0gCCfMY8GxUz4NIAkvZDMKQABfJIUuzUrC-OkKJQqNQaQY+ah8-E03wARhFSDFZAlNMaHjUhlF4r4hiOZDmBIVd1+ESoNMIwhQvwVCsVQ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hat.fhir.org/#narrow/stream/179298-fhirpath.2Ejs" TargetMode="External"/><Relationship Id="rId2" Type="http://schemas.openxmlformats.org/officeDocument/2006/relationships/hyperlink" Target="https://chat.fhir.org/#narrow/stream/179266-fhirpath"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microsoft.com/office/2018/10/relationships/comments" Target="../comments/modernComment_11D_937473D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hl7.org/fhir/fhirpath.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build.fhir.org/ig/HL7/sdc/expressions.html#fhirpath-supplement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fhirpath-lab.com/FhirPath"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build.fhir.org/ig/HL7/FHIRPath/#filtering-and-projec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build.fhir.org/ig/HL7/FHIRPath/#functions" TargetMode="External"/><Relationship Id="rId4" Type="http://schemas.openxmlformats.org/officeDocument/2006/relationships/hyperlink" Target="https://build.fhir.org/ig/HL7/FHIRPath/#existe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uild.fhir.org/ig/HL7/FHIRPath/#filtering-and-projec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hl7.org/fhir/fhirpath.html#variabl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jira.hl7.org/browse/FHIR-4460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fhirpath-la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t>FhirPath?</a:t>
            </a:r>
          </a:p>
        </p:txBody>
      </p:sp>
      <p:sp>
        <p:nvSpPr>
          <p:cNvPr id="3" name="Text Placeholder 2"/>
          <p:cNvSpPr>
            <a:spLocks noGrp="1"/>
          </p:cNvSpPr>
          <p:nvPr>
            <p:ph type="body" sz="quarter" idx="13"/>
          </p:nvPr>
        </p:nvSpPr>
        <p:spPr>
          <a:prstGeom prst="rect">
            <a:avLst/>
          </a:prstGeom>
        </p:spPr>
        <p:txBody>
          <a:bodyPr/>
          <a:lstStyle/>
          <a:p>
            <a:r>
              <a:rPr lang="en-US"/>
              <a:t>What is FhirPath?</a:t>
            </a:r>
          </a:p>
          <a:p>
            <a:pPr lvl="1"/>
            <a:r>
              <a:rPr lang="en-US"/>
              <a:t>Navigation</a:t>
            </a:r>
          </a:p>
          <a:p>
            <a:pPr lvl="1"/>
            <a:r>
              <a:rPr lang="en-US"/>
              <a:t>Manipulation</a:t>
            </a:r>
          </a:p>
          <a:p>
            <a:pPr lvl="1"/>
            <a:r>
              <a:rPr lang="en-US"/>
              <a:t>Evaluation</a:t>
            </a:r>
          </a:p>
          <a:p>
            <a:r>
              <a:rPr lang="en-US"/>
              <a:t>Why FhirPath?</a:t>
            </a:r>
            <a:br>
              <a:rPr lang="en-US"/>
            </a:br>
            <a:r>
              <a:rPr lang="en-US" sz="1800" i="1"/>
              <a:t>(aren’t there other existing options?)</a:t>
            </a:r>
          </a:p>
        </p:txBody>
      </p:sp>
      <p:sp>
        <p:nvSpPr>
          <p:cNvPr id="6" name="Picture Placeholder 5">
            <a:extLst>
              <a:ext uri="{FF2B5EF4-FFF2-40B4-BE49-F238E27FC236}">
                <a16:creationId xmlns:a16="http://schemas.microsoft.com/office/drawing/2014/main" id="{EA1792DB-F8CF-FD93-77BD-881C2E28AC01}"/>
              </a:ext>
            </a:extLst>
          </p:cNvPr>
          <p:cNvSpPr>
            <a:spLocks noGrp="1"/>
          </p:cNvSpPr>
          <p:nvPr>
            <p:ph type="pic" sz="quarter" idx="4294967295"/>
          </p:nvPr>
        </p:nvSpPr>
        <p:spPr>
          <a:xfrm>
            <a:off x="4728447" y="1357310"/>
            <a:ext cx="3846512" cy="3168650"/>
          </a:xfrm>
        </p:spPr>
        <p:txBody>
          <a:bodyPr/>
          <a:lstStyle/>
          <a:p>
            <a:pPr marL="0" indent="0">
              <a:buNone/>
            </a:pPr>
            <a:r>
              <a:rPr lang="en-US" sz="2400"/>
              <a:t>Standards status:</a:t>
            </a:r>
            <a:br>
              <a:rPr lang="en-US" sz="2400"/>
            </a:br>
            <a:endParaRPr lang="en-US" sz="1400"/>
          </a:p>
          <a:p>
            <a:pPr marL="0" indent="0">
              <a:buNone/>
            </a:pPr>
            <a:r>
              <a:rPr lang="en-US" sz="1800" b="1"/>
              <a:t>Normative</a:t>
            </a:r>
            <a:br>
              <a:rPr lang="en-US" sz="1800" b="1"/>
            </a:br>
            <a:r>
              <a:rPr lang="en-US" sz="1800">
                <a:hlinkClick r:id="rId3"/>
              </a:rPr>
              <a:t>https://hl7.org/fhirpath</a:t>
            </a:r>
            <a:r>
              <a:rPr lang="en-US" sz="1800"/>
              <a:t> </a:t>
            </a:r>
          </a:p>
          <a:p>
            <a:pPr marL="0" indent="0">
              <a:buNone/>
            </a:pPr>
            <a:r>
              <a:rPr lang="en-US" sz="1800" b="1"/>
              <a:t>Current Build </a:t>
            </a:r>
            <a:r>
              <a:rPr lang="en-US" sz="1800">
                <a:hlinkClick r:id="rId4"/>
              </a:rPr>
              <a:t>https://build.fhir.org/ig/HL7/FHIRPath</a:t>
            </a:r>
            <a:r>
              <a:rPr lang="en-US" sz="1800"/>
              <a:t> </a:t>
            </a:r>
            <a:endParaRPr lang="en-US"/>
          </a:p>
        </p:txBody>
      </p:sp>
    </p:spTree>
    <p:extLst>
      <p:ext uri="{BB962C8B-B14F-4D97-AF65-F5344CB8AC3E}">
        <p14:creationId xmlns:p14="http://schemas.microsoft.com/office/powerpoint/2010/main" val="308305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729560-2FDE-AF3D-C26E-2E3DB0AEECE9}"/>
              </a:ext>
            </a:extLst>
          </p:cNvPr>
          <p:cNvSpPr>
            <a:spLocks noGrp="1"/>
          </p:cNvSpPr>
          <p:nvPr>
            <p:ph type="title"/>
          </p:nvPr>
        </p:nvSpPr>
        <p:spPr/>
        <p:txBody>
          <a:bodyPr/>
          <a:lstStyle/>
          <a:p>
            <a:r>
              <a:rPr lang="en-AU"/>
              <a:t>Debugging Expressions</a:t>
            </a:r>
          </a:p>
        </p:txBody>
      </p:sp>
      <p:sp>
        <p:nvSpPr>
          <p:cNvPr id="5" name="Text Placeholder 4">
            <a:extLst>
              <a:ext uri="{FF2B5EF4-FFF2-40B4-BE49-F238E27FC236}">
                <a16:creationId xmlns:a16="http://schemas.microsoft.com/office/drawing/2014/main" id="{4499A93C-B1DA-9F47-A5F2-E431D5146BF6}"/>
              </a:ext>
            </a:extLst>
          </p:cNvPr>
          <p:cNvSpPr>
            <a:spLocks noGrp="1"/>
          </p:cNvSpPr>
          <p:nvPr>
            <p:ph type="body" sz="quarter" idx="13"/>
          </p:nvPr>
        </p:nvSpPr>
        <p:spPr/>
        <p:txBody>
          <a:bodyPr/>
          <a:lstStyle/>
          <a:p>
            <a:r>
              <a:rPr lang="en-AU" sz="2000"/>
              <a:t>Using Trace effectively</a:t>
            </a:r>
          </a:p>
          <a:p>
            <a:r>
              <a:rPr lang="en-AU" sz="2000"/>
              <a:t>Understanding the Abstract Syntax Tree</a:t>
            </a:r>
          </a:p>
          <a:p>
            <a:r>
              <a:rPr lang="en-AU" sz="2000"/>
              <a:t>Comparing different engines</a:t>
            </a:r>
          </a:p>
          <a:p>
            <a:r>
              <a:rPr lang="en-AU" sz="2000"/>
              <a:t>Improved static validation from .NET</a:t>
            </a:r>
          </a:p>
          <a:p>
            <a:r>
              <a:rPr lang="en-AU" sz="2000"/>
              <a:t>Review collections/context</a:t>
            </a:r>
          </a:p>
        </p:txBody>
      </p:sp>
      <p:sp>
        <p:nvSpPr>
          <p:cNvPr id="3" name="TextBox 2">
            <a:extLst>
              <a:ext uri="{FF2B5EF4-FFF2-40B4-BE49-F238E27FC236}">
                <a16:creationId xmlns:a16="http://schemas.microsoft.com/office/drawing/2014/main" id="{0CEF5487-F596-19CA-D479-5D62BD3B3BE9}"/>
              </a:ext>
            </a:extLst>
          </p:cNvPr>
          <p:cNvSpPr txBox="1"/>
          <p:nvPr/>
        </p:nvSpPr>
        <p:spPr>
          <a:xfrm>
            <a:off x="508863" y="3719175"/>
            <a:ext cx="7977912" cy="646331"/>
          </a:xfrm>
          <a:prstGeom prst="rect">
            <a:avLst/>
          </a:prstGeom>
          <a:noFill/>
        </p:spPr>
        <p:txBody>
          <a:bodyPr wrap="square">
            <a:spAutoFit/>
          </a:bodyPr>
          <a:lstStyle/>
          <a:p>
            <a:r>
              <a:rPr lang="en-AU" dirty="0" err="1">
                <a:hlinkClick r:id="rId3"/>
              </a:rPr>
              <a:t>code.select</a:t>
            </a:r>
            <a:r>
              <a:rPr lang="en-AU" dirty="0">
                <a:hlinkClick r:id="rId3"/>
              </a:rPr>
              <a:t>((</a:t>
            </a:r>
            <a:r>
              <a:rPr lang="en-AU" dirty="0" err="1">
                <a:hlinkClick r:id="rId3"/>
              </a:rPr>
              <a:t>coding.where</a:t>
            </a:r>
            <a:r>
              <a:rPr lang="en-AU" dirty="0">
                <a:hlinkClick r:id="rId3"/>
              </a:rPr>
              <a:t>(system='http://snomed.info/</a:t>
            </a:r>
            <a:r>
              <a:rPr lang="en-AU" dirty="0" err="1">
                <a:hlinkClick r:id="rId3"/>
              </a:rPr>
              <a:t>sct</a:t>
            </a:r>
            <a:r>
              <a:rPr lang="en-AU" dirty="0">
                <a:hlinkClick r:id="rId3"/>
              </a:rPr>
              <a:t>’).display | </a:t>
            </a:r>
            <a:r>
              <a:rPr lang="en-AU" dirty="0" err="1">
                <a:hlinkClick r:id="rId3"/>
              </a:rPr>
              <a:t>coding.where</a:t>
            </a:r>
            <a:r>
              <a:rPr lang="en-AU" dirty="0">
                <a:hlinkClick r:id="rId3"/>
              </a:rPr>
              <a:t>(system!='http://snomed.info/</a:t>
            </a:r>
            <a:r>
              <a:rPr lang="en-AU" dirty="0" err="1">
                <a:hlinkClick r:id="rId3"/>
              </a:rPr>
              <a:t>sct</a:t>
            </a:r>
            <a:r>
              <a:rPr lang="en-AU" dirty="0">
                <a:hlinkClick r:id="rId3"/>
              </a:rPr>
              <a:t>’).</a:t>
            </a:r>
            <a:r>
              <a:rPr lang="en-AU" dirty="0" err="1">
                <a:hlinkClick r:id="rId3"/>
              </a:rPr>
              <a:t>display.first</a:t>
            </a:r>
            <a:r>
              <a:rPr lang="en-AU" dirty="0">
                <a:hlinkClick r:id="rId3"/>
              </a:rPr>
              <a:t>() | text ).first())</a:t>
            </a:r>
            <a:endParaRPr lang="en-AU" dirty="0"/>
          </a:p>
        </p:txBody>
      </p:sp>
    </p:spTree>
    <p:extLst>
      <p:ext uri="{BB962C8B-B14F-4D97-AF65-F5344CB8AC3E}">
        <p14:creationId xmlns:p14="http://schemas.microsoft.com/office/powerpoint/2010/main" val="199208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1853-C068-9C06-2D2A-F5130319B014}"/>
              </a:ext>
            </a:extLst>
          </p:cNvPr>
          <p:cNvSpPr>
            <a:spLocks noGrp="1"/>
          </p:cNvSpPr>
          <p:nvPr>
            <p:ph type="title"/>
          </p:nvPr>
        </p:nvSpPr>
        <p:spPr/>
        <p:txBody>
          <a:bodyPr/>
          <a:lstStyle/>
          <a:p>
            <a:r>
              <a:rPr lang="en-AU"/>
              <a:t>Getting Help with FhirPath</a:t>
            </a:r>
          </a:p>
        </p:txBody>
      </p:sp>
      <p:sp>
        <p:nvSpPr>
          <p:cNvPr id="3" name="Text Placeholder 2">
            <a:extLst>
              <a:ext uri="{FF2B5EF4-FFF2-40B4-BE49-F238E27FC236}">
                <a16:creationId xmlns:a16="http://schemas.microsoft.com/office/drawing/2014/main" id="{C2B0B6E1-94A5-F78E-F580-A2668FF275A5}"/>
              </a:ext>
            </a:extLst>
          </p:cNvPr>
          <p:cNvSpPr>
            <a:spLocks noGrp="1"/>
          </p:cNvSpPr>
          <p:nvPr>
            <p:ph type="body" sz="quarter" idx="13"/>
          </p:nvPr>
        </p:nvSpPr>
        <p:spPr/>
        <p:txBody>
          <a:bodyPr/>
          <a:lstStyle/>
          <a:p>
            <a:r>
              <a:rPr lang="en-AU" err="1"/>
              <a:t>Zulip</a:t>
            </a:r>
            <a:endParaRPr lang="en-AU"/>
          </a:p>
          <a:p>
            <a:pPr lvl="1"/>
            <a:r>
              <a:rPr lang="en-AU">
                <a:hlinkClick r:id="rId2"/>
              </a:rPr>
              <a:t>https://chat.fhir.org/#narrow/stream/179266-fhirpath</a:t>
            </a:r>
            <a:endParaRPr lang="en-AU"/>
          </a:p>
          <a:p>
            <a:pPr lvl="1"/>
            <a:r>
              <a:rPr lang="en-AU">
                <a:hlinkClick r:id="rId3"/>
              </a:rPr>
              <a:t>https://chat.fhir.org/#narrow/stream/179298-fhirpath.2Ejs</a:t>
            </a:r>
            <a:r>
              <a:rPr lang="en-AU"/>
              <a:t> </a:t>
            </a:r>
          </a:p>
          <a:p>
            <a:r>
              <a:rPr lang="en-AU"/>
              <a:t>Test with the FhirPath Lab first, then share issue</a:t>
            </a:r>
          </a:p>
          <a:p>
            <a:pPr lvl="1"/>
            <a:r>
              <a:rPr lang="en-AU"/>
              <a:t>Using the “share with </a:t>
            </a:r>
            <a:r>
              <a:rPr lang="en-AU" err="1"/>
              <a:t>Zulip</a:t>
            </a:r>
            <a:r>
              <a:rPr lang="en-AU"/>
              <a:t>” button</a:t>
            </a:r>
          </a:p>
          <a:p>
            <a:pPr lvl="1"/>
            <a:r>
              <a:rPr lang="en-AU"/>
              <a:t>This wraps the expression, context, </a:t>
            </a:r>
            <a:br>
              <a:rPr lang="en-AU"/>
            </a:br>
            <a:r>
              <a:rPr lang="en-AU"/>
              <a:t>test resource and engine into a link</a:t>
            </a:r>
            <a:br>
              <a:rPr lang="en-AU"/>
            </a:br>
            <a:r>
              <a:rPr lang="en-AU"/>
              <a:t>and markdown block ready to paste</a:t>
            </a:r>
            <a:br>
              <a:rPr lang="en-AU"/>
            </a:br>
            <a:r>
              <a:rPr lang="en-AU"/>
              <a:t>into </a:t>
            </a:r>
            <a:r>
              <a:rPr lang="en-AU" err="1"/>
              <a:t>Zulip</a:t>
            </a:r>
            <a:r>
              <a:rPr lang="en-AU"/>
              <a:t> to let others test too!</a:t>
            </a:r>
          </a:p>
          <a:p>
            <a:pPr lvl="1"/>
            <a:endParaRPr lang="en-AU"/>
          </a:p>
        </p:txBody>
      </p:sp>
      <p:pic>
        <p:nvPicPr>
          <p:cNvPr id="5" name="Picture 4">
            <a:extLst>
              <a:ext uri="{FF2B5EF4-FFF2-40B4-BE49-F238E27FC236}">
                <a16:creationId xmlns:a16="http://schemas.microsoft.com/office/drawing/2014/main" id="{BAF5EDBC-2956-FA5B-67C9-6AF2907E6D9D}"/>
              </a:ext>
            </a:extLst>
          </p:cNvPr>
          <p:cNvPicPr>
            <a:picLocks noChangeAspect="1"/>
          </p:cNvPicPr>
          <p:nvPr/>
        </p:nvPicPr>
        <p:blipFill>
          <a:blip r:embed="rId4"/>
          <a:stretch>
            <a:fillRect/>
          </a:stretch>
        </p:blipFill>
        <p:spPr>
          <a:xfrm>
            <a:off x="5553763" y="3061412"/>
            <a:ext cx="3149211" cy="1731560"/>
          </a:xfrm>
          <a:prstGeom prst="rect">
            <a:avLst/>
          </a:prstGeom>
        </p:spPr>
      </p:pic>
    </p:spTree>
    <p:extLst>
      <p:ext uri="{BB962C8B-B14F-4D97-AF65-F5344CB8AC3E}">
        <p14:creationId xmlns:p14="http://schemas.microsoft.com/office/powerpoint/2010/main" val="163497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C408-ED4D-8F7B-9BEA-7672C28BE679}"/>
              </a:ext>
            </a:extLst>
          </p:cNvPr>
          <p:cNvSpPr>
            <a:spLocks noGrp="1"/>
          </p:cNvSpPr>
          <p:nvPr>
            <p:ph type="title"/>
          </p:nvPr>
        </p:nvSpPr>
        <p:spPr/>
        <p:txBody>
          <a:bodyPr/>
          <a:lstStyle/>
          <a:p>
            <a:r>
              <a:rPr lang="en-AU"/>
              <a:t>FhirPath Tooling/Engines</a:t>
            </a:r>
          </a:p>
        </p:txBody>
      </p:sp>
      <p:graphicFrame>
        <p:nvGraphicFramePr>
          <p:cNvPr id="4" name="Table 3">
            <a:extLst>
              <a:ext uri="{FF2B5EF4-FFF2-40B4-BE49-F238E27FC236}">
                <a16:creationId xmlns:a16="http://schemas.microsoft.com/office/drawing/2014/main" id="{B26B9798-D139-E52B-369D-90F6875D9CBB}"/>
              </a:ext>
            </a:extLst>
          </p:cNvPr>
          <p:cNvGraphicFramePr>
            <a:graphicFrameLocks noGrp="1"/>
          </p:cNvGraphicFramePr>
          <p:nvPr>
            <p:extLst>
              <p:ext uri="{D42A27DB-BD31-4B8C-83A1-F6EECF244321}">
                <p14:modId xmlns:p14="http://schemas.microsoft.com/office/powerpoint/2010/main" val="294731341"/>
              </p:ext>
            </p:extLst>
          </p:nvPr>
        </p:nvGraphicFramePr>
        <p:xfrm>
          <a:off x="1103375" y="1661009"/>
          <a:ext cx="6950056" cy="2606040"/>
        </p:xfrm>
        <a:graphic>
          <a:graphicData uri="http://schemas.openxmlformats.org/drawingml/2006/table">
            <a:tbl>
              <a:tblPr firstRow="1" bandRow="1">
                <a:tableStyleId>{5C22544A-7EE6-4342-B048-85BDC9FD1C3A}</a:tableStyleId>
              </a:tblPr>
              <a:tblGrid>
                <a:gridCol w="1767228">
                  <a:extLst>
                    <a:ext uri="{9D8B030D-6E8A-4147-A177-3AD203B41FA5}">
                      <a16:colId xmlns:a16="http://schemas.microsoft.com/office/drawing/2014/main" val="2387014176"/>
                    </a:ext>
                  </a:extLst>
                </a:gridCol>
                <a:gridCol w="2199290">
                  <a:extLst>
                    <a:ext uri="{9D8B030D-6E8A-4147-A177-3AD203B41FA5}">
                      <a16:colId xmlns:a16="http://schemas.microsoft.com/office/drawing/2014/main" val="837423423"/>
                    </a:ext>
                  </a:extLst>
                </a:gridCol>
                <a:gridCol w="1607744">
                  <a:extLst>
                    <a:ext uri="{9D8B030D-6E8A-4147-A177-3AD203B41FA5}">
                      <a16:colId xmlns:a16="http://schemas.microsoft.com/office/drawing/2014/main" val="3363505912"/>
                    </a:ext>
                  </a:extLst>
                </a:gridCol>
                <a:gridCol w="1375794">
                  <a:extLst>
                    <a:ext uri="{9D8B030D-6E8A-4147-A177-3AD203B41FA5}">
                      <a16:colId xmlns:a16="http://schemas.microsoft.com/office/drawing/2014/main" val="3423281633"/>
                    </a:ext>
                  </a:extLst>
                </a:gridCol>
              </a:tblGrid>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a:t>Project</a:t>
                      </a:r>
                    </a:p>
                  </a:txBody>
                  <a:tcPr marL="68580" marR="68580" marT="34290" marB="34290"/>
                </a:tc>
                <a:tc>
                  <a:txBody>
                    <a:bodyPr/>
                    <a:lstStyle/>
                    <a:p>
                      <a:r>
                        <a:rPr lang="en-AU" sz="1500"/>
                        <a:t>Company/Contributor</a:t>
                      </a:r>
                    </a:p>
                  </a:txBody>
                  <a:tcPr marL="68580" marR="68580" marT="34290" marB="34290"/>
                </a:tc>
                <a:tc>
                  <a:txBody>
                    <a:bodyPr/>
                    <a:lstStyle/>
                    <a:p>
                      <a:r>
                        <a:rPr lang="en-AU" sz="1500"/>
                        <a:t>Dev</a:t>
                      </a:r>
                      <a:r>
                        <a:rPr lang="en-AU" sz="1500" baseline="0"/>
                        <a:t> Language</a:t>
                      </a:r>
                      <a:endParaRPr lang="en-AU" sz="1500"/>
                    </a:p>
                  </a:txBody>
                  <a:tcPr marL="68580" marR="68580" marT="34290" marB="34290"/>
                </a:tc>
                <a:tc>
                  <a:txBody>
                    <a:bodyPr/>
                    <a:lstStyle/>
                    <a:p>
                      <a:r>
                        <a:rPr lang="en-AU" sz="1500"/>
                        <a:t>Distribution</a:t>
                      </a:r>
                    </a:p>
                  </a:txBody>
                  <a:tcPr marL="68580" marR="68580" marT="34290" marB="34290"/>
                </a:tc>
                <a:extLst>
                  <a:ext uri="{0D108BD9-81ED-4DB2-BD59-A6C34878D82A}">
                    <a16:rowId xmlns:a16="http://schemas.microsoft.com/office/drawing/2014/main" val="4138923574"/>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a:t>FhirPath Lab</a:t>
                      </a:r>
                    </a:p>
                  </a:txBody>
                  <a:tcPr marL="68580" marR="68580" marT="34290" marB="34290"/>
                </a:tc>
                <a:tc>
                  <a:txBody>
                    <a:bodyPr/>
                    <a:lstStyle/>
                    <a:p>
                      <a:r>
                        <a:rPr lang="en-AU" sz="1500"/>
                        <a:t>Brian Postlethwaite</a:t>
                      </a:r>
                    </a:p>
                  </a:txBody>
                  <a:tcPr marL="68580" marR="68580" marT="34290" marB="34290"/>
                </a:tc>
                <a:tc>
                  <a:txBody>
                    <a:bodyPr/>
                    <a:lstStyle/>
                    <a:p>
                      <a:r>
                        <a:rPr lang="en-AU" sz="1500" err="1"/>
                        <a:t>VueJS</a:t>
                      </a:r>
                      <a:endParaRPr lang="en-AU" sz="1500"/>
                    </a:p>
                  </a:txBody>
                  <a:tcPr marL="68580" marR="68580" marT="34290" marB="34290"/>
                </a:tc>
                <a:tc>
                  <a:txBody>
                    <a:bodyPr/>
                    <a:lstStyle/>
                    <a:p>
                      <a:r>
                        <a:rPr lang="en-AU" sz="1500"/>
                        <a:t>(hosted)</a:t>
                      </a:r>
                    </a:p>
                  </a:txBody>
                  <a:tcPr marL="68580" marR="68580" marT="34290" marB="34290"/>
                </a:tc>
                <a:extLst>
                  <a:ext uri="{0D108BD9-81ED-4DB2-BD59-A6C34878D82A}">
                    <a16:rowId xmlns:a16="http://schemas.microsoft.com/office/drawing/2014/main" val="1462619423"/>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a:t>Fhirpath.js</a:t>
                      </a:r>
                    </a:p>
                  </a:txBody>
                  <a:tcPr marL="68580" marR="68580" marT="34290" marB="34290"/>
                </a:tc>
                <a:tc>
                  <a:txBody>
                    <a:bodyPr/>
                    <a:lstStyle/>
                    <a:p>
                      <a:r>
                        <a:rPr lang="en-AU" sz="1500" i="1"/>
                        <a:t>(lots of contributors)</a:t>
                      </a:r>
                    </a:p>
                  </a:txBody>
                  <a:tcPr marL="68580" marR="68580" marT="34290" marB="34290"/>
                </a:tc>
                <a:tc>
                  <a:txBody>
                    <a:bodyPr/>
                    <a:lstStyle/>
                    <a:p>
                      <a:r>
                        <a:rPr lang="en-AU" sz="1500" err="1"/>
                        <a:t>Javascript</a:t>
                      </a:r>
                      <a:endParaRPr lang="en-AU" sz="1500"/>
                    </a:p>
                  </a:txBody>
                  <a:tcPr marL="68580" marR="68580" marT="34290" marB="34290"/>
                </a:tc>
                <a:tc>
                  <a:txBody>
                    <a:bodyPr/>
                    <a:lstStyle/>
                    <a:p>
                      <a:r>
                        <a:rPr lang="en-AU" sz="1500" err="1"/>
                        <a:t>Npm</a:t>
                      </a:r>
                      <a:endParaRPr lang="en-AU" sz="1500"/>
                    </a:p>
                  </a:txBody>
                  <a:tcPr marL="68580" marR="68580" marT="34290" marB="34290"/>
                </a:tc>
                <a:extLst>
                  <a:ext uri="{0D108BD9-81ED-4DB2-BD59-A6C34878D82A}">
                    <a16:rowId xmlns:a16="http://schemas.microsoft.com/office/drawing/2014/main" val="3561562717"/>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a:t>Firely SDK</a:t>
                      </a:r>
                    </a:p>
                  </a:txBody>
                  <a:tcPr marL="68580" marR="68580" marT="34290" marB="34290"/>
                </a:tc>
                <a:tc>
                  <a:txBody>
                    <a:bodyPr/>
                    <a:lstStyle/>
                    <a:p>
                      <a:r>
                        <a:rPr lang="en-AU" sz="1500"/>
                        <a:t>Firely</a:t>
                      </a:r>
                    </a:p>
                  </a:txBody>
                  <a:tcPr marL="68580" marR="68580" marT="34290" marB="34290"/>
                </a:tc>
                <a:tc>
                  <a:txBody>
                    <a:bodyPr/>
                    <a:lstStyle/>
                    <a:p>
                      <a:r>
                        <a:rPr lang="en-AU" sz="1500" err="1"/>
                        <a:t>.net</a:t>
                      </a:r>
                      <a:r>
                        <a:rPr lang="en-AU" sz="1500"/>
                        <a:t> 8</a:t>
                      </a:r>
                    </a:p>
                  </a:txBody>
                  <a:tcPr marL="68580" marR="68580" marT="34290" marB="34290"/>
                </a:tc>
                <a:tc>
                  <a:txBody>
                    <a:bodyPr/>
                    <a:lstStyle/>
                    <a:p>
                      <a:r>
                        <a:rPr lang="en-AU" sz="1500"/>
                        <a:t>NuGet</a:t>
                      </a:r>
                    </a:p>
                  </a:txBody>
                  <a:tcPr marL="68580" marR="68580" marT="34290" marB="34290"/>
                </a:tc>
                <a:extLst>
                  <a:ext uri="{0D108BD9-81ED-4DB2-BD59-A6C34878D82A}">
                    <a16:rowId xmlns:a16="http://schemas.microsoft.com/office/drawing/2014/main" val="403201091"/>
                  </a:ext>
                </a:extLst>
              </a:tr>
              <a:tr h="297180">
                <a:tc>
                  <a:txBody>
                    <a:bodyPr/>
                    <a:lstStyle/>
                    <a:p>
                      <a:r>
                        <a:rPr lang="en-AU" sz="1500"/>
                        <a:t>HAPI</a:t>
                      </a:r>
                    </a:p>
                  </a:txBody>
                  <a:tcPr marL="68580" marR="68580" marT="34290" marB="34290"/>
                </a:tc>
                <a:tc>
                  <a:txBody>
                    <a:bodyPr/>
                    <a:lstStyle/>
                    <a:p>
                      <a:r>
                        <a:rPr lang="en-AU" sz="1500"/>
                        <a:t>Smile Digital Health</a:t>
                      </a:r>
                    </a:p>
                  </a:txBody>
                  <a:tcPr marL="68580" marR="68580" marT="34290" marB="34290"/>
                </a:tc>
                <a:tc>
                  <a:txBody>
                    <a:bodyPr/>
                    <a:lstStyle/>
                    <a:p>
                      <a:r>
                        <a:rPr lang="en-AU" sz="1500"/>
                        <a:t>JAVA</a:t>
                      </a:r>
                    </a:p>
                  </a:txBody>
                  <a:tcPr marL="68580" marR="68580" marT="34290" marB="34290"/>
                </a:tc>
                <a:tc>
                  <a:txBody>
                    <a:bodyPr/>
                    <a:lstStyle/>
                    <a:p>
                      <a:r>
                        <a:rPr lang="en-AU" sz="1500"/>
                        <a:t>Maven</a:t>
                      </a:r>
                    </a:p>
                  </a:txBody>
                  <a:tcPr marL="68580" marR="68580" marT="34290" marB="34290"/>
                </a:tc>
                <a:extLst>
                  <a:ext uri="{0D108BD9-81ED-4DB2-BD59-A6C34878D82A}">
                    <a16:rowId xmlns:a16="http://schemas.microsoft.com/office/drawing/2014/main" val="1362790498"/>
                  </a:ext>
                </a:extLst>
              </a:tr>
              <a:tr h="297180">
                <a:tc>
                  <a:txBody>
                    <a:bodyPr/>
                    <a:lstStyle/>
                    <a:p>
                      <a:r>
                        <a:rPr lang="en-AU" sz="1500"/>
                        <a:t>FhirPath Validator </a:t>
                      </a:r>
                    </a:p>
                  </a:txBody>
                  <a:tcPr marL="68580" marR="68580" marT="34290" marB="34290"/>
                </a:tc>
                <a:tc>
                  <a:txBody>
                    <a:bodyPr/>
                    <a:lstStyle/>
                    <a:p>
                      <a:r>
                        <a:rPr lang="en-AU" sz="1500"/>
                        <a:t>Brian Postlethwaite</a:t>
                      </a:r>
                    </a:p>
                  </a:txBody>
                  <a:tcPr marL="68580" marR="68580" marT="34290" marB="34290"/>
                </a:tc>
                <a:tc>
                  <a:txBody>
                    <a:bodyPr/>
                    <a:lstStyle/>
                    <a:p>
                      <a:r>
                        <a:rPr lang="en-AU" sz="1500" err="1"/>
                        <a:t>.net</a:t>
                      </a:r>
                      <a:r>
                        <a:rPr lang="en-AU" sz="1500"/>
                        <a:t> 8</a:t>
                      </a:r>
                    </a:p>
                  </a:txBody>
                  <a:tcPr marL="68580" marR="68580" marT="34290" marB="34290"/>
                </a:tc>
                <a:tc>
                  <a:txBody>
                    <a:bodyPr/>
                    <a:lstStyle/>
                    <a:p>
                      <a:r>
                        <a:rPr lang="en-AU" sz="1500"/>
                        <a:t>NuGet</a:t>
                      </a:r>
                    </a:p>
                  </a:txBody>
                  <a:tcPr marL="68580" marR="68580" marT="34290" marB="34290"/>
                </a:tc>
                <a:extLst>
                  <a:ext uri="{0D108BD9-81ED-4DB2-BD59-A6C34878D82A}">
                    <a16:rowId xmlns:a16="http://schemas.microsoft.com/office/drawing/2014/main" val="2717458088"/>
                  </a:ext>
                </a:extLst>
              </a:tr>
              <a:tr h="297180">
                <a:tc>
                  <a:txBody>
                    <a:bodyPr/>
                    <a:lstStyle/>
                    <a:p>
                      <a:r>
                        <a:rPr lang="en-AU" sz="1500" err="1"/>
                        <a:t>Aidbox</a:t>
                      </a:r>
                      <a:endParaRPr lang="en-AU" sz="1500"/>
                    </a:p>
                  </a:txBody>
                  <a:tcPr marL="68580" marR="68580" marT="34290" marB="34290"/>
                </a:tc>
                <a:tc>
                  <a:txBody>
                    <a:bodyPr/>
                    <a:lstStyle/>
                    <a:p>
                      <a:r>
                        <a:rPr lang="en-AU" sz="1500"/>
                        <a:t>Health Samurai</a:t>
                      </a:r>
                    </a:p>
                  </a:txBody>
                  <a:tcPr marL="68580" marR="68580" marT="34290" marB="34290"/>
                </a:tc>
                <a:tc>
                  <a:txBody>
                    <a:bodyPr/>
                    <a:lstStyle/>
                    <a:p>
                      <a:r>
                        <a:rPr lang="en-AU" sz="1500"/>
                        <a:t>Closure</a:t>
                      </a:r>
                    </a:p>
                  </a:txBody>
                  <a:tcPr marL="68580" marR="68580" marT="34290" marB="34290"/>
                </a:tc>
                <a:tc>
                  <a:txBody>
                    <a:bodyPr/>
                    <a:lstStyle/>
                    <a:p>
                      <a:endParaRPr lang="en-AU" sz="1500"/>
                    </a:p>
                  </a:txBody>
                  <a:tcPr marL="68580" marR="68580" marT="34290" marB="34290"/>
                </a:tc>
                <a:extLst>
                  <a:ext uri="{0D108BD9-81ED-4DB2-BD59-A6C34878D82A}">
                    <a16:rowId xmlns:a16="http://schemas.microsoft.com/office/drawing/2014/main" val="4188916425"/>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a:t>Fhirepath.py (new)</a:t>
                      </a:r>
                    </a:p>
                  </a:txBody>
                  <a:tcPr marL="68580" marR="68580" marT="34290" marB="34290"/>
                </a:tc>
                <a:tc>
                  <a:txBody>
                    <a:bodyPr/>
                    <a:lstStyle/>
                    <a:p>
                      <a:r>
                        <a:rPr lang="en-AU" sz="1500"/>
                        <a:t>Beda Software</a:t>
                      </a:r>
                    </a:p>
                  </a:txBody>
                  <a:tcPr marL="68580" marR="68580" marT="34290" marB="34290"/>
                </a:tc>
                <a:tc>
                  <a:txBody>
                    <a:bodyPr/>
                    <a:lstStyle/>
                    <a:p>
                      <a:r>
                        <a:rPr lang="en-AU" sz="1500"/>
                        <a:t>Python</a:t>
                      </a:r>
                    </a:p>
                  </a:txBody>
                  <a:tcPr marL="68580" marR="68580" marT="34290" marB="34290"/>
                </a:tc>
                <a:tc>
                  <a:txBody>
                    <a:bodyPr/>
                    <a:lstStyle/>
                    <a:p>
                      <a:endParaRPr lang="en-AU" sz="1500"/>
                    </a:p>
                  </a:txBody>
                  <a:tcPr marL="68580" marR="68580" marT="34290" marB="34290"/>
                </a:tc>
                <a:extLst>
                  <a:ext uri="{0D108BD9-81ED-4DB2-BD59-A6C34878D82A}">
                    <a16:rowId xmlns:a16="http://schemas.microsoft.com/office/drawing/2014/main" val="1950141142"/>
                  </a:ext>
                </a:extLst>
              </a:tr>
            </a:tbl>
          </a:graphicData>
        </a:graphic>
      </p:graphicFrame>
    </p:spTree>
    <p:extLst>
      <p:ext uri="{BB962C8B-B14F-4D97-AF65-F5344CB8AC3E}">
        <p14:creationId xmlns:p14="http://schemas.microsoft.com/office/powerpoint/2010/main" val="247388258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4560-DD11-1DA9-6265-1317CA170CF0}"/>
              </a:ext>
            </a:extLst>
          </p:cNvPr>
          <p:cNvSpPr>
            <a:spLocks noGrp="1"/>
          </p:cNvSpPr>
          <p:nvPr>
            <p:ph type="title"/>
          </p:nvPr>
        </p:nvSpPr>
        <p:spPr/>
        <p:txBody>
          <a:bodyPr/>
          <a:lstStyle/>
          <a:p>
            <a:r>
              <a:rPr lang="en-US" err="1"/>
              <a:t>FHIRPath</a:t>
            </a:r>
            <a:r>
              <a:rPr lang="en-US"/>
              <a:t> in FHIR</a:t>
            </a:r>
            <a:endParaRPr lang="en-CA"/>
          </a:p>
        </p:txBody>
      </p:sp>
      <p:sp>
        <p:nvSpPr>
          <p:cNvPr id="3" name="Text Placeholder 2">
            <a:extLst>
              <a:ext uri="{FF2B5EF4-FFF2-40B4-BE49-F238E27FC236}">
                <a16:creationId xmlns:a16="http://schemas.microsoft.com/office/drawing/2014/main" id="{D6D06FA0-167F-5699-4CE1-F88B1513EBE9}"/>
              </a:ext>
            </a:extLst>
          </p:cNvPr>
          <p:cNvSpPr>
            <a:spLocks noGrp="1"/>
          </p:cNvSpPr>
          <p:nvPr>
            <p:ph type="body" sz="quarter" idx="13"/>
          </p:nvPr>
        </p:nvSpPr>
        <p:spPr/>
        <p:txBody>
          <a:bodyPr/>
          <a:lstStyle/>
          <a:p>
            <a:r>
              <a:rPr lang="en-US" sz="2400" i="1">
                <a:hlinkClick r:id="rId2"/>
              </a:rPr>
              <a:t>https://hl7.org/fhir/fhirpath.html</a:t>
            </a:r>
            <a:r>
              <a:rPr lang="en-US" sz="2400" i="1"/>
              <a:t> </a:t>
            </a:r>
            <a:endParaRPr lang="en-US"/>
          </a:p>
          <a:p>
            <a:r>
              <a:rPr lang="en-US"/>
              <a:t>Additional variables: </a:t>
            </a:r>
            <a:r>
              <a:rPr lang="en-US">
                <a:latin typeface="Courier New" panose="02070309020205020404" pitchFamily="49" charset="0"/>
                <a:cs typeface="Courier New" panose="02070309020205020404" pitchFamily="49" charset="0"/>
              </a:rPr>
              <a:t>%resource, %</a:t>
            </a:r>
            <a:r>
              <a:rPr lang="en-US" err="1">
                <a:latin typeface="Courier New" panose="02070309020205020404" pitchFamily="49" charset="0"/>
                <a:cs typeface="Courier New" panose="02070309020205020404" pitchFamily="49" charset="0"/>
              </a:rPr>
              <a:t>rootResource</a:t>
            </a:r>
            <a:endParaRPr lang="en-US">
              <a:latin typeface="Courier New" panose="02070309020205020404" pitchFamily="49" charset="0"/>
              <a:cs typeface="Courier New" panose="02070309020205020404" pitchFamily="49" charset="0"/>
            </a:endParaRPr>
          </a:p>
          <a:p>
            <a:r>
              <a:rPr lang="en-US"/>
              <a:t>Additional functions:</a:t>
            </a:r>
          </a:p>
          <a:p>
            <a:pPr lvl="1"/>
            <a:r>
              <a:rPr lang="en-US"/>
              <a:t>extension(</a:t>
            </a:r>
            <a:r>
              <a:rPr lang="en-US" err="1"/>
              <a:t>url</a:t>
            </a:r>
            <a:r>
              <a:rPr lang="en-US"/>
              <a:t>)</a:t>
            </a:r>
          </a:p>
          <a:p>
            <a:pPr lvl="1"/>
            <a:r>
              <a:rPr lang="en-US" err="1"/>
              <a:t>hasValue</a:t>
            </a:r>
            <a:r>
              <a:rPr lang="en-US"/>
              <a:t>()</a:t>
            </a:r>
          </a:p>
          <a:p>
            <a:pPr lvl="1"/>
            <a:r>
              <a:rPr lang="en-US" err="1"/>
              <a:t>getValue</a:t>
            </a:r>
            <a:r>
              <a:rPr lang="en-US"/>
              <a:t>()</a:t>
            </a:r>
          </a:p>
          <a:p>
            <a:pPr lvl="1"/>
            <a:r>
              <a:rPr lang="en-US"/>
              <a:t>resolve()</a:t>
            </a:r>
          </a:p>
          <a:p>
            <a:pPr lvl="1"/>
            <a:r>
              <a:rPr lang="en-US" err="1"/>
              <a:t>ofType</a:t>
            </a:r>
            <a:r>
              <a:rPr lang="en-US"/>
              <a:t>()</a:t>
            </a:r>
            <a:endParaRPr lang="en-CA"/>
          </a:p>
        </p:txBody>
      </p:sp>
      <p:sp>
        <p:nvSpPr>
          <p:cNvPr id="4" name="Footer Placeholder 3">
            <a:extLst>
              <a:ext uri="{FF2B5EF4-FFF2-40B4-BE49-F238E27FC236}">
                <a16:creationId xmlns:a16="http://schemas.microsoft.com/office/drawing/2014/main" id="{12DEC56E-0952-C41E-117F-5464E9CBF813}"/>
              </a:ext>
            </a:extLst>
          </p:cNvPr>
          <p:cNvSpPr>
            <a:spLocks noGrp="1"/>
          </p:cNvSpPr>
          <p:nvPr>
            <p:ph type="ftr" sz="quarter" idx="10"/>
          </p:nvPr>
        </p:nvSpPr>
        <p:spPr/>
        <p:txBody>
          <a:bodyPr/>
          <a:lstStyle/>
          <a:p>
            <a:r>
              <a:rPr lang="en-CA" b="1"/>
              <a:t>© 2025 Health Level Seven ® International. All Rights Reserved. Published under the Creative Commons 3.0 Attribution Unported license</a:t>
            </a:r>
            <a:endParaRPr lang="en-US" b="1"/>
          </a:p>
        </p:txBody>
      </p:sp>
      <p:sp>
        <p:nvSpPr>
          <p:cNvPr id="5" name="Slide Number Placeholder 4">
            <a:extLst>
              <a:ext uri="{FF2B5EF4-FFF2-40B4-BE49-F238E27FC236}">
                <a16:creationId xmlns:a16="http://schemas.microsoft.com/office/drawing/2014/main" id="{66F15DE7-954D-DAEA-4665-3AD2042CEEE2}"/>
              </a:ext>
            </a:extLst>
          </p:cNvPr>
          <p:cNvSpPr>
            <a:spLocks noGrp="1"/>
          </p:cNvSpPr>
          <p:nvPr>
            <p:ph type="sldNum" sz="quarter" idx="11"/>
          </p:nvPr>
        </p:nvSpPr>
        <p:spPr/>
        <p:txBody>
          <a:bodyPr/>
          <a:lstStyle/>
          <a:p>
            <a:fld id="{6CACE926-AEF5-4BFE-8BD7-24414108CB7B}" type="slidenum">
              <a:rPr lang="en-US" altLang="en-US" smtClean="0"/>
              <a:pPr/>
              <a:t>13</a:t>
            </a:fld>
            <a:endParaRPr lang="en-US" altLang="en-US"/>
          </a:p>
        </p:txBody>
      </p:sp>
      <p:sp>
        <p:nvSpPr>
          <p:cNvPr id="7" name="Text Placeholder 2">
            <a:extLst>
              <a:ext uri="{FF2B5EF4-FFF2-40B4-BE49-F238E27FC236}">
                <a16:creationId xmlns:a16="http://schemas.microsoft.com/office/drawing/2014/main" id="{379DDFEF-DCD0-59F3-01EC-FDA014135813}"/>
              </a:ext>
            </a:extLst>
          </p:cNvPr>
          <p:cNvSpPr txBox="1">
            <a:spLocks/>
          </p:cNvSpPr>
          <p:nvPr/>
        </p:nvSpPr>
        <p:spPr bwMode="auto">
          <a:xfrm>
            <a:off x="3875945" y="2674680"/>
            <a:ext cx="4278500" cy="197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82880" indent="-182880" algn="l" defTabSz="457200" rtl="0" eaLnBrk="1" fontAlgn="base" hangingPunct="1">
              <a:spcBef>
                <a:spcPts val="600"/>
              </a:spcBef>
              <a:spcAft>
                <a:spcPts val="0"/>
              </a:spcAft>
              <a:buFont typeface="Arial" panose="020B0604020202020204" pitchFamily="34" charset="0"/>
              <a:buChar char="•"/>
              <a:defRPr sz="2400" kern="1200">
                <a:solidFill>
                  <a:schemeClr val="tx1"/>
                </a:solidFill>
                <a:latin typeface="Arial"/>
                <a:ea typeface="ヒラギノ角ゴ Pro W3" pitchFamily="-126" charset="-128"/>
                <a:cs typeface="Arial"/>
              </a:defRPr>
            </a:lvl1pPr>
            <a:lvl2pPr marL="742950" indent="-285750" algn="l" defTabSz="457200" rtl="0" eaLnBrk="1" fontAlgn="base" hangingPunct="1">
              <a:spcBef>
                <a:spcPts val="600"/>
              </a:spcBef>
              <a:spcAft>
                <a:spcPts val="0"/>
              </a:spcAft>
              <a:buFont typeface="Arial" panose="020B0604020202020204" pitchFamily="34" charset="0"/>
              <a:buChar char="–"/>
              <a:defRPr sz="2000" kern="1200">
                <a:solidFill>
                  <a:schemeClr val="tx1"/>
                </a:solidFill>
                <a:latin typeface="Arial"/>
                <a:ea typeface="ヒラギノ角ゴ Pro W3" pitchFamily="-126" charset="-128"/>
                <a:cs typeface="Arial"/>
              </a:defRPr>
            </a:lvl2pPr>
            <a:lvl3pPr marL="1143000" indent="-228600" algn="l" defTabSz="457200" rtl="0" eaLnBrk="1" fontAlgn="base" hangingPunct="1">
              <a:spcBef>
                <a:spcPts val="600"/>
              </a:spcBef>
              <a:spcAft>
                <a:spcPts val="0"/>
              </a:spcAft>
              <a:buFont typeface="Arial" panose="020B0604020202020204" pitchFamily="34" charset="0"/>
              <a:buChar char="•"/>
              <a:defRPr sz="2000" kern="1200">
                <a:solidFill>
                  <a:schemeClr val="tx1"/>
                </a:solidFill>
                <a:latin typeface="Arial"/>
                <a:ea typeface="ヒラギノ角ゴ Pro W3" pitchFamily="-126" charset="-128"/>
                <a:cs typeface="Arial"/>
              </a:defRPr>
            </a:lvl3pPr>
            <a:lvl4pPr marL="1600200" indent="-228600" algn="l" defTabSz="457200" rtl="0" eaLnBrk="1" fontAlgn="base" hangingPunct="1">
              <a:spcBef>
                <a:spcPts val="600"/>
              </a:spcBef>
              <a:spcAft>
                <a:spcPts val="0"/>
              </a:spcAft>
              <a:buFont typeface="Arial" panose="020B0604020202020204" pitchFamily="34" charset="0"/>
              <a:buChar char="–"/>
              <a:defRPr sz="2000" kern="1200">
                <a:solidFill>
                  <a:schemeClr val="tx1"/>
                </a:solidFill>
                <a:latin typeface="Arial"/>
                <a:ea typeface="ヒラギノ角ゴ Pro W3" pitchFamily="-126" charset="-128"/>
                <a:cs typeface="Arial"/>
              </a:defRPr>
            </a:lvl4pPr>
            <a:lvl5pPr marL="2057400" indent="-228600" algn="l" defTabSz="457200" rtl="0" eaLnBrk="1" fontAlgn="base" hangingPunct="1">
              <a:spcBef>
                <a:spcPts val="600"/>
              </a:spcBef>
              <a:spcAft>
                <a:spcPts val="0"/>
              </a:spcAft>
              <a:buFont typeface="Arial" panose="020B0604020202020204" pitchFamily="34" charset="0"/>
              <a:buChar char="»"/>
              <a:defRPr sz="2000" kern="1200">
                <a:solidFill>
                  <a:schemeClr val="tx1"/>
                </a:solidFill>
                <a:latin typeface="Arial"/>
                <a:ea typeface="ヒラギノ角ゴ Pro W3" pitchFamily="-12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err="1"/>
              <a:t>elementDefinition</a:t>
            </a:r>
            <a:r>
              <a:rPr lang="en-US"/>
              <a:t>()</a:t>
            </a:r>
          </a:p>
          <a:p>
            <a:pPr lvl="1"/>
            <a:r>
              <a:rPr lang="en-US"/>
              <a:t>slice(structure, name)</a:t>
            </a:r>
          </a:p>
          <a:p>
            <a:pPr lvl="1"/>
            <a:r>
              <a:rPr lang="en-US" err="1"/>
              <a:t>checkModifiers</a:t>
            </a:r>
            <a:r>
              <a:rPr lang="en-US"/>
              <a:t>()</a:t>
            </a:r>
          </a:p>
          <a:p>
            <a:pPr lvl="1"/>
            <a:r>
              <a:rPr lang="en-US" err="1"/>
              <a:t>conformsTo</a:t>
            </a:r>
            <a:r>
              <a:rPr lang="en-US"/>
              <a:t>(structure)</a:t>
            </a:r>
          </a:p>
          <a:p>
            <a:pPr lvl="1"/>
            <a:r>
              <a:rPr lang="en-US" err="1"/>
              <a:t>memberOf</a:t>
            </a:r>
            <a:r>
              <a:rPr lang="en-US"/>
              <a:t>(</a:t>
            </a:r>
            <a:r>
              <a:rPr lang="en-US" err="1"/>
              <a:t>valueset</a:t>
            </a:r>
            <a:r>
              <a:rPr lang="en-US"/>
              <a:t>)</a:t>
            </a:r>
            <a:endParaRPr lang="en-CA"/>
          </a:p>
        </p:txBody>
      </p:sp>
    </p:spTree>
    <p:extLst>
      <p:ext uri="{BB962C8B-B14F-4D97-AF65-F5344CB8AC3E}">
        <p14:creationId xmlns:p14="http://schemas.microsoft.com/office/powerpoint/2010/main" val="80288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089A-5131-17E0-2FCE-95F99D9FDA96}"/>
              </a:ext>
            </a:extLst>
          </p:cNvPr>
          <p:cNvSpPr>
            <a:spLocks noGrp="1"/>
          </p:cNvSpPr>
          <p:nvPr>
            <p:ph type="title"/>
          </p:nvPr>
        </p:nvSpPr>
        <p:spPr/>
        <p:txBody>
          <a:bodyPr/>
          <a:lstStyle/>
          <a:p>
            <a:r>
              <a:rPr lang="en-US" err="1"/>
              <a:t>FHIRPath</a:t>
            </a:r>
            <a:r>
              <a:rPr lang="en-US"/>
              <a:t> in SDC</a:t>
            </a:r>
            <a:endParaRPr lang="en-CA"/>
          </a:p>
        </p:txBody>
      </p:sp>
      <p:sp>
        <p:nvSpPr>
          <p:cNvPr id="3" name="Text Placeholder 2">
            <a:extLst>
              <a:ext uri="{FF2B5EF4-FFF2-40B4-BE49-F238E27FC236}">
                <a16:creationId xmlns:a16="http://schemas.microsoft.com/office/drawing/2014/main" id="{8974726F-E4FA-FFF0-AA9C-AF347AC98374}"/>
              </a:ext>
            </a:extLst>
          </p:cNvPr>
          <p:cNvSpPr>
            <a:spLocks noGrp="1"/>
          </p:cNvSpPr>
          <p:nvPr>
            <p:ph type="body" sz="quarter" idx="13"/>
          </p:nvPr>
        </p:nvSpPr>
        <p:spPr/>
        <p:txBody>
          <a:bodyPr/>
          <a:lstStyle/>
          <a:p>
            <a:r>
              <a:rPr lang="en-CA">
                <a:hlinkClick r:id="rId2"/>
              </a:rPr>
              <a:t>https://build.fhir.org/ig/HL7/sdc/expressions.html#fhirpath-supplements</a:t>
            </a:r>
            <a:endParaRPr lang="en-CA"/>
          </a:p>
          <a:p>
            <a:r>
              <a:rPr lang="en-CA"/>
              <a:t>Additional variables: </a:t>
            </a:r>
            <a:r>
              <a:rPr lang="en-CA">
                <a:latin typeface="Courier New" panose="02070309020205020404" pitchFamily="49" charset="0"/>
                <a:cs typeface="Courier New" panose="02070309020205020404" pitchFamily="49" charset="0"/>
              </a:rPr>
              <a:t>%questionnaire, %</a:t>
            </a:r>
            <a:r>
              <a:rPr lang="en-CA" err="1">
                <a:latin typeface="Courier New" panose="02070309020205020404" pitchFamily="49" charset="0"/>
                <a:cs typeface="Courier New" panose="02070309020205020404" pitchFamily="49" charset="0"/>
              </a:rPr>
              <a:t>qitem</a:t>
            </a:r>
            <a:endParaRPr lang="en-CA">
              <a:latin typeface="Courier New" panose="02070309020205020404" pitchFamily="49" charset="0"/>
              <a:cs typeface="Courier New" panose="02070309020205020404" pitchFamily="49" charset="0"/>
            </a:endParaRPr>
          </a:p>
          <a:p>
            <a:r>
              <a:rPr lang="en-CA"/>
              <a:t>Additional functions:</a:t>
            </a:r>
          </a:p>
          <a:p>
            <a:pPr lvl="1"/>
            <a:r>
              <a:rPr lang="en-CA"/>
              <a:t>sum(), min(), max(), count(), avg()</a:t>
            </a:r>
          </a:p>
          <a:p>
            <a:pPr lvl="1"/>
            <a:r>
              <a:rPr lang="en-CA" strike="sngStrike"/>
              <a:t>answers()</a:t>
            </a:r>
          </a:p>
          <a:p>
            <a:pPr lvl="1"/>
            <a:r>
              <a:rPr lang="en-CA" strike="sngStrike"/>
              <a:t>ordinal()</a:t>
            </a:r>
            <a:r>
              <a:rPr lang="en-CA"/>
              <a:t>  weight()</a:t>
            </a:r>
          </a:p>
        </p:txBody>
      </p:sp>
      <p:sp>
        <p:nvSpPr>
          <p:cNvPr id="4" name="Footer Placeholder 3">
            <a:extLst>
              <a:ext uri="{FF2B5EF4-FFF2-40B4-BE49-F238E27FC236}">
                <a16:creationId xmlns:a16="http://schemas.microsoft.com/office/drawing/2014/main" id="{49298188-CFB8-CDFC-8868-86EB616B505B}"/>
              </a:ext>
            </a:extLst>
          </p:cNvPr>
          <p:cNvSpPr>
            <a:spLocks noGrp="1"/>
          </p:cNvSpPr>
          <p:nvPr>
            <p:ph type="ftr" sz="quarter" idx="10"/>
          </p:nvPr>
        </p:nvSpPr>
        <p:spPr/>
        <p:txBody>
          <a:bodyPr/>
          <a:lstStyle/>
          <a:p>
            <a:r>
              <a:rPr lang="en-CA" b="1"/>
              <a:t>© 2025 Health Level Seven ® International. All Rights Reserved. Published under the Creative Commons 3.0 Attribution Unported license</a:t>
            </a:r>
            <a:endParaRPr lang="en-US" b="1"/>
          </a:p>
        </p:txBody>
      </p:sp>
      <p:sp>
        <p:nvSpPr>
          <p:cNvPr id="5" name="Slide Number Placeholder 4">
            <a:extLst>
              <a:ext uri="{FF2B5EF4-FFF2-40B4-BE49-F238E27FC236}">
                <a16:creationId xmlns:a16="http://schemas.microsoft.com/office/drawing/2014/main" id="{1E44443C-5AF0-CC0D-D509-5ABD51D3E54B}"/>
              </a:ext>
            </a:extLst>
          </p:cNvPr>
          <p:cNvSpPr>
            <a:spLocks noGrp="1"/>
          </p:cNvSpPr>
          <p:nvPr>
            <p:ph type="sldNum" sz="quarter" idx="11"/>
          </p:nvPr>
        </p:nvSpPr>
        <p:spPr/>
        <p:txBody>
          <a:bodyPr/>
          <a:lstStyle/>
          <a:p>
            <a:fld id="{6CACE926-AEF5-4BFE-8BD7-24414108CB7B}" type="slidenum">
              <a:rPr lang="en-US" altLang="en-US" smtClean="0"/>
              <a:pPr/>
              <a:t>14</a:t>
            </a:fld>
            <a:endParaRPr lang="en-US" altLang="en-US"/>
          </a:p>
        </p:txBody>
      </p:sp>
    </p:spTree>
    <p:extLst>
      <p:ext uri="{BB962C8B-B14F-4D97-AF65-F5344CB8AC3E}">
        <p14:creationId xmlns:p14="http://schemas.microsoft.com/office/powerpoint/2010/main" val="270491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674C-BCA1-FF50-2A56-1594764C8CB0}"/>
              </a:ext>
            </a:extLst>
          </p:cNvPr>
          <p:cNvSpPr>
            <a:spLocks noGrp="1"/>
          </p:cNvSpPr>
          <p:nvPr>
            <p:ph type="title"/>
          </p:nvPr>
        </p:nvSpPr>
        <p:spPr/>
        <p:txBody>
          <a:bodyPr/>
          <a:lstStyle/>
          <a:p>
            <a:r>
              <a:rPr lang="en-US" sz="2400"/>
              <a:t>Demonstration</a:t>
            </a:r>
            <a:endParaRPr lang="en-CA" sz="2400"/>
          </a:p>
        </p:txBody>
      </p:sp>
      <p:sp>
        <p:nvSpPr>
          <p:cNvPr id="3" name="Footer Placeholder 2">
            <a:extLst>
              <a:ext uri="{FF2B5EF4-FFF2-40B4-BE49-F238E27FC236}">
                <a16:creationId xmlns:a16="http://schemas.microsoft.com/office/drawing/2014/main" id="{DDFF9B2D-B2E7-5E15-6873-18F0F06A1D3C}"/>
              </a:ext>
            </a:extLst>
          </p:cNvPr>
          <p:cNvSpPr>
            <a:spLocks noGrp="1"/>
          </p:cNvSpPr>
          <p:nvPr>
            <p:ph type="ftr" sz="quarter" idx="10"/>
          </p:nvPr>
        </p:nvSpPr>
        <p:spPr/>
        <p:txBody>
          <a:bodyPr/>
          <a:lstStyle/>
          <a:p>
            <a:r>
              <a:rPr lang="en-CA" b="1"/>
              <a:t>© 2025 Health Level Seven ® International. All Rights Reserved. Published under the Creative Commons 3.0 Attribution Unported license</a:t>
            </a:r>
            <a:endParaRPr lang="en-US" b="1"/>
          </a:p>
        </p:txBody>
      </p:sp>
      <p:sp>
        <p:nvSpPr>
          <p:cNvPr id="4" name="Slide Number Placeholder 3">
            <a:extLst>
              <a:ext uri="{FF2B5EF4-FFF2-40B4-BE49-F238E27FC236}">
                <a16:creationId xmlns:a16="http://schemas.microsoft.com/office/drawing/2014/main" id="{D1A751C8-0F8B-0F96-EBA5-8588EC9F4383}"/>
              </a:ext>
            </a:extLst>
          </p:cNvPr>
          <p:cNvSpPr>
            <a:spLocks noGrp="1"/>
          </p:cNvSpPr>
          <p:nvPr>
            <p:ph type="sldNum" sz="quarter" idx="11"/>
          </p:nvPr>
        </p:nvSpPr>
        <p:spPr/>
        <p:txBody>
          <a:bodyPr/>
          <a:lstStyle/>
          <a:p>
            <a:fld id="{6CACE926-AEF5-4BFE-8BD7-24414108CB7B}" type="slidenum">
              <a:rPr lang="en-US" altLang="en-US" smtClean="0"/>
              <a:pPr/>
              <a:t>15</a:t>
            </a:fld>
            <a:endParaRPr lang="en-US" altLang="en-US"/>
          </a:p>
        </p:txBody>
      </p:sp>
      <p:pic>
        <p:nvPicPr>
          <p:cNvPr id="5" name="Picture 4">
            <a:extLst>
              <a:ext uri="{FF2B5EF4-FFF2-40B4-BE49-F238E27FC236}">
                <a16:creationId xmlns:a16="http://schemas.microsoft.com/office/drawing/2014/main" id="{753F163C-2B87-97AE-5650-5B65C9133F89}"/>
              </a:ext>
            </a:extLst>
          </p:cNvPr>
          <p:cNvPicPr>
            <a:picLocks noChangeAspect="1"/>
          </p:cNvPicPr>
          <p:nvPr/>
        </p:nvPicPr>
        <p:blipFill>
          <a:blip r:embed="rId2"/>
          <a:stretch>
            <a:fillRect/>
          </a:stretch>
        </p:blipFill>
        <p:spPr>
          <a:xfrm>
            <a:off x="2814523" y="442872"/>
            <a:ext cx="6051500" cy="4531421"/>
          </a:xfrm>
          <a:prstGeom prst="rect">
            <a:avLst/>
          </a:prstGeom>
        </p:spPr>
      </p:pic>
      <p:sp>
        <p:nvSpPr>
          <p:cNvPr id="7" name="TextBox 6">
            <a:extLst>
              <a:ext uri="{FF2B5EF4-FFF2-40B4-BE49-F238E27FC236}">
                <a16:creationId xmlns:a16="http://schemas.microsoft.com/office/drawing/2014/main" id="{16484379-3694-7200-893F-521A873219D1}"/>
              </a:ext>
            </a:extLst>
          </p:cNvPr>
          <p:cNvSpPr txBox="1"/>
          <p:nvPr/>
        </p:nvSpPr>
        <p:spPr>
          <a:xfrm>
            <a:off x="613647" y="1552415"/>
            <a:ext cx="1991135" cy="646331"/>
          </a:xfrm>
          <a:prstGeom prst="rect">
            <a:avLst/>
          </a:prstGeom>
          <a:noFill/>
        </p:spPr>
        <p:txBody>
          <a:bodyPr wrap="square">
            <a:spAutoFit/>
          </a:bodyPr>
          <a:lstStyle/>
          <a:p>
            <a:r>
              <a:rPr lang="en-CA">
                <a:hlinkClick r:id="rId3"/>
              </a:rPr>
              <a:t>https://fhirpath-lab.com/FhirPath</a:t>
            </a:r>
            <a:endParaRPr lang="en-CA"/>
          </a:p>
        </p:txBody>
      </p:sp>
    </p:spTree>
    <p:extLst>
      <p:ext uri="{BB962C8B-B14F-4D97-AF65-F5344CB8AC3E}">
        <p14:creationId xmlns:p14="http://schemas.microsoft.com/office/powerpoint/2010/main" val="368073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t>FhirPath uses in FHIR</a:t>
            </a:r>
          </a:p>
        </p:txBody>
      </p:sp>
      <p:sp>
        <p:nvSpPr>
          <p:cNvPr id="3" name="Text Placeholder 2"/>
          <p:cNvSpPr>
            <a:spLocks noGrp="1"/>
          </p:cNvSpPr>
          <p:nvPr>
            <p:ph type="body" sz="quarter" idx="13"/>
          </p:nvPr>
        </p:nvSpPr>
        <p:spPr>
          <a:xfrm>
            <a:off x="614362" y="1197919"/>
            <a:ext cx="8228883" cy="3098780"/>
          </a:xfrm>
          <a:prstGeom prst="rect">
            <a:avLst/>
          </a:prstGeom>
        </p:spPr>
        <p:txBody>
          <a:bodyPr/>
          <a:lstStyle/>
          <a:p>
            <a:r>
              <a:rPr lang="en-US" sz="1500" err="1"/>
              <a:t>StructureDefinitions</a:t>
            </a:r>
            <a:endParaRPr lang="en-US" sz="1500"/>
          </a:p>
          <a:p>
            <a:pPr lvl="1"/>
            <a:r>
              <a:rPr lang="en-US" sz="1350"/>
              <a:t>Invariants </a:t>
            </a:r>
            <a:r>
              <a:rPr lang="en-US" sz="1350" i="1"/>
              <a:t>(</a:t>
            </a:r>
            <a:r>
              <a:rPr lang="en-US" sz="1350" i="1" err="1"/>
              <a:t>boolean</a:t>
            </a:r>
            <a:r>
              <a:rPr lang="en-US" sz="1350" i="1"/>
              <a:t> result)</a:t>
            </a:r>
          </a:p>
          <a:p>
            <a:r>
              <a:rPr lang="en-US" sz="1500"/>
              <a:t>Search Parameters</a:t>
            </a:r>
          </a:p>
          <a:p>
            <a:pPr lvl="1"/>
            <a:r>
              <a:rPr lang="en-US" sz="1350"/>
              <a:t>Value to index </a:t>
            </a:r>
            <a:r>
              <a:rPr lang="en-US" sz="1350" i="1"/>
              <a:t>(extraction)</a:t>
            </a:r>
          </a:p>
          <a:p>
            <a:r>
              <a:rPr lang="en-US" sz="1500"/>
              <a:t>Questionnaires</a:t>
            </a:r>
          </a:p>
          <a:p>
            <a:pPr lvl="1"/>
            <a:r>
              <a:rPr lang="en-US" sz="1350"/>
              <a:t>Invariants</a:t>
            </a:r>
          </a:p>
          <a:p>
            <a:pPr lvl="1"/>
            <a:r>
              <a:rPr lang="en-US" sz="1350"/>
              <a:t>Pre-population</a:t>
            </a:r>
          </a:p>
          <a:p>
            <a:pPr lvl="1"/>
            <a:r>
              <a:rPr lang="en-US" sz="1350"/>
              <a:t>Dynamic fields</a:t>
            </a:r>
          </a:p>
          <a:p>
            <a:pPr lvl="1"/>
            <a:r>
              <a:rPr lang="en-US" sz="1350"/>
              <a:t>And many more!</a:t>
            </a:r>
          </a:p>
          <a:p>
            <a:r>
              <a:rPr lang="en-US" sz="1500"/>
              <a:t>SQL on FHIR</a:t>
            </a:r>
          </a:p>
          <a:p>
            <a:r>
              <a:rPr lang="en-US" sz="1500"/>
              <a:t>Mapping Language</a:t>
            </a:r>
          </a:p>
        </p:txBody>
      </p:sp>
      <p:sp>
        <p:nvSpPr>
          <p:cNvPr id="4" name="Picture Placeholder 3">
            <a:extLst>
              <a:ext uri="{FF2B5EF4-FFF2-40B4-BE49-F238E27FC236}">
                <a16:creationId xmlns:a16="http://schemas.microsoft.com/office/drawing/2014/main" id="{E1D426BC-BC39-B5C4-CAD8-55B97C1C91C9}"/>
              </a:ext>
            </a:extLst>
          </p:cNvPr>
          <p:cNvSpPr>
            <a:spLocks noGrp="1"/>
          </p:cNvSpPr>
          <p:nvPr>
            <p:ph type="pic" sz="quarter" idx="4294967295"/>
          </p:nvPr>
        </p:nvSpPr>
        <p:spPr>
          <a:xfrm>
            <a:off x="5487988" y="1339209"/>
            <a:ext cx="3656012" cy="3168650"/>
          </a:xfrm>
        </p:spPr>
        <p:txBody>
          <a:bodyPr/>
          <a:lstStyle/>
          <a:p>
            <a:r>
              <a:rPr lang="en-AU" sz="1600"/>
              <a:t>Logical model</a:t>
            </a:r>
          </a:p>
          <a:p>
            <a:pPr lvl="1"/>
            <a:r>
              <a:rPr lang="en-AU" sz="1400"/>
              <a:t>not XML or JSON</a:t>
            </a:r>
          </a:p>
          <a:p>
            <a:r>
              <a:rPr lang="en-AU" sz="1600"/>
              <a:t>Datatype Mappings</a:t>
            </a:r>
          </a:p>
          <a:p>
            <a:r>
              <a:rPr lang="en-AU" sz="1600"/>
              <a:t>FHIR Specific extras</a:t>
            </a:r>
          </a:p>
          <a:p>
            <a:pPr lvl="1"/>
            <a:endParaRPr lang="en-AU" sz="1400"/>
          </a:p>
          <a:p>
            <a:r>
              <a:rPr lang="en-AU" sz="1600"/>
              <a:t>Polymorphism</a:t>
            </a:r>
          </a:p>
          <a:p>
            <a:pPr lvl="1"/>
            <a:r>
              <a:rPr lang="en-AU" sz="1400" err="1"/>
              <a:t>Patient.deceased</a:t>
            </a:r>
            <a:r>
              <a:rPr lang="en-AU" sz="1400"/>
              <a:t>[x] </a:t>
            </a:r>
            <a:r>
              <a:rPr lang="en-AU" sz="1400" i="1"/>
              <a:t>(spec)</a:t>
            </a:r>
          </a:p>
          <a:p>
            <a:pPr lvl="1"/>
            <a:r>
              <a:rPr lang="en-AU" sz="1400"/>
              <a:t>deceased (</a:t>
            </a:r>
            <a:r>
              <a:rPr lang="en-AU" sz="1400" err="1"/>
              <a:t>fhirpath</a:t>
            </a:r>
            <a:r>
              <a:rPr lang="en-AU" sz="1400"/>
              <a:t> prop)</a:t>
            </a:r>
          </a:p>
          <a:p>
            <a:pPr lvl="1"/>
            <a:r>
              <a:rPr lang="en-AU" sz="1400" err="1"/>
              <a:t>deceasedBoolean</a:t>
            </a:r>
            <a:r>
              <a:rPr lang="en-AU" sz="1400"/>
              <a:t> (xml/</a:t>
            </a:r>
            <a:r>
              <a:rPr lang="en-AU" sz="1400" err="1"/>
              <a:t>json</a:t>
            </a:r>
            <a:r>
              <a:rPr lang="en-AU" sz="1400"/>
              <a:t>)</a:t>
            </a:r>
          </a:p>
        </p:txBody>
      </p:sp>
    </p:spTree>
    <p:extLst>
      <p:ext uri="{BB962C8B-B14F-4D97-AF65-F5344CB8AC3E}">
        <p14:creationId xmlns:p14="http://schemas.microsoft.com/office/powerpoint/2010/main" val="362791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ee representation of a Patient">
            <a:extLst>
              <a:ext uri="{FF2B5EF4-FFF2-40B4-BE49-F238E27FC236}">
                <a16:creationId xmlns:a16="http://schemas.microsoft.com/office/drawing/2014/main" id="{13EA9029-D1C5-A871-86A1-770E9454B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969" y="1115340"/>
            <a:ext cx="4563374" cy="3432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9A48CB-D0B5-A3C3-F199-88DB9308E66C}"/>
              </a:ext>
            </a:extLst>
          </p:cNvPr>
          <p:cNvSpPr>
            <a:spLocks noGrp="1"/>
          </p:cNvSpPr>
          <p:nvPr>
            <p:ph type="title"/>
          </p:nvPr>
        </p:nvSpPr>
        <p:spPr/>
        <p:txBody>
          <a:bodyPr/>
          <a:lstStyle/>
          <a:p>
            <a:r>
              <a:rPr lang="en-AU"/>
              <a:t>Navigation</a:t>
            </a:r>
          </a:p>
        </p:txBody>
      </p:sp>
      <p:sp>
        <p:nvSpPr>
          <p:cNvPr id="3" name="Text Placeholder 2">
            <a:extLst>
              <a:ext uri="{FF2B5EF4-FFF2-40B4-BE49-F238E27FC236}">
                <a16:creationId xmlns:a16="http://schemas.microsoft.com/office/drawing/2014/main" id="{23E328F9-1186-A6B8-10C2-4A5235E5773E}"/>
              </a:ext>
            </a:extLst>
          </p:cNvPr>
          <p:cNvSpPr>
            <a:spLocks noGrp="1"/>
          </p:cNvSpPr>
          <p:nvPr>
            <p:ph type="body" sz="quarter" idx="13"/>
          </p:nvPr>
        </p:nvSpPr>
        <p:spPr/>
        <p:txBody>
          <a:bodyPr/>
          <a:lstStyle/>
          <a:p>
            <a:r>
              <a:rPr lang="en-AU" dirty="0"/>
              <a:t>Walking the property tree</a:t>
            </a:r>
          </a:p>
          <a:p>
            <a:r>
              <a:rPr lang="en-AU" dirty="0"/>
              <a:t>Selection</a:t>
            </a:r>
          </a:p>
          <a:p>
            <a:pPr marL="0" indent="0">
              <a:buNone/>
            </a:pPr>
            <a:r>
              <a:rPr lang="en-AU" sz="1500" dirty="0" err="1">
                <a:latin typeface="Cascadia Code" panose="020B0609020000020004" pitchFamily="49" charset="0"/>
                <a:cs typeface="Cascadia Code" panose="020B0609020000020004" pitchFamily="49" charset="0"/>
              </a:rPr>
              <a:t>Patient.name.given</a:t>
            </a:r>
            <a:endParaRPr lang="en-AU" sz="1500" dirty="0">
              <a:latin typeface="Cascadia Code" panose="020B0609020000020004" pitchFamily="49" charset="0"/>
              <a:cs typeface="Cascadia Code" panose="020B0609020000020004" pitchFamily="49" charset="0"/>
            </a:endParaRPr>
          </a:p>
          <a:p>
            <a:pPr marL="0" indent="0">
              <a:buNone/>
            </a:pPr>
            <a:r>
              <a:rPr lang="en-AU" sz="1500" dirty="0" err="1">
                <a:latin typeface="Cascadia Code" panose="020B0609020000020004" pitchFamily="49" charset="0"/>
                <a:cs typeface="Cascadia Code" panose="020B0609020000020004" pitchFamily="49" charset="0"/>
              </a:rPr>
              <a:t>name.where</a:t>
            </a:r>
            <a:r>
              <a:rPr lang="en-AU" sz="1500" dirty="0">
                <a:latin typeface="Cascadia Code" panose="020B0609020000020004" pitchFamily="49" charset="0"/>
                <a:cs typeface="Cascadia Code" panose="020B0609020000020004" pitchFamily="49" charset="0"/>
              </a:rPr>
              <a:t>(</a:t>
            </a:r>
            <a:r>
              <a:rPr lang="en-AU" sz="1500" dirty="0" err="1">
                <a:latin typeface="Cascadia Code" panose="020B0609020000020004" pitchFamily="49" charset="0"/>
                <a:cs typeface="Cascadia Code" panose="020B0609020000020004" pitchFamily="49" charset="0"/>
              </a:rPr>
              <a:t>family.exists</a:t>
            </a:r>
            <a:r>
              <a:rPr lang="en-AU" sz="1500" dirty="0">
                <a:latin typeface="Cascadia Code" panose="020B0609020000020004" pitchFamily="49" charset="0"/>
                <a:cs typeface="Cascadia Code" panose="020B0609020000020004" pitchFamily="49" charset="0"/>
              </a:rPr>
              <a:t>()).given</a:t>
            </a:r>
            <a:endParaRPr lang="en-AU" dirty="0">
              <a:latin typeface="Cascadia Code" panose="020B0609020000020004" pitchFamily="49" charset="0"/>
              <a:cs typeface="Cascadia Code" panose="020B0609020000020004" pitchFamily="49" charset="0"/>
            </a:endParaRPr>
          </a:p>
        </p:txBody>
      </p:sp>
      <p:sp>
        <p:nvSpPr>
          <p:cNvPr id="7" name="TextBox 6">
            <a:extLst>
              <a:ext uri="{FF2B5EF4-FFF2-40B4-BE49-F238E27FC236}">
                <a16:creationId xmlns:a16="http://schemas.microsoft.com/office/drawing/2014/main" id="{6854BC46-5045-594D-8480-EFC23FA34DB4}"/>
              </a:ext>
            </a:extLst>
          </p:cNvPr>
          <p:cNvSpPr txBox="1"/>
          <p:nvPr/>
        </p:nvSpPr>
        <p:spPr>
          <a:xfrm>
            <a:off x="2169160" y="4018770"/>
            <a:ext cx="4978400" cy="415498"/>
          </a:xfrm>
          <a:prstGeom prst="rect">
            <a:avLst/>
          </a:prstGeom>
          <a:noFill/>
        </p:spPr>
        <p:txBody>
          <a:bodyPr wrap="square">
            <a:spAutoFit/>
          </a:bodyPr>
          <a:lstStyle/>
          <a:p>
            <a:pPr lvl="1"/>
            <a:r>
              <a:rPr lang="en-AU" sz="1050" err="1">
                <a:solidFill>
                  <a:schemeClr val="tx1">
                    <a:lumMod val="65000"/>
                    <a:lumOff val="35000"/>
                  </a:schemeClr>
                </a:solidFill>
                <a:latin typeface="Cascadia Code" panose="020B0609020000020004" pitchFamily="49" charset="0"/>
                <a:cs typeface="Cascadia Code" panose="020B0609020000020004" pitchFamily="49" charset="0"/>
              </a:rPr>
              <a:t>Patient.deceasedDateTime</a:t>
            </a:r>
            <a:endParaRPr lang="en-AU" sz="1050">
              <a:solidFill>
                <a:schemeClr val="tx1">
                  <a:lumMod val="65000"/>
                  <a:lumOff val="35000"/>
                </a:schemeClr>
              </a:solidFill>
              <a:latin typeface="Cascadia Code" panose="020B0609020000020004" pitchFamily="49" charset="0"/>
              <a:cs typeface="Cascadia Code" panose="020B0609020000020004" pitchFamily="49" charset="0"/>
            </a:endParaRPr>
          </a:p>
          <a:p>
            <a:pPr lvl="1"/>
            <a:r>
              <a:rPr lang="en-AU" sz="1050" err="1">
                <a:solidFill>
                  <a:schemeClr val="tx1">
                    <a:lumMod val="65000"/>
                    <a:lumOff val="35000"/>
                  </a:schemeClr>
                </a:solidFill>
                <a:latin typeface="Cascadia Code" panose="020B0609020000020004" pitchFamily="49" charset="0"/>
                <a:cs typeface="Cascadia Code" panose="020B0609020000020004" pitchFamily="49" charset="0"/>
              </a:rPr>
              <a:t>Patient.birthDate.extension</a:t>
            </a:r>
            <a:r>
              <a:rPr lang="en-AU" sz="1050">
                <a:solidFill>
                  <a:schemeClr val="tx1">
                    <a:lumMod val="65000"/>
                    <a:lumOff val="35000"/>
                  </a:schemeClr>
                </a:solidFill>
                <a:latin typeface="Cascadia Code" panose="020B0609020000020004" pitchFamily="49" charset="0"/>
                <a:cs typeface="Cascadia Code" panose="020B0609020000020004" pitchFamily="49" charset="0"/>
              </a:rPr>
              <a:t>(‘http://…</a:t>
            </a:r>
            <a:r>
              <a:rPr lang="en-AU" sz="1050" err="1">
                <a:solidFill>
                  <a:schemeClr val="tx1">
                    <a:lumMod val="65000"/>
                    <a:lumOff val="35000"/>
                  </a:schemeClr>
                </a:solidFill>
                <a:latin typeface="Cascadia Code" panose="020B0609020000020004" pitchFamily="49" charset="0"/>
                <a:cs typeface="Cascadia Code" panose="020B0609020000020004" pitchFamily="49" charset="0"/>
              </a:rPr>
              <a:t>birthTime</a:t>
            </a:r>
            <a:r>
              <a:rPr lang="en-AU" sz="1050">
                <a:solidFill>
                  <a:schemeClr val="tx1">
                    <a:lumMod val="65000"/>
                    <a:lumOff val="35000"/>
                  </a:schemeClr>
                </a:solidFill>
                <a:latin typeface="Cascadia Code" panose="020B0609020000020004" pitchFamily="49" charset="0"/>
                <a:cs typeface="Cascadia Code" panose="020B0609020000020004" pitchFamily="49" charset="0"/>
              </a:rPr>
              <a:t>’).value</a:t>
            </a:r>
          </a:p>
        </p:txBody>
      </p:sp>
      <p:cxnSp>
        <p:nvCxnSpPr>
          <p:cNvPr id="6" name="Straight Connector 5">
            <a:extLst>
              <a:ext uri="{FF2B5EF4-FFF2-40B4-BE49-F238E27FC236}">
                <a16:creationId xmlns:a16="http://schemas.microsoft.com/office/drawing/2014/main" id="{6E766D22-DE83-7C1D-F817-1BA99F06DE8A}"/>
              </a:ext>
            </a:extLst>
          </p:cNvPr>
          <p:cNvCxnSpPr/>
          <p:nvPr/>
        </p:nvCxnSpPr>
        <p:spPr>
          <a:xfrm>
            <a:off x="2497822" y="4127384"/>
            <a:ext cx="2151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9A2A-D98A-A4C3-01C5-EC76A51F3FFA}"/>
              </a:ext>
            </a:extLst>
          </p:cNvPr>
          <p:cNvSpPr>
            <a:spLocks noGrp="1"/>
          </p:cNvSpPr>
          <p:nvPr>
            <p:ph type="title"/>
          </p:nvPr>
        </p:nvSpPr>
        <p:spPr/>
        <p:txBody>
          <a:bodyPr/>
          <a:lstStyle/>
          <a:p>
            <a:r>
              <a:rPr lang="en-AU"/>
              <a:t>Operators</a:t>
            </a:r>
          </a:p>
        </p:txBody>
      </p:sp>
      <p:sp>
        <p:nvSpPr>
          <p:cNvPr id="3" name="Text Placeholder 2">
            <a:extLst>
              <a:ext uri="{FF2B5EF4-FFF2-40B4-BE49-F238E27FC236}">
                <a16:creationId xmlns:a16="http://schemas.microsoft.com/office/drawing/2014/main" id="{60E90EF1-F483-A5A3-90C9-943FD2591EB3}"/>
              </a:ext>
            </a:extLst>
          </p:cNvPr>
          <p:cNvSpPr>
            <a:spLocks noGrp="1"/>
          </p:cNvSpPr>
          <p:nvPr>
            <p:ph type="body" sz="quarter" idx="13"/>
          </p:nvPr>
        </p:nvSpPr>
        <p:spPr/>
        <p:txBody>
          <a:bodyPr/>
          <a:lstStyle/>
          <a:p>
            <a:r>
              <a:rPr lang="en-AU" sz="1800"/>
              <a:t>Math Operators  </a:t>
            </a:r>
            <a:r>
              <a:rPr lang="en-AU" sz="1800" b="1">
                <a:latin typeface="Cascadia Code" panose="020B0609020000020004" pitchFamily="49" charset="0"/>
                <a:cs typeface="Cascadia Code" panose="020B0609020000020004" pitchFamily="49" charset="0"/>
              </a:rPr>
              <a:t>+</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&amp;</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t>
            </a:r>
            <a:r>
              <a:rPr lang="en-AU" sz="1800"/>
              <a:t>etc</a:t>
            </a:r>
          </a:p>
          <a:p>
            <a:r>
              <a:rPr lang="en-AU" sz="1800"/>
              <a:t>Logical Operators  </a:t>
            </a:r>
            <a:r>
              <a:rPr lang="en-AU" sz="1800" b="1">
                <a:latin typeface="Cascadia Code" panose="020B0609020000020004" pitchFamily="49" charset="0"/>
                <a:cs typeface="Cascadia Code" panose="020B0609020000020004" pitchFamily="49" charset="0"/>
              </a:rPr>
              <a:t>=</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t>
            </a:r>
            <a:r>
              <a:rPr lang="en-AU" sz="100" b="1">
                <a:latin typeface="Cascadia Code" panose="020B0609020000020004" pitchFamily="49" charset="0"/>
                <a:cs typeface="Cascadia Code" panose="020B0609020000020004" pitchFamily="49" charset="0"/>
              </a:rPr>
              <a:t> </a:t>
            </a:r>
            <a:r>
              <a:rPr lang="en-AU" sz="1800" b="1">
                <a:latin typeface="Cascadia Code" panose="020B0609020000020004" pitchFamily="49" charset="0"/>
                <a:cs typeface="Cascadia Code" panose="020B0609020000020004" pitchFamily="49" charset="0"/>
              </a:rPr>
              <a:t>=</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&lt;</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or</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and</a:t>
            </a:r>
            <a:r>
              <a:rPr lang="en-AU" sz="1800">
                <a:latin typeface="Cascadia Code" panose="020B0609020000020004" pitchFamily="49" charset="0"/>
                <a:cs typeface="Cascadia Code" panose="020B0609020000020004" pitchFamily="49" charset="0"/>
              </a:rPr>
              <a:t>,</a:t>
            </a:r>
            <a:r>
              <a:rPr lang="en-AU" sz="1800" b="1">
                <a:latin typeface="Cascadia Code" panose="020B0609020000020004" pitchFamily="49" charset="0"/>
                <a:cs typeface="Cascadia Code" panose="020B0609020000020004" pitchFamily="49" charset="0"/>
              </a:rPr>
              <a:t> implies</a:t>
            </a:r>
          </a:p>
          <a:p>
            <a:r>
              <a:rPr lang="en-AU" sz="1800"/>
              <a:t>Casting Operators  </a:t>
            </a:r>
            <a:r>
              <a:rPr lang="en-AU" sz="1800" b="1">
                <a:latin typeface="Cascadia Code" panose="020B0609020000020004" pitchFamily="49" charset="0"/>
                <a:cs typeface="Cascadia Code" panose="020B0609020000020004" pitchFamily="49" charset="0"/>
              </a:rPr>
              <a:t>as</a:t>
            </a:r>
            <a:r>
              <a:rPr lang="en-AU" sz="1800">
                <a:latin typeface="Cascadia Code" panose="020B0609020000020004" pitchFamily="49" charset="0"/>
                <a:cs typeface="Cascadia Code" panose="020B0609020000020004" pitchFamily="49" charset="0"/>
              </a:rPr>
              <a:t>, </a:t>
            </a:r>
            <a:r>
              <a:rPr lang="en-AU" sz="1800" b="1">
                <a:latin typeface="Cascadia Code" panose="020B0609020000020004" pitchFamily="49" charset="0"/>
                <a:cs typeface="Cascadia Code" panose="020B0609020000020004" pitchFamily="49" charset="0"/>
              </a:rPr>
              <a:t>is</a:t>
            </a:r>
          </a:p>
          <a:p>
            <a:r>
              <a:rPr lang="en-AU" sz="1800"/>
              <a:t>Set Operator </a:t>
            </a:r>
            <a:r>
              <a:rPr lang="en-AU" sz="1800" b="1">
                <a:latin typeface="Cascadia Code" panose="020B0609020000020004" pitchFamily="49" charset="0"/>
                <a:cs typeface="Cascadia Code" panose="020B0609020000020004" pitchFamily="49" charset="0"/>
              </a:rPr>
              <a:t>|</a:t>
            </a:r>
            <a:endParaRPr lang="en-AU" sz="1800"/>
          </a:p>
          <a:p>
            <a:pPr marL="0" indent="0">
              <a:buNone/>
            </a:pPr>
            <a:r>
              <a:rPr lang="en-AU" sz="1800"/>
              <a:t>Note: These do not support collections!</a:t>
            </a:r>
          </a:p>
          <a:p>
            <a:pPr marL="0" indent="0">
              <a:buNone/>
            </a:pPr>
            <a:r>
              <a:rPr lang="en-AU" sz="1800" b="1" i="1"/>
              <a:t>Tip:</a:t>
            </a:r>
            <a:r>
              <a:rPr lang="en-AU" sz="1800" i="1"/>
              <a:t> To use in collections, move inside </a:t>
            </a:r>
            <a:r>
              <a:rPr lang="en-AU" sz="1800" b="1" i="1"/>
              <a:t>select(…)</a:t>
            </a:r>
          </a:p>
          <a:p>
            <a:pPr marL="0" indent="0">
              <a:buNone/>
            </a:pPr>
            <a:r>
              <a:rPr lang="en-AU" sz="1800" b="1" i="1"/>
              <a:t>Tip:</a:t>
            </a:r>
            <a:r>
              <a:rPr lang="en-AU" sz="1800" i="1"/>
              <a:t> Concatenating strings can be done with </a:t>
            </a:r>
            <a:r>
              <a:rPr lang="en-AU" sz="1800" b="1" i="1"/>
              <a:t>+</a:t>
            </a:r>
            <a:r>
              <a:rPr lang="en-AU" sz="1800" i="1"/>
              <a:t> or </a:t>
            </a:r>
            <a:r>
              <a:rPr lang="en-AU" sz="1800" b="1" i="1"/>
              <a:t>&amp;</a:t>
            </a:r>
            <a:br>
              <a:rPr lang="en-AU" sz="1800" i="1"/>
            </a:br>
            <a:r>
              <a:rPr lang="en-AU" sz="1800" i="1"/>
              <a:t>(use </a:t>
            </a:r>
            <a:r>
              <a:rPr lang="en-AU" sz="1800" b="1" i="1"/>
              <a:t>&amp;</a:t>
            </a:r>
            <a:r>
              <a:rPr lang="en-AU" sz="1800" i="1"/>
              <a:t> if you want to handle either side being empty)</a:t>
            </a:r>
          </a:p>
        </p:txBody>
      </p:sp>
    </p:spTree>
    <p:extLst>
      <p:ext uri="{BB962C8B-B14F-4D97-AF65-F5344CB8AC3E}">
        <p14:creationId xmlns:p14="http://schemas.microsoft.com/office/powerpoint/2010/main" val="262988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5411-F4FE-4EB2-0187-BE8684217740}"/>
              </a:ext>
            </a:extLst>
          </p:cNvPr>
          <p:cNvSpPr>
            <a:spLocks noGrp="1"/>
          </p:cNvSpPr>
          <p:nvPr>
            <p:ph type="title"/>
          </p:nvPr>
        </p:nvSpPr>
        <p:spPr/>
        <p:txBody>
          <a:bodyPr/>
          <a:lstStyle/>
          <a:p>
            <a:r>
              <a:rPr lang="en-AU"/>
              <a:t>Functions</a:t>
            </a:r>
          </a:p>
        </p:txBody>
      </p:sp>
      <p:sp>
        <p:nvSpPr>
          <p:cNvPr id="3" name="Text Placeholder 2">
            <a:extLst>
              <a:ext uri="{FF2B5EF4-FFF2-40B4-BE49-F238E27FC236}">
                <a16:creationId xmlns:a16="http://schemas.microsoft.com/office/drawing/2014/main" id="{5456188D-FEFE-8D7F-6E79-EDD35F9D75F9}"/>
              </a:ext>
            </a:extLst>
          </p:cNvPr>
          <p:cNvSpPr>
            <a:spLocks noGrp="1"/>
          </p:cNvSpPr>
          <p:nvPr>
            <p:ph type="body" sz="quarter" idx="13"/>
          </p:nvPr>
        </p:nvSpPr>
        <p:spPr>
          <a:xfrm>
            <a:off x="614362" y="988306"/>
            <a:ext cx="8228883" cy="3098780"/>
          </a:xfrm>
        </p:spPr>
        <p:txBody>
          <a:bodyPr/>
          <a:lstStyle/>
          <a:p>
            <a:r>
              <a:rPr lang="en-AU"/>
              <a:t>Focus/Context</a:t>
            </a:r>
          </a:p>
          <a:p>
            <a:r>
              <a:rPr lang="en-AU"/>
              <a:t>Parameters/Arguments</a:t>
            </a:r>
          </a:p>
          <a:p>
            <a:r>
              <a:rPr lang="en-AU"/>
              <a:t>Return Value/Result</a:t>
            </a:r>
          </a:p>
          <a:p>
            <a:r>
              <a:rPr lang="en-AU"/>
              <a:t>Types, Polymorphism and casting</a:t>
            </a:r>
          </a:p>
          <a:p>
            <a:r>
              <a:rPr lang="en-AU"/>
              <a:t>Execution behaviour</a:t>
            </a:r>
          </a:p>
          <a:p>
            <a:pPr marL="342900" lvl="1" indent="0">
              <a:buNone/>
            </a:pPr>
            <a:r>
              <a:rPr lang="en-AU" sz="1350" err="1">
                <a:latin typeface="Cascadia Code" panose="020B0609020000020004" pitchFamily="49" charset="0"/>
                <a:cs typeface="Cascadia Code" panose="020B0609020000020004" pitchFamily="49" charset="0"/>
              </a:rPr>
              <a:t>name.where</a:t>
            </a:r>
            <a:r>
              <a:rPr lang="en-AU" sz="1350">
                <a:latin typeface="Cascadia Code" panose="020B0609020000020004" pitchFamily="49" charset="0"/>
                <a:cs typeface="Cascadia Code" panose="020B0609020000020004" pitchFamily="49" charset="0"/>
              </a:rPr>
              <a:t>(</a:t>
            </a:r>
            <a:r>
              <a:rPr lang="en-AU" sz="1350" err="1">
                <a:latin typeface="Cascadia Code" panose="020B0609020000020004" pitchFamily="49" charset="0"/>
                <a:cs typeface="Cascadia Code" panose="020B0609020000020004" pitchFamily="49" charset="0"/>
              </a:rPr>
              <a:t>family.exists</a:t>
            </a:r>
            <a:r>
              <a:rPr lang="en-AU" sz="1350">
                <a:latin typeface="Cascadia Code" panose="020B0609020000020004" pitchFamily="49" charset="0"/>
                <a:cs typeface="Cascadia Code" panose="020B0609020000020004" pitchFamily="49" charset="0"/>
              </a:rPr>
              <a:t>()).</a:t>
            </a:r>
            <a:r>
              <a:rPr lang="en-AU" sz="1350" err="1">
                <a:latin typeface="Cascadia Code" panose="020B0609020000020004" pitchFamily="49" charset="0"/>
                <a:cs typeface="Cascadia Code" panose="020B0609020000020004" pitchFamily="49" charset="0"/>
              </a:rPr>
              <a:t>given.empty</a:t>
            </a:r>
            <a:r>
              <a:rPr lang="en-AU" sz="1350">
                <a:latin typeface="Cascadia Code" panose="020B0609020000020004" pitchFamily="49" charset="0"/>
                <a:cs typeface="Cascadia Code" panose="020B0609020000020004" pitchFamily="49" charset="0"/>
              </a:rPr>
              <a:t>()</a:t>
            </a:r>
            <a:endParaRPr lang="en-AU" sz="2100"/>
          </a:p>
          <a:p>
            <a:r>
              <a:rPr lang="en-AU"/>
              <a:t>Collections </a:t>
            </a:r>
            <a:r>
              <a:rPr lang="en-AU" i="1"/>
              <a:t>– everything is one!</a:t>
            </a:r>
          </a:p>
          <a:p>
            <a:pPr lvl="1"/>
            <a:r>
              <a:rPr lang="en-AU" i="1"/>
              <a:t>But not all functions work on collections</a:t>
            </a:r>
          </a:p>
        </p:txBody>
      </p:sp>
      <p:sp>
        <p:nvSpPr>
          <p:cNvPr id="4" name="Picture Placeholder 3">
            <a:extLst>
              <a:ext uri="{FF2B5EF4-FFF2-40B4-BE49-F238E27FC236}">
                <a16:creationId xmlns:a16="http://schemas.microsoft.com/office/drawing/2014/main" id="{1E874096-5B59-7219-DE19-06B6935C4EAD}"/>
              </a:ext>
            </a:extLst>
          </p:cNvPr>
          <p:cNvSpPr>
            <a:spLocks noGrp="1"/>
          </p:cNvSpPr>
          <p:nvPr>
            <p:ph type="pic" sz="quarter" idx="4294967295"/>
          </p:nvPr>
        </p:nvSpPr>
        <p:spPr>
          <a:xfrm>
            <a:off x="5546711" y="986544"/>
            <a:ext cx="3656012" cy="3168650"/>
          </a:xfrm>
        </p:spPr>
        <p:txBody>
          <a:bodyPr/>
          <a:lstStyle/>
          <a:p>
            <a:r>
              <a:rPr lang="en-AU" sz="2400">
                <a:hlinkClick r:id="rId3"/>
              </a:rPr>
              <a:t>Projection Functions</a:t>
            </a:r>
            <a:endParaRPr lang="en-AU" sz="2400"/>
          </a:p>
          <a:p>
            <a:r>
              <a:rPr lang="en-AU" sz="2400">
                <a:hlinkClick r:id="rId4"/>
              </a:rPr>
              <a:t>Existence Functions</a:t>
            </a:r>
            <a:endParaRPr lang="en-AU" sz="2400"/>
          </a:p>
          <a:p>
            <a:r>
              <a:rPr lang="en-AU" sz="2400"/>
              <a:t>Manipulation Functions</a:t>
            </a:r>
          </a:p>
          <a:p>
            <a:r>
              <a:rPr lang="en-AU" sz="2400"/>
              <a:t>Evaluation Functions</a:t>
            </a:r>
          </a:p>
        </p:txBody>
      </p:sp>
      <p:sp>
        <p:nvSpPr>
          <p:cNvPr id="6" name="TextBox 5">
            <a:extLst>
              <a:ext uri="{FF2B5EF4-FFF2-40B4-BE49-F238E27FC236}">
                <a16:creationId xmlns:a16="http://schemas.microsoft.com/office/drawing/2014/main" id="{26270AD8-E965-CD2A-76D0-51D226292D7D}"/>
              </a:ext>
            </a:extLst>
          </p:cNvPr>
          <p:cNvSpPr txBox="1"/>
          <p:nvPr/>
        </p:nvSpPr>
        <p:spPr>
          <a:xfrm>
            <a:off x="1370013" y="4274214"/>
            <a:ext cx="5701906" cy="369332"/>
          </a:xfrm>
          <a:prstGeom prst="rect">
            <a:avLst/>
          </a:prstGeom>
          <a:noFill/>
        </p:spPr>
        <p:txBody>
          <a:bodyPr wrap="square">
            <a:spAutoFit/>
          </a:bodyPr>
          <a:lstStyle/>
          <a:p>
            <a:r>
              <a:rPr lang="en-AU">
                <a:hlinkClick r:id="rId5"/>
              </a:rPr>
              <a:t>https://build.fhir.org/ig/HL7/FHIRPath/#functions</a:t>
            </a:r>
            <a:r>
              <a:rPr lang="en-AU"/>
              <a:t> </a:t>
            </a:r>
          </a:p>
        </p:txBody>
      </p:sp>
    </p:spTree>
    <p:extLst>
      <p:ext uri="{BB962C8B-B14F-4D97-AF65-F5344CB8AC3E}">
        <p14:creationId xmlns:p14="http://schemas.microsoft.com/office/powerpoint/2010/main" val="30716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474E-5496-D5DB-C4C6-E074E87BFFCF}"/>
              </a:ext>
            </a:extLst>
          </p:cNvPr>
          <p:cNvSpPr>
            <a:spLocks noGrp="1"/>
          </p:cNvSpPr>
          <p:nvPr>
            <p:ph type="title"/>
          </p:nvPr>
        </p:nvSpPr>
        <p:spPr/>
        <p:txBody>
          <a:bodyPr/>
          <a:lstStyle/>
          <a:p>
            <a:r>
              <a:rPr lang="en-AU"/>
              <a:t>Projection Functions </a:t>
            </a:r>
            <a:r>
              <a:rPr lang="en-AU" i="1"/>
              <a:t>(expression arguments)</a:t>
            </a:r>
          </a:p>
        </p:txBody>
      </p:sp>
      <p:sp>
        <p:nvSpPr>
          <p:cNvPr id="3" name="Text Placeholder 2">
            <a:extLst>
              <a:ext uri="{FF2B5EF4-FFF2-40B4-BE49-F238E27FC236}">
                <a16:creationId xmlns:a16="http://schemas.microsoft.com/office/drawing/2014/main" id="{7078EFA2-0B83-9930-5BB8-E4F308CDBBAB}"/>
              </a:ext>
            </a:extLst>
          </p:cNvPr>
          <p:cNvSpPr>
            <a:spLocks noGrp="1"/>
          </p:cNvSpPr>
          <p:nvPr>
            <p:ph type="body" sz="quarter" idx="13"/>
          </p:nvPr>
        </p:nvSpPr>
        <p:spPr/>
        <p:txBody>
          <a:bodyPr/>
          <a:lstStyle/>
          <a:p>
            <a:r>
              <a:rPr lang="en-AU" sz="2000"/>
              <a:t>select(…)</a:t>
            </a:r>
          </a:p>
          <a:p>
            <a:r>
              <a:rPr lang="en-AU" sz="2000"/>
              <a:t>where(…)</a:t>
            </a:r>
          </a:p>
          <a:p>
            <a:r>
              <a:rPr lang="en-AU" sz="2000"/>
              <a:t>first()</a:t>
            </a:r>
          </a:p>
          <a:p>
            <a:r>
              <a:rPr lang="en-AU" sz="2000"/>
              <a:t>last()</a:t>
            </a:r>
          </a:p>
          <a:p>
            <a:r>
              <a:rPr lang="en-AU" sz="2000"/>
              <a:t>skip(2)</a:t>
            </a:r>
          </a:p>
          <a:p>
            <a:r>
              <a:rPr lang="en-AU" sz="2000"/>
              <a:t>combine(…)</a:t>
            </a:r>
          </a:p>
          <a:p>
            <a:r>
              <a:rPr lang="en-AU" sz="2000"/>
              <a:t>repeat(…)</a:t>
            </a:r>
          </a:p>
          <a:p>
            <a:r>
              <a:rPr lang="en-AU" sz="2000"/>
              <a:t>aggregate(…)</a:t>
            </a:r>
          </a:p>
        </p:txBody>
      </p:sp>
      <p:sp>
        <p:nvSpPr>
          <p:cNvPr id="4" name="Picture Placeholder 3">
            <a:extLst>
              <a:ext uri="{FF2B5EF4-FFF2-40B4-BE49-F238E27FC236}">
                <a16:creationId xmlns:a16="http://schemas.microsoft.com/office/drawing/2014/main" id="{6C0E8097-AA69-8213-9282-DF150115E989}"/>
              </a:ext>
            </a:extLst>
          </p:cNvPr>
          <p:cNvSpPr>
            <a:spLocks noGrp="1"/>
          </p:cNvSpPr>
          <p:nvPr>
            <p:ph type="pic" sz="quarter" idx="4294967295"/>
          </p:nvPr>
        </p:nvSpPr>
        <p:spPr>
          <a:xfrm>
            <a:off x="5487988" y="1498600"/>
            <a:ext cx="3656012" cy="3168650"/>
          </a:xfrm>
        </p:spPr>
        <p:txBody>
          <a:bodyPr/>
          <a:lstStyle/>
          <a:p>
            <a:r>
              <a:rPr lang="en-AU" sz="1800"/>
              <a:t>$this and $index variables</a:t>
            </a:r>
          </a:p>
          <a:p>
            <a:pPr marL="0" indent="0">
              <a:buNone/>
            </a:pPr>
            <a:endParaRPr lang="en-AU" sz="1800" b="1" i="1"/>
          </a:p>
          <a:p>
            <a:pPr marL="0" indent="0">
              <a:buNone/>
            </a:pPr>
            <a:r>
              <a:rPr lang="en-AU" sz="1800" b="1" i="1"/>
              <a:t>Tip:</a:t>
            </a:r>
            <a:r>
              <a:rPr lang="en-AU" sz="1800" i="1"/>
              <a:t> where() requires the expression inside to return a Boolean, use existence functions and operators to ensure collections are handled correctly. </a:t>
            </a:r>
            <a:br>
              <a:rPr lang="en-AU" sz="1800" i="1"/>
            </a:br>
            <a:r>
              <a:rPr lang="en-AU" sz="1800" i="1"/>
              <a:t>e.g. .allTrue(), .exists()</a:t>
            </a:r>
          </a:p>
        </p:txBody>
      </p:sp>
      <p:sp>
        <p:nvSpPr>
          <p:cNvPr id="6" name="TextBox 5">
            <a:extLst>
              <a:ext uri="{FF2B5EF4-FFF2-40B4-BE49-F238E27FC236}">
                <a16:creationId xmlns:a16="http://schemas.microsoft.com/office/drawing/2014/main" id="{D9010691-7626-5508-4F68-792FF710A7CF}"/>
              </a:ext>
            </a:extLst>
          </p:cNvPr>
          <p:cNvSpPr txBox="1"/>
          <p:nvPr/>
        </p:nvSpPr>
        <p:spPr>
          <a:xfrm>
            <a:off x="2634143" y="4192338"/>
            <a:ext cx="6509857" cy="369332"/>
          </a:xfrm>
          <a:prstGeom prst="rect">
            <a:avLst/>
          </a:prstGeom>
          <a:noFill/>
        </p:spPr>
        <p:txBody>
          <a:bodyPr wrap="square">
            <a:spAutoFit/>
          </a:bodyPr>
          <a:lstStyle/>
          <a:p>
            <a:r>
              <a:rPr lang="en-AU">
                <a:hlinkClick r:id="rId3"/>
              </a:rPr>
              <a:t>https://build.fhir.org/ig/HL7/FHIRPath/#filtering-and-projection</a:t>
            </a:r>
            <a:r>
              <a:rPr lang="en-AU"/>
              <a:t> </a:t>
            </a:r>
          </a:p>
        </p:txBody>
      </p:sp>
    </p:spTree>
    <p:extLst>
      <p:ext uri="{BB962C8B-B14F-4D97-AF65-F5344CB8AC3E}">
        <p14:creationId xmlns:p14="http://schemas.microsoft.com/office/powerpoint/2010/main" val="60654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177C-AF2F-1E12-91FF-2F4BAEA8A22F}"/>
              </a:ext>
            </a:extLst>
          </p:cNvPr>
          <p:cNvSpPr>
            <a:spLocks noGrp="1"/>
          </p:cNvSpPr>
          <p:nvPr>
            <p:ph type="title"/>
          </p:nvPr>
        </p:nvSpPr>
        <p:spPr/>
        <p:txBody>
          <a:bodyPr/>
          <a:lstStyle/>
          <a:p>
            <a:r>
              <a:rPr lang="en-AU"/>
              <a:t>Context Variables</a:t>
            </a:r>
          </a:p>
        </p:txBody>
      </p:sp>
      <p:sp>
        <p:nvSpPr>
          <p:cNvPr id="7" name="Picture Placeholder 6">
            <a:extLst>
              <a:ext uri="{FF2B5EF4-FFF2-40B4-BE49-F238E27FC236}">
                <a16:creationId xmlns:a16="http://schemas.microsoft.com/office/drawing/2014/main" id="{0F5279A9-824A-F123-85F2-AD79C0CB5DF7}"/>
              </a:ext>
            </a:extLst>
          </p:cNvPr>
          <p:cNvSpPr>
            <a:spLocks noGrp="1"/>
          </p:cNvSpPr>
          <p:nvPr>
            <p:ph type="pic" sz="quarter" idx="4294967295"/>
          </p:nvPr>
        </p:nvSpPr>
        <p:spPr>
          <a:xfrm>
            <a:off x="6103938" y="1498600"/>
            <a:ext cx="3040062" cy="3168650"/>
          </a:xfrm>
        </p:spPr>
        <p:txBody>
          <a:bodyPr/>
          <a:lstStyle/>
          <a:p>
            <a:pPr marL="0" indent="0">
              <a:buNone/>
            </a:pPr>
            <a:r>
              <a:rPr lang="en-AU" sz="1800" b="1" i="1"/>
              <a:t>Tip:</a:t>
            </a:r>
            <a:r>
              <a:rPr lang="en-AU" sz="1800" i="1"/>
              <a:t> None of these variables change during the execution of an expression</a:t>
            </a:r>
          </a:p>
          <a:p>
            <a:pPr marL="0" indent="0">
              <a:buNone/>
            </a:pPr>
            <a:r>
              <a:rPr lang="en-AU" sz="1800" i="1"/>
              <a:t> </a:t>
            </a:r>
          </a:p>
        </p:txBody>
      </p:sp>
      <p:graphicFrame>
        <p:nvGraphicFramePr>
          <p:cNvPr id="8" name="Table 7">
            <a:extLst>
              <a:ext uri="{FF2B5EF4-FFF2-40B4-BE49-F238E27FC236}">
                <a16:creationId xmlns:a16="http://schemas.microsoft.com/office/drawing/2014/main" id="{325B03CE-E4B7-C16B-1396-1C635373683F}"/>
              </a:ext>
            </a:extLst>
          </p:cNvPr>
          <p:cNvGraphicFramePr>
            <a:graphicFrameLocks noGrp="1"/>
          </p:cNvGraphicFramePr>
          <p:nvPr>
            <p:extLst>
              <p:ext uri="{D42A27DB-BD31-4B8C-83A1-F6EECF244321}">
                <p14:modId xmlns:p14="http://schemas.microsoft.com/office/powerpoint/2010/main" val="4024707605"/>
              </p:ext>
            </p:extLst>
          </p:nvPr>
        </p:nvGraphicFramePr>
        <p:xfrm>
          <a:off x="591145" y="1498269"/>
          <a:ext cx="4703231" cy="2380574"/>
        </p:xfrm>
        <a:graphic>
          <a:graphicData uri="http://schemas.openxmlformats.org/drawingml/2006/table">
            <a:tbl>
              <a:tblPr firstRow="1" bandRow="1">
                <a:tableStyleId>{5C22544A-7EE6-4342-B048-85BDC9FD1C3A}</a:tableStyleId>
              </a:tblPr>
              <a:tblGrid>
                <a:gridCol w="1397046">
                  <a:extLst>
                    <a:ext uri="{9D8B030D-6E8A-4147-A177-3AD203B41FA5}">
                      <a16:colId xmlns:a16="http://schemas.microsoft.com/office/drawing/2014/main" val="1800182968"/>
                    </a:ext>
                  </a:extLst>
                </a:gridCol>
                <a:gridCol w="3306185">
                  <a:extLst>
                    <a:ext uri="{9D8B030D-6E8A-4147-A177-3AD203B41FA5}">
                      <a16:colId xmlns:a16="http://schemas.microsoft.com/office/drawing/2014/main" val="520416441"/>
                    </a:ext>
                  </a:extLst>
                </a:gridCol>
              </a:tblGrid>
              <a:tr h="323216">
                <a:tc>
                  <a:txBody>
                    <a:bodyPr/>
                    <a:lstStyle/>
                    <a:p>
                      <a:r>
                        <a:rPr lang="en-GB" sz="1400"/>
                        <a:t>variable</a:t>
                      </a:r>
                      <a:endParaRPr lang="en-AU" sz="1400"/>
                    </a:p>
                  </a:txBody>
                  <a:tcPr marL="68580" marR="68580" marT="34290" marB="34290"/>
                </a:tc>
                <a:tc>
                  <a:txBody>
                    <a:bodyPr/>
                    <a:lstStyle/>
                    <a:p>
                      <a:r>
                        <a:rPr lang="en-GB" sz="1400"/>
                        <a:t>description</a:t>
                      </a:r>
                      <a:endParaRPr lang="en-AU" sz="1400"/>
                    </a:p>
                  </a:txBody>
                  <a:tcPr marL="68580" marR="68580" marT="34290" marB="34290"/>
                </a:tc>
                <a:extLst>
                  <a:ext uri="{0D108BD9-81ED-4DB2-BD59-A6C34878D82A}">
                    <a16:rowId xmlns:a16="http://schemas.microsoft.com/office/drawing/2014/main" val="4202308197"/>
                  </a:ext>
                </a:extLst>
              </a:tr>
              <a:tr h="1036008">
                <a:tc>
                  <a:txBody>
                    <a:bodyPr/>
                    <a:lstStyle/>
                    <a:p>
                      <a:r>
                        <a:rPr lang="en-GB" sz="1400"/>
                        <a:t>%context</a:t>
                      </a:r>
                      <a:endParaRPr lang="en-AU" sz="1400"/>
                    </a:p>
                  </a:txBody>
                  <a:tcPr marL="68580" marR="68580" marT="34290" marB="34290"/>
                </a:tc>
                <a:tc>
                  <a:txBody>
                    <a:bodyPr/>
                    <a:lstStyle/>
                    <a:p>
                      <a:r>
                        <a:rPr lang="en-GB" sz="1400"/>
                        <a:t>The item that the expression is requested to be evaluated from.</a:t>
                      </a:r>
                    </a:p>
                    <a:p>
                      <a:r>
                        <a:rPr lang="en-GB" sz="1400"/>
                        <a:t>E.g. For invariants, the context is set to a property, not the resource.</a:t>
                      </a:r>
                      <a:endParaRPr lang="en-AU" sz="1400"/>
                    </a:p>
                  </a:txBody>
                  <a:tcPr marL="68580" marR="68580" marT="34290" marB="34290"/>
                </a:tc>
                <a:extLst>
                  <a:ext uri="{0D108BD9-81ED-4DB2-BD59-A6C34878D82A}">
                    <a16:rowId xmlns:a16="http://schemas.microsoft.com/office/drawing/2014/main" val="3801570514"/>
                  </a:ext>
                </a:extLst>
              </a:tr>
              <a:tr h="510675">
                <a:tc>
                  <a:txBody>
                    <a:bodyPr/>
                    <a:lstStyle/>
                    <a:p>
                      <a:r>
                        <a:rPr lang="en-GB" sz="1400"/>
                        <a:t>%resource</a:t>
                      </a:r>
                      <a:endParaRPr lang="en-AU" sz="1400"/>
                    </a:p>
                  </a:txBody>
                  <a:tcPr marL="68580" marR="68580" marT="34290" marB="34290"/>
                </a:tc>
                <a:tc>
                  <a:txBody>
                    <a:bodyPr/>
                    <a:lstStyle/>
                    <a:p>
                      <a:r>
                        <a:rPr lang="en-GB" sz="1400"/>
                        <a:t>the resource that contains the original node that is in %context.</a:t>
                      </a:r>
                      <a:endParaRPr lang="en-AU" sz="1400"/>
                    </a:p>
                  </a:txBody>
                  <a:tcPr marL="68580" marR="68580" marT="34290" marB="34290"/>
                </a:tc>
                <a:extLst>
                  <a:ext uri="{0D108BD9-81ED-4DB2-BD59-A6C34878D82A}">
                    <a16:rowId xmlns:a16="http://schemas.microsoft.com/office/drawing/2014/main" val="3898719185"/>
                  </a:ext>
                </a:extLst>
              </a:tr>
              <a:tr h="510675">
                <a:tc>
                  <a:txBody>
                    <a:bodyPr/>
                    <a:lstStyle/>
                    <a:p>
                      <a:r>
                        <a:rPr lang="en-AU" sz="1400"/>
                        <a:t>%</a:t>
                      </a:r>
                      <a:r>
                        <a:rPr lang="en-AU" sz="1400" err="1"/>
                        <a:t>rootResource</a:t>
                      </a:r>
                      <a:endParaRPr lang="en-AU" sz="1400"/>
                    </a:p>
                  </a:txBody>
                  <a:tcPr marL="68580" marR="68580" marT="34290" marB="34290"/>
                </a:tc>
                <a:tc>
                  <a:txBody>
                    <a:bodyPr/>
                    <a:lstStyle/>
                    <a:p>
                      <a:r>
                        <a:rPr lang="en-GB" sz="1400"/>
                        <a:t>the container resource for the resource identified by %resource</a:t>
                      </a:r>
                      <a:endParaRPr lang="en-AU" sz="1400"/>
                    </a:p>
                  </a:txBody>
                  <a:tcPr marL="68580" marR="68580" marT="34290" marB="34290"/>
                </a:tc>
                <a:extLst>
                  <a:ext uri="{0D108BD9-81ED-4DB2-BD59-A6C34878D82A}">
                    <a16:rowId xmlns:a16="http://schemas.microsoft.com/office/drawing/2014/main" val="2668639471"/>
                  </a:ext>
                </a:extLst>
              </a:tr>
            </a:tbl>
          </a:graphicData>
        </a:graphic>
      </p:graphicFrame>
      <p:sp>
        <p:nvSpPr>
          <p:cNvPr id="5" name="TextBox 4">
            <a:extLst>
              <a:ext uri="{FF2B5EF4-FFF2-40B4-BE49-F238E27FC236}">
                <a16:creationId xmlns:a16="http://schemas.microsoft.com/office/drawing/2014/main" id="{91DD782B-B870-7D99-5AFF-433CCCBD07C7}"/>
              </a:ext>
            </a:extLst>
          </p:cNvPr>
          <p:cNvSpPr txBox="1"/>
          <p:nvPr/>
        </p:nvSpPr>
        <p:spPr>
          <a:xfrm>
            <a:off x="1643717" y="4312551"/>
            <a:ext cx="4572914" cy="369332"/>
          </a:xfrm>
          <a:prstGeom prst="rect">
            <a:avLst/>
          </a:prstGeom>
          <a:noFill/>
        </p:spPr>
        <p:txBody>
          <a:bodyPr wrap="square">
            <a:spAutoFit/>
          </a:bodyPr>
          <a:lstStyle/>
          <a:p>
            <a:r>
              <a:rPr lang="en-AU">
                <a:hlinkClick r:id="rId3"/>
              </a:rPr>
              <a:t>https://hl7.org/fhir/fhirpath.html#variables</a:t>
            </a:r>
            <a:r>
              <a:rPr lang="en-AU"/>
              <a:t> </a:t>
            </a:r>
          </a:p>
        </p:txBody>
      </p:sp>
    </p:spTree>
    <p:extLst>
      <p:ext uri="{BB962C8B-B14F-4D97-AF65-F5344CB8AC3E}">
        <p14:creationId xmlns:p14="http://schemas.microsoft.com/office/powerpoint/2010/main" val="112184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D515-57DB-D1D4-6FBC-5B14B42748DF}"/>
              </a:ext>
            </a:extLst>
          </p:cNvPr>
          <p:cNvSpPr>
            <a:spLocks noGrp="1"/>
          </p:cNvSpPr>
          <p:nvPr>
            <p:ph type="title"/>
          </p:nvPr>
        </p:nvSpPr>
        <p:spPr/>
        <p:txBody>
          <a:bodyPr/>
          <a:lstStyle/>
          <a:p>
            <a:r>
              <a:rPr lang="en-AU"/>
              <a:t>Understanding the </a:t>
            </a:r>
            <a:r>
              <a:rPr lang="en-AU" b="1">
                <a:latin typeface="Cascadia Code" panose="020B0609020000020004" pitchFamily="49" charset="0"/>
                <a:cs typeface="Cascadia Code" panose="020B0609020000020004" pitchFamily="49" charset="0"/>
              </a:rPr>
              <a:t>$this</a:t>
            </a:r>
            <a:r>
              <a:rPr lang="en-AU"/>
              <a:t> variable</a:t>
            </a:r>
          </a:p>
        </p:txBody>
      </p:sp>
      <p:sp>
        <p:nvSpPr>
          <p:cNvPr id="3" name="Text Placeholder 2">
            <a:extLst>
              <a:ext uri="{FF2B5EF4-FFF2-40B4-BE49-F238E27FC236}">
                <a16:creationId xmlns:a16="http://schemas.microsoft.com/office/drawing/2014/main" id="{E2C6902E-78E3-E719-F4E7-F7B8F0E05A8B}"/>
              </a:ext>
            </a:extLst>
          </p:cNvPr>
          <p:cNvSpPr>
            <a:spLocks noGrp="1"/>
          </p:cNvSpPr>
          <p:nvPr>
            <p:ph type="body" sz="quarter" idx="13"/>
          </p:nvPr>
        </p:nvSpPr>
        <p:spPr>
          <a:xfrm>
            <a:off x="614362" y="1357310"/>
            <a:ext cx="4613974" cy="3098780"/>
          </a:xfrm>
        </p:spPr>
        <p:txBody>
          <a:bodyPr/>
          <a:lstStyle/>
          <a:p>
            <a:r>
              <a:rPr lang="en-AU" sz="1500"/>
              <a:t>The $this variable is initially set the same as the </a:t>
            </a:r>
            <a:r>
              <a:rPr lang="en-AU" sz="1500" i="1"/>
              <a:t>%context</a:t>
            </a:r>
            <a:r>
              <a:rPr lang="en-AU" sz="1500"/>
              <a:t> variable</a:t>
            </a:r>
          </a:p>
          <a:p>
            <a:r>
              <a:rPr lang="en-AU" sz="1500"/>
              <a:t>The $this variable (and $index) will be set to each item during the evaluation of a function that has a parameter type of </a:t>
            </a:r>
            <a:r>
              <a:rPr lang="en-AU" sz="1500" i="1"/>
              <a:t>expression</a:t>
            </a:r>
            <a:r>
              <a:rPr lang="en-AU" sz="1500"/>
              <a:t>,</a:t>
            </a:r>
          </a:p>
          <a:p>
            <a:pPr lvl="1"/>
            <a:r>
              <a:rPr lang="en-AU" sz="1350"/>
              <a:t>e.g. where() / select()</a:t>
            </a:r>
          </a:p>
          <a:p>
            <a:pPr lvl="1"/>
            <a:r>
              <a:rPr lang="en-AU" sz="1350" b="1"/>
              <a:t>NOT</a:t>
            </a:r>
            <a:r>
              <a:rPr lang="en-AU" sz="1350"/>
              <a:t> for other functions such as toString()</a:t>
            </a:r>
          </a:p>
          <a:p>
            <a:pPr lvl="1"/>
            <a:r>
              <a:rPr lang="en-AU" sz="1350"/>
              <a:t>When exiting the function, $this is restored</a:t>
            </a:r>
          </a:p>
          <a:p>
            <a:r>
              <a:rPr lang="en-AU" sz="1500" i="1"/>
              <a:t>“the current focus”</a:t>
            </a:r>
            <a:r>
              <a:rPr lang="en-AU" sz="1500"/>
              <a:t> is NOT $this, though has similarities</a:t>
            </a:r>
          </a:p>
          <a:p>
            <a:r>
              <a:rPr lang="en-AU" sz="1500"/>
              <a:t>Proposed $focus – closer to other languages version of </a:t>
            </a:r>
            <a:r>
              <a:rPr lang="en-AU" sz="1500" i="1"/>
              <a:t>this (</a:t>
            </a:r>
            <a:r>
              <a:rPr lang="en-AU" sz="1500" i="1">
                <a:hlinkClick r:id="rId2"/>
              </a:rPr>
              <a:t>FHIR-44601</a:t>
            </a:r>
            <a:r>
              <a:rPr lang="en-AU" sz="1500" i="1"/>
              <a:t>)</a:t>
            </a:r>
          </a:p>
        </p:txBody>
      </p:sp>
      <p:sp>
        <p:nvSpPr>
          <p:cNvPr id="4" name="Picture Placeholder 3">
            <a:extLst>
              <a:ext uri="{FF2B5EF4-FFF2-40B4-BE49-F238E27FC236}">
                <a16:creationId xmlns:a16="http://schemas.microsoft.com/office/drawing/2014/main" id="{F6D2078E-9899-F588-21C4-FCE846462C49}"/>
              </a:ext>
            </a:extLst>
          </p:cNvPr>
          <p:cNvSpPr>
            <a:spLocks noGrp="1"/>
          </p:cNvSpPr>
          <p:nvPr>
            <p:ph type="pic" sz="quarter" idx="4294967295"/>
          </p:nvPr>
        </p:nvSpPr>
        <p:spPr>
          <a:xfrm>
            <a:off x="5487988" y="1498600"/>
            <a:ext cx="3656012" cy="3168650"/>
          </a:xfrm>
        </p:spPr>
        <p:txBody>
          <a:bodyPr/>
          <a:lstStyle/>
          <a:p>
            <a:pPr marL="0" indent="0">
              <a:buNone/>
            </a:pPr>
            <a:r>
              <a:rPr lang="en-AU" sz="1350" b="1"/>
              <a:t>Good Examples:</a:t>
            </a:r>
          </a:p>
          <a:p>
            <a:pPr marL="0" indent="0">
              <a:buNone/>
            </a:pPr>
            <a:r>
              <a:rPr lang="en-AU" sz="1350" dirty="0" err="1">
                <a:latin typeface="Courier New" panose="02070309020205020404" pitchFamily="49" charset="0"/>
                <a:cs typeface="Courier New" panose="02070309020205020404" pitchFamily="49" charset="0"/>
              </a:rPr>
              <a:t>Bundle.entry.resource.all</a:t>
            </a:r>
            <a:r>
              <a:rPr lang="en-AU" sz="1350" dirty="0">
                <a:latin typeface="Courier New" panose="02070309020205020404" pitchFamily="49" charset="0"/>
                <a:cs typeface="Courier New" panose="02070309020205020404" pitchFamily="49" charset="0"/>
              </a:rPr>
              <a:t>($this is Observation implies status </a:t>
            </a:r>
            <a:r>
              <a:rPr lang="en-AU" sz="1350">
                <a:latin typeface="Courier New" panose="02070309020205020404" pitchFamily="49" charset="0"/>
                <a:cs typeface="Courier New" panose="02070309020205020404" pitchFamily="49" charset="0"/>
              </a:rPr>
              <a:t>= 'finished</a:t>
            </a:r>
            <a:r>
              <a:rPr lang="en-GB" sz="1350" dirty="0">
                <a:latin typeface="Courier New" panose="02070309020205020404" pitchFamily="49" charset="0"/>
                <a:cs typeface="Courier New" panose="02070309020205020404" pitchFamily="49" charset="0"/>
              </a:rPr>
              <a:t>'</a:t>
            </a:r>
            <a:r>
              <a:rPr lang="en-AU" sz="1350">
                <a:latin typeface="Courier New" panose="02070309020205020404" pitchFamily="49" charset="0"/>
                <a:cs typeface="Courier New" panose="02070309020205020404" pitchFamily="49" charset="0"/>
              </a:rPr>
              <a:t>) </a:t>
            </a:r>
            <a:endParaRPr lang="en-AU" sz="1350" dirty="0">
              <a:latin typeface="Courier New" panose="02070309020205020404" pitchFamily="49" charset="0"/>
              <a:cs typeface="Courier New" panose="02070309020205020404" pitchFamily="49" charset="0"/>
            </a:endParaRPr>
          </a:p>
          <a:p>
            <a:pPr marL="0" indent="0">
              <a:buNone/>
            </a:pPr>
            <a:r>
              <a:rPr lang="en-AU" sz="1350" dirty="0" err="1">
                <a:latin typeface="Courier New" panose="02070309020205020404" pitchFamily="49" charset="0"/>
                <a:cs typeface="Courier New" panose="02070309020205020404" pitchFamily="49" charset="0"/>
              </a:rPr>
              <a:t>value.aggregate</a:t>
            </a:r>
            <a:r>
              <a:rPr lang="en-AU" sz="1350" dirty="0">
                <a:latin typeface="Courier New" panose="02070309020205020404" pitchFamily="49" charset="0"/>
                <a:cs typeface="Courier New" panose="02070309020205020404" pitchFamily="49" charset="0"/>
              </a:rPr>
              <a:t>($this + $total, 0)</a:t>
            </a:r>
          </a:p>
          <a:p>
            <a:pPr marL="0" indent="0">
              <a:buNone/>
            </a:pPr>
            <a:endParaRPr lang="en-AU" sz="1350"/>
          </a:p>
          <a:p>
            <a:pPr marL="0" indent="0">
              <a:buNone/>
            </a:pPr>
            <a:r>
              <a:rPr lang="en-AU" sz="1350" b="1"/>
              <a:t>Bad Examples:</a:t>
            </a:r>
          </a:p>
          <a:p>
            <a:pPr marL="0" indent="0">
              <a:buNone/>
            </a:pPr>
            <a:r>
              <a:rPr lang="en-AU" sz="1350" dirty="0" err="1">
                <a:latin typeface="Courier New" panose="02070309020205020404" pitchFamily="49" charset="0"/>
                <a:cs typeface="Courier New" panose="02070309020205020404" pitchFamily="49" charset="0"/>
              </a:rPr>
              <a:t>name.given.where</a:t>
            </a:r>
            <a:r>
              <a:rPr lang="en-AU" sz="1350" dirty="0">
                <a:latin typeface="Courier New" panose="02070309020205020404" pitchFamily="49" charset="0"/>
                <a:cs typeface="Courier New" panose="02070309020205020404" pitchFamily="49" charset="0"/>
              </a:rPr>
              <a:t>($this &gt; '</a:t>
            </a:r>
            <a:r>
              <a:rPr lang="en-AU" sz="1350" dirty="0" err="1">
                <a:latin typeface="Courier New" panose="02070309020205020404" pitchFamily="49" charset="0"/>
                <a:cs typeface="Courier New" panose="02070309020205020404" pitchFamily="49" charset="0"/>
              </a:rPr>
              <a:t>ba</a:t>
            </a:r>
            <a:r>
              <a:rPr lang="en-AU" sz="1350" dirty="0">
                <a:latin typeface="Courier New" panose="02070309020205020404" pitchFamily="49" charset="0"/>
                <a:cs typeface="Courier New" panose="02070309020205020404" pitchFamily="49" charset="0"/>
              </a:rPr>
              <a:t>' and $this </a:t>
            </a:r>
            <a:r>
              <a:rPr lang="en-AU" sz="1350">
                <a:latin typeface="Courier New" panose="02070309020205020404" pitchFamily="49" charset="0"/>
                <a:cs typeface="Courier New" panose="02070309020205020404" pitchFamily="49" charset="0"/>
              </a:rPr>
              <a:t>&lt; 'bc</a:t>
            </a:r>
            <a:r>
              <a:rPr lang="en-GB" sz="1350" dirty="0">
                <a:latin typeface="Courier New" panose="02070309020205020404" pitchFamily="49" charset="0"/>
                <a:cs typeface="Courier New" panose="02070309020205020404" pitchFamily="49" charset="0"/>
              </a:rPr>
              <a:t>'</a:t>
            </a:r>
            <a:r>
              <a:rPr lang="en-AU" sz="1350">
                <a:latin typeface="Courier New" panose="02070309020205020404" pitchFamily="49" charset="0"/>
                <a:cs typeface="Courier New" panose="02070309020205020404" pitchFamily="49" charset="0"/>
              </a:rPr>
              <a:t>) </a:t>
            </a:r>
            <a:endParaRPr lang="en-AU" sz="1350" dirty="0">
              <a:latin typeface="Courier New" panose="02070309020205020404" pitchFamily="49" charset="0"/>
              <a:cs typeface="Courier New" panose="02070309020205020404" pitchFamily="49" charset="0"/>
            </a:endParaRPr>
          </a:p>
          <a:p>
            <a:pPr marL="0" indent="0">
              <a:buNone/>
            </a:pPr>
            <a:r>
              <a:rPr lang="en-GB" sz="1350" dirty="0">
                <a:latin typeface="Courier New" panose="02070309020205020404" pitchFamily="49" charset="0"/>
                <a:cs typeface="Courier New" panose="02070309020205020404" pitchFamily="49" charset="0"/>
              </a:rPr>
              <a:t>'A/B/</a:t>
            </a:r>
            <a:r>
              <a:rPr lang="en-GB" sz="1350" dirty="0" err="1">
                <a:latin typeface="Courier New" panose="02070309020205020404" pitchFamily="49" charset="0"/>
                <a:cs typeface="Courier New" panose="02070309020205020404" pitchFamily="49" charset="0"/>
              </a:rPr>
              <a:t>C'.substring</a:t>
            </a:r>
            <a:r>
              <a:rPr lang="en-GB" sz="1350" dirty="0">
                <a:latin typeface="Courier New" panose="02070309020205020404" pitchFamily="49" charset="0"/>
                <a:cs typeface="Courier New" panose="02070309020205020404" pitchFamily="49" charset="0"/>
              </a:rPr>
              <a:t>($</a:t>
            </a:r>
            <a:r>
              <a:rPr lang="en-GB" sz="1350" dirty="0" err="1">
                <a:latin typeface="Courier New" panose="02070309020205020404" pitchFamily="49" charset="0"/>
                <a:cs typeface="Courier New" panose="02070309020205020404" pitchFamily="49" charset="0"/>
              </a:rPr>
              <a:t>this.indexOf</a:t>
            </a:r>
            <a:r>
              <a:rPr lang="en-GB" sz="1350" dirty="0">
                <a:latin typeface="Courier New" panose="02070309020205020404" pitchFamily="49" charset="0"/>
                <a:cs typeface="Courier New" panose="02070309020205020404" pitchFamily="49" charset="0"/>
              </a:rPr>
              <a:t>('/')+1)</a:t>
            </a:r>
          </a:p>
          <a:p>
            <a:pPr marL="0" indent="0">
              <a:buNone/>
            </a:pPr>
            <a:r>
              <a:rPr lang="en-AU" sz="1350" dirty="0" err="1">
                <a:latin typeface="Courier New" panose="02070309020205020404" pitchFamily="49" charset="0"/>
                <a:cs typeface="Courier New" panose="02070309020205020404" pitchFamily="49" charset="0"/>
              </a:rPr>
              <a:t>name.given.iif</a:t>
            </a:r>
            <a:r>
              <a:rPr lang="en-AU" sz="1350" dirty="0">
                <a:latin typeface="Courier New" panose="02070309020205020404" pitchFamily="49" charset="0"/>
                <a:cs typeface="Courier New" panose="02070309020205020404" pitchFamily="49" charset="0"/>
              </a:rPr>
              <a:t>($this </a:t>
            </a:r>
            <a:r>
              <a:rPr lang="en-AU" sz="1350">
                <a:latin typeface="Courier New" panose="02070309020205020404" pitchFamily="49" charset="0"/>
                <a:cs typeface="Courier New" panose="02070309020205020404" pitchFamily="49" charset="0"/>
              </a:rPr>
              <a:t>= </a:t>
            </a:r>
            <a:r>
              <a:rPr lang="en-GB" sz="1350">
                <a:latin typeface="Courier New" panose="02070309020205020404" pitchFamily="49" charset="0"/>
                <a:cs typeface="Courier New" panose="02070309020205020404" pitchFamily="49" charset="0"/>
              </a:rPr>
              <a:t>'</a:t>
            </a:r>
            <a:r>
              <a:rPr lang="en-AU" sz="1350">
                <a:latin typeface="Courier New" panose="02070309020205020404" pitchFamily="49" charset="0"/>
                <a:cs typeface="Courier New" panose="02070309020205020404" pitchFamily="49" charset="0"/>
              </a:rPr>
              <a:t>Brian</a:t>
            </a:r>
            <a:r>
              <a:rPr lang="en-AU" sz="1350"/>
              <a:t> </a:t>
            </a:r>
            <a:r>
              <a:rPr lang="en-GB" sz="1350" dirty="0">
                <a:latin typeface="Courier New" panose="02070309020205020404" pitchFamily="49" charset="0"/>
                <a:cs typeface="Courier New" panose="02070309020205020404" pitchFamily="49" charset="0"/>
              </a:rPr>
              <a:t>'</a:t>
            </a:r>
            <a:r>
              <a:rPr lang="en-AU" sz="1350">
                <a:latin typeface="Courier New" panose="02070309020205020404" pitchFamily="49" charset="0"/>
                <a:cs typeface="Courier New" panose="02070309020205020404" pitchFamily="49" charset="0"/>
              </a:rPr>
              <a:t>, </a:t>
            </a:r>
            <a:r>
              <a:rPr lang="en-GB" sz="1350">
                <a:latin typeface="Courier New" panose="02070309020205020404" pitchFamily="49" charset="0"/>
                <a:cs typeface="Courier New" panose="02070309020205020404" pitchFamily="49" charset="0"/>
              </a:rPr>
              <a:t>' </a:t>
            </a:r>
            <a:r>
              <a:rPr lang="en-AU" sz="1350">
                <a:latin typeface="Courier New" panose="02070309020205020404" pitchFamily="49" charset="0"/>
                <a:cs typeface="Courier New" panose="02070309020205020404" pitchFamily="49" charset="0"/>
              </a:rPr>
              <a:t>Its Me!</a:t>
            </a:r>
            <a:r>
              <a:rPr lang="en-GB" sz="1350">
                <a:latin typeface="Courier New" panose="02070309020205020404" pitchFamily="49" charset="0"/>
                <a:cs typeface="Courier New" panose="02070309020205020404" pitchFamily="49" charset="0"/>
              </a:rPr>
              <a:t>'</a:t>
            </a:r>
            <a:r>
              <a:rPr lang="en-AU" sz="1350">
                <a:latin typeface="Courier New" panose="02070309020205020404" pitchFamily="49" charset="0"/>
                <a:cs typeface="Courier New" panose="02070309020205020404" pitchFamily="49" charset="0"/>
              </a:rPr>
              <a:t>, $</a:t>
            </a:r>
            <a:r>
              <a:rPr lang="en-AU" sz="1350" dirty="0">
                <a:latin typeface="Courier New" panose="02070309020205020404" pitchFamily="49" charset="0"/>
                <a:cs typeface="Courier New" panose="02070309020205020404" pitchFamily="49" charset="0"/>
              </a:rPr>
              <a:t>this)</a:t>
            </a:r>
          </a:p>
          <a:p>
            <a:pPr marL="0" indent="0">
              <a:buNone/>
            </a:pPr>
            <a:r>
              <a:rPr lang="en-AU" sz="1350" i="1">
                <a:hlinkClick r:id="rId2"/>
              </a:rPr>
              <a:t>See FHIR-44601</a:t>
            </a:r>
            <a:r>
              <a:rPr lang="en-AU" sz="1350" i="1"/>
              <a:t> </a:t>
            </a:r>
          </a:p>
          <a:p>
            <a:endParaRPr lang="en-AU" sz="1350"/>
          </a:p>
        </p:txBody>
      </p:sp>
    </p:spTree>
    <p:extLst>
      <p:ext uri="{BB962C8B-B14F-4D97-AF65-F5344CB8AC3E}">
        <p14:creationId xmlns:p14="http://schemas.microsoft.com/office/powerpoint/2010/main" val="104959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5354-7C8B-4EC1-6F65-AC0DFA13D63E}"/>
              </a:ext>
            </a:extLst>
          </p:cNvPr>
          <p:cNvSpPr>
            <a:spLocks noGrp="1"/>
          </p:cNvSpPr>
          <p:nvPr>
            <p:ph type="title"/>
          </p:nvPr>
        </p:nvSpPr>
        <p:spPr/>
        <p:txBody>
          <a:bodyPr/>
          <a:lstStyle/>
          <a:p>
            <a:r>
              <a:rPr lang="en-AU"/>
              <a:t>The FhirPath-Lab</a:t>
            </a:r>
          </a:p>
        </p:txBody>
      </p:sp>
      <p:sp>
        <p:nvSpPr>
          <p:cNvPr id="4" name="Text Placeholder 3">
            <a:extLst>
              <a:ext uri="{FF2B5EF4-FFF2-40B4-BE49-F238E27FC236}">
                <a16:creationId xmlns:a16="http://schemas.microsoft.com/office/drawing/2014/main" id="{9C67C1F7-86C1-0610-7B42-34D7A42044A3}"/>
              </a:ext>
            </a:extLst>
          </p:cNvPr>
          <p:cNvSpPr>
            <a:spLocks noGrp="1"/>
          </p:cNvSpPr>
          <p:nvPr>
            <p:ph type="body" sz="quarter" idx="13"/>
          </p:nvPr>
        </p:nvSpPr>
        <p:spPr/>
        <p:txBody>
          <a:bodyPr/>
          <a:lstStyle/>
          <a:p>
            <a:r>
              <a:rPr lang="en-AU" sz="2000"/>
              <a:t>Create</a:t>
            </a:r>
          </a:p>
          <a:p>
            <a:r>
              <a:rPr lang="en-AU" sz="2000"/>
              <a:t>Test</a:t>
            </a:r>
          </a:p>
          <a:p>
            <a:r>
              <a:rPr lang="en-AU" sz="2000"/>
              <a:t>Debug</a:t>
            </a:r>
          </a:p>
          <a:p>
            <a:r>
              <a:rPr lang="en-AU" sz="2000"/>
              <a:t>Share</a:t>
            </a:r>
          </a:p>
          <a:p>
            <a:endParaRPr lang="en-AU" sz="2000"/>
          </a:p>
          <a:p>
            <a:r>
              <a:rPr lang="en-AU" sz="2000"/>
              <a:t>FhirPath</a:t>
            </a:r>
          </a:p>
          <a:p>
            <a:r>
              <a:rPr lang="en-AU" sz="2000"/>
              <a:t>Questionnaires</a:t>
            </a:r>
          </a:p>
          <a:p>
            <a:r>
              <a:rPr lang="en-AU" sz="2000"/>
              <a:t>FHIR Mapping Language</a:t>
            </a:r>
          </a:p>
        </p:txBody>
      </p:sp>
      <p:pic>
        <p:nvPicPr>
          <p:cNvPr id="7" name="Picture 6">
            <a:extLst>
              <a:ext uri="{FF2B5EF4-FFF2-40B4-BE49-F238E27FC236}">
                <a16:creationId xmlns:a16="http://schemas.microsoft.com/office/drawing/2014/main" id="{A9020188-8D4A-C2D7-180E-E8A98F276D5F}"/>
              </a:ext>
            </a:extLst>
          </p:cNvPr>
          <p:cNvPicPr>
            <a:picLocks noChangeAspect="1"/>
          </p:cNvPicPr>
          <p:nvPr/>
        </p:nvPicPr>
        <p:blipFill>
          <a:blip r:embed="rId3"/>
          <a:stretch>
            <a:fillRect/>
          </a:stretch>
        </p:blipFill>
        <p:spPr>
          <a:xfrm>
            <a:off x="3740085" y="611964"/>
            <a:ext cx="5195633" cy="3919572"/>
          </a:xfrm>
          <a:prstGeom prst="rect">
            <a:avLst/>
          </a:prstGeom>
        </p:spPr>
      </p:pic>
      <p:sp>
        <p:nvSpPr>
          <p:cNvPr id="3" name="TextBox 2">
            <a:extLst>
              <a:ext uri="{FF2B5EF4-FFF2-40B4-BE49-F238E27FC236}">
                <a16:creationId xmlns:a16="http://schemas.microsoft.com/office/drawing/2014/main" id="{A9906367-FBE3-E8CE-D447-C5C8F3F61C94}"/>
              </a:ext>
            </a:extLst>
          </p:cNvPr>
          <p:cNvSpPr txBox="1"/>
          <p:nvPr/>
        </p:nvSpPr>
        <p:spPr>
          <a:xfrm>
            <a:off x="6522117" y="130533"/>
            <a:ext cx="2657959" cy="369332"/>
          </a:xfrm>
          <a:prstGeom prst="rect">
            <a:avLst/>
          </a:prstGeom>
          <a:noFill/>
        </p:spPr>
        <p:txBody>
          <a:bodyPr wrap="square" rtlCol="0">
            <a:spAutoFit/>
          </a:bodyPr>
          <a:lstStyle/>
          <a:p>
            <a:r>
              <a:rPr lang="en-CA" dirty="0">
                <a:hlinkClick r:id="rId4"/>
              </a:rPr>
              <a:t>https://fhirpath-lab.com</a:t>
            </a:r>
            <a:endParaRPr lang="en-CA" dirty="0"/>
          </a:p>
        </p:txBody>
      </p:sp>
    </p:spTree>
    <p:extLst>
      <p:ext uri="{BB962C8B-B14F-4D97-AF65-F5344CB8AC3E}">
        <p14:creationId xmlns:p14="http://schemas.microsoft.com/office/powerpoint/2010/main" val="2280072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B6A228CEBB844FBC6B8633F16E3300" ma:contentTypeVersion="4" ma:contentTypeDescription="Create a new document." ma:contentTypeScope="" ma:versionID="5b56d2be9ea1ecaf21ca08678214dcd0">
  <xsd:schema xmlns:xsd="http://www.w3.org/2001/XMLSchema" xmlns:xs="http://www.w3.org/2001/XMLSchema" xmlns:p="http://schemas.microsoft.com/office/2006/metadata/properties" xmlns:ns2="2371556d-c2f8-4c27-a7c5-4c2acf225d27" targetNamespace="http://schemas.microsoft.com/office/2006/metadata/properties" ma:root="true" ma:fieldsID="e32f1ed78c00c18b31e32be9b8f4ba9c" ns2:_="">
    <xsd:import namespace="2371556d-c2f8-4c27-a7c5-4c2acf225d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556d-c2f8-4c27-a7c5-4c2acf225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38183B-32C0-47F5-8E64-3BE664898B46}">
  <ds:schemaRefs>
    <ds:schemaRef ds:uri="http://schemas.microsoft.com/sharepoint/v3/contenttype/forms"/>
  </ds:schemaRefs>
</ds:datastoreItem>
</file>

<file path=customXml/itemProps2.xml><?xml version="1.0" encoding="utf-8"?>
<ds:datastoreItem xmlns:ds="http://schemas.openxmlformats.org/officeDocument/2006/customXml" ds:itemID="{DC22DD2B-442F-4654-867C-6A50DF4470B7}">
  <ds:schemaRefs>
    <ds:schemaRef ds:uri="2371556d-c2f8-4c27-a7c5-4c2acf225d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4CDE26-42AF-4B47-A642-96F2D1C93432}">
  <ds:schemaRefs>
    <ds:schemaRef ds:uri="2371556d-c2f8-4c27-a7c5-4c2acf225d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HL7_PowerPoint_EduWebinar_032119</Template>
  <TotalTime>534</TotalTime>
  <Words>1447</Words>
  <Application>Microsoft Office PowerPoint</Application>
  <PresentationFormat>On-screen Show (16:9)</PresentationFormat>
  <Paragraphs>217</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Cascadia Code</vt:lpstr>
      <vt:lpstr>Courier New</vt:lpstr>
      <vt:lpstr>SegoeUIVariable</vt:lpstr>
      <vt:lpstr>Office Theme</vt:lpstr>
      <vt:lpstr>FhirPath?</vt:lpstr>
      <vt:lpstr>FhirPath uses in FHIR</vt:lpstr>
      <vt:lpstr>Navigation</vt:lpstr>
      <vt:lpstr>Operators</vt:lpstr>
      <vt:lpstr>Functions</vt:lpstr>
      <vt:lpstr>Projection Functions (expression arguments)</vt:lpstr>
      <vt:lpstr>Context Variables</vt:lpstr>
      <vt:lpstr>Understanding the $this variable</vt:lpstr>
      <vt:lpstr>The FhirPath-Lab</vt:lpstr>
      <vt:lpstr>Debugging Expressions</vt:lpstr>
      <vt:lpstr>Getting Help with FhirPath</vt:lpstr>
      <vt:lpstr>FhirPath Tooling/Engines</vt:lpstr>
      <vt:lpstr>FHIRPath in FHIR</vt:lpstr>
      <vt:lpstr>FHIRPath in SDC</vt:lpstr>
      <vt:lpstr>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HEADLINE  GOES HERE</dc:title>
  <dc:creator>Patricia Guerra</dc:creator>
  <cp:lastModifiedBy>Lloyd McKenzie</cp:lastModifiedBy>
  <cp:revision>34</cp:revision>
  <dcterms:created xsi:type="dcterms:W3CDTF">2019-03-22T18:05:01Z</dcterms:created>
  <dcterms:modified xsi:type="dcterms:W3CDTF">2025-05-02T19:11:56Z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0x01010046B6A228CEBB844FBC6B8633F16E3300</vt:lpwstr>
  </property>
</Properties>
</file>