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7FFFF54A_89EF150D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46" r:id="rId4"/>
    <p:sldMasterId id="2147483887" r:id="rId5"/>
    <p:sldMasterId id="2147483902" r:id="rId6"/>
    <p:sldMasterId id="2147483917" r:id="rId7"/>
    <p:sldMasterId id="2147484116" r:id="rId8"/>
    <p:sldMasterId id="2147484131" r:id="rId9"/>
    <p:sldMasterId id="2147484160" r:id="rId10"/>
    <p:sldMasterId id="2147483717" r:id="rId11"/>
    <p:sldMasterId id="2147484179" r:id="rId12"/>
  </p:sldMasterIdLst>
  <p:notesMasterIdLst>
    <p:notesMasterId r:id="rId37"/>
  </p:notesMasterIdLst>
  <p:handoutMasterIdLst>
    <p:handoutMasterId r:id="rId38"/>
  </p:handoutMasterIdLst>
  <p:sldIdLst>
    <p:sldId id="284" r:id="rId13"/>
    <p:sldId id="262" r:id="rId14"/>
    <p:sldId id="2147480908" r:id="rId15"/>
    <p:sldId id="2147480911" r:id="rId16"/>
    <p:sldId id="2147480907" r:id="rId17"/>
    <p:sldId id="2147480912" r:id="rId18"/>
    <p:sldId id="2147480906" r:id="rId19"/>
    <p:sldId id="2147480897" r:id="rId20"/>
    <p:sldId id="2147480905" r:id="rId21"/>
    <p:sldId id="2147480904" r:id="rId22"/>
    <p:sldId id="2147480910" r:id="rId23"/>
    <p:sldId id="2147480913" r:id="rId24"/>
    <p:sldId id="341" r:id="rId25"/>
    <p:sldId id="342" r:id="rId26"/>
    <p:sldId id="343" r:id="rId27"/>
    <p:sldId id="340" r:id="rId28"/>
    <p:sldId id="276" r:id="rId29"/>
    <p:sldId id="2147480892" r:id="rId30"/>
    <p:sldId id="2147480768" r:id="rId31"/>
    <p:sldId id="2147480884" r:id="rId32"/>
    <p:sldId id="2147480891" r:id="rId33"/>
    <p:sldId id="2147480902" r:id="rId34"/>
    <p:sldId id="2147480895" r:id="rId35"/>
    <p:sldId id="335" r:id="rId36"/>
  </p:sldIdLst>
  <p:sldSz cx="9144000" cy="5143500" type="screen16x9"/>
  <p:notesSz cx="6858000" cy="9144000"/>
  <p:embeddedFontLst>
    <p:embeddedFont>
      <p:font typeface="Helvetica Neue" panose="020B0604020202020204" charset="0"/>
      <p:regular r:id="rId39"/>
      <p:bold r:id="rId40"/>
      <p:italic r:id="rId41"/>
      <p:boldItalic r:id="rId42"/>
    </p:embeddedFont>
    <p:embeddedFont>
      <p:font typeface="Helvetica Neue Light" panose="020B0604020202020204" charset="0"/>
      <p:regular r:id="rId43"/>
      <p:bold r:id="rId44"/>
      <p:italic r:id="rId45"/>
      <p:boldItalic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  <p:embeddedFont>
      <p:font typeface="Segoe UI" panose="020B0502040204020203" pitchFamily="34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Canada Health Infoway" id="{30BADA36-A467-4704-BBDC-6B182C540F4B}">
          <p14:sldIdLst/>
        </p14:section>
        <p14:section name="Canada Health Infoway" id="{2EC9AB2E-7943-42B8-A28B-EE9F4444E086}">
          <p14:sldIdLst>
            <p14:sldId id="284"/>
            <p14:sldId id="262"/>
            <p14:sldId id="2147480908"/>
            <p14:sldId id="2147480911"/>
            <p14:sldId id="2147480907"/>
            <p14:sldId id="2147480912"/>
            <p14:sldId id="2147480906"/>
            <p14:sldId id="2147480897"/>
            <p14:sldId id="2147480905"/>
            <p14:sldId id="2147480904"/>
            <p14:sldId id="2147480910"/>
            <p14:sldId id="2147480913"/>
            <p14:sldId id="341"/>
            <p14:sldId id="342"/>
            <p14:sldId id="343"/>
            <p14:sldId id="340"/>
            <p14:sldId id="276"/>
            <p14:sldId id="2147480892"/>
            <p14:sldId id="2147480768"/>
            <p14:sldId id="2147480884"/>
            <p14:sldId id="2147480891"/>
            <p14:sldId id="2147480902"/>
            <p14:sldId id="2147480895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3923" userDrawn="1">
          <p15:clr>
            <a:srgbClr val="A4A3A4"/>
          </p15:clr>
        </p15:guide>
        <p15:guide id="3" pos="4967" userDrawn="1">
          <p15:clr>
            <a:srgbClr val="A4A3A4"/>
          </p15:clr>
        </p15:guide>
        <p15:guide id="4" orient="horz" pos="27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24781E-F2BD-9B75-813B-D1F6A3F1B776}" name="Cameron , Allana" initials="C,A" userId="S::acameron@infoway-inforoute.ca::9aa3fc8a-16b2-4693-8404-d0ea2e8bd4a0" providerId="AD"/>
  <p188:author id="{C4522766-1AA7-5484-EF41-2489C3C210BA}" name="Zaffino , Samantha" initials="Z,S" userId="S::szaffino@infoway-inforoute.ca::c0108b4c-8e38-4849-a707-ff2bb5df848a" providerId="AD"/>
  <p188:author id="{736C47A2-8B03-BD33-52DE-09E78F720487}" name="Boutin , Julie" initials="B,J" userId="S::jboutin@infoway-inforoute.ca::603e4d5f-1feb-48b7-82ae-5a95221f58ac" providerId="AD"/>
  <p188:author id="{EB9D6FBC-BCDC-4C91-129F-29407A86A06E}" name="Balgah , Sonia" initials="BS" userId="S::sbalgah@infoway-inforoute.ca::fb1d9665-9839-4cef-811b-af1a0ed96e92" providerId="AD"/>
  <p188:author id="{349723EA-4C00-9B07-7DC3-0264DEA92C6B}" name="Spence , Janice" initials="SJ" userId="S::jspence@infoway-inforoute.ca::1c51dde6-4c56-4a6a-ae41-9d7b373b1014" providerId="AD"/>
  <p188:author id="{6F455EF8-4278-4CB8-16D7-DF5E138541E3}" name="Patel , Anil" initials="P,A" userId="S::apatel@infoway-inforoute.ca::4d56250e-a529-4b07-b32e-d0c0879cf00f" providerId="AD"/>
  <p188:author id="{B9D27FFD-818A-FE50-A45F-838A2DF24965}" name="Chow , Ellis" initials="C,E" userId="S::echow@infoway-inforoute.ca::97904027-bee1-42f3-bfd1-ad67927d6b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F7F7F"/>
    <a:srgbClr val="A3A3A3"/>
    <a:srgbClr val="BFBFBF"/>
    <a:srgbClr val="A4A4A4"/>
    <a:srgbClr val="DADADA"/>
    <a:srgbClr val="E7999B"/>
    <a:srgbClr val="ED7B2E"/>
    <a:srgbClr val="F2F2F2"/>
    <a:srgbClr val="F1C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67CC3-B74C-43FC-8564-30D64DABF2BA}" v="13" dt="2025-01-07T21:00:31.522"/>
    <p1510:client id="{CEC947A8-58A5-42F7-A6AD-8B60869E3274}" v="18" dt="2025-01-07T18:58:21.139"/>
    <p1510:client id="{D4369B6F-BFE3-B52D-B2B6-191BF671971B}" v="11" dt="2025-01-07T20:50:33.019"/>
  </p1510:revLst>
</p1510:revInfo>
</file>

<file path=ppt/tableStyles.xml><?xml version="1.0" encoding="utf-8"?>
<a:tblStyleLst xmlns:a="http://schemas.openxmlformats.org/drawingml/2006/main" def="{073A0DAA-6AF3-43AB-8588-CEC1D06C72B9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04" y="138"/>
      </p:cViewPr>
      <p:guideLst>
        <p:guide orient="horz" pos="1439"/>
        <p:guide pos="3923"/>
        <p:guide pos="4967"/>
        <p:guide orient="horz" pos="27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1.fntdata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gs" Target="tags/tag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8/10/relationships/authors" Target="author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omments/modernComment_7FFFF54A_89EF15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CD4FC3-52F3-4049-A32E-406F3A0874AE}" authorId="{EB9D6FBC-BCDC-4C91-129F-29407A86A06E}" status="resolved" created="2025-01-06T20:28:19.553" complete="100000">
    <pc:sldMkLst xmlns:pc="http://schemas.microsoft.com/office/powerpoint/2013/main/command">
      <pc:docMk/>
      <pc:sldMk cId="2314147085" sldId="2147480906"/>
    </pc:sldMkLst>
    <p188:replyLst>
      <p188:reply id="{E27857CC-1AE5-4338-8D85-50CA0FD6216B}" authorId="{5724781E-F2BD-9B75-813B-D1F6A3F1B776}" created="2025-01-07T13:24:09.257">
        <p188:txBody>
          <a:bodyPr/>
          <a:lstStyle/>
          <a:p>
            <a:r>
              <a:rPr lang="en-CA"/>
              <a:t>[@Balgah , Sonia], good mention. I changed the name of the agenda item because I think both the updates and how we connect with the IPS community can be under IPS updates. Thanks!</a:t>
            </a:r>
          </a:p>
        </p188:txBody>
      </p188:reply>
    </p188:replyLst>
    <p188:txBody>
      <a:bodyPr/>
      <a:lstStyle/>
      <a:p>
        <a:r>
          <a:rPr lang="en-US"/>
          <a:t>[@Cameron , Allana] Does item 3 include the IPS updates? If not, I'll add it as a separate agenda item.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817270-8C49-64B8-D5FD-59A31BBF0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BAA97-E147-13A5-ED4D-E1D76B826C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CEB48-C380-4D42-9820-AD8ECF2C49C7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F913A-9821-DFD0-DE45-7180D3B613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3056C-CAD3-C1EC-5362-019232DF9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56178-8C05-4270-A19B-9229EBC887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79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4922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1pPr>
    <a:lvl2pPr indent="857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2pPr>
    <a:lvl3pPr indent="1714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3pPr>
    <a:lvl4pPr indent="2571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4pPr>
    <a:lvl5pPr indent="3429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5pPr>
    <a:lvl6pPr indent="4286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6pPr>
    <a:lvl7pPr indent="5143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7pPr>
    <a:lvl8pPr indent="6000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8pPr>
    <a:lvl9pPr indent="6858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7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707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01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CA"/>
            </a:b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Highlight the importance of registering for both the Projectathon and </a:t>
            </a:r>
            <a:r>
              <a:rPr lang="en-US" err="1"/>
              <a:t>Plugathon</a:t>
            </a:r>
            <a:r>
              <a:rPr lang="en-US"/>
              <a:t> with different people to ensure they take advantage of testing current specifications and the opportunity to participate in the future of the IPS/PS-CA.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291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80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we get Ken to create a slide on obligations and explain what obligations are?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197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69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21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B8378-5900-43F2-8FAD-D450415744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030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67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5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780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754044" y="3897330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2754043" y="4498120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472585" y="4506931"/>
            <a:ext cx="199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L7 Can -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4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3993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L7 Can - Thank you With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D52D56-48F0-469B-9E80-F128E4066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9468" y="1416243"/>
            <a:ext cx="3769326" cy="67945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238119" indent="0">
              <a:buNone/>
              <a:defRPr/>
            </a:lvl2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ADFD2E0-1988-4932-A29A-AB888B1206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06920" y="4506635"/>
            <a:ext cx="369587" cy="256032"/>
          </a:xfrm>
          <a:prstGeom prst="rect">
            <a:avLst/>
          </a:prstGeom>
        </p:spPr>
        <p:txBody>
          <a:bodyPr anchor="ctr"/>
          <a:lstStyle>
            <a:lvl1pPr>
              <a:defRPr sz="1000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55E878-3A9C-49A4-8469-E27C7C081E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9468" y="2099348"/>
            <a:ext cx="3769326" cy="10700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5352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5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FFFF2-DA42-4055-91E3-82A3B2D23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4" y="999876"/>
            <a:ext cx="727082" cy="3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1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4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97670E-86BF-4026-9C84-CB1CDFEC7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4" y="999876"/>
            <a:ext cx="727082" cy="3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55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5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335024"/>
            <a:ext cx="764366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39231-21E5-4C87-A2A5-D87BF2CF6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defTabSz="685800" hangingPunct="1">
              <a:defRPr/>
            </a:pPr>
            <a:r>
              <a:rPr lang="en-CA" sz="900" b="0" kern="1200" cap="non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©2022 Canada Health Infoway</a:t>
            </a:r>
            <a:endParaRPr lang="en-CA" sz="900" b="0" kern="1200" cap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33425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335024"/>
            <a:ext cx="764366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19" indent="0">
              <a:buNone/>
              <a:defRPr sz="1600">
                <a:solidFill>
                  <a:srgbClr val="181F2D"/>
                </a:solidFill>
              </a:defRPr>
            </a:lvl2pPr>
            <a:lvl3pPr marL="476238" indent="0">
              <a:buNone/>
              <a:defRPr sz="1400">
                <a:solidFill>
                  <a:srgbClr val="181F2D"/>
                </a:solidFill>
              </a:defRPr>
            </a:lvl3pPr>
            <a:lvl4pPr marL="714357" indent="0">
              <a:buNone/>
              <a:defRPr sz="1400">
                <a:solidFill>
                  <a:srgbClr val="181F2D"/>
                </a:solidFill>
              </a:defRPr>
            </a:lvl4pPr>
            <a:lvl5pPr marL="952476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787B2C-3F77-4AA3-BFAA-5A7FEC0B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defTabSz="685800" hangingPunct="1">
              <a:defRPr/>
            </a:pPr>
            <a:r>
              <a:rPr lang="en-CA" sz="900" b="0" kern="1200" cap="non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©2022 Canada Health Infoway</a:t>
            </a:r>
            <a:endParaRPr lang="en-CA" sz="900" b="0" kern="1200" cap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39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8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5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64" indent="-460364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196" indent="-223832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378" indent="-223832" defTabSz="323842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189" indent="257168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19" indent="0">
              <a:buNone/>
              <a:defRPr/>
            </a:lvl2pPr>
            <a:lvl3pPr marL="476238" indent="0">
              <a:buNone/>
              <a:defRPr/>
            </a:lvl3pPr>
            <a:lvl4pPr marL="714357" indent="0">
              <a:buNone/>
              <a:defRPr/>
            </a:lvl4pPr>
            <a:lvl5pPr marL="95247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F18213-A54D-4EF3-A8FC-1FAEF493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defTabSz="685800" hangingPunct="1">
              <a:defRPr/>
            </a:pPr>
            <a:r>
              <a:rPr lang="en-CA" sz="900" b="0" kern="1200" cap="non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©2022 Canada Health Infoway</a:t>
            </a:r>
            <a:endParaRPr lang="en-CA" sz="900" b="0" kern="1200" cap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6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733425" y="384048"/>
            <a:ext cx="764366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6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5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75C07B-B530-4F93-B78F-5A9DB54D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defTabSz="685800" hangingPunct="1">
              <a:defRPr/>
            </a:pPr>
            <a:r>
              <a:rPr lang="en-CA" sz="900" b="0" kern="1200" cap="non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©2022 Canada Health Infoway</a:t>
            </a:r>
            <a:endParaRPr lang="en-CA" sz="900" b="0" kern="1200" cap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08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DC0-38A2-4FAD-9AA9-93905B18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defTabSz="685800" hangingPunct="1">
              <a:defRPr/>
            </a:pPr>
            <a:r>
              <a:rPr lang="en-CA" sz="900" b="0" kern="1200" cap="non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©2022 Canada Health Infoway</a:t>
            </a:r>
            <a:endParaRPr lang="en-CA" sz="900" b="0" kern="1200" cap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63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88F7-522B-4AA1-857F-9E0B2F75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defTabSz="685800" hangingPunct="1">
              <a:defRPr/>
            </a:pPr>
            <a:r>
              <a:rPr lang="en-CA" sz="900" b="0" kern="1200" cap="non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©2022 Canada Health Infoway</a:t>
            </a:r>
            <a:endParaRPr lang="en-CA" sz="900" b="0" kern="1200" cap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31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4" y="969364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0A2D4D-1131-4AD6-A81F-B1E2ADB6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defTabSz="685800" hangingPunct="1">
              <a:defRPr/>
            </a:pPr>
            <a:r>
              <a:rPr lang="en-CA" sz="900" b="0" kern="1200" cap="non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©2022 Canada Health Infoway</a:t>
            </a:r>
            <a:endParaRPr lang="en-CA" sz="900" b="0" kern="1200" cap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449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/>
        </p:nvSpPr>
        <p:spPr>
          <a:xfrm>
            <a:off x="2754044" y="3897330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 dirty="0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/>
        </p:nvSpPr>
        <p:spPr>
          <a:xfrm>
            <a:off x="2754043" y="4498120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/>
        </p:nvSpPr>
        <p:spPr>
          <a:xfrm>
            <a:off x="472585" y="4506931"/>
            <a:ext cx="199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89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268944" y="969364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0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L7 Can -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4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568854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326F0D-4633-44B6-A39B-9B846E9C336D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5558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L7 Can - Thank you With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D52D56-48F0-469B-9E80-F128E4066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9468" y="1416243"/>
            <a:ext cx="3769326" cy="67945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238119" indent="0">
              <a:buNone/>
              <a:defRPr/>
            </a:lvl2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ADFD2E0-1988-4932-A29A-AB888B1206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06920" y="4506635"/>
            <a:ext cx="369587" cy="256032"/>
          </a:xfrm>
          <a:prstGeom prst="rect">
            <a:avLst/>
          </a:prstGeom>
        </p:spPr>
        <p:txBody>
          <a:bodyPr anchor="ctr"/>
          <a:lstStyle>
            <a:lvl1pPr>
              <a:defRPr sz="1000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55E878-3A9C-49A4-8469-E27C7C081E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9468" y="2099348"/>
            <a:ext cx="3769326" cy="10700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46575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292190"/>
            <a:ext cx="5200650" cy="11658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2907815"/>
            <a:ext cx="520065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458050"/>
            <a:ext cx="520065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5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21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95F3-F114-48CE-A751-BFC2B7235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6D81C-A939-44C8-A739-47A1691A1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E2ECE-D8FF-4125-8BB0-683352D6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4A75-2FE4-4C7D-A13F-F1E149E2CDC6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EBE51-D7E0-4730-A381-343C247F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01D21-3741-488D-93FD-57E8403B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8F1-7F2C-4F30-BD5F-E1AD18B62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55017-8855-D572-3CCF-EDFF6F907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9FCC0-00AC-84B3-F20F-88436F1B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10280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5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773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4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24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211500" y="123444"/>
            <a:ext cx="872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6081" y="1184148"/>
            <a:ext cx="8607597" cy="3200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1pPr>
            <a:lvl2pPr marL="429758" indent="-190496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181F2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©2025 Canada Health Infoway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303334-790D-45B3-8B78-F7A252DDE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081" y="637652"/>
            <a:ext cx="8607597" cy="476250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>
            <a:lvl1pPr marL="152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2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9110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19" indent="0">
              <a:buNone/>
              <a:defRPr sz="1600">
                <a:solidFill>
                  <a:srgbClr val="181F2D"/>
                </a:solidFill>
              </a:defRPr>
            </a:lvl2pPr>
            <a:lvl3pPr marL="476238" indent="0">
              <a:buNone/>
              <a:defRPr sz="1400">
                <a:solidFill>
                  <a:srgbClr val="181F2D"/>
                </a:solidFill>
              </a:defRPr>
            </a:lvl3pPr>
            <a:lvl4pPr marL="714357" indent="0">
              <a:buNone/>
              <a:defRPr sz="1400">
                <a:solidFill>
                  <a:srgbClr val="181F2D"/>
                </a:solidFill>
              </a:defRPr>
            </a:lvl4pPr>
            <a:lvl5pPr marL="952476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/>
              <a:t>©2025 Canada Health Infoway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FF3F77F7-8006-44FA-85FB-CD9D966CD3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500" y="198882"/>
            <a:ext cx="791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61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4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6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5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64" indent="-460364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196" indent="-223832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378" indent="-223832" defTabSz="323842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189" indent="257168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19" indent="0">
              <a:buNone/>
              <a:defRPr/>
            </a:lvl2pPr>
            <a:lvl3pPr marL="476238" indent="0">
              <a:buNone/>
              <a:defRPr/>
            </a:lvl3pPr>
            <a:lvl4pPr marL="714357" indent="0">
              <a:buNone/>
              <a:defRPr/>
            </a:lvl4pPr>
            <a:lvl5pPr marL="95247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©2025 Canada Health Infoway</a:t>
            </a: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9B19BBF8-07CF-4688-9540-2856EF03B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500" y="198882"/>
            <a:ext cx="791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649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6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5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©2022 Canada Health Infoway</a:t>
            </a: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3F399AB2-22C3-4BA6-8246-492DCE40C6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500" y="198882"/>
            <a:ext cx="791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11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©2022 Canada Health Infoway</a:t>
            </a:r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603C9376-6C44-42F8-B149-7E0E273F22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500" y="198882"/>
            <a:ext cx="791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255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95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©2022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8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754044" y="3897330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2754043" y="4498120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472585" y="4506931"/>
            <a:ext cx="199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4" y="969364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9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292190"/>
            <a:ext cx="5200650" cy="11658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2907816"/>
            <a:ext cx="520065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458051"/>
            <a:ext cx="520065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292190"/>
            <a:ext cx="5200650" cy="11658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2907816"/>
            <a:ext cx="520065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458051"/>
            <a:ext cx="520065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52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5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4116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211500" y="123444"/>
            <a:ext cx="872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6081" y="1184148"/>
            <a:ext cx="8607597" cy="3200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1pPr>
            <a:lvl2pPr marL="429758" indent="-190496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181F2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©2022 Canada Health Infoway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303334-790D-45B3-8B78-F7A252DDE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081" y="637652"/>
            <a:ext cx="8607597" cy="476250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>
            <a:lvl1pPr marL="152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03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4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60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5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335024"/>
            <a:ext cx="764366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59567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33425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335024"/>
            <a:ext cx="764366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19" indent="0">
              <a:buNone/>
              <a:defRPr sz="1600">
                <a:solidFill>
                  <a:srgbClr val="181F2D"/>
                </a:solidFill>
              </a:defRPr>
            </a:lvl2pPr>
            <a:lvl3pPr marL="476238" indent="0">
              <a:buNone/>
              <a:defRPr sz="1400">
                <a:solidFill>
                  <a:srgbClr val="181F2D"/>
                </a:solidFill>
              </a:defRPr>
            </a:lvl3pPr>
            <a:lvl4pPr marL="714357" indent="0">
              <a:buNone/>
              <a:defRPr sz="1400">
                <a:solidFill>
                  <a:srgbClr val="181F2D"/>
                </a:solidFill>
              </a:defRPr>
            </a:lvl4pPr>
            <a:lvl5pPr marL="952476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71567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8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5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64" indent="-460364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196" indent="-223832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378" indent="-223832" defTabSz="323842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189" indent="257168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19" indent="0">
              <a:buNone/>
              <a:defRPr/>
            </a:lvl2pPr>
            <a:lvl3pPr marL="476238" indent="0">
              <a:buNone/>
              <a:defRPr/>
            </a:lvl3pPr>
            <a:lvl4pPr marL="714357" indent="0">
              <a:buNone/>
              <a:defRPr/>
            </a:lvl4pPr>
            <a:lvl5pPr marL="95247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66166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733425" y="384048"/>
            <a:ext cx="764366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6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5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25772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13959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15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1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754044" y="3897330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>
                <a:solidFill>
                  <a:srgbClr val="181F2D"/>
                </a:solidFill>
              </a:rPr>
              <a:t>linkedin.com/company/canada-health-</a:t>
            </a:r>
            <a:r>
              <a:rPr lang="en-CA" sz="1000" b="0" cap="none" err="1">
                <a:solidFill>
                  <a:srgbClr val="181F2D"/>
                </a:solidFill>
              </a:rPr>
              <a:t>infoway</a:t>
            </a:r>
            <a:r>
              <a:rPr lang="en-CA" sz="1000" b="0" cap="none">
                <a:solidFill>
                  <a:srgbClr val="181F2D"/>
                </a:solidFill>
              </a:rPr>
              <a:t>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2754043" y="4498120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472585" y="4506931"/>
            <a:ext cx="199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5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4" y="969364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9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9110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19" indent="0">
              <a:buNone/>
              <a:defRPr sz="1600">
                <a:solidFill>
                  <a:srgbClr val="181F2D"/>
                </a:solidFill>
              </a:defRPr>
            </a:lvl2pPr>
            <a:lvl3pPr marL="476238" indent="0">
              <a:buNone/>
              <a:defRPr sz="1400">
                <a:solidFill>
                  <a:srgbClr val="181F2D"/>
                </a:solidFill>
              </a:defRPr>
            </a:lvl3pPr>
            <a:lvl4pPr marL="714357" indent="0">
              <a:buNone/>
              <a:defRPr sz="1400">
                <a:solidFill>
                  <a:srgbClr val="181F2D"/>
                </a:solidFill>
              </a:defRPr>
            </a:lvl4pPr>
            <a:lvl5pPr marL="952476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/>
              <a:t>©2022 Canada Health Infoway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FF3F77F7-8006-44FA-85FB-CD9D966CD3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500" y="198882"/>
            <a:ext cx="791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12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7FB2-9BE3-E482-5C55-713D2AE9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E2CF0-3B15-246F-3605-CF7760B2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D45A-BCD6-3BB4-2EC0-667914CA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BED-F89B-4E16-9F74-F864AE94C933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92DE4-B6D7-98E0-63B8-FD05C62E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DE102-930B-52B2-309C-ED5C8328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9220-8A87-47A6-9CF8-CDE9A4E5E0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603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3104-93F9-9523-42F6-682D7BE92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02275-2D3E-1078-0D7F-F7FF44FCE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AE942-B3F9-5337-372A-CA158139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BED-F89B-4E16-9F74-F864AE94C933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AF-00F3-939A-DD94-AC929852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78A8E-E658-EC78-D165-C39CA925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9220-8A87-47A6-9CF8-CDE9A4E5E0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696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6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5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213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640000" cy="647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934252"/>
            <a:ext cx="8640000" cy="32004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181F2D"/>
                </a:solidFill>
              </a:defRPr>
            </a:lvl1pPr>
            <a:lvl2pPr>
              <a:defRPr sz="900"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25D0A3-065C-F8D8-7FFC-A1777A2BB594}"/>
              </a:ext>
            </a:extLst>
          </p:cNvPr>
          <p:cNvCxnSpPr>
            <a:cxnSpLocks/>
          </p:cNvCxnSpPr>
          <p:nvPr userDrawn="1"/>
        </p:nvCxnSpPr>
        <p:spPr>
          <a:xfrm>
            <a:off x="252000" y="647700"/>
            <a:ext cx="86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F26EE7F-D965-8C7D-D0DE-4811A0EEE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0650" y="4767264"/>
            <a:ext cx="360000" cy="274637"/>
          </a:xfrm>
          <a:prstGeom prst="rect">
            <a:avLst/>
          </a:prstGeom>
        </p:spPr>
        <p:txBody>
          <a:bodyPr/>
          <a:lstStyle/>
          <a:p>
            <a:fld id="{2E0EC808-6BC8-4814-AAEA-EB390B51D82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5283C93-AF03-3155-9325-F9B44F9026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80650" y="4826044"/>
            <a:ext cx="1828800" cy="146304"/>
          </a:xfrm>
          <a:prstGeom prst="rect">
            <a:avLst/>
          </a:prstGeo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69913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4F05-3D76-B451-9770-CAB4D0F1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8538EC-8A1A-546E-D3A4-095E13421B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0650" y="4767264"/>
            <a:ext cx="360000" cy="274637"/>
          </a:xfrm>
          <a:prstGeom prst="rect">
            <a:avLst/>
          </a:prstGeom>
        </p:spPr>
        <p:txBody>
          <a:bodyPr/>
          <a:lstStyle/>
          <a:p>
            <a:fld id="{2E0EC808-6BC8-4814-AAEA-EB390B51D82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78048-F28E-040C-166E-0D74771F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650" y="4826044"/>
            <a:ext cx="1828800" cy="146304"/>
          </a:xfrm>
          <a:prstGeom prst="rect">
            <a:avLst/>
          </a:prstGeo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130B1F-467D-1689-13E5-DBB8BE7AB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81" y="951695"/>
            <a:ext cx="4032000" cy="355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43" indent="-285743">
              <a:spcAft>
                <a:spcPts val="600"/>
              </a:spcAft>
              <a:buFont typeface="Arial" panose="020B0604020202020204" pitchFamily="34" charset="0"/>
              <a:buChar char="•"/>
              <a:defRPr sz="1100"/>
            </a:lvl1pPr>
            <a:lvl2pPr marL="742931" indent="-285743">
              <a:spcAft>
                <a:spcPts val="600"/>
              </a:spcAft>
              <a:buFont typeface="Arial" panose="020B0604020202020204" pitchFamily="34" charset="0"/>
              <a:buChar char="–"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96475B-1CA2-9F40-2345-895CCC854E3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4537" y="951695"/>
            <a:ext cx="4032000" cy="355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43" indent="-285743">
              <a:spcAft>
                <a:spcPts val="600"/>
              </a:spcAft>
              <a:buFont typeface="Arial" panose="020B0604020202020204" pitchFamily="34" charset="0"/>
              <a:buChar char="•"/>
              <a:defRPr sz="1100"/>
            </a:lvl1pPr>
            <a:lvl2pPr marL="742931" indent="-285743">
              <a:spcAft>
                <a:spcPts val="600"/>
              </a:spcAft>
              <a:buFont typeface="Arial" panose="020B0604020202020204" pitchFamily="34" charset="0"/>
              <a:buChar char="–"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215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754044" y="3897330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>
                <a:solidFill>
                  <a:srgbClr val="181F2D"/>
                </a:solidFill>
              </a:rPr>
              <a:t>linkedin.com/company/</a:t>
            </a:r>
            <a:r>
              <a:rPr lang="en-CA" sz="1000" b="0" cap="none" err="1">
                <a:solidFill>
                  <a:srgbClr val="181F2D"/>
                </a:solidFill>
              </a:rPr>
              <a:t>canada</a:t>
            </a:r>
            <a:r>
              <a:rPr lang="en-CA" sz="1000" b="0" cap="none">
                <a:solidFill>
                  <a:srgbClr val="181F2D"/>
                </a:solidFill>
              </a:rPr>
              <a:t>-health-</a:t>
            </a:r>
            <a:r>
              <a:rPr lang="en-CA" sz="1000" b="0" cap="none" err="1">
                <a:solidFill>
                  <a:srgbClr val="181F2D"/>
                </a:solidFill>
              </a:rPr>
              <a:t>infoway</a:t>
            </a:r>
            <a:r>
              <a:rPr lang="en-CA" sz="1000" b="0" cap="none">
                <a:solidFill>
                  <a:srgbClr val="181F2D"/>
                </a:solidFill>
              </a:rPr>
              <a:t>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2754043" y="4498119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472585" y="4506931"/>
            <a:ext cx="199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4" y="969364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2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45E47-F4E1-9047-3911-685A60881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1E856-E2E4-A522-3CBE-FAF48B8F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49419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3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5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64" indent="-460364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196" indent="-223832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378" indent="-223832" defTabSz="323842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189" indent="257168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19" indent="0">
              <a:buNone/>
              <a:defRPr/>
            </a:lvl2pPr>
            <a:lvl3pPr marL="476238" indent="0">
              <a:buNone/>
              <a:defRPr/>
            </a:lvl3pPr>
            <a:lvl4pPr marL="714357" indent="0">
              <a:buNone/>
              <a:defRPr/>
            </a:lvl4pPr>
            <a:lvl5pPr marL="95247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©2022 Canada Health Infoway</a:t>
            </a: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9B19BBF8-07CF-4688-9540-2856EF03B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500" y="198882"/>
            <a:ext cx="791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76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84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9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51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28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0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6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0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696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36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6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5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©2022 Canada Health Infoway</a:t>
            </a: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3F399AB2-22C3-4BA6-8246-492DCE40C6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500" y="198882"/>
            <a:ext cx="791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04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5" y="2152976"/>
            <a:ext cx="4449167" cy="533311"/>
          </a:xfrm>
        </p:spPr>
        <p:txBody>
          <a:bodyPr>
            <a:normAutofit/>
          </a:bodyPr>
          <a:lstStyle>
            <a:lvl1pPr algn="ctr">
              <a:defRPr sz="27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6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292190"/>
            <a:ext cx="5200650" cy="11658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2907817"/>
            <a:ext cx="520065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1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84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458052"/>
            <a:ext cx="520065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1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84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6" y="490488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4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6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9560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1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84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5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1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84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6" y="490488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8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6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6" y="1335024"/>
            <a:ext cx="764366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71442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33426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6" y="1335024"/>
            <a:ext cx="764366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13" indent="0">
              <a:buNone/>
              <a:defRPr sz="1600">
                <a:solidFill>
                  <a:srgbClr val="181F2D"/>
                </a:solidFill>
              </a:defRPr>
            </a:lvl2pPr>
            <a:lvl3pPr marL="476226" indent="0">
              <a:buNone/>
              <a:defRPr sz="1400">
                <a:solidFill>
                  <a:srgbClr val="181F2D"/>
                </a:solidFill>
              </a:defRPr>
            </a:lvl3pPr>
            <a:lvl4pPr marL="714339" indent="0">
              <a:buNone/>
              <a:defRPr sz="1400">
                <a:solidFill>
                  <a:srgbClr val="181F2D"/>
                </a:solidFill>
              </a:defRPr>
            </a:lvl4pPr>
            <a:lvl5pPr marL="952452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84326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8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6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52" indent="-460352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179" indent="-223826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355" indent="-223826" defTabSz="323834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178" indent="257162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884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13" indent="0">
              <a:buNone/>
              <a:defRPr/>
            </a:lvl2pPr>
            <a:lvl3pPr marL="476226" indent="0">
              <a:buNone/>
              <a:defRPr/>
            </a:lvl3pPr>
            <a:lvl4pPr marL="714339" indent="0">
              <a:buNone/>
              <a:defRPr/>
            </a:lvl4pPr>
            <a:lvl5pPr marL="95245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8510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733426" y="384048"/>
            <a:ext cx="764366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7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5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39606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24491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65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©2022 Canada Health Infoway</a:t>
            </a:r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603C9376-6C44-42F8-B149-7E0E273F22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500" y="198882"/>
            <a:ext cx="791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822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5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1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84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30" b="42185"/>
          <a:stretch/>
        </p:blipFill>
        <p:spPr>
          <a:xfrm>
            <a:off x="368836" y="490488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5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1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84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754045" y="3897330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>
                <a:solidFill>
                  <a:srgbClr val="181F2D"/>
                </a:solidFill>
              </a:rPr>
              <a:t>linkedin.com/company/canada-health-</a:t>
            </a:r>
            <a:r>
              <a:rPr lang="en-CA" sz="1000" b="0" cap="none" err="1">
                <a:solidFill>
                  <a:srgbClr val="181F2D"/>
                </a:solidFill>
              </a:rPr>
              <a:t>infoway</a:t>
            </a:r>
            <a:r>
              <a:rPr lang="en-CA" sz="1000" b="0" cap="none">
                <a:solidFill>
                  <a:srgbClr val="181F2D"/>
                </a:solidFill>
              </a:rPr>
              <a:t>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2754043" y="4498120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472586" y="4506931"/>
            <a:ext cx="199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6" y="490488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49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5" y="969365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8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3104-93F9-9523-42F6-682D7BE92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02275-2D3E-1078-0D7F-F7FF44FCE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AE942-B3F9-5337-372A-CA158139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BED-F89B-4E16-9F74-F864AE94C933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AF-00F3-939A-DD94-AC929852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78A8E-E658-EC78-D165-C39CA925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9220-8A87-47A6-9CF8-CDE9A4E5E0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306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7FB2-9BE3-E482-5C55-713D2AE9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E2CF0-3B15-246F-3605-CF7760B2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D45A-BCD6-3BB4-2EC0-667914CA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09555">
              <a:defRPr/>
            </a:pPr>
            <a:fld id="{CFCDABED-F89B-4E16-9F74-F864AE94C933}" type="datetimeFigureOut">
              <a:rPr lang="en-CA" smtClean="0"/>
              <a:pPr defTabSz="309555">
                <a:defRPr/>
              </a:pPr>
              <a:t>2025-01-07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92DE4-B6D7-98E0-63B8-FD05C62E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9555">
              <a:defRPr/>
            </a:pPr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DE102-930B-52B2-309C-ED5C8328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9555">
              <a:defRPr/>
            </a:pPr>
            <a:fld id="{37959220-8A87-47A6-9CF8-CDE9A4E5E0C1}" type="slidenum">
              <a:rPr lang="en-CA" smtClean="0"/>
              <a:pPr defTabSz="309555"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492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211500" y="123444"/>
            <a:ext cx="87210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8202" y="1243140"/>
            <a:ext cx="8607597" cy="3200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1pPr>
            <a:lvl2pPr marL="429747" indent="-19049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181F2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303334-790D-45B3-8B78-F7A252DDE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202" y="696644"/>
            <a:ext cx="8607597" cy="47625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152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067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15338"/>
            <a:ext cx="7772400" cy="458115"/>
          </a:xfrm>
        </p:spPr>
        <p:txBody>
          <a:bodyPr/>
          <a:lstStyle>
            <a:lvl1pPr algn="ctr">
              <a:defRPr lang="en-US" sz="3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9265"/>
            <a:ext cx="6400800" cy="57333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783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87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491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©2021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8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64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80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32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50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02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343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832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4" y="2152975"/>
            <a:ext cx="4449167" cy="533311"/>
          </a:xfrm>
        </p:spPr>
        <p:txBody>
          <a:bodyPr>
            <a:normAutofit/>
          </a:bodyPr>
          <a:lstStyle>
            <a:lvl1pPr algn="ctr">
              <a:defRPr sz="27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31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5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FFFF2-DA42-4055-91E3-82A3B2D23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4" y="999876"/>
            <a:ext cx="727082" cy="3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©2022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4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97670E-86BF-4026-9C84-CB1CDFEC7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4" y="999876"/>
            <a:ext cx="727082" cy="3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5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335024"/>
            <a:ext cx="764366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39231-21E5-4C87-A2A5-D87BF2CF6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64351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33425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335024"/>
            <a:ext cx="764366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19" indent="0">
              <a:buNone/>
              <a:defRPr sz="1600">
                <a:solidFill>
                  <a:srgbClr val="181F2D"/>
                </a:solidFill>
              </a:defRPr>
            </a:lvl2pPr>
            <a:lvl3pPr marL="476238" indent="0">
              <a:buNone/>
              <a:defRPr sz="1400">
                <a:solidFill>
                  <a:srgbClr val="181F2D"/>
                </a:solidFill>
              </a:defRPr>
            </a:lvl3pPr>
            <a:lvl4pPr marL="714357" indent="0">
              <a:buNone/>
              <a:defRPr sz="1400">
                <a:solidFill>
                  <a:srgbClr val="181F2D"/>
                </a:solidFill>
              </a:defRPr>
            </a:lvl4pPr>
            <a:lvl5pPr marL="952476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787B2C-3F77-4AA3-BFAA-5A7FEC0B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30003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8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5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64" indent="-460364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196" indent="-223832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378" indent="-223832" defTabSz="323842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189" indent="257168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19" indent="0">
              <a:buNone/>
              <a:defRPr/>
            </a:lvl2pPr>
            <a:lvl3pPr marL="476238" indent="0">
              <a:buNone/>
              <a:defRPr/>
            </a:lvl3pPr>
            <a:lvl4pPr marL="714357" indent="0">
              <a:buNone/>
              <a:defRPr/>
            </a:lvl4pPr>
            <a:lvl5pPr marL="95247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F18213-A54D-4EF3-A8FC-1FAEF493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17729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733425" y="384048"/>
            <a:ext cx="764366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6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5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75C07B-B530-4F93-B78F-5A9DB54D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00062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DC0-38A2-4FAD-9AA9-93905B18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70947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88F7-522B-4AA1-857F-9E0B2F75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90057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0A2D4D-1131-4AD6-A81F-B1E2ADB6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06469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4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3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46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68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892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/>
        </p:nvSpPr>
        <p:spPr>
          <a:xfrm>
            <a:off x="2754044" y="3897331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 dirty="0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/>
        </p:nvSpPr>
        <p:spPr>
          <a:xfrm>
            <a:off x="2754043" y="4498120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/>
        </p:nvSpPr>
        <p:spPr>
          <a:xfrm>
            <a:off x="472585" y="4506932"/>
            <a:ext cx="199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368835" y="490487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5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268944" y="969364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900427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4" y="4600861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4940046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4270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836" r:id="rId12"/>
    <p:sldLayoutId id="2147483927" r:id="rId13"/>
    <p:sldLayoutId id="2147484176" r:id="rId14"/>
    <p:sldLayoutId id="2147484177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marL="0" marR="0" indent="0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3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46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68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892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15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37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60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783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0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58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496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34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2972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55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774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893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12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3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46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68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892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15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37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60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783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900427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4" y="4600861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4940046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14566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901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marL="0" marR="0" indent="0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3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46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68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892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15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37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60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783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0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58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496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34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2972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55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774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893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12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3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46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68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892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15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37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60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783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770665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2" y="4497557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©2021 Canada Health Infoway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t="41558" b="41558"/>
          <a:stretch/>
        </p:blipFill>
        <p:spPr>
          <a:xfrm>
            <a:off x="6959889" y="4635477"/>
            <a:ext cx="1920160" cy="3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4175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marL="0" marR="0" indent="0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3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46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68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892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15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37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60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783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0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58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496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34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2972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55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774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893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12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3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46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68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892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15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37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60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783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6400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770665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2" y="4497557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©2023 Canada Health Infoway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41558" b="41558"/>
          <a:stretch/>
        </p:blipFill>
        <p:spPr>
          <a:xfrm>
            <a:off x="6959889" y="4635477"/>
            <a:ext cx="1920160" cy="3252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F1C7A6-D513-9F47-2CB7-AB66D90B6B43}"/>
              </a:ext>
            </a:extLst>
          </p:cNvPr>
          <p:cNvCxnSpPr>
            <a:cxnSpLocks/>
          </p:cNvCxnSpPr>
          <p:nvPr userDrawn="1"/>
        </p:nvCxnSpPr>
        <p:spPr>
          <a:xfrm>
            <a:off x="252000" y="647700"/>
            <a:ext cx="86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26FB1BD-330C-D90E-0BD1-8CD17C13A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823236"/>
            <a:ext cx="8640000" cy="3558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88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5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marL="0" marR="0" indent="0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3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46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68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892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15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37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60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783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0" marR="0" indent="-190496" algn="l" defTabSz="309555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lang="en-US" sz="9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58" marR="0" indent="-190496" algn="l" defTabSz="309555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–"/>
        <a:tabLst/>
        <a:defRPr lang="en-US" sz="9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496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34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2972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55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774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893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12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3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46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68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892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15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37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60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783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A0FE-B6BE-48CB-9F35-B5651526F77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07D9-D1ED-493A-A0C8-F3B21725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770665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3" y="4497558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©2021 Canada Health Infoway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t="41558" b="41558"/>
          <a:stretch/>
        </p:blipFill>
        <p:spPr>
          <a:xfrm>
            <a:off x="6959889" y="4635478"/>
            <a:ext cx="1920160" cy="3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8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marL="0" marR="0" indent="0" algn="l" defTabSz="309548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1" algn="l" defTabSz="309548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42" algn="l" defTabSz="309548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62" algn="l" defTabSz="309548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884" algn="l" defTabSz="309548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04" algn="l" defTabSz="309548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25" algn="l" defTabSz="309548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45" algn="l" defTabSz="309548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766" algn="l" defTabSz="309548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15" marR="0" indent="-190491" algn="l" defTabSz="309548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47" marR="0" indent="-190491" algn="l" defTabSz="309548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479" marR="0" indent="-190491" algn="l" defTabSz="309548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11" marR="0" indent="-190491" algn="l" defTabSz="309548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2944" marR="0" indent="-190491" algn="l" defTabSz="309548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22" marR="0" indent="-119057" algn="l" defTabSz="309548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735" marR="0" indent="-119057" algn="l" defTabSz="309548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848" marR="0" indent="-119057" algn="l" defTabSz="309548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3961" marR="0" indent="-119057" algn="l" defTabSz="309548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4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1" algn="ctr" defTabSz="30954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42" algn="ctr" defTabSz="30954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62" algn="ctr" defTabSz="30954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884" algn="ctr" defTabSz="30954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04" algn="ctr" defTabSz="30954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25" algn="ctr" defTabSz="30954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45" algn="ctr" defTabSz="30954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766" algn="ctr" defTabSz="30954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</p:sldLayoutIdLst>
  <p:txStyles>
    <p:titleStyle>
      <a:lvl1pPr algn="l" defTabSz="91424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9142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742820" indent="-285700" algn="l" defTabSz="9142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8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599920" indent="-228560" algn="l" defTabSz="91424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040" indent="-228560" algn="l" defTabSz="91424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16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/>
        </p:nvSpPr>
        <p:spPr>
          <a:xfrm>
            <a:off x="246081" y="4770688"/>
            <a:ext cx="1459662" cy="146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2" y="4497557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41558" b="41558"/>
          <a:stretch/>
        </p:blipFill>
        <p:spPr>
          <a:xfrm>
            <a:off x="6959889" y="4635477"/>
            <a:ext cx="1920160" cy="325205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EC2F4C-06CF-4E4B-8A90-67DF793AB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F027C9-3896-4EBC-AECD-44EED64B9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87" y="4681159"/>
            <a:ext cx="625395" cy="3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2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marR="0" indent="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11429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28594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42891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57189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71486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85783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80008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91437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26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573010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133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889994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1206978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523962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CA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746207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2063699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2381191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698683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/>
        </p:nvSpPr>
        <p:spPr>
          <a:xfrm>
            <a:off x="246081" y="4770665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2" y="4497557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41558" b="41558"/>
          <a:stretch/>
        </p:blipFill>
        <p:spPr>
          <a:xfrm>
            <a:off x="6959889" y="4635477"/>
            <a:ext cx="1920160" cy="325205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EC2F4C-06CF-4E4B-8A90-67DF793AB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/>
          <a:p>
            <a:pPr defTabSz="685800" hangingPunct="1">
              <a:defRPr/>
            </a:pPr>
            <a:r>
              <a:rPr lang="en-CA" sz="900" b="0" kern="1200" cap="non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©2022 Canada Health Infoway</a:t>
            </a:r>
            <a:endParaRPr lang="en-CA" sz="900" b="0" kern="1200" cap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F027C9-3896-4EBC-AECD-44EED64B985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87" y="4681159"/>
            <a:ext cx="625395" cy="3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3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3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46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68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892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15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37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60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783" algn="l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0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58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496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34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2972" marR="0" indent="-190496" algn="l" defTabSz="309555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55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774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893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12" marR="0" indent="-119060" algn="l" defTabSz="309555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3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46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68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892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15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37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60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783" algn="ctr" defTabSz="3095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.fhir.org/ig/HL7/fhir-ips/ValueSet-results-status-uv-ips.html" TargetMode="External"/><Relationship Id="rId7" Type="http://schemas.openxmlformats.org/officeDocument/2006/relationships/hyperlink" Target="https://hl7.org/fhir/R4/valueset-diagnostic-report-status.html" TargetMode="External"/><Relationship Id="rId2" Type="http://schemas.openxmlformats.org/officeDocument/2006/relationships/hyperlink" Target="https://hl7.org/fhir/uv/ips/2024Sep/ValueSet-results-status-uv-ips.html" TargetMode="External"/><Relationship Id="rId1" Type="http://schemas.openxmlformats.org/officeDocument/2006/relationships/slideLayout" Target="../slideLayouts/slideLayout114.xml"/><Relationship Id="rId6" Type="http://schemas.openxmlformats.org/officeDocument/2006/relationships/hyperlink" Target="https://build.fhir.org/ig/HL7/fhir-ips/ValueSet-diagnostics-report-status-uv-ips.html" TargetMode="External"/><Relationship Id="rId5" Type="http://schemas.openxmlformats.org/officeDocument/2006/relationships/hyperlink" Target="https://hl7.org/fhir/R4/valueset-imagingstudy-status.html" TargetMode="External"/><Relationship Id="rId4" Type="http://schemas.openxmlformats.org/officeDocument/2006/relationships/hyperlink" Target="https://build.fhir.org/ig/HL7/fhir-ips/ValueSet-imaging-study-status-uv-ip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PC/IPS+2024-12-04" TargetMode="External"/><Relationship Id="rId2" Type="http://schemas.openxmlformats.org/officeDocument/2006/relationships/hyperlink" Target="https://confluence.hl7.org/display/PC/IPS+2024-11-27" TargetMode="External"/><Relationship Id="rId1" Type="http://schemas.openxmlformats.org/officeDocument/2006/relationships/slideLayout" Target="../slideLayouts/slideLayout1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PC/IPS+2024-12-18" TargetMode="External"/><Relationship Id="rId2" Type="http://schemas.openxmlformats.org/officeDocument/2006/relationships/hyperlink" Target="https://confluence.hl7.org/display/PC/IPS+2024-12-11" TargetMode="External"/><Relationship Id="rId1" Type="http://schemas.openxmlformats.org/officeDocument/2006/relationships/slideLayout" Target="../slideLayouts/slideLayout114.xml"/><Relationship Id="rId4" Type="http://schemas.openxmlformats.org/officeDocument/2006/relationships/hyperlink" Target="https://chat.fhir.org/#narrow/channel/207835-IPS/topic/IPS.202024.20Year.20End.20Summary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jira.hl7.org/browse/FHIR-47779" TargetMode="External"/><Relationship Id="rId3" Type="http://schemas.openxmlformats.org/officeDocument/2006/relationships/hyperlink" Target="https://jira.hl7.org/browse/FHIR-47521?jql=project%20%3D%20FHIR%20AND%20Specification%20~%20%22International%20Patient%20Summary%22%20AND%20createdDate%20%3E%202023-01-01%20AND%20cf%5B11402%5D%20%3D%20Block-Vote-7" TargetMode="External"/><Relationship Id="rId7" Type="http://schemas.openxmlformats.org/officeDocument/2006/relationships/hyperlink" Target="https://jira.hl7.org/browse/FHIR-47521" TargetMode="External"/><Relationship Id="rId2" Type="http://schemas.openxmlformats.org/officeDocument/2006/relationships/hyperlink" Target="https://chat.fhir.org/#narrow/channel/207835-IPS/topic/IPS.20Block-Vote-7" TargetMode="External"/><Relationship Id="rId1" Type="http://schemas.openxmlformats.org/officeDocument/2006/relationships/slideLayout" Target="../slideLayouts/slideLayout114.xml"/><Relationship Id="rId6" Type="http://schemas.openxmlformats.org/officeDocument/2006/relationships/hyperlink" Target="https://jira.hl7.org/browse/FHIR-44765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jira.hl7.org/browse/FHIR-43721" TargetMode="External"/><Relationship Id="rId10" Type="http://schemas.openxmlformats.org/officeDocument/2006/relationships/hyperlink" Target="https://jira.hl7.org/browse/FHIR-47782" TargetMode="External"/><Relationship Id="rId4" Type="http://schemas.openxmlformats.org/officeDocument/2006/relationships/hyperlink" Target="https://jira.hl7.org/browse/FHIR-39889%20-%20Patient.identifier" TargetMode="External"/><Relationship Id="rId9" Type="http://schemas.openxmlformats.org/officeDocument/2006/relationships/hyperlink" Target="https://jira.hl7.org/browse/FHIR-4778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.png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ifier.net/guide/alberta-patient-summary-hl7-fhir-implementation-guide/Home?version=1.0.1" TargetMode="External"/><Relationship Id="rId2" Type="http://schemas.openxmlformats.org/officeDocument/2006/relationships/hyperlink" Target="https://simplifier.net/guide/Draft-BC-Patient-Summary-V0.2-FHIR-Implementation-Guide/Home?version=current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simplifier.net/guide/ca-on-ps-r4-iguide?version=curren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clickup.com/4728722/f/4g9wj-5732/I9B3Z8KYJU7778MS4J" TargetMode="External"/><Relationship Id="rId2" Type="http://schemas.openxmlformats.org/officeDocument/2006/relationships/hyperlink" Target="https://infocentral.infoway-inforoute.ca/en/forum/301-patient-summaries/6092-weekly-office-hours-for-projectathon-support#10031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www.linkedin.com/pulse/shaping-future-patient-summaries-2025-ihe-na-week-allana-cameron-05kme/?trackingId=0Vs1UHyZRaqgSkP9VKDmrQ%3D%3D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central.infoway-inforoute.ca/en/collaboration/wg/patient-summaries" TargetMode="External"/><Relationship Id="rId3" Type="http://schemas.openxmlformats.org/officeDocument/2006/relationships/hyperlink" Target="https://infoscribe.infoway-inforoute.ca/display/PCI/PS-CA+v2.0.0+DFT-Ballot" TargetMode="External"/><Relationship Id="rId7" Type="http://schemas.openxmlformats.org/officeDocument/2006/relationships/hyperlink" Target="https://simplifier.net/CA-Cor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infoscribe.infoway-inforoute.ca/display/CAFEXV2DBALLOT/pan-Canadian+FHIR+Exchange+%28CA%3AFeX%29+Interoperability+Specifications" TargetMode="External"/><Relationship Id="rId11" Type="http://schemas.openxmlformats.org/officeDocument/2006/relationships/hyperlink" Target="https://infoscribe.infoway-inforoute.ca/display/PCI/Final+Report%3A+Projectathon+2023" TargetMode="External"/><Relationship Id="rId5" Type="http://schemas.openxmlformats.org/officeDocument/2006/relationships/hyperlink" Target="https://infoscribe.infoway-inforoute.ca/display/PSCAV110DFTBALLOT/Home+Page" TargetMode="External"/><Relationship Id="rId10" Type="http://schemas.openxmlformats.org/officeDocument/2006/relationships/hyperlink" Target="https://infoscribe.infoway-inforoute.ca/display/PCI/IHE+North+America+Connectathon+Week+2025" TargetMode="External"/><Relationship Id="rId4" Type="http://schemas.openxmlformats.org/officeDocument/2006/relationships/hyperlink" Target="https://infoscribe.infoway-inforoute.ca/display/PCI/PS-CA+v2.0.0+DFT-preBallot" TargetMode="External"/><Relationship Id="rId9" Type="http://schemas.openxmlformats.org/officeDocument/2006/relationships/hyperlink" Target="https://infocentral.infoway-inforoute.ca/en/collaboration/wg/ereferra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operability@infoway-inforoute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image" Target="../media/image16.svg"/><Relationship Id="rId4" Type="http://schemas.openxmlformats.org/officeDocument/2006/relationships/tags" Target="../tags/tag5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tags" Target="../tags/tag9.xml"/><Relationship Id="rId7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1.xml"/><Relationship Id="rId10" Type="http://schemas.openxmlformats.org/officeDocument/2006/relationships/image" Target="../media/image16.svg"/><Relationship Id="rId4" Type="http://schemas.openxmlformats.org/officeDocument/2006/relationships/tags" Target="../tags/tag10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54A_89EF150D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central.infoway-inforoute.ca/en/forum/301-patient-summaries/6092-weekly-office-hours-for-projectathon-support#1003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hyperlink" Target="mailto:interoperability@infoway-inforoute.ca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www.iheusa.org/ihe-na-connectathon/ihe-north-america-plugathon-2025" TargetMode="External"/><Relationship Id="rId4" Type="http://schemas.openxmlformats.org/officeDocument/2006/relationships/hyperlink" Target="https://infoscribe.infoway-inforoute.ca/display/PCI/CA%3ASHL+Release+Inform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822126"/>
            <a:ext cx="5200650" cy="968691"/>
          </a:xfrm>
        </p:spPr>
        <p:txBody>
          <a:bodyPr/>
          <a:lstStyle/>
          <a:p>
            <a:r>
              <a:rPr lang="en-US"/>
              <a:t>Patient Summary </a:t>
            </a:r>
            <a:br>
              <a:rPr lang="en-US"/>
            </a:br>
            <a:r>
              <a:rPr lang="en-US"/>
              <a:t>Working Group (PSWG)</a:t>
            </a:r>
            <a:endParaRPr lang="en-US" sz="150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9087986-CE26-4582-8854-99C8F3DC82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E5C3EA-EB29-0A80-29DE-18751EDBE8A7}"/>
              </a:ext>
            </a:extLst>
          </p:cNvPr>
          <p:cNvSpPr txBox="1">
            <a:spLocks/>
          </p:cNvSpPr>
          <p:nvPr/>
        </p:nvSpPr>
        <p:spPr>
          <a:xfrm>
            <a:off x="571500" y="3234413"/>
            <a:ext cx="5951594" cy="1433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noAutofit/>
          </a:bodyPr>
          <a:lstStyle>
            <a:lvl1pPr marL="0" marR="0" indent="0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1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114297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594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891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189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486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783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080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377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1350"/>
              <a:t>January 7, 2025</a:t>
            </a:r>
          </a:p>
          <a:p>
            <a:endParaRPr lang="en-US" sz="1350"/>
          </a:p>
          <a:p>
            <a:r>
              <a:rPr lang="en-US" sz="1350" b="0">
                <a:solidFill>
                  <a:schemeClr val="bg1"/>
                </a:solidFill>
              </a:rPr>
              <a:t>Allana Cameron, Senior Product Manager, PS-CA</a:t>
            </a:r>
            <a:endParaRPr lang="en-US" sz="1350" b="0">
              <a:solidFill>
                <a:schemeClr val="bg1"/>
              </a:solidFill>
              <a:cs typeface="Arial"/>
            </a:endParaRPr>
          </a:p>
          <a:p>
            <a:r>
              <a:rPr lang="en-US" sz="1350" b="0">
                <a:solidFill>
                  <a:schemeClr val="bg1"/>
                </a:solidFill>
              </a:rPr>
              <a:t>Sonia Balgah, Senior Business Analyst, PS-CA</a:t>
            </a:r>
            <a:endParaRPr lang="en-US" sz="1350" b="0">
              <a:solidFill>
                <a:schemeClr val="bg1"/>
              </a:solidFill>
              <a:cs typeface="Arial"/>
            </a:endParaRPr>
          </a:p>
          <a:p>
            <a:r>
              <a:rPr lang="en-US" sz="1350" b="0">
                <a:solidFill>
                  <a:schemeClr val="bg1"/>
                </a:solidFill>
              </a:rPr>
              <a:t>Ken Sinn, Senior Standards Specialist</a:t>
            </a:r>
            <a:endParaRPr lang="en-US" sz="1350" b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2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2">
            <a:extLst>
              <a:ext uri="{FF2B5EF4-FFF2-40B4-BE49-F238E27FC236}">
                <a16:creationId xmlns:a16="http://schemas.microsoft.com/office/drawing/2014/main" id="{B73DCCF9-9F45-4727-AFE8-540CB6A7C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91" y="1839670"/>
            <a:ext cx="1911642" cy="1911639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914240" hangingPunct="1"/>
            <a:endParaRPr lang="en-IN" sz="1500" b="0" kern="1200" cap="none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58948B-6400-4947-A46E-AE5C146E965E}"/>
              </a:ext>
            </a:extLst>
          </p:cNvPr>
          <p:cNvSpPr/>
          <p:nvPr/>
        </p:nvSpPr>
        <p:spPr>
          <a:xfrm>
            <a:off x="1585851" y="1226600"/>
            <a:ext cx="1570829" cy="3141657"/>
          </a:xfrm>
          <a:custGeom>
            <a:avLst/>
            <a:gdLst>
              <a:gd name="connsiteX0" fmla="*/ 0 w 4850078"/>
              <a:gd name="connsiteY0" fmla="*/ 2425039 h 4850078"/>
              <a:gd name="connsiteX1" fmla="*/ 2425039 w 4850078"/>
              <a:gd name="connsiteY1" fmla="*/ 0 h 4850078"/>
              <a:gd name="connsiteX2" fmla="*/ 4850078 w 4850078"/>
              <a:gd name="connsiteY2" fmla="*/ 2425039 h 4850078"/>
              <a:gd name="connsiteX3" fmla="*/ 2425039 w 4850078"/>
              <a:gd name="connsiteY3" fmla="*/ 4850078 h 4850078"/>
              <a:gd name="connsiteX4" fmla="*/ 0 w 4850078"/>
              <a:gd name="connsiteY4" fmla="*/ 2425039 h 4850078"/>
              <a:gd name="connsiteX0" fmla="*/ 0 w 4850078"/>
              <a:gd name="connsiteY0" fmla="*/ 2425039 h 4850078"/>
              <a:gd name="connsiteX1" fmla="*/ 2425039 w 4850078"/>
              <a:gd name="connsiteY1" fmla="*/ 0 h 4850078"/>
              <a:gd name="connsiteX2" fmla="*/ 4850078 w 4850078"/>
              <a:gd name="connsiteY2" fmla="*/ 2425039 h 4850078"/>
              <a:gd name="connsiteX3" fmla="*/ 2425039 w 4850078"/>
              <a:gd name="connsiteY3" fmla="*/ 4850078 h 4850078"/>
              <a:gd name="connsiteX4" fmla="*/ 91440 w 4850078"/>
              <a:gd name="connsiteY4" fmla="*/ 2516479 h 4850078"/>
              <a:gd name="connsiteX0" fmla="*/ 0 w 4850078"/>
              <a:gd name="connsiteY0" fmla="*/ 2425039 h 4850078"/>
              <a:gd name="connsiteX1" fmla="*/ 2425039 w 4850078"/>
              <a:gd name="connsiteY1" fmla="*/ 0 h 4850078"/>
              <a:gd name="connsiteX2" fmla="*/ 4850078 w 4850078"/>
              <a:gd name="connsiteY2" fmla="*/ 2425039 h 4850078"/>
              <a:gd name="connsiteX3" fmla="*/ 2425039 w 4850078"/>
              <a:gd name="connsiteY3" fmla="*/ 4850078 h 4850078"/>
              <a:gd name="connsiteX0" fmla="*/ 0 w 2425039"/>
              <a:gd name="connsiteY0" fmla="*/ 0 h 4850078"/>
              <a:gd name="connsiteX1" fmla="*/ 2425039 w 2425039"/>
              <a:gd name="connsiteY1" fmla="*/ 2425039 h 4850078"/>
              <a:gd name="connsiteX2" fmla="*/ 0 w 2425039"/>
              <a:gd name="connsiteY2" fmla="*/ 4850078 h 485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5039" h="4850078">
                <a:moveTo>
                  <a:pt x="0" y="0"/>
                </a:moveTo>
                <a:cubicBezTo>
                  <a:pt x="1339312" y="0"/>
                  <a:pt x="2425039" y="1085727"/>
                  <a:pt x="2425039" y="2425039"/>
                </a:cubicBezTo>
                <a:cubicBezTo>
                  <a:pt x="2425039" y="3764351"/>
                  <a:pt x="1339312" y="4850078"/>
                  <a:pt x="0" y="4850078"/>
                </a:cubicBezTo>
              </a:path>
            </a:pathLst>
          </a:custGeom>
          <a:noFill/>
          <a:ln w="38100" cap="rnd">
            <a:solidFill>
              <a:schemeClr val="bg2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513F39-9800-4013-904F-FAA76DB47329}"/>
              </a:ext>
            </a:extLst>
          </p:cNvPr>
          <p:cNvSpPr/>
          <p:nvPr/>
        </p:nvSpPr>
        <p:spPr>
          <a:xfrm>
            <a:off x="1546525" y="1188719"/>
            <a:ext cx="78653" cy="786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1FD6DC-DF1E-4423-B649-2BC02C0084ED}"/>
              </a:ext>
            </a:extLst>
          </p:cNvPr>
          <p:cNvSpPr/>
          <p:nvPr/>
        </p:nvSpPr>
        <p:spPr>
          <a:xfrm>
            <a:off x="1546525" y="4333325"/>
            <a:ext cx="78653" cy="786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4510D95-31EE-44E1-83A0-F578711F9FFE}"/>
              </a:ext>
            </a:extLst>
          </p:cNvPr>
          <p:cNvSpPr>
            <a:spLocks/>
          </p:cNvSpPr>
          <p:nvPr/>
        </p:nvSpPr>
        <p:spPr bwMode="auto">
          <a:xfrm>
            <a:off x="1613282" y="1933324"/>
            <a:ext cx="751177" cy="864107"/>
          </a:xfrm>
          <a:custGeom>
            <a:avLst/>
            <a:gdLst>
              <a:gd name="T0" fmla="*/ 298 w 298"/>
              <a:gd name="T1" fmla="*/ 106 h 343"/>
              <a:gd name="T2" fmla="*/ 165 w 298"/>
              <a:gd name="T3" fmla="*/ 0 h 343"/>
              <a:gd name="T4" fmla="*/ 0 w 298"/>
              <a:gd name="T5" fmla="*/ 343 h 343"/>
              <a:gd name="T6" fmla="*/ 298 w 298"/>
              <a:gd name="T7" fmla="*/ 10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" h="343">
                <a:moveTo>
                  <a:pt x="298" y="106"/>
                </a:moveTo>
                <a:cubicBezTo>
                  <a:pt x="262" y="62"/>
                  <a:pt x="217" y="25"/>
                  <a:pt x="165" y="0"/>
                </a:cubicBezTo>
                <a:cubicBezTo>
                  <a:pt x="0" y="343"/>
                  <a:pt x="0" y="343"/>
                  <a:pt x="0" y="343"/>
                </a:cubicBezTo>
                <a:lnTo>
                  <a:pt x="298" y="106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914240" hangingPunct="1"/>
            <a:endParaRPr lang="en-IN" sz="1800" b="0" kern="1200" cap="none">
              <a:solidFill>
                <a:srgbClr val="E7999B"/>
              </a:solidFill>
              <a:latin typeface="Calibri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D07D3B83-545B-473A-9A1F-85D211BCEA1B}"/>
              </a:ext>
            </a:extLst>
          </p:cNvPr>
          <p:cNvSpPr>
            <a:spLocks/>
          </p:cNvSpPr>
          <p:nvPr/>
        </p:nvSpPr>
        <p:spPr bwMode="auto">
          <a:xfrm>
            <a:off x="1613282" y="2585527"/>
            <a:ext cx="958004" cy="428882"/>
          </a:xfrm>
          <a:custGeom>
            <a:avLst/>
            <a:gdLst>
              <a:gd name="T0" fmla="*/ 371 w 380"/>
              <a:gd name="T1" fmla="*/ 0 h 170"/>
              <a:gd name="T2" fmla="*/ 0 w 380"/>
              <a:gd name="T3" fmla="*/ 84 h 170"/>
              <a:gd name="T4" fmla="*/ 371 w 380"/>
              <a:gd name="T5" fmla="*/ 170 h 170"/>
              <a:gd name="T6" fmla="*/ 380 w 380"/>
              <a:gd name="T7" fmla="*/ 84 h 170"/>
              <a:gd name="T8" fmla="*/ 371 w 380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170">
                <a:moveTo>
                  <a:pt x="371" y="0"/>
                </a:moveTo>
                <a:cubicBezTo>
                  <a:pt x="0" y="84"/>
                  <a:pt x="0" y="84"/>
                  <a:pt x="0" y="84"/>
                </a:cubicBezTo>
                <a:cubicBezTo>
                  <a:pt x="371" y="170"/>
                  <a:pt x="371" y="170"/>
                  <a:pt x="371" y="170"/>
                </a:cubicBezTo>
                <a:cubicBezTo>
                  <a:pt x="377" y="143"/>
                  <a:pt x="380" y="114"/>
                  <a:pt x="380" y="84"/>
                </a:cubicBezTo>
                <a:cubicBezTo>
                  <a:pt x="380" y="55"/>
                  <a:pt x="377" y="27"/>
                  <a:pt x="371" y="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914240" hangingPunct="1"/>
            <a:endParaRPr lang="en-IN" sz="1800" b="0" kern="1200" cap="non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FCE4233C-0929-4BBE-8DA5-3743A8A8AF7F}"/>
              </a:ext>
            </a:extLst>
          </p:cNvPr>
          <p:cNvSpPr>
            <a:spLocks/>
          </p:cNvSpPr>
          <p:nvPr/>
        </p:nvSpPr>
        <p:spPr bwMode="auto">
          <a:xfrm>
            <a:off x="1613282" y="1836889"/>
            <a:ext cx="416192" cy="960542"/>
          </a:xfrm>
          <a:custGeom>
            <a:avLst/>
            <a:gdLst>
              <a:gd name="T0" fmla="*/ 165 w 165"/>
              <a:gd name="T1" fmla="*/ 38 h 381"/>
              <a:gd name="T2" fmla="*/ 0 w 165"/>
              <a:gd name="T3" fmla="*/ 0 h 381"/>
              <a:gd name="T4" fmla="*/ 0 w 165"/>
              <a:gd name="T5" fmla="*/ 0 h 381"/>
              <a:gd name="T6" fmla="*/ 0 w 165"/>
              <a:gd name="T7" fmla="*/ 381 h 381"/>
              <a:gd name="T8" fmla="*/ 165 w 165"/>
              <a:gd name="T9" fmla="*/ 3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381">
                <a:moveTo>
                  <a:pt x="165" y="38"/>
                </a:moveTo>
                <a:cubicBezTo>
                  <a:pt x="115" y="14"/>
                  <a:pt x="59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1"/>
                  <a:pt x="0" y="381"/>
                  <a:pt x="0" y="381"/>
                </a:cubicBezTo>
                <a:lnTo>
                  <a:pt x="165" y="38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914240" hangingPunct="1"/>
            <a:endParaRPr lang="en-IN" sz="1800" b="0" kern="1200" cap="non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CFF83FC-07C8-4FC5-BC84-5BA1C94ED3A1}"/>
              </a:ext>
            </a:extLst>
          </p:cNvPr>
          <p:cNvSpPr>
            <a:spLocks/>
          </p:cNvSpPr>
          <p:nvPr/>
        </p:nvSpPr>
        <p:spPr bwMode="auto">
          <a:xfrm>
            <a:off x="1613282" y="2199788"/>
            <a:ext cx="935165" cy="597643"/>
          </a:xfrm>
          <a:custGeom>
            <a:avLst/>
            <a:gdLst>
              <a:gd name="T0" fmla="*/ 371 w 371"/>
              <a:gd name="T1" fmla="*/ 153 h 237"/>
              <a:gd name="T2" fmla="*/ 298 w 371"/>
              <a:gd name="T3" fmla="*/ 0 h 237"/>
              <a:gd name="T4" fmla="*/ 0 w 371"/>
              <a:gd name="T5" fmla="*/ 237 h 237"/>
              <a:gd name="T6" fmla="*/ 371 w 371"/>
              <a:gd name="T7" fmla="*/ 15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37">
                <a:moveTo>
                  <a:pt x="371" y="153"/>
                </a:moveTo>
                <a:cubicBezTo>
                  <a:pt x="358" y="96"/>
                  <a:pt x="333" y="44"/>
                  <a:pt x="298" y="0"/>
                </a:cubicBezTo>
                <a:cubicBezTo>
                  <a:pt x="0" y="237"/>
                  <a:pt x="0" y="237"/>
                  <a:pt x="0" y="237"/>
                </a:cubicBezTo>
                <a:lnTo>
                  <a:pt x="371" y="153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914240" hangingPunct="1"/>
            <a:endParaRPr lang="en-IN" sz="1800" b="0" kern="1200" cap="non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70F40816-A73A-49A0-A59F-571847373BA8}"/>
              </a:ext>
            </a:extLst>
          </p:cNvPr>
          <p:cNvSpPr>
            <a:spLocks/>
          </p:cNvSpPr>
          <p:nvPr/>
        </p:nvSpPr>
        <p:spPr bwMode="auto">
          <a:xfrm>
            <a:off x="1613282" y="2797431"/>
            <a:ext cx="411117" cy="960542"/>
          </a:xfrm>
          <a:custGeom>
            <a:avLst/>
            <a:gdLst>
              <a:gd name="T0" fmla="*/ 0 w 163"/>
              <a:gd name="T1" fmla="*/ 381 h 381"/>
              <a:gd name="T2" fmla="*/ 0 w 163"/>
              <a:gd name="T3" fmla="*/ 381 h 381"/>
              <a:gd name="T4" fmla="*/ 163 w 163"/>
              <a:gd name="T5" fmla="*/ 344 h 381"/>
              <a:gd name="T6" fmla="*/ 0 w 163"/>
              <a:gd name="T7" fmla="*/ 0 h 381"/>
              <a:gd name="T8" fmla="*/ 0 w 163"/>
              <a:gd name="T9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381">
                <a:moveTo>
                  <a:pt x="0" y="381"/>
                </a:moveTo>
                <a:cubicBezTo>
                  <a:pt x="0" y="381"/>
                  <a:pt x="0" y="381"/>
                  <a:pt x="0" y="381"/>
                </a:cubicBezTo>
                <a:cubicBezTo>
                  <a:pt x="58" y="381"/>
                  <a:pt x="114" y="368"/>
                  <a:pt x="163" y="344"/>
                </a:cubicBezTo>
                <a:cubicBezTo>
                  <a:pt x="0" y="0"/>
                  <a:pt x="0" y="0"/>
                  <a:pt x="0" y="0"/>
                </a:cubicBezTo>
                <a:lnTo>
                  <a:pt x="0" y="381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914240" hangingPunct="1"/>
            <a:endParaRPr lang="en-IN" sz="1800" b="0" kern="1200" cap="non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EC129D0F-AE48-4F75-990A-AF431B3988A7}"/>
              </a:ext>
            </a:extLst>
          </p:cNvPr>
          <p:cNvSpPr>
            <a:spLocks/>
          </p:cNvSpPr>
          <p:nvPr/>
        </p:nvSpPr>
        <p:spPr bwMode="auto">
          <a:xfrm>
            <a:off x="1613282" y="2797431"/>
            <a:ext cx="935165" cy="602718"/>
          </a:xfrm>
          <a:custGeom>
            <a:avLst/>
            <a:gdLst>
              <a:gd name="T0" fmla="*/ 296 w 371"/>
              <a:gd name="T1" fmla="*/ 239 h 239"/>
              <a:gd name="T2" fmla="*/ 371 w 371"/>
              <a:gd name="T3" fmla="*/ 86 h 239"/>
              <a:gd name="T4" fmla="*/ 0 w 371"/>
              <a:gd name="T5" fmla="*/ 0 h 239"/>
              <a:gd name="T6" fmla="*/ 296 w 371"/>
              <a:gd name="T7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39">
                <a:moveTo>
                  <a:pt x="296" y="239"/>
                </a:moveTo>
                <a:cubicBezTo>
                  <a:pt x="332" y="195"/>
                  <a:pt x="358" y="143"/>
                  <a:pt x="371" y="86"/>
                </a:cubicBezTo>
                <a:cubicBezTo>
                  <a:pt x="0" y="0"/>
                  <a:pt x="0" y="0"/>
                  <a:pt x="0" y="0"/>
                </a:cubicBezTo>
                <a:lnTo>
                  <a:pt x="296" y="239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914240" hangingPunct="1"/>
            <a:endParaRPr lang="en-IN" sz="1800" b="0" kern="1200" cap="non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F6846FD-7798-4F83-8034-FE4854BF6A9A}"/>
              </a:ext>
            </a:extLst>
          </p:cNvPr>
          <p:cNvSpPr>
            <a:spLocks/>
          </p:cNvSpPr>
          <p:nvPr/>
        </p:nvSpPr>
        <p:spPr bwMode="auto">
          <a:xfrm>
            <a:off x="1613282" y="2797431"/>
            <a:ext cx="746102" cy="866645"/>
          </a:xfrm>
          <a:custGeom>
            <a:avLst/>
            <a:gdLst>
              <a:gd name="T0" fmla="*/ 163 w 296"/>
              <a:gd name="T1" fmla="*/ 344 h 344"/>
              <a:gd name="T2" fmla="*/ 296 w 296"/>
              <a:gd name="T3" fmla="*/ 239 h 344"/>
              <a:gd name="T4" fmla="*/ 0 w 296"/>
              <a:gd name="T5" fmla="*/ 0 h 344"/>
              <a:gd name="T6" fmla="*/ 163 w 296"/>
              <a:gd name="T7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344">
                <a:moveTo>
                  <a:pt x="163" y="344"/>
                </a:moveTo>
                <a:cubicBezTo>
                  <a:pt x="215" y="320"/>
                  <a:pt x="261" y="283"/>
                  <a:pt x="296" y="239"/>
                </a:cubicBezTo>
                <a:cubicBezTo>
                  <a:pt x="0" y="0"/>
                  <a:pt x="0" y="0"/>
                  <a:pt x="0" y="0"/>
                </a:cubicBezTo>
                <a:lnTo>
                  <a:pt x="163" y="344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914240" hangingPunct="1"/>
            <a:endParaRPr lang="en-IN" sz="1800" b="0" kern="1200" cap="non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79A0F365-DA7E-452C-A98F-DC1574DAA76C}"/>
              </a:ext>
            </a:extLst>
          </p:cNvPr>
          <p:cNvSpPr/>
          <p:nvPr/>
        </p:nvSpPr>
        <p:spPr>
          <a:xfrm>
            <a:off x="3597471" y="1107819"/>
            <a:ext cx="4180442" cy="52384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01D4E6D-8CB4-4403-8AAD-63A97C7A43F3}"/>
              </a:ext>
            </a:extLst>
          </p:cNvPr>
          <p:cNvSpPr/>
          <p:nvPr/>
        </p:nvSpPr>
        <p:spPr>
          <a:xfrm>
            <a:off x="3915060" y="1198893"/>
            <a:ext cx="3862853" cy="3416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l" defTabSz="914240" hangingPunct="1">
              <a:lnSpc>
                <a:spcPct val="110000"/>
              </a:lnSpc>
            </a:pPr>
            <a:r>
              <a:rPr lang="en-CA" sz="1050" kern="1200" cap="none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Projectathon Learnings: Show-stopper/critical results of vendor testing </a:t>
            </a:r>
            <a:endParaRPr lang="en-IN" sz="1050" b="0" kern="1200" cap="none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35CE0356-7F9A-4AB8-A55D-B4187FA93CEC}"/>
              </a:ext>
            </a:extLst>
          </p:cNvPr>
          <p:cNvSpPr/>
          <p:nvPr/>
        </p:nvSpPr>
        <p:spPr>
          <a:xfrm>
            <a:off x="3597471" y="3949150"/>
            <a:ext cx="4180442" cy="52384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ABFA913-3D06-4512-99AC-40B188A8641A}"/>
              </a:ext>
            </a:extLst>
          </p:cNvPr>
          <p:cNvSpPr/>
          <p:nvPr/>
        </p:nvSpPr>
        <p:spPr>
          <a:xfrm>
            <a:off x="3936076" y="4129095"/>
            <a:ext cx="3718336" cy="16395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l" defTabSz="914240" hangingPunct="1">
              <a:lnSpc>
                <a:spcPct val="110000"/>
              </a:lnSpc>
            </a:pPr>
            <a:r>
              <a:rPr lang="en-CA" sz="1050" kern="1200" cap="none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Backlog</a:t>
            </a:r>
            <a:r>
              <a:rPr lang="en-CA" sz="1050" b="0" kern="1200" cap="none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Items from previous ballot cycles</a:t>
            </a:r>
            <a:endParaRPr lang="en-IN" sz="1050" b="0" kern="1200" cap="none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99305E64-260F-402D-845F-25977345043E}"/>
              </a:ext>
            </a:extLst>
          </p:cNvPr>
          <p:cNvSpPr/>
          <p:nvPr/>
        </p:nvSpPr>
        <p:spPr>
          <a:xfrm>
            <a:off x="3936075" y="3238818"/>
            <a:ext cx="4180442" cy="523847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6ED7EB4-B9E1-45FD-A1B6-4E76DEC06D59}"/>
              </a:ext>
            </a:extLst>
          </p:cNvPr>
          <p:cNvSpPr/>
          <p:nvPr/>
        </p:nvSpPr>
        <p:spPr>
          <a:xfrm>
            <a:off x="4269658" y="3418763"/>
            <a:ext cx="3760837" cy="16395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l" defTabSz="914240" hangingPunct="1">
              <a:lnSpc>
                <a:spcPct val="110000"/>
              </a:lnSpc>
            </a:pPr>
            <a:r>
              <a:rPr lang="en-CA" sz="1050" kern="1200" cap="none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 Core+</a:t>
            </a:r>
            <a:r>
              <a:rPr lang="en-CA" sz="1050" b="0" kern="1200" cap="none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Continued alignment</a:t>
            </a:r>
            <a:endParaRPr lang="en-IN" sz="1050" b="0" kern="1200" cap="none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B82045B9-715E-4EE8-8573-C99379A520D8}"/>
              </a:ext>
            </a:extLst>
          </p:cNvPr>
          <p:cNvSpPr/>
          <p:nvPr/>
        </p:nvSpPr>
        <p:spPr>
          <a:xfrm>
            <a:off x="3936075" y="1818152"/>
            <a:ext cx="4180442" cy="523847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918CAF7-7A35-49E1-8D1C-951303277CBC}"/>
              </a:ext>
            </a:extLst>
          </p:cNvPr>
          <p:cNvSpPr/>
          <p:nvPr/>
        </p:nvSpPr>
        <p:spPr>
          <a:xfrm>
            <a:off x="4269657" y="1909227"/>
            <a:ext cx="3760837" cy="3416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l" defTabSz="914240" hangingPunct="1">
              <a:lnSpc>
                <a:spcPct val="110000"/>
              </a:lnSpc>
            </a:pPr>
            <a:r>
              <a:rPr lang="en-CA" sz="1050" kern="1200" cap="none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 v2.0.0 Updates</a:t>
            </a:r>
            <a:r>
              <a:rPr lang="en-CA" sz="1050" b="0" kern="1200" cap="none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New section “Patient Story” and additional status options for labs </a:t>
            </a:r>
            <a:endParaRPr lang="en-IN" sz="1050" b="0" kern="1200" cap="none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812B7F0C-150A-4681-8106-789A858AB709}"/>
              </a:ext>
            </a:extLst>
          </p:cNvPr>
          <p:cNvSpPr/>
          <p:nvPr/>
        </p:nvSpPr>
        <p:spPr>
          <a:xfrm>
            <a:off x="4130273" y="2528485"/>
            <a:ext cx="4180442" cy="52384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5A1772F-362D-4E25-86E7-BFC5FB81DDF6}"/>
              </a:ext>
            </a:extLst>
          </p:cNvPr>
          <p:cNvSpPr/>
          <p:nvPr/>
        </p:nvSpPr>
        <p:spPr>
          <a:xfrm>
            <a:off x="4417431" y="2629498"/>
            <a:ext cx="3893284" cy="3416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l" defTabSz="914240" hangingPunct="1">
              <a:lnSpc>
                <a:spcPct val="110000"/>
              </a:lnSpc>
            </a:pPr>
            <a:r>
              <a:rPr lang="en-CA" sz="1050" kern="1200" cap="none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PS-CA Implementations</a:t>
            </a:r>
            <a:r>
              <a:rPr lang="en-CA" sz="1050" b="0" kern="1200" cap="none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Early learnings from PT PS-CA production MVP/LPRs</a:t>
            </a:r>
            <a:endParaRPr lang="en-IN" sz="1050" b="0" kern="1200" cap="none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D0CE3FC-54D3-4841-A5CD-763A145BD74B}"/>
              </a:ext>
            </a:extLst>
          </p:cNvPr>
          <p:cNvCxnSpPr>
            <a:cxnSpLocks/>
            <a:stCxn id="73" idx="5"/>
            <a:endCxn id="111" idx="2"/>
          </p:cNvCxnSpPr>
          <p:nvPr/>
        </p:nvCxnSpPr>
        <p:spPr>
          <a:xfrm>
            <a:off x="2170936" y="1355567"/>
            <a:ext cx="1148176" cy="14176"/>
          </a:xfrm>
          <a:prstGeom prst="line">
            <a:avLst/>
          </a:prstGeom>
          <a:ln w="28575">
            <a:solidFill>
              <a:schemeClr val="bg2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91A8CDF-1784-4510-AF35-B3AF5A034A55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2804737" y="1886066"/>
            <a:ext cx="902696" cy="236347"/>
          </a:xfrm>
          <a:prstGeom prst="line">
            <a:avLst/>
          </a:prstGeom>
          <a:ln w="28575">
            <a:solidFill>
              <a:schemeClr val="bg2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DE0F556-32D0-460E-8581-7332A9D3249D}"/>
              </a:ext>
            </a:extLst>
          </p:cNvPr>
          <p:cNvCxnSpPr>
            <a:cxnSpLocks/>
          </p:cNvCxnSpPr>
          <p:nvPr/>
        </p:nvCxnSpPr>
        <p:spPr>
          <a:xfrm>
            <a:off x="3156978" y="2792483"/>
            <a:ext cx="758082" cy="3146"/>
          </a:xfrm>
          <a:prstGeom prst="line">
            <a:avLst/>
          </a:prstGeom>
          <a:ln w="28575">
            <a:solidFill>
              <a:schemeClr val="bg2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8DAF54B-3FED-4463-A7C8-642499B5E080}"/>
              </a:ext>
            </a:extLst>
          </p:cNvPr>
          <p:cNvCxnSpPr>
            <a:cxnSpLocks/>
            <a:stCxn id="75" idx="6"/>
            <a:endCxn id="123" idx="2"/>
          </p:cNvCxnSpPr>
          <p:nvPr/>
        </p:nvCxnSpPr>
        <p:spPr>
          <a:xfrm flipV="1">
            <a:off x="2907523" y="3470240"/>
            <a:ext cx="755939" cy="193836"/>
          </a:xfrm>
          <a:prstGeom prst="line">
            <a:avLst/>
          </a:prstGeom>
          <a:ln w="28575">
            <a:solidFill>
              <a:schemeClr val="bg2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6E6641D-CE1D-450A-9D31-E5FB77961113}"/>
              </a:ext>
            </a:extLst>
          </p:cNvPr>
          <p:cNvCxnSpPr>
            <a:cxnSpLocks/>
            <a:stCxn id="74" idx="6"/>
            <a:endCxn id="119" idx="2"/>
          </p:cNvCxnSpPr>
          <p:nvPr/>
        </p:nvCxnSpPr>
        <p:spPr>
          <a:xfrm flipV="1">
            <a:off x="2243683" y="4217699"/>
            <a:ext cx="1098675" cy="3991"/>
          </a:xfrm>
          <a:prstGeom prst="line">
            <a:avLst/>
          </a:prstGeom>
          <a:ln w="28575">
            <a:solidFill>
              <a:schemeClr val="bg2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39BA18E-5B71-438A-95C8-A20244DB8F33}"/>
              </a:ext>
            </a:extLst>
          </p:cNvPr>
          <p:cNvSpPr/>
          <p:nvPr/>
        </p:nvSpPr>
        <p:spPr>
          <a:xfrm>
            <a:off x="3105868" y="2741163"/>
            <a:ext cx="112535" cy="112535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77052A0-DA62-4E56-8C86-ADD80A6804E4}"/>
              </a:ext>
            </a:extLst>
          </p:cNvPr>
          <p:cNvSpPr/>
          <p:nvPr/>
        </p:nvSpPr>
        <p:spPr>
          <a:xfrm>
            <a:off x="2074881" y="1259512"/>
            <a:ext cx="112535" cy="112535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C4F7694-400D-49A2-854D-F8278D5EACCB}"/>
              </a:ext>
            </a:extLst>
          </p:cNvPr>
          <p:cNvSpPr/>
          <p:nvPr/>
        </p:nvSpPr>
        <p:spPr>
          <a:xfrm>
            <a:off x="2131148" y="4165422"/>
            <a:ext cx="112535" cy="112535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C5D2DAB-61AC-421F-8C60-9CE0EC1AEF63}"/>
              </a:ext>
            </a:extLst>
          </p:cNvPr>
          <p:cNvSpPr/>
          <p:nvPr/>
        </p:nvSpPr>
        <p:spPr>
          <a:xfrm>
            <a:off x="2794988" y="3607808"/>
            <a:ext cx="112535" cy="112535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31B17E7-4AD7-4712-8BF6-8F27AF487314}"/>
              </a:ext>
            </a:extLst>
          </p:cNvPr>
          <p:cNvSpPr/>
          <p:nvPr/>
        </p:nvSpPr>
        <p:spPr>
          <a:xfrm>
            <a:off x="2804737" y="1829798"/>
            <a:ext cx="112535" cy="112535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40" hangingPunct="1"/>
            <a:endParaRPr lang="en-IN" sz="1800" b="0" kern="1200" cap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DB81CE26-D6A7-4900-AF51-3647CDA7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41" y="1956976"/>
            <a:ext cx="1686746" cy="1686744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914240" hangingPunct="1"/>
            <a:endParaRPr lang="en-IN" sz="1400" kern="1200" cap="none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55E6A40-99F5-8D7B-EAB7-5808A5CF2A9F}"/>
              </a:ext>
            </a:extLst>
          </p:cNvPr>
          <p:cNvSpPr txBox="1">
            <a:spLocks/>
          </p:cNvSpPr>
          <p:nvPr/>
        </p:nvSpPr>
        <p:spPr>
          <a:xfrm>
            <a:off x="277566" y="133539"/>
            <a:ext cx="7643659" cy="47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3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46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68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892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15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37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60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783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2000"/>
              <a:t>PS-CA Upcoming Release: Timing and Scope Considerations</a:t>
            </a:r>
            <a:endParaRPr lang="en-CA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783CB0-3092-3110-12DB-1A0F22290874}"/>
              </a:ext>
            </a:extLst>
          </p:cNvPr>
          <p:cNvCxnSpPr/>
          <p:nvPr/>
        </p:nvCxnSpPr>
        <p:spPr>
          <a:xfrm>
            <a:off x="335099" y="504187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</p:cxn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7292247-4702-315A-8EF1-2659AD71CBE5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A1D7B01-FD18-2FC0-6B90-285F3DF8577E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10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BA9BE53-89EA-4D5A-B0B2-FABFE9DA5A28}"/>
              </a:ext>
            </a:extLst>
          </p:cNvPr>
          <p:cNvSpPr/>
          <p:nvPr/>
        </p:nvSpPr>
        <p:spPr>
          <a:xfrm>
            <a:off x="3319112" y="1114029"/>
            <a:ext cx="511427" cy="5114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240" hangingPunct="1"/>
            <a:endParaRPr lang="en-IN" sz="1800" b="0" kern="1200" cap="none">
              <a:solidFill>
                <a:srgbClr val="E7999B"/>
              </a:solidFill>
              <a:latin typeface="Calibri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21D6F33-83DE-4FAB-9BE0-1DF2C6AA8D36}"/>
              </a:ext>
            </a:extLst>
          </p:cNvPr>
          <p:cNvSpPr/>
          <p:nvPr/>
        </p:nvSpPr>
        <p:spPr>
          <a:xfrm>
            <a:off x="3342358" y="3985232"/>
            <a:ext cx="464934" cy="4649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240" hangingPunct="1"/>
            <a:endParaRPr lang="en-IN" sz="1800" b="0" kern="1200" cap="none">
              <a:solidFill>
                <a:srgbClr val="E7999B"/>
              </a:solidFill>
              <a:latin typeface="Calibri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5312F99-4006-452C-A16F-FB1342530547}"/>
              </a:ext>
            </a:extLst>
          </p:cNvPr>
          <p:cNvSpPr/>
          <p:nvPr/>
        </p:nvSpPr>
        <p:spPr>
          <a:xfrm>
            <a:off x="3663462" y="3214526"/>
            <a:ext cx="511427" cy="5114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240" hangingPunct="1"/>
            <a:endParaRPr lang="en-IN" sz="1800" b="0" kern="1200" cap="none">
              <a:solidFill>
                <a:srgbClr val="A4A4A4"/>
              </a:solidFill>
              <a:latin typeface="Calibri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2ACAB11-9828-4B78-BE48-01E7DB649BC2}"/>
              </a:ext>
            </a:extLst>
          </p:cNvPr>
          <p:cNvSpPr/>
          <p:nvPr/>
        </p:nvSpPr>
        <p:spPr>
          <a:xfrm>
            <a:off x="3657716" y="1886066"/>
            <a:ext cx="511427" cy="5114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240" hangingPunct="1"/>
            <a:endParaRPr lang="en-IN" sz="1800" b="0" kern="1200" cap="none">
              <a:solidFill>
                <a:srgbClr val="A4A4A4"/>
              </a:solidFill>
              <a:latin typeface="Calibri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6BFFC11-E39F-4C88-8D08-AA9002D7EEE9}"/>
              </a:ext>
            </a:extLst>
          </p:cNvPr>
          <p:cNvSpPr/>
          <p:nvPr/>
        </p:nvSpPr>
        <p:spPr>
          <a:xfrm>
            <a:off x="3851914" y="2544633"/>
            <a:ext cx="511427" cy="5114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240" hangingPunct="1"/>
            <a:endParaRPr lang="en-IN" sz="1800" b="0" kern="1200" cap="none">
              <a:solidFill>
                <a:srgbClr val="E7999B"/>
              </a:solidFill>
              <a:latin typeface="Calibri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22BA95-543E-68B1-06EC-87D22F62ED78}"/>
              </a:ext>
            </a:extLst>
          </p:cNvPr>
          <p:cNvGrpSpPr/>
          <p:nvPr/>
        </p:nvGrpSpPr>
        <p:grpSpPr>
          <a:xfrm>
            <a:off x="3773321" y="2004447"/>
            <a:ext cx="290077" cy="290077"/>
            <a:chOff x="9780588" y="2786063"/>
            <a:chExt cx="5791200" cy="5791200"/>
          </a:xfrm>
          <a:solidFill>
            <a:srgbClr val="7F7F7F"/>
          </a:solidFill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07C7EA64-2409-40AB-3189-64F4A33D4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80588" y="2786063"/>
              <a:ext cx="5791200" cy="5791200"/>
            </a:xfrm>
            <a:custGeom>
              <a:avLst/>
              <a:gdLst>
                <a:gd name="T0" fmla="*/ 0 w 1536"/>
                <a:gd name="T1" fmla="*/ 744 h 1536"/>
                <a:gd name="T2" fmla="*/ 252 w 1536"/>
                <a:gd name="T3" fmla="*/ 486 h 1536"/>
                <a:gd name="T4" fmla="*/ 534 w 1536"/>
                <a:gd name="T5" fmla="*/ 484 h 1536"/>
                <a:gd name="T6" fmla="*/ 955 w 1536"/>
                <a:gd name="T7" fmla="*/ 143 h 1536"/>
                <a:gd name="T8" fmla="*/ 1476 w 1536"/>
                <a:gd name="T9" fmla="*/ 0 h 1536"/>
                <a:gd name="T10" fmla="*/ 1536 w 1536"/>
                <a:gd name="T11" fmla="*/ 44 h 1536"/>
                <a:gd name="T12" fmla="*/ 1433 w 1536"/>
                <a:gd name="T13" fmla="*/ 493 h 1536"/>
                <a:gd name="T14" fmla="*/ 1051 w 1536"/>
                <a:gd name="T15" fmla="*/ 1004 h 1536"/>
                <a:gd name="T16" fmla="*/ 1044 w 1536"/>
                <a:gd name="T17" fmla="*/ 1288 h 1536"/>
                <a:gd name="T18" fmla="*/ 786 w 1536"/>
                <a:gd name="T19" fmla="*/ 1536 h 1536"/>
                <a:gd name="T20" fmla="*/ 733 w 1536"/>
                <a:gd name="T21" fmla="*/ 1492 h 1536"/>
                <a:gd name="T22" fmla="*/ 675 w 1536"/>
                <a:gd name="T23" fmla="*/ 1224 h 1536"/>
                <a:gd name="T24" fmla="*/ 498 w 1536"/>
                <a:gd name="T25" fmla="*/ 1279 h 1536"/>
                <a:gd name="T26" fmla="*/ 383 w 1536"/>
                <a:gd name="T27" fmla="*/ 1359 h 1536"/>
                <a:gd name="T28" fmla="*/ 69 w 1536"/>
                <a:gd name="T29" fmla="*/ 1527 h 1536"/>
                <a:gd name="T30" fmla="*/ 3 w 1536"/>
                <a:gd name="T31" fmla="*/ 1479 h 1536"/>
                <a:gd name="T32" fmla="*/ 191 w 1536"/>
                <a:gd name="T33" fmla="*/ 1132 h 1536"/>
                <a:gd name="T34" fmla="*/ 278 w 1536"/>
                <a:gd name="T35" fmla="*/ 1057 h 1536"/>
                <a:gd name="T36" fmla="*/ 252 w 1536"/>
                <a:gd name="T37" fmla="*/ 982 h 1536"/>
                <a:gd name="T38" fmla="*/ 312 w 1536"/>
                <a:gd name="T39" fmla="*/ 861 h 1536"/>
                <a:gd name="T40" fmla="*/ 49 w 1536"/>
                <a:gd name="T41" fmla="*/ 804 h 1536"/>
                <a:gd name="T42" fmla="*/ 714 w 1536"/>
                <a:gd name="T43" fmla="*/ 1097 h 1536"/>
                <a:gd name="T44" fmla="*/ 976 w 1536"/>
                <a:gd name="T45" fmla="*/ 931 h 1536"/>
                <a:gd name="T46" fmla="*/ 1320 w 1536"/>
                <a:gd name="T47" fmla="*/ 503 h 1536"/>
                <a:gd name="T48" fmla="*/ 1014 w 1536"/>
                <a:gd name="T49" fmla="*/ 213 h 1536"/>
                <a:gd name="T50" fmla="*/ 559 w 1536"/>
                <a:gd name="T51" fmla="*/ 622 h 1536"/>
                <a:gd name="T52" fmla="*/ 442 w 1536"/>
                <a:gd name="T53" fmla="*/ 826 h 1536"/>
                <a:gd name="T54" fmla="*/ 557 w 1536"/>
                <a:gd name="T55" fmla="*/ 917 h 1536"/>
                <a:gd name="T56" fmla="*/ 756 w 1536"/>
                <a:gd name="T57" fmla="*/ 782 h 1536"/>
                <a:gd name="T58" fmla="*/ 620 w 1536"/>
                <a:gd name="T59" fmla="*/ 981 h 1536"/>
                <a:gd name="T60" fmla="*/ 714 w 1536"/>
                <a:gd name="T61" fmla="*/ 1097 h 1536"/>
                <a:gd name="T62" fmla="*/ 1443 w 1536"/>
                <a:gd name="T63" fmla="*/ 94 h 1536"/>
                <a:gd name="T64" fmla="*/ 1367 w 1536"/>
                <a:gd name="T65" fmla="*/ 418 h 1536"/>
                <a:gd name="T66" fmla="*/ 811 w 1536"/>
                <a:gd name="T67" fmla="*/ 1394 h 1536"/>
                <a:gd name="T68" fmla="*/ 971 w 1536"/>
                <a:gd name="T69" fmla="*/ 1220 h 1536"/>
                <a:gd name="T70" fmla="*/ 963 w 1536"/>
                <a:gd name="T71" fmla="*/ 1050 h 1536"/>
                <a:gd name="T72" fmla="*/ 759 w 1536"/>
                <a:gd name="T73" fmla="*/ 1186 h 1536"/>
                <a:gd name="T74" fmla="*/ 483 w 1536"/>
                <a:gd name="T75" fmla="*/ 573 h 1536"/>
                <a:gd name="T76" fmla="*/ 309 w 1536"/>
                <a:gd name="T77" fmla="*/ 564 h 1536"/>
                <a:gd name="T78" fmla="*/ 146 w 1536"/>
                <a:gd name="T79" fmla="*/ 720 h 1536"/>
                <a:gd name="T80" fmla="*/ 342 w 1536"/>
                <a:gd name="T81" fmla="*/ 775 h 1536"/>
                <a:gd name="T82" fmla="*/ 476 w 1536"/>
                <a:gd name="T83" fmla="*/ 585 h 1536"/>
                <a:gd name="T84" fmla="*/ 162 w 1536"/>
                <a:gd name="T85" fmla="*/ 1374 h 1536"/>
                <a:gd name="T86" fmla="*/ 364 w 1536"/>
                <a:gd name="T87" fmla="*/ 1267 h 1536"/>
                <a:gd name="T88" fmla="*/ 341 w 1536"/>
                <a:gd name="T89" fmla="*/ 1140 h 1536"/>
                <a:gd name="T90" fmla="*/ 168 w 1536"/>
                <a:gd name="T91" fmla="*/ 1361 h 1536"/>
                <a:gd name="T92" fmla="*/ 630 w 1536"/>
                <a:gd name="T93" fmla="*/ 1146 h 1536"/>
                <a:gd name="T94" fmla="*/ 476 w 1536"/>
                <a:gd name="T95" fmla="*/ 1130 h 1536"/>
                <a:gd name="T96" fmla="*/ 548 w 1536"/>
                <a:gd name="T97" fmla="*/ 1192 h 1536"/>
                <a:gd name="T98" fmla="*/ 390 w 1536"/>
                <a:gd name="T99" fmla="*/ 906 h 1536"/>
                <a:gd name="T100" fmla="*/ 349 w 1536"/>
                <a:gd name="T101" fmla="*/ 1003 h 1536"/>
                <a:gd name="T102" fmla="*/ 477 w 1536"/>
                <a:gd name="T103" fmla="*/ 992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6" h="1536">
                  <a:moveTo>
                    <a:pt x="0" y="768"/>
                  </a:moveTo>
                  <a:cubicBezTo>
                    <a:pt x="0" y="760"/>
                    <a:pt x="0" y="752"/>
                    <a:pt x="0" y="744"/>
                  </a:cubicBezTo>
                  <a:cubicBezTo>
                    <a:pt x="5" y="737"/>
                    <a:pt x="9" y="729"/>
                    <a:pt x="15" y="724"/>
                  </a:cubicBezTo>
                  <a:cubicBezTo>
                    <a:pt x="94" y="644"/>
                    <a:pt x="173" y="565"/>
                    <a:pt x="252" y="486"/>
                  </a:cubicBezTo>
                  <a:cubicBezTo>
                    <a:pt x="262" y="476"/>
                    <a:pt x="275" y="472"/>
                    <a:pt x="289" y="472"/>
                  </a:cubicBezTo>
                  <a:cubicBezTo>
                    <a:pt x="371" y="476"/>
                    <a:pt x="452" y="480"/>
                    <a:pt x="534" y="484"/>
                  </a:cubicBezTo>
                  <a:cubicBezTo>
                    <a:pt x="543" y="485"/>
                    <a:pt x="549" y="483"/>
                    <a:pt x="554" y="476"/>
                  </a:cubicBezTo>
                  <a:cubicBezTo>
                    <a:pt x="664" y="336"/>
                    <a:pt x="797" y="225"/>
                    <a:pt x="955" y="143"/>
                  </a:cubicBezTo>
                  <a:cubicBezTo>
                    <a:pt x="1093" y="71"/>
                    <a:pt x="1239" y="26"/>
                    <a:pt x="1394" y="8"/>
                  </a:cubicBezTo>
                  <a:cubicBezTo>
                    <a:pt x="1421" y="5"/>
                    <a:pt x="1449" y="3"/>
                    <a:pt x="1476" y="0"/>
                  </a:cubicBezTo>
                  <a:cubicBezTo>
                    <a:pt x="1484" y="0"/>
                    <a:pt x="1492" y="0"/>
                    <a:pt x="1500" y="0"/>
                  </a:cubicBezTo>
                  <a:cubicBezTo>
                    <a:pt x="1520" y="8"/>
                    <a:pt x="1535" y="21"/>
                    <a:pt x="1536" y="44"/>
                  </a:cubicBezTo>
                  <a:cubicBezTo>
                    <a:pt x="1536" y="54"/>
                    <a:pt x="1536" y="64"/>
                    <a:pt x="1535" y="74"/>
                  </a:cubicBezTo>
                  <a:cubicBezTo>
                    <a:pt x="1525" y="220"/>
                    <a:pt x="1490" y="359"/>
                    <a:pt x="1433" y="493"/>
                  </a:cubicBezTo>
                  <a:cubicBezTo>
                    <a:pt x="1350" y="688"/>
                    <a:pt x="1232" y="856"/>
                    <a:pt x="1059" y="982"/>
                  </a:cubicBezTo>
                  <a:cubicBezTo>
                    <a:pt x="1050" y="988"/>
                    <a:pt x="1050" y="995"/>
                    <a:pt x="1051" y="1004"/>
                  </a:cubicBezTo>
                  <a:cubicBezTo>
                    <a:pt x="1055" y="1083"/>
                    <a:pt x="1058" y="1162"/>
                    <a:pt x="1063" y="1242"/>
                  </a:cubicBezTo>
                  <a:cubicBezTo>
                    <a:pt x="1064" y="1261"/>
                    <a:pt x="1057" y="1275"/>
                    <a:pt x="1044" y="1288"/>
                  </a:cubicBezTo>
                  <a:cubicBezTo>
                    <a:pt x="969" y="1362"/>
                    <a:pt x="895" y="1437"/>
                    <a:pt x="821" y="1511"/>
                  </a:cubicBezTo>
                  <a:cubicBezTo>
                    <a:pt x="811" y="1521"/>
                    <a:pt x="798" y="1527"/>
                    <a:pt x="786" y="1536"/>
                  </a:cubicBezTo>
                  <a:cubicBezTo>
                    <a:pt x="781" y="1536"/>
                    <a:pt x="776" y="1536"/>
                    <a:pt x="771" y="1536"/>
                  </a:cubicBezTo>
                  <a:cubicBezTo>
                    <a:pt x="750" y="1528"/>
                    <a:pt x="737" y="1515"/>
                    <a:pt x="733" y="1492"/>
                  </a:cubicBezTo>
                  <a:cubicBezTo>
                    <a:pt x="720" y="1430"/>
                    <a:pt x="706" y="1368"/>
                    <a:pt x="693" y="1306"/>
                  </a:cubicBezTo>
                  <a:cubicBezTo>
                    <a:pt x="687" y="1279"/>
                    <a:pt x="681" y="1252"/>
                    <a:pt x="675" y="1224"/>
                  </a:cubicBezTo>
                  <a:cubicBezTo>
                    <a:pt x="635" y="1246"/>
                    <a:pt x="597" y="1267"/>
                    <a:pt x="559" y="1288"/>
                  </a:cubicBezTo>
                  <a:cubicBezTo>
                    <a:pt x="536" y="1301"/>
                    <a:pt x="517" y="1298"/>
                    <a:pt x="498" y="1279"/>
                  </a:cubicBezTo>
                  <a:cubicBezTo>
                    <a:pt x="493" y="1273"/>
                    <a:pt x="488" y="1266"/>
                    <a:pt x="481" y="1257"/>
                  </a:cubicBezTo>
                  <a:cubicBezTo>
                    <a:pt x="461" y="1309"/>
                    <a:pt x="426" y="1337"/>
                    <a:pt x="383" y="1359"/>
                  </a:cubicBezTo>
                  <a:cubicBezTo>
                    <a:pt x="314" y="1395"/>
                    <a:pt x="246" y="1432"/>
                    <a:pt x="177" y="1469"/>
                  </a:cubicBezTo>
                  <a:cubicBezTo>
                    <a:pt x="141" y="1488"/>
                    <a:pt x="105" y="1508"/>
                    <a:pt x="69" y="1527"/>
                  </a:cubicBezTo>
                  <a:cubicBezTo>
                    <a:pt x="52" y="1536"/>
                    <a:pt x="35" y="1535"/>
                    <a:pt x="20" y="1523"/>
                  </a:cubicBezTo>
                  <a:cubicBezTo>
                    <a:pt x="5" y="1512"/>
                    <a:pt x="0" y="1497"/>
                    <a:pt x="3" y="1479"/>
                  </a:cubicBezTo>
                  <a:cubicBezTo>
                    <a:pt x="5" y="1471"/>
                    <a:pt x="9" y="1463"/>
                    <a:pt x="13" y="1456"/>
                  </a:cubicBezTo>
                  <a:cubicBezTo>
                    <a:pt x="73" y="1348"/>
                    <a:pt x="132" y="1240"/>
                    <a:pt x="191" y="1132"/>
                  </a:cubicBezTo>
                  <a:cubicBezTo>
                    <a:pt x="205" y="1107"/>
                    <a:pt x="223" y="1087"/>
                    <a:pt x="248" y="1073"/>
                  </a:cubicBezTo>
                  <a:cubicBezTo>
                    <a:pt x="256" y="1068"/>
                    <a:pt x="266" y="1063"/>
                    <a:pt x="278" y="1057"/>
                  </a:cubicBezTo>
                  <a:cubicBezTo>
                    <a:pt x="272" y="1052"/>
                    <a:pt x="266" y="1047"/>
                    <a:pt x="262" y="1042"/>
                  </a:cubicBezTo>
                  <a:cubicBezTo>
                    <a:pt x="242" y="1023"/>
                    <a:pt x="239" y="1007"/>
                    <a:pt x="252" y="982"/>
                  </a:cubicBezTo>
                  <a:cubicBezTo>
                    <a:pt x="260" y="964"/>
                    <a:pt x="268" y="947"/>
                    <a:pt x="277" y="931"/>
                  </a:cubicBezTo>
                  <a:cubicBezTo>
                    <a:pt x="288" y="908"/>
                    <a:pt x="300" y="885"/>
                    <a:pt x="312" y="861"/>
                  </a:cubicBezTo>
                  <a:cubicBezTo>
                    <a:pt x="307" y="860"/>
                    <a:pt x="303" y="858"/>
                    <a:pt x="299" y="857"/>
                  </a:cubicBezTo>
                  <a:cubicBezTo>
                    <a:pt x="216" y="839"/>
                    <a:pt x="133" y="821"/>
                    <a:pt x="49" y="804"/>
                  </a:cubicBezTo>
                  <a:cubicBezTo>
                    <a:pt x="27" y="799"/>
                    <a:pt x="9" y="790"/>
                    <a:pt x="0" y="768"/>
                  </a:cubicBezTo>
                  <a:close/>
                  <a:moveTo>
                    <a:pt x="714" y="1097"/>
                  </a:moveTo>
                  <a:cubicBezTo>
                    <a:pt x="716" y="1096"/>
                    <a:pt x="718" y="1095"/>
                    <a:pt x="720" y="1093"/>
                  </a:cubicBezTo>
                  <a:cubicBezTo>
                    <a:pt x="806" y="1039"/>
                    <a:pt x="891" y="986"/>
                    <a:pt x="976" y="931"/>
                  </a:cubicBezTo>
                  <a:cubicBezTo>
                    <a:pt x="1132" y="828"/>
                    <a:pt x="1240" y="685"/>
                    <a:pt x="1323" y="520"/>
                  </a:cubicBezTo>
                  <a:cubicBezTo>
                    <a:pt x="1326" y="513"/>
                    <a:pt x="1325" y="509"/>
                    <a:pt x="1320" y="503"/>
                  </a:cubicBezTo>
                  <a:cubicBezTo>
                    <a:pt x="1224" y="408"/>
                    <a:pt x="1128" y="312"/>
                    <a:pt x="1033" y="216"/>
                  </a:cubicBezTo>
                  <a:cubicBezTo>
                    <a:pt x="1026" y="210"/>
                    <a:pt x="1022" y="209"/>
                    <a:pt x="1014" y="213"/>
                  </a:cubicBezTo>
                  <a:cubicBezTo>
                    <a:pt x="975" y="237"/>
                    <a:pt x="934" y="258"/>
                    <a:pt x="895" y="283"/>
                  </a:cubicBezTo>
                  <a:cubicBezTo>
                    <a:pt x="758" y="371"/>
                    <a:pt x="648" y="486"/>
                    <a:pt x="559" y="622"/>
                  </a:cubicBezTo>
                  <a:cubicBezTo>
                    <a:pt x="519" y="685"/>
                    <a:pt x="481" y="749"/>
                    <a:pt x="442" y="812"/>
                  </a:cubicBezTo>
                  <a:cubicBezTo>
                    <a:pt x="440" y="816"/>
                    <a:pt x="440" y="824"/>
                    <a:pt x="442" y="826"/>
                  </a:cubicBezTo>
                  <a:cubicBezTo>
                    <a:pt x="476" y="861"/>
                    <a:pt x="510" y="895"/>
                    <a:pt x="546" y="931"/>
                  </a:cubicBezTo>
                  <a:cubicBezTo>
                    <a:pt x="551" y="926"/>
                    <a:pt x="553" y="921"/>
                    <a:pt x="557" y="917"/>
                  </a:cubicBezTo>
                  <a:cubicBezTo>
                    <a:pt x="601" y="873"/>
                    <a:pt x="644" y="830"/>
                    <a:pt x="688" y="787"/>
                  </a:cubicBezTo>
                  <a:cubicBezTo>
                    <a:pt x="710" y="765"/>
                    <a:pt x="736" y="763"/>
                    <a:pt x="756" y="782"/>
                  </a:cubicBezTo>
                  <a:cubicBezTo>
                    <a:pt x="775" y="800"/>
                    <a:pt x="773" y="828"/>
                    <a:pt x="751" y="850"/>
                  </a:cubicBezTo>
                  <a:cubicBezTo>
                    <a:pt x="707" y="894"/>
                    <a:pt x="664" y="937"/>
                    <a:pt x="620" y="981"/>
                  </a:cubicBezTo>
                  <a:cubicBezTo>
                    <a:pt x="617" y="985"/>
                    <a:pt x="613" y="989"/>
                    <a:pt x="610" y="992"/>
                  </a:cubicBezTo>
                  <a:cubicBezTo>
                    <a:pt x="645" y="1027"/>
                    <a:pt x="679" y="1061"/>
                    <a:pt x="714" y="1097"/>
                  </a:cubicBezTo>
                  <a:close/>
                  <a:moveTo>
                    <a:pt x="1367" y="418"/>
                  </a:moveTo>
                  <a:cubicBezTo>
                    <a:pt x="1407" y="315"/>
                    <a:pt x="1433" y="207"/>
                    <a:pt x="1443" y="94"/>
                  </a:cubicBezTo>
                  <a:cubicBezTo>
                    <a:pt x="1329" y="104"/>
                    <a:pt x="1220" y="128"/>
                    <a:pt x="1117" y="168"/>
                  </a:cubicBezTo>
                  <a:cubicBezTo>
                    <a:pt x="1200" y="251"/>
                    <a:pt x="1283" y="334"/>
                    <a:pt x="1367" y="418"/>
                  </a:cubicBezTo>
                  <a:close/>
                  <a:moveTo>
                    <a:pt x="805" y="1399"/>
                  </a:moveTo>
                  <a:cubicBezTo>
                    <a:pt x="808" y="1396"/>
                    <a:pt x="810" y="1395"/>
                    <a:pt x="811" y="1394"/>
                  </a:cubicBezTo>
                  <a:cubicBezTo>
                    <a:pt x="863" y="1342"/>
                    <a:pt x="914" y="1291"/>
                    <a:pt x="966" y="1239"/>
                  </a:cubicBezTo>
                  <a:cubicBezTo>
                    <a:pt x="970" y="1235"/>
                    <a:pt x="972" y="1227"/>
                    <a:pt x="971" y="1220"/>
                  </a:cubicBezTo>
                  <a:cubicBezTo>
                    <a:pt x="970" y="1176"/>
                    <a:pt x="968" y="1131"/>
                    <a:pt x="965" y="1086"/>
                  </a:cubicBezTo>
                  <a:cubicBezTo>
                    <a:pt x="965" y="1074"/>
                    <a:pt x="964" y="1062"/>
                    <a:pt x="963" y="1050"/>
                  </a:cubicBezTo>
                  <a:cubicBezTo>
                    <a:pt x="895" y="1092"/>
                    <a:pt x="829" y="1132"/>
                    <a:pt x="764" y="1173"/>
                  </a:cubicBezTo>
                  <a:cubicBezTo>
                    <a:pt x="761" y="1175"/>
                    <a:pt x="758" y="1182"/>
                    <a:pt x="759" y="1186"/>
                  </a:cubicBezTo>
                  <a:cubicBezTo>
                    <a:pt x="774" y="1256"/>
                    <a:pt x="789" y="1326"/>
                    <a:pt x="805" y="1399"/>
                  </a:cubicBezTo>
                  <a:close/>
                  <a:moveTo>
                    <a:pt x="483" y="573"/>
                  </a:moveTo>
                  <a:cubicBezTo>
                    <a:pt x="481" y="573"/>
                    <a:pt x="479" y="572"/>
                    <a:pt x="478" y="572"/>
                  </a:cubicBezTo>
                  <a:cubicBezTo>
                    <a:pt x="421" y="569"/>
                    <a:pt x="365" y="566"/>
                    <a:pt x="309" y="564"/>
                  </a:cubicBezTo>
                  <a:cubicBezTo>
                    <a:pt x="304" y="564"/>
                    <a:pt x="298" y="568"/>
                    <a:pt x="294" y="572"/>
                  </a:cubicBezTo>
                  <a:cubicBezTo>
                    <a:pt x="244" y="621"/>
                    <a:pt x="195" y="670"/>
                    <a:pt x="146" y="720"/>
                  </a:cubicBezTo>
                  <a:cubicBezTo>
                    <a:pt x="143" y="723"/>
                    <a:pt x="140" y="726"/>
                    <a:pt x="137" y="730"/>
                  </a:cubicBezTo>
                  <a:cubicBezTo>
                    <a:pt x="207" y="745"/>
                    <a:pt x="275" y="760"/>
                    <a:pt x="342" y="775"/>
                  </a:cubicBezTo>
                  <a:cubicBezTo>
                    <a:pt x="354" y="778"/>
                    <a:pt x="359" y="776"/>
                    <a:pt x="366" y="765"/>
                  </a:cubicBezTo>
                  <a:cubicBezTo>
                    <a:pt x="402" y="705"/>
                    <a:pt x="439" y="645"/>
                    <a:pt x="476" y="585"/>
                  </a:cubicBezTo>
                  <a:cubicBezTo>
                    <a:pt x="478" y="581"/>
                    <a:pt x="480" y="578"/>
                    <a:pt x="483" y="573"/>
                  </a:cubicBezTo>
                  <a:close/>
                  <a:moveTo>
                    <a:pt x="162" y="1374"/>
                  </a:moveTo>
                  <a:cubicBezTo>
                    <a:pt x="166" y="1373"/>
                    <a:pt x="167" y="1372"/>
                    <a:pt x="169" y="1371"/>
                  </a:cubicBezTo>
                  <a:cubicBezTo>
                    <a:pt x="234" y="1337"/>
                    <a:pt x="299" y="1302"/>
                    <a:pt x="364" y="1267"/>
                  </a:cubicBezTo>
                  <a:cubicBezTo>
                    <a:pt x="389" y="1253"/>
                    <a:pt x="402" y="1224"/>
                    <a:pt x="397" y="1197"/>
                  </a:cubicBezTo>
                  <a:cubicBezTo>
                    <a:pt x="392" y="1167"/>
                    <a:pt x="370" y="1145"/>
                    <a:pt x="341" y="1140"/>
                  </a:cubicBezTo>
                  <a:cubicBezTo>
                    <a:pt x="313" y="1135"/>
                    <a:pt x="284" y="1149"/>
                    <a:pt x="270" y="1176"/>
                  </a:cubicBezTo>
                  <a:cubicBezTo>
                    <a:pt x="236" y="1237"/>
                    <a:pt x="202" y="1299"/>
                    <a:pt x="168" y="1361"/>
                  </a:cubicBezTo>
                  <a:cubicBezTo>
                    <a:pt x="166" y="1364"/>
                    <a:pt x="164" y="1368"/>
                    <a:pt x="162" y="1374"/>
                  </a:cubicBezTo>
                  <a:close/>
                  <a:moveTo>
                    <a:pt x="630" y="1146"/>
                  </a:moveTo>
                  <a:cubicBezTo>
                    <a:pt x="601" y="1117"/>
                    <a:pt x="572" y="1088"/>
                    <a:pt x="545" y="1061"/>
                  </a:cubicBezTo>
                  <a:cubicBezTo>
                    <a:pt x="523" y="1083"/>
                    <a:pt x="500" y="1106"/>
                    <a:pt x="476" y="1130"/>
                  </a:cubicBezTo>
                  <a:cubicBezTo>
                    <a:pt x="495" y="1149"/>
                    <a:pt x="516" y="1170"/>
                    <a:pt x="536" y="1190"/>
                  </a:cubicBezTo>
                  <a:cubicBezTo>
                    <a:pt x="539" y="1192"/>
                    <a:pt x="545" y="1193"/>
                    <a:pt x="548" y="1192"/>
                  </a:cubicBezTo>
                  <a:cubicBezTo>
                    <a:pt x="576" y="1177"/>
                    <a:pt x="603" y="1161"/>
                    <a:pt x="630" y="1146"/>
                  </a:cubicBezTo>
                  <a:close/>
                  <a:moveTo>
                    <a:pt x="390" y="906"/>
                  </a:moveTo>
                  <a:cubicBezTo>
                    <a:pt x="376" y="934"/>
                    <a:pt x="361" y="963"/>
                    <a:pt x="346" y="993"/>
                  </a:cubicBezTo>
                  <a:cubicBezTo>
                    <a:pt x="345" y="995"/>
                    <a:pt x="347" y="1000"/>
                    <a:pt x="349" y="1003"/>
                  </a:cubicBezTo>
                  <a:cubicBezTo>
                    <a:pt x="369" y="1023"/>
                    <a:pt x="389" y="1043"/>
                    <a:pt x="407" y="1061"/>
                  </a:cubicBezTo>
                  <a:cubicBezTo>
                    <a:pt x="431" y="1037"/>
                    <a:pt x="455" y="1014"/>
                    <a:pt x="477" y="992"/>
                  </a:cubicBezTo>
                  <a:cubicBezTo>
                    <a:pt x="449" y="964"/>
                    <a:pt x="420" y="936"/>
                    <a:pt x="390" y="9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AB6ADB13-462D-E02F-05CB-AAE82A202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17463" y="4230688"/>
              <a:ext cx="1417638" cy="1417638"/>
            </a:xfrm>
            <a:custGeom>
              <a:avLst/>
              <a:gdLst>
                <a:gd name="T0" fmla="*/ 186 w 376"/>
                <a:gd name="T1" fmla="*/ 376 h 376"/>
                <a:gd name="T2" fmla="*/ 0 w 376"/>
                <a:gd name="T3" fmla="*/ 192 h 376"/>
                <a:gd name="T4" fmla="*/ 189 w 376"/>
                <a:gd name="T5" fmla="*/ 1 h 376"/>
                <a:gd name="T6" fmla="*/ 375 w 376"/>
                <a:gd name="T7" fmla="*/ 185 h 376"/>
                <a:gd name="T8" fmla="*/ 186 w 376"/>
                <a:gd name="T9" fmla="*/ 376 h 376"/>
                <a:gd name="T10" fmla="*/ 90 w 376"/>
                <a:gd name="T11" fmla="*/ 188 h 376"/>
                <a:gd name="T12" fmla="*/ 188 w 376"/>
                <a:gd name="T13" fmla="*/ 286 h 376"/>
                <a:gd name="T14" fmla="*/ 286 w 376"/>
                <a:gd name="T15" fmla="*/ 188 h 376"/>
                <a:gd name="T16" fmla="*/ 188 w 376"/>
                <a:gd name="T17" fmla="*/ 90 h 376"/>
                <a:gd name="T18" fmla="*/ 90 w 376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376">
                  <a:moveTo>
                    <a:pt x="186" y="376"/>
                  </a:moveTo>
                  <a:cubicBezTo>
                    <a:pt x="86" y="376"/>
                    <a:pt x="0" y="291"/>
                    <a:pt x="0" y="192"/>
                  </a:cubicBezTo>
                  <a:cubicBezTo>
                    <a:pt x="0" y="85"/>
                    <a:pt x="82" y="1"/>
                    <a:pt x="189" y="1"/>
                  </a:cubicBezTo>
                  <a:cubicBezTo>
                    <a:pt x="290" y="0"/>
                    <a:pt x="374" y="84"/>
                    <a:pt x="375" y="185"/>
                  </a:cubicBezTo>
                  <a:cubicBezTo>
                    <a:pt x="376" y="291"/>
                    <a:pt x="293" y="375"/>
                    <a:pt x="186" y="376"/>
                  </a:cubicBezTo>
                  <a:close/>
                  <a:moveTo>
                    <a:pt x="90" y="188"/>
                  </a:moveTo>
                  <a:cubicBezTo>
                    <a:pt x="90" y="243"/>
                    <a:pt x="133" y="286"/>
                    <a:pt x="188" y="286"/>
                  </a:cubicBezTo>
                  <a:cubicBezTo>
                    <a:pt x="242" y="286"/>
                    <a:pt x="286" y="242"/>
                    <a:pt x="286" y="188"/>
                  </a:cubicBezTo>
                  <a:cubicBezTo>
                    <a:pt x="285" y="134"/>
                    <a:pt x="242" y="91"/>
                    <a:pt x="188" y="90"/>
                  </a:cubicBezTo>
                  <a:cubicBezTo>
                    <a:pt x="133" y="90"/>
                    <a:pt x="90" y="133"/>
                    <a:pt x="90" y="1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4946DC-D0CB-A483-9A60-BA6260EB90DB}"/>
              </a:ext>
            </a:extLst>
          </p:cNvPr>
          <p:cNvGrpSpPr/>
          <p:nvPr/>
        </p:nvGrpSpPr>
        <p:grpSpPr>
          <a:xfrm>
            <a:off x="3939545" y="2628196"/>
            <a:ext cx="334307" cy="358798"/>
            <a:chOff x="6477000" y="3757613"/>
            <a:chExt cx="1603375" cy="1720850"/>
          </a:xfrm>
          <a:solidFill>
            <a:srgbClr val="C00000"/>
          </a:solidFill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C251C036-6488-22B0-C42F-A97B80F52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838" y="4108450"/>
              <a:ext cx="904875" cy="1370013"/>
            </a:xfrm>
            <a:custGeom>
              <a:avLst/>
              <a:gdLst/>
              <a:ahLst/>
              <a:cxnLst>
                <a:cxn ang="0">
                  <a:pos x="241" y="72"/>
                </a:cxn>
                <a:cxn ang="0">
                  <a:pos x="164" y="104"/>
                </a:cxn>
                <a:cxn ang="0">
                  <a:pos x="106" y="163"/>
                </a:cxn>
                <a:cxn ang="0">
                  <a:pos x="74" y="242"/>
                </a:cxn>
                <a:cxn ang="0">
                  <a:pos x="72" y="327"/>
                </a:cxn>
                <a:cxn ang="0">
                  <a:pos x="99" y="421"/>
                </a:cxn>
                <a:cxn ang="0">
                  <a:pos x="144" y="511"/>
                </a:cxn>
                <a:cxn ang="0">
                  <a:pos x="206" y="582"/>
                </a:cxn>
                <a:cxn ang="0">
                  <a:pos x="330" y="604"/>
                </a:cxn>
                <a:cxn ang="0">
                  <a:pos x="397" y="550"/>
                </a:cxn>
                <a:cxn ang="0">
                  <a:pos x="451" y="468"/>
                </a:cxn>
                <a:cxn ang="0">
                  <a:pos x="488" y="374"/>
                </a:cxn>
                <a:cxn ang="0">
                  <a:pos x="501" y="285"/>
                </a:cxn>
                <a:cxn ang="0">
                  <a:pos x="484" y="200"/>
                </a:cxn>
                <a:cxn ang="0">
                  <a:pos x="437" y="131"/>
                </a:cxn>
                <a:cxn ang="0">
                  <a:pos x="369" y="84"/>
                </a:cxn>
                <a:cxn ang="0">
                  <a:pos x="285" y="67"/>
                </a:cxn>
                <a:cxn ang="0">
                  <a:pos x="337" y="5"/>
                </a:cxn>
                <a:cxn ang="0">
                  <a:pos x="429" y="39"/>
                </a:cxn>
                <a:cxn ang="0">
                  <a:pos x="503" y="101"/>
                </a:cxn>
                <a:cxn ang="0">
                  <a:pos x="551" y="186"/>
                </a:cxn>
                <a:cxn ang="0">
                  <a:pos x="570" y="285"/>
                </a:cxn>
                <a:cxn ang="0">
                  <a:pos x="556" y="384"/>
                </a:cxn>
                <a:cxn ang="0">
                  <a:pos x="519" y="488"/>
                </a:cxn>
                <a:cxn ang="0">
                  <a:pos x="461" y="582"/>
                </a:cxn>
                <a:cxn ang="0">
                  <a:pos x="426" y="801"/>
                </a:cxn>
                <a:cxn ang="0">
                  <a:pos x="374" y="863"/>
                </a:cxn>
                <a:cxn ang="0">
                  <a:pos x="196" y="801"/>
                </a:cxn>
                <a:cxn ang="0">
                  <a:pos x="144" y="620"/>
                </a:cxn>
                <a:cxn ang="0">
                  <a:pos x="77" y="537"/>
                </a:cxn>
                <a:cxn ang="0">
                  <a:pos x="29" y="436"/>
                </a:cxn>
                <a:cxn ang="0">
                  <a:pos x="4" y="334"/>
                </a:cxn>
                <a:cxn ang="0">
                  <a:pos x="5" y="233"/>
                </a:cxn>
                <a:cxn ang="0">
                  <a:pos x="39" y="141"/>
                </a:cxn>
                <a:cxn ang="0">
                  <a:pos x="101" y="67"/>
                </a:cxn>
                <a:cxn ang="0">
                  <a:pos x="186" y="19"/>
                </a:cxn>
                <a:cxn ang="0">
                  <a:pos x="285" y="0"/>
                </a:cxn>
              </a:cxnLst>
              <a:rect l="0" t="0" r="r" b="b"/>
              <a:pathLst>
                <a:path w="570" h="863">
                  <a:moveTo>
                    <a:pt x="285" y="67"/>
                  </a:moveTo>
                  <a:lnTo>
                    <a:pt x="241" y="72"/>
                  </a:lnTo>
                  <a:lnTo>
                    <a:pt x="201" y="84"/>
                  </a:lnTo>
                  <a:lnTo>
                    <a:pt x="164" y="104"/>
                  </a:lnTo>
                  <a:lnTo>
                    <a:pt x="133" y="131"/>
                  </a:lnTo>
                  <a:lnTo>
                    <a:pt x="106" y="163"/>
                  </a:lnTo>
                  <a:lnTo>
                    <a:pt x="86" y="200"/>
                  </a:lnTo>
                  <a:lnTo>
                    <a:pt x="74" y="242"/>
                  </a:lnTo>
                  <a:lnTo>
                    <a:pt x="69" y="285"/>
                  </a:lnTo>
                  <a:lnTo>
                    <a:pt x="72" y="327"/>
                  </a:lnTo>
                  <a:lnTo>
                    <a:pt x="82" y="374"/>
                  </a:lnTo>
                  <a:lnTo>
                    <a:pt x="99" y="421"/>
                  </a:lnTo>
                  <a:lnTo>
                    <a:pt x="119" y="468"/>
                  </a:lnTo>
                  <a:lnTo>
                    <a:pt x="144" y="511"/>
                  </a:lnTo>
                  <a:lnTo>
                    <a:pt x="173" y="550"/>
                  </a:lnTo>
                  <a:lnTo>
                    <a:pt x="206" y="582"/>
                  </a:lnTo>
                  <a:lnTo>
                    <a:pt x="240" y="604"/>
                  </a:lnTo>
                  <a:lnTo>
                    <a:pt x="330" y="604"/>
                  </a:lnTo>
                  <a:lnTo>
                    <a:pt x="364" y="582"/>
                  </a:lnTo>
                  <a:lnTo>
                    <a:pt x="397" y="550"/>
                  </a:lnTo>
                  <a:lnTo>
                    <a:pt x="426" y="511"/>
                  </a:lnTo>
                  <a:lnTo>
                    <a:pt x="451" y="468"/>
                  </a:lnTo>
                  <a:lnTo>
                    <a:pt x="471" y="421"/>
                  </a:lnTo>
                  <a:lnTo>
                    <a:pt x="488" y="374"/>
                  </a:lnTo>
                  <a:lnTo>
                    <a:pt x="498" y="327"/>
                  </a:lnTo>
                  <a:lnTo>
                    <a:pt x="501" y="285"/>
                  </a:lnTo>
                  <a:lnTo>
                    <a:pt x="496" y="242"/>
                  </a:lnTo>
                  <a:lnTo>
                    <a:pt x="484" y="200"/>
                  </a:lnTo>
                  <a:lnTo>
                    <a:pt x="464" y="163"/>
                  </a:lnTo>
                  <a:lnTo>
                    <a:pt x="437" y="131"/>
                  </a:lnTo>
                  <a:lnTo>
                    <a:pt x="405" y="104"/>
                  </a:lnTo>
                  <a:lnTo>
                    <a:pt x="369" y="84"/>
                  </a:lnTo>
                  <a:lnTo>
                    <a:pt x="328" y="72"/>
                  </a:lnTo>
                  <a:lnTo>
                    <a:pt x="285" y="67"/>
                  </a:lnTo>
                  <a:close/>
                  <a:moveTo>
                    <a:pt x="285" y="0"/>
                  </a:moveTo>
                  <a:lnTo>
                    <a:pt x="337" y="5"/>
                  </a:lnTo>
                  <a:lnTo>
                    <a:pt x="384" y="19"/>
                  </a:lnTo>
                  <a:lnTo>
                    <a:pt x="429" y="39"/>
                  </a:lnTo>
                  <a:lnTo>
                    <a:pt x="469" y="67"/>
                  </a:lnTo>
                  <a:lnTo>
                    <a:pt x="503" y="101"/>
                  </a:lnTo>
                  <a:lnTo>
                    <a:pt x="531" y="141"/>
                  </a:lnTo>
                  <a:lnTo>
                    <a:pt x="551" y="186"/>
                  </a:lnTo>
                  <a:lnTo>
                    <a:pt x="565" y="233"/>
                  </a:lnTo>
                  <a:lnTo>
                    <a:pt x="570" y="285"/>
                  </a:lnTo>
                  <a:lnTo>
                    <a:pt x="566" y="334"/>
                  </a:lnTo>
                  <a:lnTo>
                    <a:pt x="556" y="384"/>
                  </a:lnTo>
                  <a:lnTo>
                    <a:pt x="541" y="436"/>
                  </a:lnTo>
                  <a:lnTo>
                    <a:pt x="519" y="488"/>
                  </a:lnTo>
                  <a:lnTo>
                    <a:pt x="493" y="537"/>
                  </a:lnTo>
                  <a:lnTo>
                    <a:pt x="461" y="582"/>
                  </a:lnTo>
                  <a:lnTo>
                    <a:pt x="426" y="620"/>
                  </a:lnTo>
                  <a:lnTo>
                    <a:pt x="426" y="801"/>
                  </a:lnTo>
                  <a:lnTo>
                    <a:pt x="374" y="801"/>
                  </a:lnTo>
                  <a:lnTo>
                    <a:pt x="374" y="863"/>
                  </a:lnTo>
                  <a:lnTo>
                    <a:pt x="196" y="863"/>
                  </a:lnTo>
                  <a:lnTo>
                    <a:pt x="196" y="801"/>
                  </a:lnTo>
                  <a:lnTo>
                    <a:pt x="144" y="801"/>
                  </a:lnTo>
                  <a:lnTo>
                    <a:pt x="144" y="620"/>
                  </a:lnTo>
                  <a:lnTo>
                    <a:pt x="109" y="582"/>
                  </a:lnTo>
                  <a:lnTo>
                    <a:pt x="77" y="537"/>
                  </a:lnTo>
                  <a:lnTo>
                    <a:pt x="50" y="488"/>
                  </a:lnTo>
                  <a:lnTo>
                    <a:pt x="29" y="436"/>
                  </a:lnTo>
                  <a:lnTo>
                    <a:pt x="14" y="384"/>
                  </a:lnTo>
                  <a:lnTo>
                    <a:pt x="4" y="334"/>
                  </a:lnTo>
                  <a:lnTo>
                    <a:pt x="0" y="285"/>
                  </a:lnTo>
                  <a:lnTo>
                    <a:pt x="5" y="233"/>
                  </a:lnTo>
                  <a:lnTo>
                    <a:pt x="19" y="186"/>
                  </a:lnTo>
                  <a:lnTo>
                    <a:pt x="39" y="141"/>
                  </a:lnTo>
                  <a:lnTo>
                    <a:pt x="67" y="101"/>
                  </a:lnTo>
                  <a:lnTo>
                    <a:pt x="101" y="67"/>
                  </a:lnTo>
                  <a:lnTo>
                    <a:pt x="141" y="39"/>
                  </a:lnTo>
                  <a:lnTo>
                    <a:pt x="186" y="19"/>
                  </a:lnTo>
                  <a:lnTo>
                    <a:pt x="233" y="5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D4C10E60-B762-1D27-27B6-712CEAE1F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4730750"/>
              <a:ext cx="271463" cy="173038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50" y="4"/>
                </a:cxn>
                <a:cxn ang="0">
                  <a:pos x="160" y="9"/>
                </a:cxn>
                <a:cxn ang="0">
                  <a:pos x="167" y="19"/>
                </a:cxn>
                <a:cxn ang="0">
                  <a:pos x="171" y="31"/>
                </a:cxn>
                <a:cxn ang="0">
                  <a:pos x="167" y="42"/>
                </a:cxn>
                <a:cxn ang="0">
                  <a:pos x="162" y="52"/>
                </a:cxn>
                <a:cxn ang="0">
                  <a:pos x="152" y="59"/>
                </a:cxn>
                <a:cxn ang="0">
                  <a:pos x="43" y="108"/>
                </a:cxn>
                <a:cxn ang="0">
                  <a:pos x="28" y="109"/>
                </a:cxn>
                <a:cxn ang="0">
                  <a:pos x="13" y="104"/>
                </a:cxn>
                <a:cxn ang="0">
                  <a:pos x="3" y="93"/>
                </a:cxn>
                <a:cxn ang="0">
                  <a:pos x="0" y="81"/>
                </a:cxn>
                <a:cxn ang="0">
                  <a:pos x="3" y="69"/>
                </a:cxn>
                <a:cxn ang="0">
                  <a:pos x="10" y="59"/>
                </a:cxn>
                <a:cxn ang="0">
                  <a:pos x="20" y="52"/>
                </a:cxn>
                <a:cxn ang="0">
                  <a:pos x="127" y="4"/>
                </a:cxn>
                <a:cxn ang="0">
                  <a:pos x="139" y="0"/>
                </a:cxn>
              </a:cxnLst>
              <a:rect l="0" t="0" r="r" b="b"/>
              <a:pathLst>
                <a:path w="171" h="109">
                  <a:moveTo>
                    <a:pt x="139" y="0"/>
                  </a:moveTo>
                  <a:lnTo>
                    <a:pt x="150" y="4"/>
                  </a:lnTo>
                  <a:lnTo>
                    <a:pt x="160" y="9"/>
                  </a:lnTo>
                  <a:lnTo>
                    <a:pt x="167" y="19"/>
                  </a:lnTo>
                  <a:lnTo>
                    <a:pt x="171" y="31"/>
                  </a:lnTo>
                  <a:lnTo>
                    <a:pt x="167" y="42"/>
                  </a:lnTo>
                  <a:lnTo>
                    <a:pt x="162" y="52"/>
                  </a:lnTo>
                  <a:lnTo>
                    <a:pt x="152" y="59"/>
                  </a:lnTo>
                  <a:lnTo>
                    <a:pt x="43" y="108"/>
                  </a:lnTo>
                  <a:lnTo>
                    <a:pt x="28" y="109"/>
                  </a:lnTo>
                  <a:lnTo>
                    <a:pt x="13" y="104"/>
                  </a:lnTo>
                  <a:lnTo>
                    <a:pt x="3" y="93"/>
                  </a:lnTo>
                  <a:lnTo>
                    <a:pt x="0" y="81"/>
                  </a:lnTo>
                  <a:lnTo>
                    <a:pt x="3" y="69"/>
                  </a:lnTo>
                  <a:lnTo>
                    <a:pt x="10" y="59"/>
                  </a:lnTo>
                  <a:lnTo>
                    <a:pt x="20" y="52"/>
                  </a:lnTo>
                  <a:lnTo>
                    <a:pt x="127" y="4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386A8414-CFE4-CCF0-6895-56B1237B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4446588"/>
              <a:ext cx="282575" cy="10953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49" y="8"/>
                </a:cxn>
                <a:cxn ang="0">
                  <a:pos x="164" y="14"/>
                </a:cxn>
                <a:cxn ang="0">
                  <a:pos x="174" y="25"/>
                </a:cxn>
                <a:cxn ang="0">
                  <a:pos x="178" y="40"/>
                </a:cxn>
                <a:cxn ang="0">
                  <a:pos x="173" y="55"/>
                </a:cxn>
                <a:cxn ang="0">
                  <a:pos x="161" y="65"/>
                </a:cxn>
                <a:cxn ang="0">
                  <a:pos x="146" y="69"/>
                </a:cxn>
                <a:cxn ang="0">
                  <a:pos x="29" y="60"/>
                </a:cxn>
                <a:cxn ang="0">
                  <a:pos x="14" y="55"/>
                </a:cxn>
                <a:cxn ang="0">
                  <a:pos x="4" y="44"/>
                </a:cxn>
                <a:cxn ang="0">
                  <a:pos x="0" y="29"/>
                </a:cxn>
                <a:cxn ang="0">
                  <a:pos x="5" y="14"/>
                </a:cxn>
                <a:cxn ang="0">
                  <a:pos x="17" y="3"/>
                </a:cxn>
                <a:cxn ang="0">
                  <a:pos x="32" y="0"/>
                </a:cxn>
              </a:cxnLst>
              <a:rect l="0" t="0" r="r" b="b"/>
              <a:pathLst>
                <a:path w="178" h="69">
                  <a:moveTo>
                    <a:pt x="32" y="0"/>
                  </a:moveTo>
                  <a:lnTo>
                    <a:pt x="149" y="8"/>
                  </a:lnTo>
                  <a:lnTo>
                    <a:pt x="164" y="14"/>
                  </a:lnTo>
                  <a:lnTo>
                    <a:pt x="174" y="25"/>
                  </a:lnTo>
                  <a:lnTo>
                    <a:pt x="178" y="40"/>
                  </a:lnTo>
                  <a:lnTo>
                    <a:pt x="173" y="55"/>
                  </a:lnTo>
                  <a:lnTo>
                    <a:pt x="161" y="65"/>
                  </a:lnTo>
                  <a:lnTo>
                    <a:pt x="146" y="69"/>
                  </a:lnTo>
                  <a:lnTo>
                    <a:pt x="29" y="60"/>
                  </a:lnTo>
                  <a:lnTo>
                    <a:pt x="14" y="55"/>
                  </a:lnTo>
                  <a:lnTo>
                    <a:pt x="4" y="44"/>
                  </a:lnTo>
                  <a:lnTo>
                    <a:pt x="0" y="29"/>
                  </a:lnTo>
                  <a:lnTo>
                    <a:pt x="5" y="14"/>
                  </a:lnTo>
                  <a:lnTo>
                    <a:pt x="1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CFA42C4C-CE6F-D39C-543F-6E59EFD6E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4100513"/>
              <a:ext cx="252413" cy="19526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5" y="4"/>
                </a:cxn>
                <a:cxn ang="0">
                  <a:pos x="146" y="67"/>
                </a:cxn>
                <a:cxn ang="0">
                  <a:pos x="156" y="79"/>
                </a:cxn>
                <a:cxn ang="0">
                  <a:pos x="159" y="94"/>
                </a:cxn>
                <a:cxn ang="0">
                  <a:pos x="156" y="109"/>
                </a:cxn>
                <a:cxn ang="0">
                  <a:pos x="148" y="118"/>
                </a:cxn>
                <a:cxn ang="0">
                  <a:pos x="136" y="123"/>
                </a:cxn>
                <a:cxn ang="0">
                  <a:pos x="124" y="123"/>
                </a:cxn>
                <a:cxn ang="0">
                  <a:pos x="114" y="118"/>
                </a:cxn>
                <a:cxn ang="0">
                  <a:pos x="14" y="56"/>
                </a:cxn>
                <a:cxn ang="0">
                  <a:pos x="5" y="4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4" y="14"/>
                </a:cxn>
                <a:cxn ang="0">
                  <a:pos x="15" y="4"/>
                </a:cxn>
                <a:cxn ang="0">
                  <a:pos x="30" y="0"/>
                </a:cxn>
              </a:cxnLst>
              <a:rect l="0" t="0" r="r" b="b"/>
              <a:pathLst>
                <a:path w="159" h="123">
                  <a:moveTo>
                    <a:pt x="30" y="0"/>
                  </a:moveTo>
                  <a:lnTo>
                    <a:pt x="45" y="4"/>
                  </a:lnTo>
                  <a:lnTo>
                    <a:pt x="146" y="67"/>
                  </a:lnTo>
                  <a:lnTo>
                    <a:pt x="156" y="79"/>
                  </a:lnTo>
                  <a:lnTo>
                    <a:pt x="159" y="94"/>
                  </a:lnTo>
                  <a:lnTo>
                    <a:pt x="156" y="109"/>
                  </a:lnTo>
                  <a:lnTo>
                    <a:pt x="148" y="118"/>
                  </a:lnTo>
                  <a:lnTo>
                    <a:pt x="136" y="123"/>
                  </a:lnTo>
                  <a:lnTo>
                    <a:pt x="124" y="123"/>
                  </a:lnTo>
                  <a:lnTo>
                    <a:pt x="114" y="118"/>
                  </a:lnTo>
                  <a:lnTo>
                    <a:pt x="14" y="56"/>
                  </a:lnTo>
                  <a:lnTo>
                    <a:pt x="5" y="4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15" y="4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855391FE-3DDB-A984-E872-1CE56D2F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3851275"/>
              <a:ext cx="188913" cy="2571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6" y="3"/>
                </a:cxn>
                <a:cxn ang="0">
                  <a:pos x="57" y="15"/>
                </a:cxn>
                <a:cxn ang="0">
                  <a:pos x="116" y="117"/>
                </a:cxn>
                <a:cxn ang="0">
                  <a:pos x="119" y="129"/>
                </a:cxn>
                <a:cxn ang="0">
                  <a:pos x="119" y="140"/>
                </a:cxn>
                <a:cxn ang="0">
                  <a:pos x="114" y="151"/>
                </a:cxn>
                <a:cxn ang="0">
                  <a:pos x="104" y="159"/>
                </a:cxn>
                <a:cxn ang="0">
                  <a:pos x="92" y="162"/>
                </a:cxn>
                <a:cxn ang="0">
                  <a:pos x="81" y="162"/>
                </a:cxn>
                <a:cxn ang="0">
                  <a:pos x="71" y="157"/>
                </a:cxn>
                <a:cxn ang="0">
                  <a:pos x="62" y="147"/>
                </a:cxn>
                <a:cxn ang="0">
                  <a:pos x="4" y="45"/>
                </a:cxn>
                <a:cxn ang="0">
                  <a:pos x="0" y="33"/>
                </a:cxn>
                <a:cxn ang="0">
                  <a:pos x="0" y="21"/>
                </a:cxn>
                <a:cxn ang="0">
                  <a:pos x="5" y="11"/>
                </a:cxn>
                <a:cxn ang="0">
                  <a:pos x="15" y="3"/>
                </a:cxn>
                <a:cxn ang="0">
                  <a:pos x="31" y="0"/>
                </a:cxn>
              </a:cxnLst>
              <a:rect l="0" t="0" r="r" b="b"/>
              <a:pathLst>
                <a:path w="119" h="162">
                  <a:moveTo>
                    <a:pt x="31" y="0"/>
                  </a:moveTo>
                  <a:lnTo>
                    <a:pt x="46" y="3"/>
                  </a:lnTo>
                  <a:lnTo>
                    <a:pt x="57" y="15"/>
                  </a:lnTo>
                  <a:lnTo>
                    <a:pt x="116" y="117"/>
                  </a:lnTo>
                  <a:lnTo>
                    <a:pt x="119" y="129"/>
                  </a:lnTo>
                  <a:lnTo>
                    <a:pt x="119" y="140"/>
                  </a:lnTo>
                  <a:lnTo>
                    <a:pt x="114" y="151"/>
                  </a:lnTo>
                  <a:lnTo>
                    <a:pt x="104" y="159"/>
                  </a:lnTo>
                  <a:lnTo>
                    <a:pt x="92" y="162"/>
                  </a:lnTo>
                  <a:lnTo>
                    <a:pt x="81" y="162"/>
                  </a:lnTo>
                  <a:lnTo>
                    <a:pt x="71" y="157"/>
                  </a:lnTo>
                  <a:lnTo>
                    <a:pt x="62" y="147"/>
                  </a:lnTo>
                  <a:lnTo>
                    <a:pt x="4" y="45"/>
                  </a:lnTo>
                  <a:lnTo>
                    <a:pt x="0" y="33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15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08B6075F-1796-1DA5-7B7E-4E0452C1D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3757613"/>
              <a:ext cx="103188" cy="28416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5" y="3"/>
                </a:cxn>
                <a:cxn ang="0">
                  <a:pos x="57" y="15"/>
                </a:cxn>
                <a:cxn ang="0">
                  <a:pos x="60" y="30"/>
                </a:cxn>
                <a:cxn ang="0">
                  <a:pos x="65" y="148"/>
                </a:cxn>
                <a:cxn ang="0">
                  <a:pos x="62" y="163"/>
                </a:cxn>
                <a:cxn ang="0">
                  <a:pos x="50" y="174"/>
                </a:cxn>
                <a:cxn ang="0">
                  <a:pos x="35" y="179"/>
                </a:cxn>
                <a:cxn ang="0">
                  <a:pos x="20" y="176"/>
                </a:cxn>
                <a:cxn ang="0">
                  <a:pos x="8" y="164"/>
                </a:cxn>
                <a:cxn ang="0">
                  <a:pos x="5" y="149"/>
                </a:cxn>
                <a:cxn ang="0">
                  <a:pos x="0" y="32"/>
                </a:cxn>
                <a:cxn ang="0">
                  <a:pos x="3" y="17"/>
                </a:cxn>
                <a:cxn ang="0">
                  <a:pos x="15" y="5"/>
                </a:cxn>
                <a:cxn ang="0">
                  <a:pos x="30" y="0"/>
                </a:cxn>
              </a:cxnLst>
              <a:rect l="0" t="0" r="r" b="b"/>
              <a:pathLst>
                <a:path w="65" h="179">
                  <a:moveTo>
                    <a:pt x="30" y="0"/>
                  </a:moveTo>
                  <a:lnTo>
                    <a:pt x="45" y="3"/>
                  </a:lnTo>
                  <a:lnTo>
                    <a:pt x="57" y="15"/>
                  </a:lnTo>
                  <a:lnTo>
                    <a:pt x="60" y="30"/>
                  </a:lnTo>
                  <a:lnTo>
                    <a:pt x="65" y="148"/>
                  </a:lnTo>
                  <a:lnTo>
                    <a:pt x="62" y="163"/>
                  </a:lnTo>
                  <a:lnTo>
                    <a:pt x="50" y="174"/>
                  </a:lnTo>
                  <a:lnTo>
                    <a:pt x="35" y="179"/>
                  </a:lnTo>
                  <a:lnTo>
                    <a:pt x="20" y="176"/>
                  </a:lnTo>
                  <a:lnTo>
                    <a:pt x="8" y="164"/>
                  </a:lnTo>
                  <a:lnTo>
                    <a:pt x="5" y="149"/>
                  </a:lnTo>
                  <a:lnTo>
                    <a:pt x="0" y="32"/>
                  </a:lnTo>
                  <a:lnTo>
                    <a:pt x="3" y="17"/>
                  </a:lnTo>
                  <a:lnTo>
                    <a:pt x="15" y="5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EB385498-F069-8382-3A85-ED8E29309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3843338"/>
              <a:ext cx="177800" cy="26511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96" y="3"/>
                </a:cxn>
                <a:cxn ang="0">
                  <a:pos x="106" y="10"/>
                </a:cxn>
                <a:cxn ang="0">
                  <a:pos x="111" y="20"/>
                </a:cxn>
                <a:cxn ang="0">
                  <a:pos x="112" y="32"/>
                </a:cxn>
                <a:cxn ang="0">
                  <a:pos x="109" y="43"/>
                </a:cxn>
                <a:cxn ang="0">
                  <a:pos x="57" y="149"/>
                </a:cxn>
                <a:cxn ang="0">
                  <a:pos x="50" y="159"/>
                </a:cxn>
                <a:cxn ang="0">
                  <a:pos x="40" y="164"/>
                </a:cxn>
                <a:cxn ang="0">
                  <a:pos x="29" y="167"/>
                </a:cxn>
                <a:cxn ang="0">
                  <a:pos x="17" y="164"/>
                </a:cxn>
                <a:cxn ang="0">
                  <a:pos x="5" y="152"/>
                </a:cxn>
                <a:cxn ang="0">
                  <a:pos x="0" y="137"/>
                </a:cxn>
                <a:cxn ang="0">
                  <a:pos x="2" y="122"/>
                </a:cxn>
                <a:cxn ang="0">
                  <a:pos x="54" y="16"/>
                </a:cxn>
                <a:cxn ang="0">
                  <a:pos x="66" y="5"/>
                </a:cxn>
                <a:cxn ang="0">
                  <a:pos x="81" y="0"/>
                </a:cxn>
              </a:cxnLst>
              <a:rect l="0" t="0" r="r" b="b"/>
              <a:pathLst>
                <a:path w="112" h="167">
                  <a:moveTo>
                    <a:pt x="81" y="0"/>
                  </a:moveTo>
                  <a:lnTo>
                    <a:pt x="96" y="3"/>
                  </a:lnTo>
                  <a:lnTo>
                    <a:pt x="106" y="10"/>
                  </a:lnTo>
                  <a:lnTo>
                    <a:pt x="111" y="20"/>
                  </a:lnTo>
                  <a:lnTo>
                    <a:pt x="112" y="32"/>
                  </a:lnTo>
                  <a:lnTo>
                    <a:pt x="109" y="43"/>
                  </a:lnTo>
                  <a:lnTo>
                    <a:pt x="57" y="149"/>
                  </a:lnTo>
                  <a:lnTo>
                    <a:pt x="50" y="159"/>
                  </a:lnTo>
                  <a:lnTo>
                    <a:pt x="40" y="164"/>
                  </a:lnTo>
                  <a:lnTo>
                    <a:pt x="29" y="167"/>
                  </a:lnTo>
                  <a:lnTo>
                    <a:pt x="17" y="164"/>
                  </a:lnTo>
                  <a:lnTo>
                    <a:pt x="5" y="152"/>
                  </a:lnTo>
                  <a:lnTo>
                    <a:pt x="0" y="137"/>
                  </a:lnTo>
                  <a:lnTo>
                    <a:pt x="2" y="122"/>
                  </a:lnTo>
                  <a:lnTo>
                    <a:pt x="54" y="16"/>
                  </a:lnTo>
                  <a:lnTo>
                    <a:pt x="66" y="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CF70FA4F-7145-15E0-D24A-DCA239566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4087813"/>
              <a:ext cx="247650" cy="201613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39" y="2"/>
                </a:cxn>
                <a:cxn ang="0">
                  <a:pos x="151" y="12"/>
                </a:cxn>
                <a:cxn ang="0">
                  <a:pos x="156" y="27"/>
                </a:cxn>
                <a:cxn ang="0">
                  <a:pos x="154" y="42"/>
                </a:cxn>
                <a:cxn ang="0">
                  <a:pos x="144" y="53"/>
                </a:cxn>
                <a:cxn ang="0">
                  <a:pos x="49" y="122"/>
                </a:cxn>
                <a:cxn ang="0">
                  <a:pos x="37" y="127"/>
                </a:cxn>
                <a:cxn ang="0">
                  <a:pos x="25" y="127"/>
                </a:cxn>
                <a:cxn ang="0">
                  <a:pos x="15" y="124"/>
                </a:cxn>
                <a:cxn ang="0">
                  <a:pos x="7" y="115"/>
                </a:cxn>
                <a:cxn ang="0">
                  <a:pos x="2" y="105"/>
                </a:cxn>
                <a:cxn ang="0">
                  <a:pos x="0" y="94"/>
                </a:cxn>
                <a:cxn ang="0">
                  <a:pos x="5" y="82"/>
                </a:cxn>
                <a:cxn ang="0">
                  <a:pos x="14" y="74"/>
                </a:cxn>
                <a:cxn ang="0">
                  <a:pos x="109" y="5"/>
                </a:cxn>
                <a:cxn ang="0">
                  <a:pos x="124" y="0"/>
                </a:cxn>
              </a:cxnLst>
              <a:rect l="0" t="0" r="r" b="b"/>
              <a:pathLst>
                <a:path w="156" h="127">
                  <a:moveTo>
                    <a:pt x="124" y="0"/>
                  </a:moveTo>
                  <a:lnTo>
                    <a:pt x="139" y="2"/>
                  </a:lnTo>
                  <a:lnTo>
                    <a:pt x="151" y="12"/>
                  </a:lnTo>
                  <a:lnTo>
                    <a:pt x="156" y="27"/>
                  </a:lnTo>
                  <a:lnTo>
                    <a:pt x="154" y="42"/>
                  </a:lnTo>
                  <a:lnTo>
                    <a:pt x="144" y="53"/>
                  </a:lnTo>
                  <a:lnTo>
                    <a:pt x="49" y="122"/>
                  </a:lnTo>
                  <a:lnTo>
                    <a:pt x="37" y="127"/>
                  </a:lnTo>
                  <a:lnTo>
                    <a:pt x="25" y="127"/>
                  </a:lnTo>
                  <a:lnTo>
                    <a:pt x="15" y="124"/>
                  </a:lnTo>
                  <a:lnTo>
                    <a:pt x="7" y="115"/>
                  </a:lnTo>
                  <a:lnTo>
                    <a:pt x="2" y="105"/>
                  </a:lnTo>
                  <a:lnTo>
                    <a:pt x="0" y="94"/>
                  </a:lnTo>
                  <a:lnTo>
                    <a:pt x="5" y="82"/>
                  </a:lnTo>
                  <a:lnTo>
                    <a:pt x="14" y="74"/>
                  </a:lnTo>
                  <a:lnTo>
                    <a:pt x="109" y="5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89DB074D-288E-9A73-C474-415E6E77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800" y="4430713"/>
              <a:ext cx="282575" cy="11906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58" y="2"/>
                </a:cxn>
                <a:cxn ang="0">
                  <a:pos x="171" y="10"/>
                </a:cxn>
                <a:cxn ang="0">
                  <a:pos x="178" y="25"/>
                </a:cxn>
                <a:cxn ang="0">
                  <a:pos x="176" y="40"/>
                </a:cxn>
                <a:cxn ang="0">
                  <a:pos x="166" y="54"/>
                </a:cxn>
                <a:cxn ang="0">
                  <a:pos x="151" y="60"/>
                </a:cxn>
                <a:cxn ang="0">
                  <a:pos x="34" y="75"/>
                </a:cxn>
                <a:cxn ang="0">
                  <a:pos x="22" y="75"/>
                </a:cxn>
                <a:cxn ang="0">
                  <a:pos x="12" y="70"/>
                </a:cxn>
                <a:cxn ang="0">
                  <a:pos x="4" y="62"/>
                </a:cxn>
                <a:cxn ang="0">
                  <a:pos x="0" y="50"/>
                </a:cxn>
                <a:cxn ang="0">
                  <a:pos x="2" y="35"/>
                </a:cxn>
                <a:cxn ang="0">
                  <a:pos x="12" y="22"/>
                </a:cxn>
                <a:cxn ang="0">
                  <a:pos x="26" y="15"/>
                </a:cxn>
                <a:cxn ang="0">
                  <a:pos x="143" y="0"/>
                </a:cxn>
              </a:cxnLst>
              <a:rect l="0" t="0" r="r" b="b"/>
              <a:pathLst>
                <a:path w="178" h="75">
                  <a:moveTo>
                    <a:pt x="143" y="0"/>
                  </a:moveTo>
                  <a:lnTo>
                    <a:pt x="158" y="2"/>
                  </a:lnTo>
                  <a:lnTo>
                    <a:pt x="171" y="10"/>
                  </a:lnTo>
                  <a:lnTo>
                    <a:pt x="178" y="25"/>
                  </a:lnTo>
                  <a:lnTo>
                    <a:pt x="176" y="40"/>
                  </a:lnTo>
                  <a:lnTo>
                    <a:pt x="166" y="54"/>
                  </a:lnTo>
                  <a:lnTo>
                    <a:pt x="151" y="60"/>
                  </a:lnTo>
                  <a:lnTo>
                    <a:pt x="34" y="75"/>
                  </a:lnTo>
                  <a:lnTo>
                    <a:pt x="22" y="75"/>
                  </a:lnTo>
                  <a:lnTo>
                    <a:pt x="12" y="70"/>
                  </a:lnTo>
                  <a:lnTo>
                    <a:pt x="4" y="62"/>
                  </a:lnTo>
                  <a:lnTo>
                    <a:pt x="0" y="50"/>
                  </a:lnTo>
                  <a:lnTo>
                    <a:pt x="2" y="35"/>
                  </a:lnTo>
                  <a:lnTo>
                    <a:pt x="12" y="22"/>
                  </a:lnTo>
                  <a:lnTo>
                    <a:pt x="26" y="15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829E1694-178C-8640-8364-2F5883A51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4730750"/>
              <a:ext cx="268288" cy="1571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0" y="0"/>
                </a:cxn>
                <a:cxn ang="0">
                  <a:pos x="151" y="42"/>
                </a:cxn>
                <a:cxn ang="0">
                  <a:pos x="164" y="51"/>
                </a:cxn>
                <a:cxn ang="0">
                  <a:pos x="169" y="64"/>
                </a:cxn>
                <a:cxn ang="0">
                  <a:pos x="169" y="81"/>
                </a:cxn>
                <a:cxn ang="0">
                  <a:pos x="159" y="94"/>
                </a:cxn>
                <a:cxn ang="0">
                  <a:pos x="146" y="99"/>
                </a:cxn>
                <a:cxn ang="0">
                  <a:pos x="129" y="99"/>
                </a:cxn>
                <a:cxn ang="0">
                  <a:pos x="18" y="57"/>
                </a:cxn>
                <a:cxn ang="0">
                  <a:pos x="8" y="51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2" y="19"/>
                </a:cxn>
                <a:cxn ang="0">
                  <a:pos x="10" y="5"/>
                </a:cxn>
                <a:cxn ang="0">
                  <a:pos x="23" y="0"/>
                </a:cxn>
              </a:cxnLst>
              <a:rect l="0" t="0" r="r" b="b"/>
              <a:pathLst>
                <a:path w="169" h="99">
                  <a:moveTo>
                    <a:pt x="23" y="0"/>
                  </a:moveTo>
                  <a:lnTo>
                    <a:pt x="40" y="0"/>
                  </a:lnTo>
                  <a:lnTo>
                    <a:pt x="151" y="42"/>
                  </a:lnTo>
                  <a:lnTo>
                    <a:pt x="164" y="51"/>
                  </a:lnTo>
                  <a:lnTo>
                    <a:pt x="169" y="64"/>
                  </a:lnTo>
                  <a:lnTo>
                    <a:pt x="169" y="81"/>
                  </a:lnTo>
                  <a:lnTo>
                    <a:pt x="159" y="94"/>
                  </a:lnTo>
                  <a:lnTo>
                    <a:pt x="146" y="99"/>
                  </a:lnTo>
                  <a:lnTo>
                    <a:pt x="129" y="99"/>
                  </a:lnTo>
                  <a:lnTo>
                    <a:pt x="18" y="57"/>
                  </a:lnTo>
                  <a:lnTo>
                    <a:pt x="8" y="51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10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0FE4B05-904F-20BB-62B0-C50B8AC40EFB}"/>
              </a:ext>
            </a:extLst>
          </p:cNvPr>
          <p:cNvGrpSpPr>
            <a:grpSpLocks noChangeAspect="1"/>
          </p:cNvGrpSpPr>
          <p:nvPr/>
        </p:nvGrpSpPr>
        <p:grpSpPr>
          <a:xfrm>
            <a:off x="3391049" y="1186132"/>
            <a:ext cx="336512" cy="302702"/>
            <a:chOff x="8956676" y="1468437"/>
            <a:chExt cx="679450" cy="611188"/>
          </a:xfrm>
          <a:solidFill>
            <a:srgbClr val="C00000"/>
          </a:solidFill>
        </p:grpSpPr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377B0011-FE36-A32E-65E2-6B302269D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6676" y="1900237"/>
              <a:ext cx="679450" cy="179388"/>
            </a:xfrm>
            <a:custGeom>
              <a:avLst/>
              <a:gdLst>
                <a:gd name="T0" fmla="*/ 309 w 324"/>
                <a:gd name="T1" fmla="*/ 56 h 86"/>
                <a:gd name="T2" fmla="*/ 300 w 324"/>
                <a:gd name="T3" fmla="*/ 56 h 86"/>
                <a:gd name="T4" fmla="*/ 300 w 324"/>
                <a:gd name="T5" fmla="*/ 21 h 86"/>
                <a:gd name="T6" fmla="*/ 279 w 324"/>
                <a:gd name="T7" fmla="*/ 0 h 86"/>
                <a:gd name="T8" fmla="*/ 279 w 324"/>
                <a:gd name="T9" fmla="*/ 0 h 86"/>
                <a:gd name="T10" fmla="*/ 197 w 324"/>
                <a:gd name="T11" fmla="*/ 0 h 86"/>
                <a:gd name="T12" fmla="*/ 197 w 324"/>
                <a:gd name="T13" fmla="*/ 0 h 86"/>
                <a:gd name="T14" fmla="*/ 176 w 324"/>
                <a:gd name="T15" fmla="*/ 21 h 86"/>
                <a:gd name="T16" fmla="*/ 176 w 324"/>
                <a:gd name="T17" fmla="*/ 56 h 86"/>
                <a:gd name="T18" fmla="*/ 146 w 324"/>
                <a:gd name="T19" fmla="*/ 56 h 86"/>
                <a:gd name="T20" fmla="*/ 146 w 324"/>
                <a:gd name="T21" fmla="*/ 21 h 86"/>
                <a:gd name="T22" fmla="*/ 125 w 324"/>
                <a:gd name="T23" fmla="*/ 0 h 86"/>
                <a:gd name="T24" fmla="*/ 125 w 324"/>
                <a:gd name="T25" fmla="*/ 0 h 86"/>
                <a:gd name="T26" fmla="*/ 43 w 324"/>
                <a:gd name="T27" fmla="*/ 0 h 86"/>
                <a:gd name="T28" fmla="*/ 43 w 324"/>
                <a:gd name="T29" fmla="*/ 0 h 86"/>
                <a:gd name="T30" fmla="*/ 22 w 324"/>
                <a:gd name="T31" fmla="*/ 21 h 86"/>
                <a:gd name="T32" fmla="*/ 22 w 324"/>
                <a:gd name="T33" fmla="*/ 56 h 86"/>
                <a:gd name="T34" fmla="*/ 15 w 324"/>
                <a:gd name="T35" fmla="*/ 56 h 86"/>
                <a:gd name="T36" fmla="*/ 0 w 324"/>
                <a:gd name="T37" fmla="*/ 71 h 86"/>
                <a:gd name="T38" fmla="*/ 15 w 324"/>
                <a:gd name="T39" fmla="*/ 86 h 86"/>
                <a:gd name="T40" fmla="*/ 309 w 324"/>
                <a:gd name="T41" fmla="*/ 86 h 86"/>
                <a:gd name="T42" fmla="*/ 324 w 324"/>
                <a:gd name="T43" fmla="*/ 71 h 86"/>
                <a:gd name="T44" fmla="*/ 309 w 324"/>
                <a:gd name="T45" fmla="*/ 5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4" h="86">
                  <a:moveTo>
                    <a:pt x="309" y="56"/>
                  </a:moveTo>
                  <a:cubicBezTo>
                    <a:pt x="300" y="56"/>
                    <a:pt x="300" y="56"/>
                    <a:pt x="300" y="56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0" y="9"/>
                    <a:pt x="291" y="0"/>
                    <a:pt x="27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5" y="0"/>
                    <a:pt x="176" y="9"/>
                    <a:pt x="176" y="21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46" y="56"/>
                    <a:pt x="146" y="56"/>
                    <a:pt x="146" y="56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9"/>
                    <a:pt x="137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1" y="0"/>
                    <a:pt x="22" y="9"/>
                    <a:pt x="22" y="2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7" y="56"/>
                    <a:pt x="0" y="62"/>
                    <a:pt x="0" y="71"/>
                  </a:cubicBezTo>
                  <a:cubicBezTo>
                    <a:pt x="0" y="79"/>
                    <a:pt x="7" y="86"/>
                    <a:pt x="15" y="86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7" y="86"/>
                    <a:pt x="324" y="79"/>
                    <a:pt x="324" y="71"/>
                  </a:cubicBezTo>
                  <a:cubicBezTo>
                    <a:pt x="324" y="62"/>
                    <a:pt x="317" y="56"/>
                    <a:pt x="309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Oval 72">
              <a:extLst>
                <a:ext uri="{FF2B5EF4-FFF2-40B4-BE49-F238E27FC236}">
                  <a16:creationId xmlns:a16="http://schemas.microsoft.com/office/drawing/2014/main" id="{8427671D-3A6F-E749-9E6C-777ABB9A3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0339" y="1716087"/>
              <a:ext cx="163513" cy="163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Oval 73">
              <a:extLst>
                <a:ext uri="{FF2B5EF4-FFF2-40B4-BE49-F238E27FC236}">
                  <a16:creationId xmlns:a16="http://schemas.microsoft.com/office/drawing/2014/main" id="{EF55CE02-2A0E-3293-26F3-477F80B11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9" y="1716087"/>
              <a:ext cx="163513" cy="163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Freeform 74">
              <a:extLst>
                <a:ext uri="{FF2B5EF4-FFF2-40B4-BE49-F238E27FC236}">
                  <a16:creationId xmlns:a16="http://schemas.microsoft.com/office/drawing/2014/main" id="{495FC667-A684-434B-F204-FA02A5E01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3851" y="1468437"/>
              <a:ext cx="280988" cy="254000"/>
            </a:xfrm>
            <a:custGeom>
              <a:avLst/>
              <a:gdLst>
                <a:gd name="T0" fmla="*/ 20 w 134"/>
                <a:gd name="T1" fmla="*/ 89 h 121"/>
                <a:gd name="T2" fmla="*/ 10 w 134"/>
                <a:gd name="T3" fmla="*/ 116 h 121"/>
                <a:gd name="T4" fmla="*/ 10 w 134"/>
                <a:gd name="T5" fmla="*/ 118 h 121"/>
                <a:gd name="T6" fmla="*/ 50 w 134"/>
                <a:gd name="T7" fmla="*/ 106 h 121"/>
                <a:gd name="T8" fmla="*/ 62 w 134"/>
                <a:gd name="T9" fmla="*/ 104 h 121"/>
                <a:gd name="T10" fmla="*/ 62 w 134"/>
                <a:gd name="T11" fmla="*/ 104 h 121"/>
                <a:gd name="T12" fmla="*/ 67 w 134"/>
                <a:gd name="T13" fmla="*/ 104 h 121"/>
                <a:gd name="T14" fmla="*/ 134 w 134"/>
                <a:gd name="T15" fmla="*/ 52 h 121"/>
                <a:gd name="T16" fmla="*/ 67 w 134"/>
                <a:gd name="T17" fmla="*/ 0 h 121"/>
                <a:gd name="T18" fmla="*/ 0 w 134"/>
                <a:gd name="T19" fmla="*/ 52 h 121"/>
                <a:gd name="T20" fmla="*/ 20 w 134"/>
                <a:gd name="T21" fmla="*/ 89 h 121"/>
                <a:gd name="T22" fmla="*/ 100 w 134"/>
                <a:gd name="T23" fmla="*/ 42 h 121"/>
                <a:gd name="T24" fmla="*/ 109 w 134"/>
                <a:gd name="T25" fmla="*/ 52 h 121"/>
                <a:gd name="T26" fmla="*/ 100 w 134"/>
                <a:gd name="T27" fmla="*/ 62 h 121"/>
                <a:gd name="T28" fmla="*/ 90 w 134"/>
                <a:gd name="T29" fmla="*/ 52 h 121"/>
                <a:gd name="T30" fmla="*/ 100 w 134"/>
                <a:gd name="T31" fmla="*/ 42 h 121"/>
                <a:gd name="T32" fmla="*/ 68 w 134"/>
                <a:gd name="T33" fmla="*/ 42 h 121"/>
                <a:gd name="T34" fmla="*/ 78 w 134"/>
                <a:gd name="T35" fmla="*/ 52 h 121"/>
                <a:gd name="T36" fmla="*/ 68 w 134"/>
                <a:gd name="T37" fmla="*/ 62 h 121"/>
                <a:gd name="T38" fmla="*/ 58 w 134"/>
                <a:gd name="T39" fmla="*/ 52 h 121"/>
                <a:gd name="T40" fmla="*/ 68 w 134"/>
                <a:gd name="T41" fmla="*/ 42 h 121"/>
                <a:gd name="T42" fmla="*/ 36 w 134"/>
                <a:gd name="T43" fmla="*/ 42 h 121"/>
                <a:gd name="T44" fmla="*/ 46 w 134"/>
                <a:gd name="T45" fmla="*/ 52 h 121"/>
                <a:gd name="T46" fmla="*/ 36 w 134"/>
                <a:gd name="T47" fmla="*/ 62 h 121"/>
                <a:gd name="T48" fmla="*/ 27 w 134"/>
                <a:gd name="T49" fmla="*/ 52 h 121"/>
                <a:gd name="T50" fmla="*/ 36 w 134"/>
                <a:gd name="T51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21">
                  <a:moveTo>
                    <a:pt x="20" y="89"/>
                  </a:moveTo>
                  <a:cubicBezTo>
                    <a:pt x="32" y="102"/>
                    <a:pt x="12" y="114"/>
                    <a:pt x="10" y="116"/>
                  </a:cubicBezTo>
                  <a:cubicBezTo>
                    <a:pt x="9" y="117"/>
                    <a:pt x="10" y="118"/>
                    <a:pt x="10" y="118"/>
                  </a:cubicBezTo>
                  <a:cubicBezTo>
                    <a:pt x="27" y="121"/>
                    <a:pt x="42" y="112"/>
                    <a:pt x="50" y="106"/>
                  </a:cubicBezTo>
                  <a:cubicBezTo>
                    <a:pt x="54" y="104"/>
                    <a:pt x="62" y="104"/>
                    <a:pt x="62" y="10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3" y="104"/>
                    <a:pt x="65" y="104"/>
                    <a:pt x="67" y="104"/>
                  </a:cubicBezTo>
                  <a:cubicBezTo>
                    <a:pt x="104" y="104"/>
                    <a:pt x="134" y="81"/>
                    <a:pt x="134" y="52"/>
                  </a:cubicBezTo>
                  <a:cubicBezTo>
                    <a:pt x="134" y="23"/>
                    <a:pt x="104" y="0"/>
                    <a:pt x="67" y="0"/>
                  </a:cubicBezTo>
                  <a:cubicBezTo>
                    <a:pt x="30" y="0"/>
                    <a:pt x="0" y="23"/>
                    <a:pt x="0" y="52"/>
                  </a:cubicBezTo>
                  <a:cubicBezTo>
                    <a:pt x="0" y="67"/>
                    <a:pt x="8" y="80"/>
                    <a:pt x="20" y="89"/>
                  </a:cubicBezTo>
                  <a:close/>
                  <a:moveTo>
                    <a:pt x="100" y="42"/>
                  </a:moveTo>
                  <a:cubicBezTo>
                    <a:pt x="105" y="42"/>
                    <a:pt x="109" y="47"/>
                    <a:pt x="109" y="52"/>
                  </a:cubicBezTo>
                  <a:cubicBezTo>
                    <a:pt x="109" y="57"/>
                    <a:pt x="105" y="62"/>
                    <a:pt x="100" y="62"/>
                  </a:cubicBezTo>
                  <a:cubicBezTo>
                    <a:pt x="94" y="62"/>
                    <a:pt x="90" y="57"/>
                    <a:pt x="90" y="52"/>
                  </a:cubicBezTo>
                  <a:cubicBezTo>
                    <a:pt x="90" y="47"/>
                    <a:pt x="94" y="42"/>
                    <a:pt x="100" y="42"/>
                  </a:cubicBezTo>
                  <a:close/>
                  <a:moveTo>
                    <a:pt x="68" y="42"/>
                  </a:moveTo>
                  <a:cubicBezTo>
                    <a:pt x="73" y="42"/>
                    <a:pt x="78" y="47"/>
                    <a:pt x="78" y="52"/>
                  </a:cubicBezTo>
                  <a:cubicBezTo>
                    <a:pt x="78" y="57"/>
                    <a:pt x="73" y="62"/>
                    <a:pt x="68" y="62"/>
                  </a:cubicBezTo>
                  <a:cubicBezTo>
                    <a:pt x="63" y="62"/>
                    <a:pt x="58" y="57"/>
                    <a:pt x="58" y="52"/>
                  </a:cubicBezTo>
                  <a:cubicBezTo>
                    <a:pt x="58" y="47"/>
                    <a:pt x="63" y="42"/>
                    <a:pt x="68" y="42"/>
                  </a:cubicBezTo>
                  <a:close/>
                  <a:moveTo>
                    <a:pt x="36" y="42"/>
                  </a:moveTo>
                  <a:cubicBezTo>
                    <a:pt x="42" y="42"/>
                    <a:pt x="46" y="47"/>
                    <a:pt x="46" y="52"/>
                  </a:cubicBezTo>
                  <a:cubicBezTo>
                    <a:pt x="46" y="57"/>
                    <a:pt x="42" y="62"/>
                    <a:pt x="36" y="62"/>
                  </a:cubicBezTo>
                  <a:cubicBezTo>
                    <a:pt x="31" y="62"/>
                    <a:pt x="27" y="57"/>
                    <a:pt x="27" y="52"/>
                  </a:cubicBezTo>
                  <a:cubicBezTo>
                    <a:pt x="27" y="47"/>
                    <a:pt x="31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84F31-27DB-68A9-F988-009D3CAF100D}"/>
              </a:ext>
            </a:extLst>
          </p:cNvPr>
          <p:cNvGrpSpPr>
            <a:grpSpLocks noChangeAspect="1"/>
          </p:cNvGrpSpPr>
          <p:nvPr/>
        </p:nvGrpSpPr>
        <p:grpSpPr>
          <a:xfrm>
            <a:off x="3773321" y="3298271"/>
            <a:ext cx="320905" cy="332972"/>
            <a:chOff x="7722850" y="849439"/>
            <a:chExt cx="717550" cy="744538"/>
          </a:xfrm>
          <a:solidFill>
            <a:srgbClr val="7F7F7F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DAAD582-1345-0A0F-C681-3B969FDE2199}"/>
                </a:ext>
              </a:extLst>
            </p:cNvPr>
            <p:cNvGrpSpPr/>
            <p:nvPr/>
          </p:nvGrpSpPr>
          <p:grpSpPr>
            <a:xfrm>
              <a:off x="7722850" y="849439"/>
              <a:ext cx="717550" cy="744538"/>
              <a:chOff x="10185399" y="404813"/>
              <a:chExt cx="717550" cy="744538"/>
            </a:xfrm>
            <a:grpFill/>
          </p:grpSpPr>
          <p:sp>
            <p:nvSpPr>
              <p:cNvPr id="30" name="Freeform 344">
                <a:extLst>
                  <a:ext uri="{FF2B5EF4-FFF2-40B4-BE49-F238E27FC236}">
                    <a16:creationId xmlns:a16="http://schemas.microsoft.com/office/drawing/2014/main" id="{A1B1CB99-3DD4-CA95-597C-0E997CC5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5399" y="404813"/>
                <a:ext cx="369887" cy="528638"/>
              </a:xfrm>
              <a:custGeom>
                <a:avLst/>
                <a:gdLst>
                  <a:gd name="T0" fmla="*/ 31 w 31"/>
                  <a:gd name="T1" fmla="*/ 6 h 44"/>
                  <a:gd name="T2" fmla="*/ 24 w 31"/>
                  <a:gd name="T3" fmla="*/ 0 h 44"/>
                  <a:gd name="T4" fmla="*/ 25 w 31"/>
                  <a:gd name="T5" fmla="*/ 4 h 44"/>
                  <a:gd name="T6" fmla="*/ 0 w 31"/>
                  <a:gd name="T7" fmla="*/ 33 h 44"/>
                  <a:gd name="T8" fmla="*/ 2 w 31"/>
                  <a:gd name="T9" fmla="*/ 44 h 44"/>
                  <a:gd name="T10" fmla="*/ 6 w 31"/>
                  <a:gd name="T11" fmla="*/ 41 h 44"/>
                  <a:gd name="T12" fmla="*/ 5 w 31"/>
                  <a:gd name="T13" fmla="*/ 33 h 44"/>
                  <a:gd name="T14" fmla="*/ 25 w 31"/>
                  <a:gd name="T15" fmla="*/ 9 h 44"/>
                  <a:gd name="T16" fmla="*/ 25 w 31"/>
                  <a:gd name="T17" fmla="*/ 13 h 44"/>
                  <a:gd name="T18" fmla="*/ 31 w 31"/>
                  <a:gd name="T19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4">
                    <a:moveTo>
                      <a:pt x="31" y="6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10" y="6"/>
                      <a:pt x="0" y="18"/>
                      <a:pt x="0" y="33"/>
                    </a:cubicBezTo>
                    <a:cubicBezTo>
                      <a:pt x="0" y="37"/>
                      <a:pt x="0" y="40"/>
                      <a:pt x="2" y="44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5" y="39"/>
                      <a:pt x="5" y="36"/>
                      <a:pt x="5" y="33"/>
                    </a:cubicBezTo>
                    <a:cubicBezTo>
                      <a:pt x="5" y="21"/>
                      <a:pt x="13" y="11"/>
                      <a:pt x="25" y="9"/>
                    </a:cubicBezTo>
                    <a:cubicBezTo>
                      <a:pt x="25" y="13"/>
                      <a:pt x="25" y="13"/>
                      <a:pt x="25" y="13"/>
                    </a:cubicBezTo>
                    <a:lnTo>
                      <a:pt x="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" name="Freeform 345">
                <a:extLst>
                  <a:ext uri="{FF2B5EF4-FFF2-40B4-BE49-F238E27FC236}">
                    <a16:creationId xmlns:a16="http://schemas.microsoft.com/office/drawing/2014/main" id="{6FD0F059-9783-7B6B-446C-1ADCCE176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0324" y="944563"/>
                <a:ext cx="574675" cy="204788"/>
              </a:xfrm>
              <a:custGeom>
                <a:avLst/>
                <a:gdLst>
                  <a:gd name="T0" fmla="*/ 44 w 48"/>
                  <a:gd name="T1" fmla="*/ 4 h 17"/>
                  <a:gd name="T2" fmla="*/ 26 w 48"/>
                  <a:gd name="T3" fmla="*/ 12 h 17"/>
                  <a:gd name="T4" fmla="*/ 8 w 48"/>
                  <a:gd name="T5" fmla="*/ 4 h 17"/>
                  <a:gd name="T6" fmla="*/ 11 w 48"/>
                  <a:gd name="T7" fmla="*/ 2 h 17"/>
                  <a:gd name="T8" fmla="*/ 2 w 48"/>
                  <a:gd name="T9" fmla="*/ 0 h 17"/>
                  <a:gd name="T10" fmla="*/ 0 w 48"/>
                  <a:gd name="T11" fmla="*/ 9 h 17"/>
                  <a:gd name="T12" fmla="*/ 4 w 48"/>
                  <a:gd name="T13" fmla="*/ 7 h 17"/>
                  <a:gd name="T14" fmla="*/ 26 w 48"/>
                  <a:gd name="T15" fmla="*/ 17 h 17"/>
                  <a:gd name="T16" fmla="*/ 48 w 48"/>
                  <a:gd name="T17" fmla="*/ 8 h 17"/>
                  <a:gd name="T18" fmla="*/ 44 w 48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17">
                    <a:moveTo>
                      <a:pt x="44" y="4"/>
                    </a:moveTo>
                    <a:cubicBezTo>
                      <a:pt x="40" y="9"/>
                      <a:pt x="33" y="12"/>
                      <a:pt x="26" y="12"/>
                    </a:cubicBezTo>
                    <a:cubicBezTo>
                      <a:pt x="19" y="12"/>
                      <a:pt x="12" y="9"/>
                      <a:pt x="8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9" y="13"/>
                      <a:pt x="17" y="17"/>
                      <a:pt x="26" y="17"/>
                    </a:cubicBezTo>
                    <a:cubicBezTo>
                      <a:pt x="35" y="17"/>
                      <a:pt x="42" y="14"/>
                      <a:pt x="48" y="8"/>
                    </a:cubicBezTo>
                    <a:lnTo>
                      <a:pt x="4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Freeform 346">
                <a:extLst>
                  <a:ext uri="{FF2B5EF4-FFF2-40B4-BE49-F238E27FC236}">
                    <a16:creationId xmlns:a16="http://schemas.microsoft.com/office/drawing/2014/main" id="{293A5273-2BC8-BC4A-1FF7-4A553583D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1799" y="454026"/>
                <a:ext cx="311150" cy="514350"/>
              </a:xfrm>
              <a:custGeom>
                <a:avLst/>
                <a:gdLst>
                  <a:gd name="T0" fmla="*/ 23 w 26"/>
                  <a:gd name="T1" fmla="*/ 39 h 43"/>
                  <a:gd name="T2" fmla="*/ 24 w 26"/>
                  <a:gd name="T3" fmla="*/ 29 h 43"/>
                  <a:gd name="T4" fmla="*/ 0 w 26"/>
                  <a:gd name="T5" fmla="*/ 0 h 43"/>
                  <a:gd name="T6" fmla="*/ 0 w 26"/>
                  <a:gd name="T7" fmla="*/ 5 h 43"/>
                  <a:gd name="T8" fmla="*/ 19 w 26"/>
                  <a:gd name="T9" fmla="*/ 29 h 43"/>
                  <a:gd name="T10" fmla="*/ 18 w 26"/>
                  <a:gd name="T11" fmla="*/ 36 h 43"/>
                  <a:gd name="T12" fmla="*/ 15 w 26"/>
                  <a:gd name="T13" fmla="*/ 34 h 43"/>
                  <a:gd name="T14" fmla="*/ 17 w 26"/>
                  <a:gd name="T15" fmla="*/ 43 h 43"/>
                  <a:gd name="T16" fmla="*/ 26 w 26"/>
                  <a:gd name="T17" fmla="*/ 41 h 43"/>
                  <a:gd name="T18" fmla="*/ 23 w 26"/>
                  <a:gd name="T1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43">
                    <a:moveTo>
                      <a:pt x="23" y="39"/>
                    </a:moveTo>
                    <a:cubicBezTo>
                      <a:pt x="24" y="36"/>
                      <a:pt x="24" y="32"/>
                      <a:pt x="24" y="29"/>
                    </a:cubicBezTo>
                    <a:cubicBezTo>
                      <a:pt x="24" y="14"/>
                      <a:pt x="14" y="2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1" y="7"/>
                      <a:pt x="19" y="17"/>
                      <a:pt x="19" y="29"/>
                    </a:cubicBezTo>
                    <a:cubicBezTo>
                      <a:pt x="19" y="32"/>
                      <a:pt x="19" y="34"/>
                      <a:pt x="18" y="36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26" y="41"/>
                      <a:pt x="26" y="41"/>
                      <a:pt x="26" y="41"/>
                    </a:cubicBezTo>
                    <a:lnTo>
                      <a:pt x="23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F1229891-5C2F-3930-ADE7-F8FE44CFA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9356" y="1040844"/>
              <a:ext cx="424538" cy="424536"/>
            </a:xfrm>
            <a:custGeom>
              <a:avLst/>
              <a:gdLst>
                <a:gd name="T0" fmla="*/ 498 w 561"/>
                <a:gd name="T1" fmla="*/ 256 h 555"/>
                <a:gd name="T2" fmla="*/ 544 w 561"/>
                <a:gd name="T3" fmla="*/ 193 h 555"/>
                <a:gd name="T4" fmla="*/ 525 w 561"/>
                <a:gd name="T5" fmla="*/ 171 h 555"/>
                <a:gd name="T6" fmla="*/ 495 w 561"/>
                <a:gd name="T7" fmla="*/ 119 h 555"/>
                <a:gd name="T8" fmla="*/ 485 w 561"/>
                <a:gd name="T9" fmla="*/ 91 h 555"/>
                <a:gd name="T10" fmla="*/ 408 w 561"/>
                <a:gd name="T11" fmla="*/ 100 h 555"/>
                <a:gd name="T12" fmla="*/ 421 w 561"/>
                <a:gd name="T13" fmla="*/ 34 h 555"/>
                <a:gd name="T14" fmla="*/ 371 w 561"/>
                <a:gd name="T15" fmla="*/ 78 h 555"/>
                <a:gd name="T16" fmla="*/ 339 w 561"/>
                <a:gd name="T17" fmla="*/ 7 h 555"/>
                <a:gd name="T18" fmla="*/ 310 w 561"/>
                <a:gd name="T19" fmla="*/ 12 h 555"/>
                <a:gd name="T20" fmla="*/ 263 w 561"/>
                <a:gd name="T21" fmla="*/ 60 h 555"/>
                <a:gd name="T22" fmla="*/ 232 w 561"/>
                <a:gd name="T23" fmla="*/ 1 h 555"/>
                <a:gd name="T24" fmla="*/ 222 w 561"/>
                <a:gd name="T25" fmla="*/ 67 h 555"/>
                <a:gd name="T26" fmla="*/ 152 w 561"/>
                <a:gd name="T27" fmla="*/ 32 h 555"/>
                <a:gd name="T28" fmla="*/ 133 w 561"/>
                <a:gd name="T29" fmla="*/ 55 h 555"/>
                <a:gd name="T30" fmla="*/ 87 w 561"/>
                <a:gd name="T31" fmla="*/ 94 h 555"/>
                <a:gd name="T32" fmla="*/ 61 w 561"/>
                <a:gd name="T33" fmla="*/ 108 h 555"/>
                <a:gd name="T34" fmla="*/ 83 w 561"/>
                <a:gd name="T35" fmla="*/ 183 h 555"/>
                <a:gd name="T36" fmla="*/ 16 w 561"/>
                <a:gd name="T37" fmla="*/ 182 h 555"/>
                <a:gd name="T38" fmla="*/ 68 w 561"/>
                <a:gd name="T39" fmla="*/ 223 h 555"/>
                <a:gd name="T40" fmla="*/ 4 w 561"/>
                <a:gd name="T41" fmla="*/ 267 h 555"/>
                <a:gd name="T42" fmla="*/ 14 w 561"/>
                <a:gd name="T43" fmla="*/ 294 h 555"/>
                <a:gd name="T44" fmla="*/ 24 w 561"/>
                <a:gd name="T45" fmla="*/ 353 h 555"/>
                <a:gd name="T46" fmla="*/ 24 w 561"/>
                <a:gd name="T47" fmla="*/ 383 h 555"/>
                <a:gd name="T48" fmla="*/ 100 w 561"/>
                <a:gd name="T49" fmla="*/ 401 h 555"/>
                <a:gd name="T50" fmla="*/ 65 w 561"/>
                <a:gd name="T51" fmla="*/ 458 h 555"/>
                <a:gd name="T52" fmla="*/ 127 w 561"/>
                <a:gd name="T53" fmla="*/ 434 h 555"/>
                <a:gd name="T54" fmla="*/ 132 w 561"/>
                <a:gd name="T55" fmla="*/ 512 h 555"/>
                <a:gd name="T56" fmla="*/ 162 w 561"/>
                <a:gd name="T57" fmla="*/ 517 h 555"/>
                <a:gd name="T58" fmla="*/ 218 w 561"/>
                <a:gd name="T59" fmla="*/ 537 h 555"/>
                <a:gd name="T60" fmla="*/ 243 w 561"/>
                <a:gd name="T61" fmla="*/ 552 h 555"/>
                <a:gd name="T62" fmla="*/ 280 w 561"/>
                <a:gd name="T63" fmla="*/ 496 h 555"/>
                <a:gd name="T64" fmla="*/ 317 w 561"/>
                <a:gd name="T65" fmla="*/ 552 h 555"/>
                <a:gd name="T66" fmla="*/ 343 w 561"/>
                <a:gd name="T67" fmla="*/ 537 h 555"/>
                <a:gd name="T68" fmla="*/ 399 w 561"/>
                <a:gd name="T69" fmla="*/ 517 h 555"/>
                <a:gd name="T70" fmla="*/ 428 w 561"/>
                <a:gd name="T71" fmla="*/ 512 h 555"/>
                <a:gd name="T72" fmla="*/ 433 w 561"/>
                <a:gd name="T73" fmla="*/ 434 h 555"/>
                <a:gd name="T74" fmla="*/ 495 w 561"/>
                <a:gd name="T75" fmla="*/ 458 h 555"/>
                <a:gd name="T76" fmla="*/ 461 w 561"/>
                <a:gd name="T77" fmla="*/ 401 h 555"/>
                <a:gd name="T78" fmla="*/ 536 w 561"/>
                <a:gd name="T79" fmla="*/ 383 h 555"/>
                <a:gd name="T80" fmla="*/ 536 w 561"/>
                <a:gd name="T81" fmla="*/ 353 h 555"/>
                <a:gd name="T82" fmla="*/ 547 w 561"/>
                <a:gd name="T83" fmla="*/ 294 h 555"/>
                <a:gd name="T84" fmla="*/ 557 w 561"/>
                <a:gd name="T85" fmla="*/ 267 h 555"/>
                <a:gd name="T86" fmla="*/ 280 w 561"/>
                <a:gd name="T87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1" h="555">
                  <a:moveTo>
                    <a:pt x="557" y="267"/>
                  </a:moveTo>
                  <a:cubicBezTo>
                    <a:pt x="554" y="263"/>
                    <a:pt x="551" y="261"/>
                    <a:pt x="547" y="261"/>
                  </a:cubicBezTo>
                  <a:cubicBezTo>
                    <a:pt x="542" y="260"/>
                    <a:pt x="519" y="258"/>
                    <a:pt x="498" y="256"/>
                  </a:cubicBezTo>
                  <a:cubicBezTo>
                    <a:pt x="497" y="245"/>
                    <a:pt x="495" y="234"/>
                    <a:pt x="492" y="223"/>
                  </a:cubicBezTo>
                  <a:cubicBezTo>
                    <a:pt x="511" y="214"/>
                    <a:pt x="532" y="204"/>
                    <a:pt x="536" y="202"/>
                  </a:cubicBezTo>
                  <a:cubicBezTo>
                    <a:pt x="540" y="200"/>
                    <a:pt x="543" y="197"/>
                    <a:pt x="544" y="193"/>
                  </a:cubicBezTo>
                  <a:cubicBezTo>
                    <a:pt x="545" y="190"/>
                    <a:pt x="546" y="186"/>
                    <a:pt x="544" y="182"/>
                  </a:cubicBezTo>
                  <a:cubicBezTo>
                    <a:pt x="543" y="178"/>
                    <a:pt x="540" y="175"/>
                    <a:pt x="536" y="173"/>
                  </a:cubicBezTo>
                  <a:cubicBezTo>
                    <a:pt x="533" y="171"/>
                    <a:pt x="529" y="170"/>
                    <a:pt x="525" y="171"/>
                  </a:cubicBezTo>
                  <a:cubicBezTo>
                    <a:pt x="520" y="172"/>
                    <a:pt x="498" y="178"/>
                    <a:pt x="478" y="183"/>
                  </a:cubicBezTo>
                  <a:cubicBezTo>
                    <a:pt x="473" y="173"/>
                    <a:pt x="467" y="163"/>
                    <a:pt x="461" y="154"/>
                  </a:cubicBezTo>
                  <a:cubicBezTo>
                    <a:pt x="476" y="139"/>
                    <a:pt x="492" y="123"/>
                    <a:pt x="495" y="119"/>
                  </a:cubicBezTo>
                  <a:cubicBezTo>
                    <a:pt x="498" y="116"/>
                    <a:pt x="499" y="112"/>
                    <a:pt x="499" y="108"/>
                  </a:cubicBezTo>
                  <a:cubicBezTo>
                    <a:pt x="499" y="104"/>
                    <a:pt x="498" y="100"/>
                    <a:pt x="495" y="97"/>
                  </a:cubicBezTo>
                  <a:cubicBezTo>
                    <a:pt x="493" y="94"/>
                    <a:pt x="489" y="92"/>
                    <a:pt x="485" y="91"/>
                  </a:cubicBezTo>
                  <a:cubicBezTo>
                    <a:pt x="481" y="91"/>
                    <a:pt x="477" y="91"/>
                    <a:pt x="474" y="94"/>
                  </a:cubicBezTo>
                  <a:cubicBezTo>
                    <a:pt x="470" y="96"/>
                    <a:pt x="451" y="109"/>
                    <a:pt x="433" y="121"/>
                  </a:cubicBezTo>
                  <a:cubicBezTo>
                    <a:pt x="425" y="113"/>
                    <a:pt x="417" y="106"/>
                    <a:pt x="408" y="100"/>
                  </a:cubicBezTo>
                  <a:cubicBezTo>
                    <a:pt x="416" y="81"/>
                    <a:pt x="426" y="60"/>
                    <a:pt x="428" y="55"/>
                  </a:cubicBezTo>
                  <a:cubicBezTo>
                    <a:pt x="430" y="52"/>
                    <a:pt x="430" y="47"/>
                    <a:pt x="428" y="44"/>
                  </a:cubicBezTo>
                  <a:cubicBezTo>
                    <a:pt x="427" y="40"/>
                    <a:pt x="424" y="37"/>
                    <a:pt x="421" y="34"/>
                  </a:cubicBezTo>
                  <a:cubicBezTo>
                    <a:pt x="417" y="32"/>
                    <a:pt x="413" y="32"/>
                    <a:pt x="409" y="32"/>
                  </a:cubicBezTo>
                  <a:cubicBezTo>
                    <a:pt x="405" y="33"/>
                    <a:pt x="401" y="35"/>
                    <a:pt x="399" y="39"/>
                  </a:cubicBezTo>
                  <a:cubicBezTo>
                    <a:pt x="396" y="42"/>
                    <a:pt x="383" y="61"/>
                    <a:pt x="371" y="78"/>
                  </a:cubicBezTo>
                  <a:cubicBezTo>
                    <a:pt x="361" y="74"/>
                    <a:pt x="350" y="70"/>
                    <a:pt x="339" y="67"/>
                  </a:cubicBezTo>
                  <a:cubicBezTo>
                    <a:pt x="341" y="46"/>
                    <a:pt x="343" y="23"/>
                    <a:pt x="343" y="18"/>
                  </a:cubicBezTo>
                  <a:cubicBezTo>
                    <a:pt x="343" y="14"/>
                    <a:pt x="342" y="10"/>
                    <a:pt x="339" y="7"/>
                  </a:cubicBezTo>
                  <a:cubicBezTo>
                    <a:pt x="337" y="4"/>
                    <a:pt x="333" y="2"/>
                    <a:pt x="329" y="1"/>
                  </a:cubicBezTo>
                  <a:cubicBezTo>
                    <a:pt x="325" y="0"/>
                    <a:pt x="321" y="1"/>
                    <a:pt x="317" y="3"/>
                  </a:cubicBezTo>
                  <a:cubicBezTo>
                    <a:pt x="314" y="5"/>
                    <a:pt x="311" y="8"/>
                    <a:pt x="310" y="12"/>
                  </a:cubicBezTo>
                  <a:cubicBezTo>
                    <a:pt x="309" y="17"/>
                    <a:pt x="303" y="39"/>
                    <a:pt x="297" y="60"/>
                  </a:cubicBezTo>
                  <a:cubicBezTo>
                    <a:pt x="292" y="59"/>
                    <a:pt x="286" y="59"/>
                    <a:pt x="280" y="59"/>
                  </a:cubicBezTo>
                  <a:cubicBezTo>
                    <a:pt x="275" y="59"/>
                    <a:pt x="269" y="59"/>
                    <a:pt x="263" y="60"/>
                  </a:cubicBezTo>
                  <a:cubicBezTo>
                    <a:pt x="258" y="39"/>
                    <a:pt x="252" y="17"/>
                    <a:pt x="251" y="12"/>
                  </a:cubicBezTo>
                  <a:cubicBezTo>
                    <a:pt x="249" y="8"/>
                    <a:pt x="247" y="5"/>
                    <a:pt x="243" y="3"/>
                  </a:cubicBezTo>
                  <a:cubicBezTo>
                    <a:pt x="240" y="1"/>
                    <a:pt x="236" y="0"/>
                    <a:pt x="232" y="1"/>
                  </a:cubicBezTo>
                  <a:cubicBezTo>
                    <a:pt x="227" y="2"/>
                    <a:pt x="224" y="4"/>
                    <a:pt x="221" y="7"/>
                  </a:cubicBezTo>
                  <a:cubicBezTo>
                    <a:pt x="219" y="10"/>
                    <a:pt x="217" y="14"/>
                    <a:pt x="218" y="18"/>
                  </a:cubicBezTo>
                  <a:cubicBezTo>
                    <a:pt x="218" y="23"/>
                    <a:pt x="220" y="46"/>
                    <a:pt x="222" y="67"/>
                  </a:cubicBezTo>
                  <a:cubicBezTo>
                    <a:pt x="211" y="70"/>
                    <a:pt x="200" y="74"/>
                    <a:pt x="190" y="78"/>
                  </a:cubicBezTo>
                  <a:cubicBezTo>
                    <a:pt x="178" y="61"/>
                    <a:pt x="164" y="42"/>
                    <a:pt x="162" y="39"/>
                  </a:cubicBezTo>
                  <a:cubicBezTo>
                    <a:pt x="159" y="35"/>
                    <a:pt x="155" y="33"/>
                    <a:pt x="152" y="32"/>
                  </a:cubicBezTo>
                  <a:cubicBezTo>
                    <a:pt x="148" y="32"/>
                    <a:pt x="144" y="32"/>
                    <a:pt x="140" y="34"/>
                  </a:cubicBezTo>
                  <a:cubicBezTo>
                    <a:pt x="136" y="37"/>
                    <a:pt x="134" y="40"/>
                    <a:pt x="132" y="44"/>
                  </a:cubicBezTo>
                  <a:cubicBezTo>
                    <a:pt x="131" y="47"/>
                    <a:pt x="131" y="52"/>
                    <a:pt x="133" y="55"/>
                  </a:cubicBezTo>
                  <a:cubicBezTo>
                    <a:pt x="135" y="60"/>
                    <a:pt x="144" y="81"/>
                    <a:pt x="153" y="100"/>
                  </a:cubicBezTo>
                  <a:cubicBezTo>
                    <a:pt x="144" y="106"/>
                    <a:pt x="135" y="113"/>
                    <a:pt x="127" y="121"/>
                  </a:cubicBezTo>
                  <a:cubicBezTo>
                    <a:pt x="110" y="109"/>
                    <a:pt x="91" y="96"/>
                    <a:pt x="87" y="94"/>
                  </a:cubicBezTo>
                  <a:cubicBezTo>
                    <a:pt x="84" y="91"/>
                    <a:pt x="79" y="91"/>
                    <a:pt x="76" y="91"/>
                  </a:cubicBezTo>
                  <a:cubicBezTo>
                    <a:pt x="72" y="92"/>
                    <a:pt x="68" y="94"/>
                    <a:pt x="65" y="97"/>
                  </a:cubicBezTo>
                  <a:cubicBezTo>
                    <a:pt x="63" y="100"/>
                    <a:pt x="61" y="104"/>
                    <a:pt x="61" y="108"/>
                  </a:cubicBezTo>
                  <a:cubicBezTo>
                    <a:pt x="61" y="112"/>
                    <a:pt x="63" y="116"/>
                    <a:pt x="66" y="119"/>
                  </a:cubicBezTo>
                  <a:cubicBezTo>
                    <a:pt x="69" y="123"/>
                    <a:pt x="85" y="139"/>
                    <a:pt x="100" y="154"/>
                  </a:cubicBezTo>
                  <a:cubicBezTo>
                    <a:pt x="93" y="163"/>
                    <a:pt x="88" y="173"/>
                    <a:pt x="83" y="183"/>
                  </a:cubicBezTo>
                  <a:cubicBezTo>
                    <a:pt x="63" y="178"/>
                    <a:pt x="40" y="172"/>
                    <a:pt x="36" y="171"/>
                  </a:cubicBezTo>
                  <a:cubicBezTo>
                    <a:pt x="32" y="170"/>
                    <a:pt x="28" y="171"/>
                    <a:pt x="24" y="173"/>
                  </a:cubicBezTo>
                  <a:cubicBezTo>
                    <a:pt x="21" y="175"/>
                    <a:pt x="18" y="178"/>
                    <a:pt x="16" y="182"/>
                  </a:cubicBezTo>
                  <a:cubicBezTo>
                    <a:pt x="15" y="186"/>
                    <a:pt x="15" y="190"/>
                    <a:pt x="17" y="193"/>
                  </a:cubicBezTo>
                  <a:cubicBezTo>
                    <a:pt x="18" y="197"/>
                    <a:pt x="21" y="200"/>
                    <a:pt x="24" y="202"/>
                  </a:cubicBezTo>
                  <a:cubicBezTo>
                    <a:pt x="29" y="204"/>
                    <a:pt x="49" y="214"/>
                    <a:pt x="68" y="223"/>
                  </a:cubicBezTo>
                  <a:cubicBezTo>
                    <a:pt x="66" y="234"/>
                    <a:pt x="64" y="245"/>
                    <a:pt x="63" y="256"/>
                  </a:cubicBezTo>
                  <a:cubicBezTo>
                    <a:pt x="42" y="258"/>
                    <a:pt x="19" y="260"/>
                    <a:pt x="14" y="261"/>
                  </a:cubicBezTo>
                  <a:cubicBezTo>
                    <a:pt x="10" y="261"/>
                    <a:pt x="6" y="263"/>
                    <a:pt x="4" y="267"/>
                  </a:cubicBezTo>
                  <a:cubicBezTo>
                    <a:pt x="1" y="270"/>
                    <a:pt x="0" y="273"/>
                    <a:pt x="0" y="278"/>
                  </a:cubicBezTo>
                  <a:cubicBezTo>
                    <a:pt x="0" y="282"/>
                    <a:pt x="1" y="286"/>
                    <a:pt x="4" y="289"/>
                  </a:cubicBezTo>
                  <a:cubicBezTo>
                    <a:pt x="6" y="292"/>
                    <a:pt x="10" y="294"/>
                    <a:pt x="14" y="294"/>
                  </a:cubicBezTo>
                  <a:cubicBezTo>
                    <a:pt x="19" y="295"/>
                    <a:pt x="42" y="297"/>
                    <a:pt x="63" y="299"/>
                  </a:cubicBezTo>
                  <a:cubicBezTo>
                    <a:pt x="64" y="310"/>
                    <a:pt x="66" y="321"/>
                    <a:pt x="68" y="332"/>
                  </a:cubicBezTo>
                  <a:cubicBezTo>
                    <a:pt x="49" y="341"/>
                    <a:pt x="29" y="351"/>
                    <a:pt x="24" y="353"/>
                  </a:cubicBezTo>
                  <a:cubicBezTo>
                    <a:pt x="21" y="355"/>
                    <a:pt x="18" y="358"/>
                    <a:pt x="17" y="362"/>
                  </a:cubicBezTo>
                  <a:cubicBezTo>
                    <a:pt x="15" y="366"/>
                    <a:pt x="15" y="370"/>
                    <a:pt x="16" y="374"/>
                  </a:cubicBezTo>
                  <a:cubicBezTo>
                    <a:pt x="18" y="378"/>
                    <a:pt x="21" y="381"/>
                    <a:pt x="24" y="383"/>
                  </a:cubicBezTo>
                  <a:cubicBezTo>
                    <a:pt x="28" y="385"/>
                    <a:pt x="32" y="385"/>
                    <a:pt x="36" y="384"/>
                  </a:cubicBezTo>
                  <a:cubicBezTo>
                    <a:pt x="40" y="383"/>
                    <a:pt x="63" y="377"/>
                    <a:pt x="83" y="372"/>
                  </a:cubicBezTo>
                  <a:cubicBezTo>
                    <a:pt x="88" y="382"/>
                    <a:pt x="93" y="392"/>
                    <a:pt x="100" y="401"/>
                  </a:cubicBezTo>
                  <a:cubicBezTo>
                    <a:pt x="85" y="416"/>
                    <a:pt x="69" y="433"/>
                    <a:pt x="66" y="436"/>
                  </a:cubicBezTo>
                  <a:cubicBezTo>
                    <a:pt x="63" y="439"/>
                    <a:pt x="61" y="443"/>
                    <a:pt x="61" y="447"/>
                  </a:cubicBezTo>
                  <a:cubicBezTo>
                    <a:pt x="61" y="451"/>
                    <a:pt x="63" y="455"/>
                    <a:pt x="65" y="458"/>
                  </a:cubicBezTo>
                  <a:cubicBezTo>
                    <a:pt x="68" y="461"/>
                    <a:pt x="72" y="463"/>
                    <a:pt x="76" y="464"/>
                  </a:cubicBezTo>
                  <a:cubicBezTo>
                    <a:pt x="79" y="465"/>
                    <a:pt x="84" y="464"/>
                    <a:pt x="87" y="462"/>
                  </a:cubicBezTo>
                  <a:cubicBezTo>
                    <a:pt x="91" y="459"/>
                    <a:pt x="110" y="446"/>
                    <a:pt x="127" y="434"/>
                  </a:cubicBezTo>
                  <a:cubicBezTo>
                    <a:pt x="135" y="442"/>
                    <a:pt x="144" y="449"/>
                    <a:pt x="153" y="456"/>
                  </a:cubicBezTo>
                  <a:cubicBezTo>
                    <a:pt x="144" y="475"/>
                    <a:pt x="135" y="496"/>
                    <a:pt x="133" y="500"/>
                  </a:cubicBezTo>
                  <a:cubicBezTo>
                    <a:pt x="131" y="504"/>
                    <a:pt x="131" y="508"/>
                    <a:pt x="132" y="512"/>
                  </a:cubicBezTo>
                  <a:cubicBezTo>
                    <a:pt x="134" y="515"/>
                    <a:pt x="136" y="519"/>
                    <a:pt x="140" y="521"/>
                  </a:cubicBezTo>
                  <a:cubicBezTo>
                    <a:pt x="144" y="523"/>
                    <a:pt x="148" y="523"/>
                    <a:pt x="152" y="523"/>
                  </a:cubicBezTo>
                  <a:cubicBezTo>
                    <a:pt x="155" y="522"/>
                    <a:pt x="159" y="520"/>
                    <a:pt x="162" y="517"/>
                  </a:cubicBezTo>
                  <a:cubicBezTo>
                    <a:pt x="164" y="513"/>
                    <a:pt x="178" y="494"/>
                    <a:pt x="190" y="477"/>
                  </a:cubicBezTo>
                  <a:cubicBezTo>
                    <a:pt x="200" y="481"/>
                    <a:pt x="211" y="485"/>
                    <a:pt x="222" y="488"/>
                  </a:cubicBezTo>
                  <a:cubicBezTo>
                    <a:pt x="220" y="509"/>
                    <a:pt x="218" y="532"/>
                    <a:pt x="218" y="537"/>
                  </a:cubicBezTo>
                  <a:cubicBezTo>
                    <a:pt x="217" y="541"/>
                    <a:pt x="219" y="545"/>
                    <a:pt x="221" y="548"/>
                  </a:cubicBezTo>
                  <a:cubicBezTo>
                    <a:pt x="224" y="551"/>
                    <a:pt x="227" y="553"/>
                    <a:pt x="232" y="554"/>
                  </a:cubicBezTo>
                  <a:cubicBezTo>
                    <a:pt x="236" y="555"/>
                    <a:pt x="240" y="554"/>
                    <a:pt x="243" y="552"/>
                  </a:cubicBezTo>
                  <a:cubicBezTo>
                    <a:pt x="247" y="550"/>
                    <a:pt x="249" y="547"/>
                    <a:pt x="251" y="543"/>
                  </a:cubicBezTo>
                  <a:cubicBezTo>
                    <a:pt x="252" y="538"/>
                    <a:pt x="258" y="516"/>
                    <a:pt x="263" y="496"/>
                  </a:cubicBezTo>
                  <a:cubicBezTo>
                    <a:pt x="269" y="496"/>
                    <a:pt x="275" y="496"/>
                    <a:pt x="280" y="496"/>
                  </a:cubicBezTo>
                  <a:cubicBezTo>
                    <a:pt x="286" y="496"/>
                    <a:pt x="292" y="496"/>
                    <a:pt x="297" y="496"/>
                  </a:cubicBezTo>
                  <a:cubicBezTo>
                    <a:pt x="303" y="516"/>
                    <a:pt x="309" y="538"/>
                    <a:pt x="310" y="543"/>
                  </a:cubicBezTo>
                  <a:cubicBezTo>
                    <a:pt x="311" y="547"/>
                    <a:pt x="314" y="550"/>
                    <a:pt x="317" y="552"/>
                  </a:cubicBezTo>
                  <a:cubicBezTo>
                    <a:pt x="321" y="554"/>
                    <a:pt x="325" y="555"/>
                    <a:pt x="329" y="554"/>
                  </a:cubicBezTo>
                  <a:cubicBezTo>
                    <a:pt x="333" y="553"/>
                    <a:pt x="337" y="551"/>
                    <a:pt x="339" y="548"/>
                  </a:cubicBezTo>
                  <a:cubicBezTo>
                    <a:pt x="342" y="545"/>
                    <a:pt x="343" y="541"/>
                    <a:pt x="343" y="537"/>
                  </a:cubicBezTo>
                  <a:cubicBezTo>
                    <a:pt x="343" y="532"/>
                    <a:pt x="341" y="509"/>
                    <a:pt x="339" y="488"/>
                  </a:cubicBezTo>
                  <a:cubicBezTo>
                    <a:pt x="350" y="485"/>
                    <a:pt x="361" y="481"/>
                    <a:pt x="371" y="477"/>
                  </a:cubicBezTo>
                  <a:cubicBezTo>
                    <a:pt x="383" y="494"/>
                    <a:pt x="396" y="513"/>
                    <a:pt x="399" y="517"/>
                  </a:cubicBezTo>
                  <a:cubicBezTo>
                    <a:pt x="401" y="520"/>
                    <a:pt x="405" y="522"/>
                    <a:pt x="409" y="523"/>
                  </a:cubicBezTo>
                  <a:cubicBezTo>
                    <a:pt x="413" y="523"/>
                    <a:pt x="417" y="523"/>
                    <a:pt x="421" y="521"/>
                  </a:cubicBezTo>
                  <a:cubicBezTo>
                    <a:pt x="424" y="519"/>
                    <a:pt x="427" y="515"/>
                    <a:pt x="428" y="512"/>
                  </a:cubicBezTo>
                  <a:cubicBezTo>
                    <a:pt x="430" y="508"/>
                    <a:pt x="430" y="504"/>
                    <a:pt x="428" y="500"/>
                  </a:cubicBezTo>
                  <a:cubicBezTo>
                    <a:pt x="426" y="496"/>
                    <a:pt x="416" y="475"/>
                    <a:pt x="408" y="456"/>
                  </a:cubicBezTo>
                  <a:cubicBezTo>
                    <a:pt x="417" y="449"/>
                    <a:pt x="425" y="442"/>
                    <a:pt x="433" y="434"/>
                  </a:cubicBezTo>
                  <a:cubicBezTo>
                    <a:pt x="451" y="446"/>
                    <a:pt x="470" y="459"/>
                    <a:pt x="474" y="462"/>
                  </a:cubicBezTo>
                  <a:cubicBezTo>
                    <a:pt x="477" y="464"/>
                    <a:pt x="481" y="465"/>
                    <a:pt x="485" y="464"/>
                  </a:cubicBezTo>
                  <a:cubicBezTo>
                    <a:pt x="489" y="463"/>
                    <a:pt x="493" y="461"/>
                    <a:pt x="495" y="458"/>
                  </a:cubicBezTo>
                  <a:cubicBezTo>
                    <a:pt x="498" y="455"/>
                    <a:pt x="499" y="451"/>
                    <a:pt x="499" y="447"/>
                  </a:cubicBezTo>
                  <a:cubicBezTo>
                    <a:pt x="499" y="443"/>
                    <a:pt x="498" y="439"/>
                    <a:pt x="495" y="436"/>
                  </a:cubicBezTo>
                  <a:cubicBezTo>
                    <a:pt x="492" y="433"/>
                    <a:pt x="476" y="416"/>
                    <a:pt x="461" y="401"/>
                  </a:cubicBezTo>
                  <a:cubicBezTo>
                    <a:pt x="467" y="392"/>
                    <a:pt x="473" y="382"/>
                    <a:pt x="478" y="372"/>
                  </a:cubicBezTo>
                  <a:cubicBezTo>
                    <a:pt x="498" y="377"/>
                    <a:pt x="520" y="383"/>
                    <a:pt x="525" y="384"/>
                  </a:cubicBezTo>
                  <a:cubicBezTo>
                    <a:pt x="529" y="385"/>
                    <a:pt x="533" y="385"/>
                    <a:pt x="536" y="383"/>
                  </a:cubicBezTo>
                  <a:cubicBezTo>
                    <a:pt x="540" y="381"/>
                    <a:pt x="543" y="378"/>
                    <a:pt x="544" y="374"/>
                  </a:cubicBezTo>
                  <a:cubicBezTo>
                    <a:pt x="546" y="370"/>
                    <a:pt x="545" y="366"/>
                    <a:pt x="544" y="362"/>
                  </a:cubicBezTo>
                  <a:cubicBezTo>
                    <a:pt x="543" y="358"/>
                    <a:pt x="540" y="355"/>
                    <a:pt x="536" y="353"/>
                  </a:cubicBezTo>
                  <a:cubicBezTo>
                    <a:pt x="532" y="351"/>
                    <a:pt x="511" y="341"/>
                    <a:pt x="492" y="332"/>
                  </a:cubicBezTo>
                  <a:cubicBezTo>
                    <a:pt x="495" y="321"/>
                    <a:pt x="497" y="310"/>
                    <a:pt x="498" y="299"/>
                  </a:cubicBezTo>
                  <a:cubicBezTo>
                    <a:pt x="519" y="297"/>
                    <a:pt x="542" y="295"/>
                    <a:pt x="547" y="294"/>
                  </a:cubicBezTo>
                  <a:cubicBezTo>
                    <a:pt x="551" y="294"/>
                    <a:pt x="554" y="292"/>
                    <a:pt x="557" y="289"/>
                  </a:cubicBezTo>
                  <a:cubicBezTo>
                    <a:pt x="560" y="286"/>
                    <a:pt x="561" y="282"/>
                    <a:pt x="561" y="278"/>
                  </a:cubicBezTo>
                  <a:cubicBezTo>
                    <a:pt x="561" y="273"/>
                    <a:pt x="560" y="270"/>
                    <a:pt x="557" y="267"/>
                  </a:cubicBezTo>
                  <a:close/>
                  <a:moveTo>
                    <a:pt x="280" y="428"/>
                  </a:moveTo>
                  <a:cubicBezTo>
                    <a:pt x="197" y="428"/>
                    <a:pt x="130" y="361"/>
                    <a:pt x="130" y="278"/>
                  </a:cubicBezTo>
                  <a:cubicBezTo>
                    <a:pt x="130" y="194"/>
                    <a:pt x="197" y="127"/>
                    <a:pt x="280" y="127"/>
                  </a:cubicBezTo>
                  <a:cubicBezTo>
                    <a:pt x="363" y="127"/>
                    <a:pt x="431" y="194"/>
                    <a:pt x="431" y="278"/>
                  </a:cubicBezTo>
                  <a:cubicBezTo>
                    <a:pt x="431" y="361"/>
                    <a:pt x="363" y="428"/>
                    <a:pt x="280" y="4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56" name="Graphic 55" descr="Clipboard Checked outline">
            <a:extLst>
              <a:ext uri="{FF2B5EF4-FFF2-40B4-BE49-F238E27FC236}">
                <a16:creationId xmlns:a16="http://schemas.microsoft.com/office/drawing/2014/main" id="{0666E150-79AD-0F36-161C-C26E0098B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0874" y="4015401"/>
            <a:ext cx="387795" cy="38779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D2CB979-74FA-37B5-8D78-B8E21DFE5514}"/>
              </a:ext>
            </a:extLst>
          </p:cNvPr>
          <p:cNvSpPr txBox="1"/>
          <p:nvPr/>
        </p:nvSpPr>
        <p:spPr>
          <a:xfrm>
            <a:off x="686640" y="2383318"/>
            <a:ext cx="182880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914240" hangingPunct="1"/>
            <a:r>
              <a:rPr lang="en-IN" sz="1600" kern="1200" cap="none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PS-CA</a:t>
            </a:r>
          </a:p>
          <a:p>
            <a:pPr defTabSz="914240" hangingPunct="1"/>
            <a:r>
              <a:rPr lang="en-IN" sz="1600" kern="1200" cap="none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Scope</a:t>
            </a:r>
          </a:p>
          <a:p>
            <a:pPr defTabSz="914240" hangingPunct="1"/>
            <a:r>
              <a:rPr lang="en-IN" sz="1600" kern="1200" cap="none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Considerations</a:t>
            </a:r>
          </a:p>
          <a:p>
            <a:pPr algn="l" defTabSz="825500"/>
            <a:endParaRPr lang="en-CA" sz="1600" b="0" cap="none"/>
          </a:p>
        </p:txBody>
      </p:sp>
    </p:spTree>
    <p:extLst>
      <p:ext uri="{BB962C8B-B14F-4D97-AF65-F5344CB8AC3E}">
        <p14:creationId xmlns:p14="http://schemas.microsoft.com/office/powerpoint/2010/main" val="338650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0533-3081-B4B5-1A71-39862BC2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5" y="1934216"/>
            <a:ext cx="5232966" cy="1165860"/>
          </a:xfrm>
        </p:spPr>
        <p:txBody>
          <a:bodyPr/>
          <a:lstStyle/>
          <a:p>
            <a:r>
              <a:rPr lang="en-US" sz="2800"/>
              <a:t>IPS Updates</a:t>
            </a:r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29054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621E-9768-5D33-7E97-234D9FBB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4048"/>
            <a:ext cx="8025619" cy="475488"/>
          </a:xfrm>
        </p:spPr>
        <p:txBody>
          <a:bodyPr>
            <a:normAutofit/>
          </a:bodyPr>
          <a:lstStyle/>
          <a:p>
            <a:r>
              <a:rPr lang="en-US" dirty="0" err="1"/>
              <a:t>Observation.status</a:t>
            </a:r>
            <a:r>
              <a:rPr lang="en-US" dirty="0"/>
              <a:t> to allow for “pending” lab results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1E9BB-2EE3-E768-4922-2EA60E0F8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055077"/>
            <a:ext cx="7867357" cy="3831248"/>
          </a:xfrm>
        </p:spPr>
        <p:txBody>
          <a:bodyPr>
            <a:normAutofit fontScale="92500"/>
          </a:bodyPr>
          <a:lstStyle/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request to relax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Observation.status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allow for pending lab results has been approved.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ValueSet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changed from 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https://hl7.org/fhir/uv/ips/2024Sep/ValueSet-results-status-uv-ips.html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https://build.fhir.org/ig/HL7/fhir-ips/ValueSet-results-status-uv-ips.html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 final | amended | corrected } to { registered | preliminary | final | amended | corrected | cancelled | unknown }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ValueSet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applies to profiles “Observation Results - Laboratory/Pathology (IPS)” and “Observation Results - Radiology (IPS)”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Similary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new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ValueSets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been created for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ImagingStudy.status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DiagnosticResult.status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ImagingStudy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Status: 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https://build.fhir.org/ig/HL7/fhir-ips/ValueSet-imaging-study-status-uv-ips.html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(previously 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https://hl7.org/fhir/R4/valueset-imagingstudy-status.html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(basically excludes “entered-in-error”)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DiagnosticReport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Status: 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https://build.fhir.org/ig/HL7/fhir-ips/ValueSet-diagnostics-report-status-uv-ips.html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(previously fixed to “final” from 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https://hl7.org/fhir/R4/valueset-diagnostic-report-status.html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vastly larger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ValueSet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planned post-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Projectathon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6D5611-2E18-2280-D178-B3D5AF454721}"/>
              </a:ext>
            </a:extLst>
          </p:cNvPr>
          <p:cNvCxnSpPr/>
          <p:nvPr/>
        </p:nvCxnSpPr>
        <p:spPr>
          <a:xfrm>
            <a:off x="460605" y="807444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176749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C7E-C56D-1A1C-162F-E0D42FB7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 WG Calls Update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7CC4-0627-7FBF-E353-C4DC3A958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015512"/>
            <a:ext cx="7645564" cy="3519913"/>
          </a:xfrm>
        </p:spPr>
        <p:txBody>
          <a:bodyPr>
            <a:normAutofit/>
          </a:bodyPr>
          <a:lstStyle/>
          <a:p>
            <a:pPr marL="1524" indent="0">
              <a:buNone/>
            </a:pP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https://confluence.hl7.org/display/PC/IPS+2024-11-27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Versioning – which version of IPS does an IPS document conform to?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to use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composition.meta.profile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not forced to</a:t>
            </a:r>
          </a:p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Obligations, once available, will be used with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composition.meta.profile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MAY</a:t>
            </a:r>
          </a:p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$summary to support Profile input parameter, mirroring $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docref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" indent="0">
              <a:buNone/>
            </a:pP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24" indent="0">
              <a:buNone/>
            </a:pP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https://confluence.hl7.org/display/PC/IPS+2024-12-04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 McClure joined to discuss Gender Harmony extension requests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24" indent="0">
              <a:buNone/>
            </a:pP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D72D72-A453-D897-66CA-F17E122592E9}"/>
              </a:ext>
            </a:extLst>
          </p:cNvPr>
          <p:cNvCxnSpPr/>
          <p:nvPr/>
        </p:nvCxnSpPr>
        <p:spPr>
          <a:xfrm>
            <a:off x="281311" y="859536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69145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D7CD-A9A8-5DFB-50E4-B6BC774C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IPS WG Calls Update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F243-F1A5-C7BA-89FE-AA4152DE6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942975"/>
            <a:ext cx="7645564" cy="3592449"/>
          </a:xfrm>
        </p:spPr>
        <p:txBody>
          <a:bodyPr>
            <a:normAutofit fontScale="85000" lnSpcReduction="20000"/>
          </a:bodyPr>
          <a:lstStyle/>
          <a:p>
            <a:pPr marL="1524" indent="0">
              <a:buNone/>
            </a:pPr>
            <a:r>
              <a:rPr lang="en-CA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https://confluence.hl7.org/display/PC/IPS+2024-12-11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on alignment on IPS Patient and IPA Patient (diff card on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Patient.identifier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on rendering of Condition profile, and 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24" indent="0">
              <a:buNone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24" indent="0">
              <a:buNone/>
            </a:pPr>
            <a:r>
              <a:rPr lang="en-CA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https://confluence.hl7.org/display/PC/IPS+2024-12-18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discussion on alignment on IPS Patient and IPA Patient (diff card on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Patient.identifier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24" indent="0">
              <a:buNone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24" indent="0">
              <a:buNone/>
            </a:pPr>
            <a:r>
              <a:rPr lang="en-CA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https://chat.fhir.org/#narrow/channel/207835-IPS/topic/IPS.202024.20Year.20End.20Summary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D’Amore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wrote up a 2024 year-end summary of IPS successes/announcements (NB!), along with upcoming 2025 events (incl IHE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Connectathon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Toronto in Feb 2025)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81CFCD-01BB-F4F3-C146-E0F5B56982B3}"/>
              </a:ext>
            </a:extLst>
          </p:cNvPr>
          <p:cNvCxnSpPr/>
          <p:nvPr/>
        </p:nvCxnSpPr>
        <p:spPr>
          <a:xfrm>
            <a:off x="275334" y="686219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350308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FB10-58C9-708C-6FBA-54BE6EB6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Vote 7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0531-BCD4-7056-8FA1-577392EE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859536"/>
            <a:ext cx="7645564" cy="3200400"/>
          </a:xfrm>
        </p:spPr>
        <p:txBody>
          <a:bodyPr>
            <a:normAutofit/>
          </a:bodyPr>
          <a:lstStyle/>
          <a:p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https://chat.fhir.org/#narrow/channel/207835-IPS/topic/IPS.20Block-Vote-7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Block Vote 7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Patient Care FHIR Call Jan 9</a:t>
            </a:r>
            <a:r>
              <a:rPr lang="en-CA" sz="135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2025, 5pm ET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jira.hl7.org/browse/FHIR-39889"/>
              </a:rPr>
              <a:t>https://jira.hl7.org/browse/FHIR-39889 - </a:t>
            </a:r>
            <a:r>
              <a:rPr lang="en-CA" sz="135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jira.hl7.org/browse/FHIR-39889"/>
              </a:rPr>
              <a:t>Patient.identifier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IPS/IPA diff, new narrative section</a:t>
            </a:r>
            <a:b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jira.hl7.org/browse/FHIR-43721"/>
              </a:rPr>
              <a:t>https://jira.hl7.org/browse/FHIR-43721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req to relax Patient card for research; future use</a:t>
            </a:r>
            <a:b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ttps://jira.hl7.org/browse/FHIR-44765"/>
              </a:rPr>
              <a:t>https://jira.hl7.org/browse/FHIR-44765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Med </a:t>
            </a:r>
            <a:r>
              <a:rPr lang="en-CA" sz="135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35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Ratio binding loosened to allow UCUM + SCT (</a:t>
            </a:r>
            <a:r>
              <a:rPr lang="en-CA" sz="135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UCUM only)</a:t>
            </a:r>
            <a:b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https://jira.hl7.org/browse/FHIR-47521"/>
              </a:rPr>
              <a:t>https://jira.hl7.org/browse/FHIR-47521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IPS version guidance</a:t>
            </a:r>
            <a:b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https://jira.hl7.org/browse/FHIR-47779"/>
              </a:rPr>
              <a:t>https://jira.hl7.org/browse/FHIR-47779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CA" sz="135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GenderIdentity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extension to be added to Patient profile</a:t>
            </a:r>
            <a:b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tooltip="https://jira.hl7.org/browse/FHIR-47780"/>
              </a:rPr>
              <a:t>https://jira.hl7.org/browse/FHIR-47780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CA" sz="135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personalPronoun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extension to be added (similar to US Core)</a:t>
            </a:r>
            <a:b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https://jira.hl7.org/browse/FHIR-47782"/>
              </a:rPr>
              <a:t>https://jira.hl7.org/browse/FHIR-47782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Sex Param </a:t>
            </a:r>
            <a:r>
              <a:rPr lang="en-CA" sz="135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Clinc</a:t>
            </a:r>
            <a:r>
              <a:rPr lang="en-CA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– guidance added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7F4DD-616A-A9E1-7D93-A22E8C819A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510" y="683065"/>
            <a:ext cx="8486368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DAB6-EFB6-F9D0-7D16-9EDA06E5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Slicing Rule fix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A4EA-15C4-CFEC-E8B7-C6910507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91" y="859536"/>
            <a:ext cx="7645564" cy="3200400"/>
          </a:xfrm>
        </p:spPr>
        <p:txBody>
          <a:bodyPr/>
          <a:lstStyle/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PS-CA will also be changing slicing rules from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FixedCodeableConcept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PatternCodeableConcept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(e.g.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Patient.identifier:JHN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Patient.identifier:MRN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due to unintended behaviours.</a:t>
            </a:r>
          </a:p>
          <a:p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FixedCodeableConcept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applied very strictly when matching for slicing, 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PatternCodeableConcept</a:t>
            </a:r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more permissive</a:t>
            </a:r>
          </a:p>
          <a:p>
            <a:r>
              <a:rPr lang="en-C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 this in PS-CA post-</a:t>
            </a:r>
            <a:r>
              <a:rPr lang="en-CA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Projectathon</a:t>
            </a:r>
            <a:endParaRPr lang="en-CA" sz="13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6E763B-B51C-500C-7C41-2E6A51F0F6A7}"/>
              </a:ext>
            </a:extLst>
          </p:cNvPr>
          <p:cNvCxnSpPr/>
          <p:nvPr/>
        </p:nvCxnSpPr>
        <p:spPr>
          <a:xfrm>
            <a:off x="335098" y="728054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363221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770FA78-1E97-481E-FCEB-1775C253673C}"/>
              </a:ext>
            </a:extLst>
          </p:cNvPr>
          <p:cNvGrpSpPr/>
          <p:nvPr/>
        </p:nvGrpSpPr>
        <p:grpSpPr>
          <a:xfrm>
            <a:off x="3044188" y="1769985"/>
            <a:ext cx="3156205" cy="3156205"/>
            <a:chOff x="2652557" y="903743"/>
            <a:chExt cx="3819008" cy="3819008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E16B7E4-3370-97CB-3211-5B0E54C2A383}"/>
                </a:ext>
              </a:extLst>
            </p:cNvPr>
            <p:cNvSpPr/>
            <p:nvPr/>
          </p:nvSpPr>
          <p:spPr>
            <a:xfrm>
              <a:off x="2652557" y="903743"/>
              <a:ext cx="3819008" cy="3819008"/>
            </a:xfrm>
            <a:custGeom>
              <a:avLst/>
              <a:gdLst>
                <a:gd name="connsiteX0" fmla="*/ 2182655 w 2182655"/>
                <a:gd name="connsiteY0" fmla="*/ 1091328 h 2182655"/>
                <a:gd name="connsiteX1" fmla="*/ 1091328 w 2182655"/>
                <a:gd name="connsiteY1" fmla="*/ 2182655 h 2182655"/>
                <a:gd name="connsiteX2" fmla="*/ 0 w 2182655"/>
                <a:gd name="connsiteY2" fmla="*/ 1091328 h 2182655"/>
                <a:gd name="connsiteX3" fmla="*/ 1091328 w 2182655"/>
                <a:gd name="connsiteY3" fmla="*/ 0 h 2182655"/>
                <a:gd name="connsiteX4" fmla="*/ 2182655 w 2182655"/>
                <a:gd name="connsiteY4" fmla="*/ 1091328 h 218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655" h="2182655">
                  <a:moveTo>
                    <a:pt x="2182655" y="1091328"/>
                  </a:moveTo>
                  <a:cubicBezTo>
                    <a:pt x="2182655" y="1694051"/>
                    <a:pt x="1694051" y="2182655"/>
                    <a:pt x="1091328" y="2182655"/>
                  </a:cubicBezTo>
                  <a:cubicBezTo>
                    <a:pt x="488604" y="2182655"/>
                    <a:pt x="0" y="1694051"/>
                    <a:pt x="0" y="1091328"/>
                  </a:cubicBezTo>
                  <a:cubicBezTo>
                    <a:pt x="0" y="488604"/>
                    <a:pt x="488604" y="0"/>
                    <a:pt x="1091328" y="0"/>
                  </a:cubicBezTo>
                  <a:cubicBezTo>
                    <a:pt x="1694051" y="0"/>
                    <a:pt x="2182655" y="488604"/>
                    <a:pt x="2182655" y="1091328"/>
                  </a:cubicBezTo>
                  <a:close/>
                </a:path>
              </a:pathLst>
            </a:custGeom>
            <a:solidFill>
              <a:srgbClr val="7F7F7F"/>
            </a:solidFill>
            <a:ln w="147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914240" hangingPunct="1"/>
              <a:endParaRPr lang="en-US" sz="1800" kern="1200" cap="none">
                <a:solidFill>
                  <a:prstClr val="black"/>
                </a:solidFill>
                <a:latin typeface="Segoe UI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4E63346-A1D2-F30A-DD15-CD0967F1A7CB}"/>
                </a:ext>
              </a:extLst>
            </p:cNvPr>
            <p:cNvGrpSpPr/>
            <p:nvPr/>
          </p:nvGrpSpPr>
          <p:grpSpPr>
            <a:xfrm>
              <a:off x="2768564" y="1019750"/>
              <a:ext cx="3586994" cy="3586994"/>
              <a:chOff x="3703083" y="1445342"/>
              <a:chExt cx="4782658" cy="478265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1CAC44F-584A-F5D0-DF4E-CDE680533DC3}"/>
                  </a:ext>
                </a:extLst>
              </p:cNvPr>
              <p:cNvSpPr/>
              <p:nvPr/>
            </p:nvSpPr>
            <p:spPr>
              <a:xfrm>
                <a:off x="3739355" y="2003677"/>
                <a:ext cx="2355056" cy="1832994"/>
              </a:xfrm>
              <a:custGeom>
                <a:avLst/>
                <a:gdLst>
                  <a:gd name="connsiteX0" fmla="*/ 899460 w 2585266"/>
                  <a:gd name="connsiteY0" fmla="*/ 0 h 2012172"/>
                  <a:gd name="connsiteX1" fmla="*/ 0 w 2585266"/>
                  <a:gd name="connsiteY1" fmla="*/ 1554552 h 2012172"/>
                  <a:gd name="connsiteX2" fmla="*/ 2585267 w 2585266"/>
                  <a:gd name="connsiteY2" fmla="*/ 2012172 h 2012172"/>
                  <a:gd name="connsiteX3" fmla="*/ 899460 w 2585266"/>
                  <a:gd name="connsiteY3" fmla="*/ 0 h 2012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5266" h="2012172">
                    <a:moveTo>
                      <a:pt x="899460" y="0"/>
                    </a:moveTo>
                    <a:cubicBezTo>
                      <a:pt x="436236" y="388601"/>
                      <a:pt x="109133" y="933970"/>
                      <a:pt x="0" y="1554552"/>
                    </a:cubicBezTo>
                    <a:lnTo>
                      <a:pt x="2585267" y="2012172"/>
                    </a:lnTo>
                    <a:lnTo>
                      <a:pt x="89946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4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01C95A-4999-74AE-6E01-FEA5A40764F6}"/>
                  </a:ext>
                </a:extLst>
              </p:cNvPr>
              <p:cNvSpPr/>
              <p:nvPr/>
            </p:nvSpPr>
            <p:spPr>
              <a:xfrm>
                <a:off x="4558722" y="1445342"/>
                <a:ext cx="1535690" cy="2391329"/>
              </a:xfrm>
              <a:custGeom>
                <a:avLst/>
                <a:gdLst>
                  <a:gd name="connsiteX0" fmla="*/ 1685806 w 1685806"/>
                  <a:gd name="connsiteY0" fmla="*/ 0 h 2625085"/>
                  <a:gd name="connsiteX1" fmla="*/ 0 w 1685806"/>
                  <a:gd name="connsiteY1" fmla="*/ 612913 h 2625085"/>
                  <a:gd name="connsiteX2" fmla="*/ 1685806 w 1685806"/>
                  <a:gd name="connsiteY2" fmla="*/ 2625086 h 2625085"/>
                  <a:gd name="connsiteX3" fmla="*/ 1685806 w 1685806"/>
                  <a:gd name="connsiteY3" fmla="*/ 0 h 262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5806" h="2625085">
                    <a:moveTo>
                      <a:pt x="1685806" y="0"/>
                    </a:moveTo>
                    <a:cubicBezTo>
                      <a:pt x="1043988" y="0"/>
                      <a:pt x="455998" y="230506"/>
                      <a:pt x="0" y="612913"/>
                    </a:cubicBezTo>
                    <a:lnTo>
                      <a:pt x="1685806" y="2625086"/>
                    </a:lnTo>
                    <a:lnTo>
                      <a:pt x="168580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4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FD89364-8DFE-8957-A3D2-514F9716DE50}"/>
                  </a:ext>
                </a:extLst>
              </p:cNvPr>
              <p:cNvSpPr/>
              <p:nvPr/>
            </p:nvSpPr>
            <p:spPr>
              <a:xfrm>
                <a:off x="6094412" y="2005020"/>
                <a:ext cx="2355324" cy="1831650"/>
              </a:xfrm>
              <a:custGeom>
                <a:avLst/>
                <a:gdLst>
                  <a:gd name="connsiteX0" fmla="*/ 2585562 w 2585561"/>
                  <a:gd name="connsiteY0" fmla="*/ 1555289 h 2010697"/>
                  <a:gd name="connsiteX1" fmla="*/ 1687429 w 2585561"/>
                  <a:gd name="connsiteY1" fmla="*/ 0 h 2010697"/>
                  <a:gd name="connsiteX2" fmla="*/ 0 w 2585561"/>
                  <a:gd name="connsiteY2" fmla="*/ 2010698 h 2010697"/>
                  <a:gd name="connsiteX3" fmla="*/ 2585562 w 2585561"/>
                  <a:gd name="connsiteY3" fmla="*/ 1555289 h 201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5561" h="2010697">
                    <a:moveTo>
                      <a:pt x="2585562" y="1555289"/>
                    </a:moveTo>
                    <a:cubicBezTo>
                      <a:pt x="2477019" y="934560"/>
                      <a:pt x="2150358" y="388896"/>
                      <a:pt x="1687429" y="0"/>
                    </a:cubicBezTo>
                    <a:lnTo>
                      <a:pt x="0" y="2010698"/>
                    </a:lnTo>
                    <a:lnTo>
                      <a:pt x="2585562" y="1555289"/>
                    </a:lnTo>
                    <a:close/>
                  </a:path>
                </a:pathLst>
              </a:custGeom>
              <a:solidFill>
                <a:srgbClr val="C00000"/>
              </a:solidFill>
              <a:ln w="14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EA77773-2172-8EAA-1AEA-AED0C07AA284}"/>
                  </a:ext>
                </a:extLst>
              </p:cNvPr>
              <p:cNvSpPr/>
              <p:nvPr/>
            </p:nvSpPr>
            <p:spPr>
              <a:xfrm>
                <a:off x="6094412" y="1445342"/>
                <a:ext cx="1537168" cy="2391329"/>
              </a:xfrm>
              <a:custGeom>
                <a:avLst/>
                <a:gdLst>
                  <a:gd name="connsiteX0" fmla="*/ 1687429 w 1687428"/>
                  <a:gd name="connsiteY0" fmla="*/ 614388 h 2625085"/>
                  <a:gd name="connsiteX1" fmla="*/ 0 w 1687428"/>
                  <a:gd name="connsiteY1" fmla="*/ 0 h 2625085"/>
                  <a:gd name="connsiteX2" fmla="*/ 0 w 1687428"/>
                  <a:gd name="connsiteY2" fmla="*/ 2625086 h 2625085"/>
                  <a:gd name="connsiteX3" fmla="*/ 1687429 w 1687428"/>
                  <a:gd name="connsiteY3" fmla="*/ 614388 h 262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7428" h="2625085">
                    <a:moveTo>
                      <a:pt x="1687429" y="614388"/>
                    </a:moveTo>
                    <a:cubicBezTo>
                      <a:pt x="1231136" y="231096"/>
                      <a:pt x="642556" y="0"/>
                      <a:pt x="0" y="0"/>
                    </a:cubicBezTo>
                    <a:lnTo>
                      <a:pt x="0" y="2625086"/>
                    </a:lnTo>
                    <a:lnTo>
                      <a:pt x="1687429" y="6143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4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C74F1D6-C827-9DDC-2AE6-96CB1989B98C}"/>
                  </a:ext>
                </a:extLst>
              </p:cNvPr>
              <p:cNvSpPr/>
              <p:nvPr/>
            </p:nvSpPr>
            <p:spPr>
              <a:xfrm>
                <a:off x="5275314" y="3836671"/>
                <a:ext cx="1636314" cy="2391329"/>
              </a:xfrm>
              <a:custGeom>
                <a:avLst/>
                <a:gdLst>
                  <a:gd name="connsiteX0" fmla="*/ 0 w 1796266"/>
                  <a:gd name="connsiteY0" fmla="*/ 2466991 h 2625085"/>
                  <a:gd name="connsiteX1" fmla="*/ 899166 w 1796266"/>
                  <a:gd name="connsiteY1" fmla="*/ 2625086 h 2625085"/>
                  <a:gd name="connsiteX2" fmla="*/ 1796266 w 1796266"/>
                  <a:gd name="connsiteY2" fmla="*/ 2467728 h 2625085"/>
                  <a:gd name="connsiteX3" fmla="*/ 899166 w 1796266"/>
                  <a:gd name="connsiteY3" fmla="*/ 0 h 2625085"/>
                  <a:gd name="connsiteX4" fmla="*/ 0 w 1796266"/>
                  <a:gd name="connsiteY4" fmla="*/ 2466991 h 262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6266" h="2625085">
                    <a:moveTo>
                      <a:pt x="0" y="2466991"/>
                    </a:moveTo>
                    <a:cubicBezTo>
                      <a:pt x="280501" y="2569192"/>
                      <a:pt x="583270" y="2625086"/>
                      <a:pt x="899166" y="2625086"/>
                    </a:cubicBezTo>
                    <a:cubicBezTo>
                      <a:pt x="1214323" y="2625086"/>
                      <a:pt x="1516356" y="2569487"/>
                      <a:pt x="1796266" y="2467728"/>
                    </a:cubicBezTo>
                    <a:lnTo>
                      <a:pt x="899166" y="0"/>
                    </a:lnTo>
                    <a:lnTo>
                      <a:pt x="0" y="2466991"/>
                    </a:lnTo>
                    <a:close/>
                  </a:path>
                </a:pathLst>
              </a:custGeom>
              <a:solidFill>
                <a:srgbClr val="7F7F7F"/>
              </a:solidFill>
              <a:ln w="14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4ECCB6B-A698-9BCC-9EEC-DE47468F7B57}"/>
                  </a:ext>
                </a:extLst>
              </p:cNvPr>
              <p:cNvSpPr/>
              <p:nvPr/>
            </p:nvSpPr>
            <p:spPr>
              <a:xfrm>
                <a:off x="6094412" y="3836671"/>
                <a:ext cx="2070918" cy="2247983"/>
              </a:xfrm>
              <a:custGeom>
                <a:avLst/>
                <a:gdLst>
                  <a:gd name="connsiteX0" fmla="*/ 897101 w 2273353"/>
                  <a:gd name="connsiteY0" fmla="*/ 2467728 h 2467727"/>
                  <a:gd name="connsiteX1" fmla="*/ 2273354 w 2273353"/>
                  <a:gd name="connsiteY1" fmla="*/ 1313428 h 2467727"/>
                  <a:gd name="connsiteX2" fmla="*/ 0 w 2273353"/>
                  <a:gd name="connsiteY2" fmla="*/ 0 h 2467727"/>
                  <a:gd name="connsiteX3" fmla="*/ 897101 w 2273353"/>
                  <a:gd name="connsiteY3" fmla="*/ 2467728 h 2467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353" h="2467727">
                    <a:moveTo>
                      <a:pt x="897101" y="2467728"/>
                    </a:moveTo>
                    <a:cubicBezTo>
                      <a:pt x="1480076" y="2255804"/>
                      <a:pt x="1966602" y="1843164"/>
                      <a:pt x="2273354" y="1313428"/>
                    </a:cubicBezTo>
                    <a:lnTo>
                      <a:pt x="0" y="0"/>
                    </a:lnTo>
                    <a:lnTo>
                      <a:pt x="897101" y="2467728"/>
                    </a:lnTo>
                    <a:close/>
                  </a:path>
                </a:pathLst>
              </a:custGeom>
              <a:solidFill>
                <a:srgbClr val="C00000"/>
              </a:solidFill>
              <a:ln w="14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FD1A102-7998-32BE-F406-7F342FE22929}"/>
                  </a:ext>
                </a:extLst>
              </p:cNvPr>
              <p:cNvSpPr/>
              <p:nvPr/>
            </p:nvSpPr>
            <p:spPr>
              <a:xfrm>
                <a:off x="6094412" y="3421816"/>
                <a:ext cx="2391329" cy="1611192"/>
              </a:xfrm>
              <a:custGeom>
                <a:avLst/>
                <a:gdLst>
                  <a:gd name="connsiteX0" fmla="*/ 2585562 w 2625085"/>
                  <a:gd name="connsiteY0" fmla="*/ 0 h 1768688"/>
                  <a:gd name="connsiteX1" fmla="*/ 0 w 2625085"/>
                  <a:gd name="connsiteY1" fmla="*/ 455408 h 1768688"/>
                  <a:gd name="connsiteX2" fmla="*/ 2273354 w 2625085"/>
                  <a:gd name="connsiteY2" fmla="*/ 1768688 h 1768688"/>
                  <a:gd name="connsiteX3" fmla="*/ 2625086 w 2625085"/>
                  <a:gd name="connsiteY3" fmla="*/ 455408 h 1768688"/>
                  <a:gd name="connsiteX4" fmla="*/ 2585562 w 2625085"/>
                  <a:gd name="connsiteY4" fmla="*/ 0 h 176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5085" h="1768688">
                    <a:moveTo>
                      <a:pt x="2585562" y="0"/>
                    </a:moveTo>
                    <a:lnTo>
                      <a:pt x="0" y="455408"/>
                    </a:lnTo>
                    <a:lnTo>
                      <a:pt x="2273354" y="1768688"/>
                    </a:lnTo>
                    <a:cubicBezTo>
                      <a:pt x="2496928" y="1382447"/>
                      <a:pt x="2625086" y="933970"/>
                      <a:pt x="2625086" y="455408"/>
                    </a:cubicBezTo>
                    <a:cubicBezTo>
                      <a:pt x="2625086" y="300115"/>
                      <a:pt x="2611518" y="147919"/>
                      <a:pt x="258556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4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850CF68-D3E0-D29A-5FC8-0AF51DFD5326}"/>
                  </a:ext>
                </a:extLst>
              </p:cNvPr>
              <p:cNvSpPr/>
              <p:nvPr/>
            </p:nvSpPr>
            <p:spPr>
              <a:xfrm>
                <a:off x="4022553" y="3836671"/>
                <a:ext cx="2071858" cy="2247312"/>
              </a:xfrm>
              <a:custGeom>
                <a:avLst/>
                <a:gdLst>
                  <a:gd name="connsiteX0" fmla="*/ 0 w 2274385"/>
                  <a:gd name="connsiteY0" fmla="*/ 1311510 h 2466990"/>
                  <a:gd name="connsiteX1" fmla="*/ 1375220 w 2274385"/>
                  <a:gd name="connsiteY1" fmla="*/ 2466991 h 2466990"/>
                  <a:gd name="connsiteX2" fmla="*/ 2274386 w 2274385"/>
                  <a:gd name="connsiteY2" fmla="*/ 0 h 2466990"/>
                  <a:gd name="connsiteX3" fmla="*/ 0 w 2274385"/>
                  <a:gd name="connsiteY3" fmla="*/ 1311510 h 246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4385" h="2466990">
                    <a:moveTo>
                      <a:pt x="0" y="1311510"/>
                    </a:moveTo>
                    <a:cubicBezTo>
                      <a:pt x="306309" y="1841542"/>
                      <a:pt x="792540" y="2254624"/>
                      <a:pt x="1375220" y="2466991"/>
                    </a:cubicBezTo>
                    <a:lnTo>
                      <a:pt x="2274386" y="0"/>
                    </a:lnTo>
                    <a:lnTo>
                      <a:pt x="0" y="1311510"/>
                    </a:lnTo>
                    <a:close/>
                  </a:path>
                </a:pathLst>
              </a:custGeom>
              <a:solidFill>
                <a:srgbClr val="C00000"/>
              </a:solidFill>
              <a:ln w="14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654FF12-7233-8431-4A5A-F613002C4E96}"/>
                  </a:ext>
                </a:extLst>
              </p:cNvPr>
              <p:cNvSpPr/>
              <p:nvPr/>
            </p:nvSpPr>
            <p:spPr>
              <a:xfrm>
                <a:off x="3703083" y="3419801"/>
                <a:ext cx="2391329" cy="1611594"/>
              </a:xfrm>
              <a:custGeom>
                <a:avLst/>
                <a:gdLst>
                  <a:gd name="connsiteX0" fmla="*/ 39819 w 2625085"/>
                  <a:gd name="connsiteY0" fmla="*/ 0 h 1769130"/>
                  <a:gd name="connsiteX1" fmla="*/ 0 w 2625085"/>
                  <a:gd name="connsiteY1" fmla="*/ 457620 h 1769130"/>
                  <a:gd name="connsiteX2" fmla="*/ 350700 w 2625085"/>
                  <a:gd name="connsiteY2" fmla="*/ 1769131 h 1769130"/>
                  <a:gd name="connsiteX3" fmla="*/ 2625086 w 2625085"/>
                  <a:gd name="connsiteY3" fmla="*/ 457620 h 1769130"/>
                  <a:gd name="connsiteX4" fmla="*/ 39819 w 2625085"/>
                  <a:gd name="connsiteY4" fmla="*/ 0 h 176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5085" h="1769130">
                    <a:moveTo>
                      <a:pt x="39819" y="0"/>
                    </a:moveTo>
                    <a:cubicBezTo>
                      <a:pt x="13715" y="148657"/>
                      <a:pt x="0" y="301590"/>
                      <a:pt x="0" y="457620"/>
                    </a:cubicBezTo>
                    <a:cubicBezTo>
                      <a:pt x="0" y="935297"/>
                      <a:pt x="127715" y="1383184"/>
                      <a:pt x="350700" y="1769131"/>
                    </a:cubicBezTo>
                    <a:lnTo>
                      <a:pt x="2625086" y="457620"/>
                    </a:lnTo>
                    <a:lnTo>
                      <a:pt x="39819" y="0"/>
                    </a:lnTo>
                    <a:close/>
                  </a:path>
                </a:pathLst>
              </a:custGeom>
              <a:solidFill>
                <a:srgbClr val="BFBFBF"/>
              </a:solidFill>
              <a:ln w="14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3733CA-C3F0-213B-0673-B36DA4997E6F}"/>
                  </a:ext>
                </a:extLst>
              </p:cNvPr>
              <p:cNvSpPr/>
              <p:nvPr/>
            </p:nvSpPr>
            <p:spPr>
              <a:xfrm>
                <a:off x="4722735" y="2921419"/>
                <a:ext cx="2331538" cy="2331538"/>
              </a:xfrm>
              <a:custGeom>
                <a:avLst/>
                <a:gdLst>
                  <a:gd name="connsiteX0" fmla="*/ 2182655 w 2182655"/>
                  <a:gd name="connsiteY0" fmla="*/ 1091328 h 2182655"/>
                  <a:gd name="connsiteX1" fmla="*/ 1091328 w 2182655"/>
                  <a:gd name="connsiteY1" fmla="*/ 2182655 h 2182655"/>
                  <a:gd name="connsiteX2" fmla="*/ 0 w 2182655"/>
                  <a:gd name="connsiteY2" fmla="*/ 1091328 h 2182655"/>
                  <a:gd name="connsiteX3" fmla="*/ 1091328 w 2182655"/>
                  <a:gd name="connsiteY3" fmla="*/ 0 h 2182655"/>
                  <a:gd name="connsiteX4" fmla="*/ 2182655 w 2182655"/>
                  <a:gd name="connsiteY4" fmla="*/ 1091328 h 2182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2655" h="2182655">
                    <a:moveTo>
                      <a:pt x="2182655" y="1091328"/>
                    </a:moveTo>
                    <a:cubicBezTo>
                      <a:pt x="2182655" y="1694051"/>
                      <a:pt x="1694051" y="2182655"/>
                      <a:pt x="1091328" y="2182655"/>
                    </a:cubicBezTo>
                    <a:cubicBezTo>
                      <a:pt x="488604" y="2182655"/>
                      <a:pt x="0" y="1694051"/>
                      <a:pt x="0" y="1091328"/>
                    </a:cubicBezTo>
                    <a:cubicBezTo>
                      <a:pt x="0" y="488604"/>
                      <a:pt x="488604" y="0"/>
                      <a:pt x="1091328" y="0"/>
                    </a:cubicBezTo>
                    <a:cubicBezTo>
                      <a:pt x="1694051" y="0"/>
                      <a:pt x="2182655" y="488604"/>
                      <a:pt x="2182655" y="1091328"/>
                    </a:cubicBezTo>
                    <a:close/>
                  </a:path>
                </a:pathLst>
              </a:custGeom>
              <a:solidFill>
                <a:schemeClr val="tx1">
                  <a:alpha val="31000"/>
                </a:schemeClr>
              </a:solidFill>
              <a:ln w="14742" cap="flat">
                <a:noFill/>
                <a:prstDash val="solid"/>
                <a:miter/>
              </a:ln>
              <a:effectLst>
                <a:softEdge rad="495300"/>
              </a:effectLst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6B6F9C6-60E0-3052-093A-C38DB3F2BF11}"/>
                  </a:ext>
                </a:extLst>
              </p:cNvPr>
              <p:cNvSpPr/>
              <p:nvPr/>
            </p:nvSpPr>
            <p:spPr>
              <a:xfrm>
                <a:off x="5273753" y="3016012"/>
                <a:ext cx="1641318" cy="1641318"/>
              </a:xfrm>
              <a:custGeom>
                <a:avLst/>
                <a:gdLst>
                  <a:gd name="connsiteX0" fmla="*/ 2182655 w 2182655"/>
                  <a:gd name="connsiteY0" fmla="*/ 1091328 h 2182655"/>
                  <a:gd name="connsiteX1" fmla="*/ 1091328 w 2182655"/>
                  <a:gd name="connsiteY1" fmla="*/ 2182655 h 2182655"/>
                  <a:gd name="connsiteX2" fmla="*/ 0 w 2182655"/>
                  <a:gd name="connsiteY2" fmla="*/ 1091328 h 2182655"/>
                  <a:gd name="connsiteX3" fmla="*/ 1091328 w 2182655"/>
                  <a:gd name="connsiteY3" fmla="*/ 0 h 2182655"/>
                  <a:gd name="connsiteX4" fmla="*/ 2182655 w 2182655"/>
                  <a:gd name="connsiteY4" fmla="*/ 1091328 h 2182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2655" h="2182655">
                    <a:moveTo>
                      <a:pt x="2182655" y="1091328"/>
                    </a:moveTo>
                    <a:cubicBezTo>
                      <a:pt x="2182655" y="1694051"/>
                      <a:pt x="1694051" y="2182655"/>
                      <a:pt x="1091328" y="2182655"/>
                    </a:cubicBezTo>
                    <a:cubicBezTo>
                      <a:pt x="488604" y="2182655"/>
                      <a:pt x="0" y="1694051"/>
                      <a:pt x="0" y="1091328"/>
                    </a:cubicBezTo>
                    <a:cubicBezTo>
                      <a:pt x="0" y="488604"/>
                      <a:pt x="488604" y="0"/>
                      <a:pt x="1091328" y="0"/>
                    </a:cubicBezTo>
                    <a:cubicBezTo>
                      <a:pt x="1694051" y="0"/>
                      <a:pt x="2182655" y="488604"/>
                      <a:pt x="2182655" y="1091328"/>
                    </a:cubicBezTo>
                    <a:close/>
                  </a:path>
                </a:pathLst>
              </a:custGeom>
              <a:gradFill>
                <a:gsLst>
                  <a:gs pos="4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14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914240" hangingPunct="1"/>
                <a:endParaRPr lang="en-US" sz="1800" kern="1200" cap="none">
                  <a:solidFill>
                    <a:prstClr val="black"/>
                  </a:solidFill>
                  <a:latin typeface="Segoe UI"/>
                </a:endParaRPr>
              </a:p>
            </p:txBody>
          </p:sp>
          <p:pic>
            <p:nvPicPr>
              <p:cNvPr id="31" name="Graphic 30" descr="Handshake outline">
                <a:extLst>
                  <a:ext uri="{FF2B5EF4-FFF2-40B4-BE49-F238E27FC236}">
                    <a16:creationId xmlns:a16="http://schemas.microsoft.com/office/drawing/2014/main" id="{F02AA9F4-8458-7617-3F39-67979399F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573339" y="3315598"/>
                <a:ext cx="1042146" cy="1042146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F93A527-AC9C-3AB4-4C9E-573C931776B5}"/>
                  </a:ext>
                </a:extLst>
              </p:cNvPr>
              <p:cNvSpPr txBox="1"/>
              <p:nvPr/>
            </p:nvSpPr>
            <p:spPr>
              <a:xfrm>
                <a:off x="6094412" y="2181015"/>
                <a:ext cx="1227479" cy="30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4240" hangingPunct="1">
                  <a:lnSpc>
                    <a:spcPct val="110000"/>
                  </a:lnSpc>
                  <a:defRPr/>
                </a:pPr>
                <a:endParaRPr lang="en-US" sz="1050" cap="none">
                  <a:solidFill>
                    <a:prstClr val="white"/>
                  </a:solidFill>
                  <a:latin typeface="Segoe UI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1600E7-FCA5-5F54-4015-20322724BCF1}"/>
                  </a:ext>
                </a:extLst>
              </p:cNvPr>
              <p:cNvSpPr txBox="1"/>
              <p:nvPr/>
            </p:nvSpPr>
            <p:spPr>
              <a:xfrm>
                <a:off x="6821873" y="2924944"/>
                <a:ext cx="1227479" cy="30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prstClr val="white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PCHOs</a:t>
                </a:r>
                <a:endParaRPr lang="en-US" sz="1050" cap="none">
                  <a:solidFill>
                    <a:prstClr val="white"/>
                  </a:solidFill>
                  <a:latin typeface="Segoe UI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FDA11F-EB19-4312-158A-68DF48200DBB}"/>
                  </a:ext>
                </a:extLst>
              </p:cNvPr>
              <p:cNvSpPr txBox="1"/>
              <p:nvPr/>
            </p:nvSpPr>
            <p:spPr>
              <a:xfrm>
                <a:off x="6929520" y="3861137"/>
                <a:ext cx="1227479" cy="30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prstClr val="white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IPSCC</a:t>
                </a:r>
                <a:endParaRPr lang="en-US" sz="1050" cap="none">
                  <a:solidFill>
                    <a:prstClr val="white"/>
                  </a:solidFill>
                  <a:latin typeface="Segoe UI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6E7B93-DE18-C6D0-8A90-BD5B8A88CE26}"/>
                  </a:ext>
                </a:extLst>
              </p:cNvPr>
              <p:cNvSpPr txBox="1"/>
              <p:nvPr/>
            </p:nvSpPr>
            <p:spPr>
              <a:xfrm>
                <a:off x="6525206" y="4972625"/>
                <a:ext cx="1533221" cy="30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prstClr val="white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International SDOs</a:t>
                </a:r>
                <a:endParaRPr lang="en-US" sz="1050" cap="none">
                  <a:solidFill>
                    <a:prstClr val="white"/>
                  </a:solidFill>
                  <a:latin typeface="Segoe UI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F0AC51-06F4-660E-CBFF-91A979BC5E0A}"/>
                  </a:ext>
                </a:extLst>
              </p:cNvPr>
              <p:cNvSpPr txBox="1"/>
              <p:nvPr/>
            </p:nvSpPr>
            <p:spPr>
              <a:xfrm>
                <a:off x="5482716" y="5311863"/>
                <a:ext cx="1227479" cy="30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Canada</a:t>
                </a:r>
              </a:p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Health</a:t>
                </a:r>
              </a:p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Infoway</a:t>
                </a:r>
                <a:endParaRPr lang="en-US" sz="1050" cap="none">
                  <a:solidFill>
                    <a:schemeClr val="bg1"/>
                  </a:solidFill>
                  <a:latin typeface="Segoe UI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BE00FB-492A-8C28-BCD4-CAFB61116873}"/>
                  </a:ext>
                </a:extLst>
              </p:cNvPr>
              <p:cNvSpPr txBox="1"/>
              <p:nvPr/>
            </p:nvSpPr>
            <p:spPr>
              <a:xfrm>
                <a:off x="4483448" y="4823838"/>
                <a:ext cx="1227479" cy="30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prstClr val="white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Other </a:t>
                </a:r>
              </a:p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prstClr val="white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Nations</a:t>
                </a:r>
                <a:endParaRPr lang="en-US" sz="1050" cap="none">
                  <a:solidFill>
                    <a:prstClr val="white"/>
                  </a:solidFill>
                  <a:latin typeface="Segoe UI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72409F-747A-6AF6-3FE9-FC9BD5718F4A}"/>
                  </a:ext>
                </a:extLst>
              </p:cNvPr>
              <p:cNvSpPr txBox="1"/>
              <p:nvPr/>
            </p:nvSpPr>
            <p:spPr>
              <a:xfrm>
                <a:off x="3991031" y="3861137"/>
                <a:ext cx="1227479" cy="30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prstClr val="white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GDHCN</a:t>
                </a:r>
                <a:endParaRPr lang="en-US" sz="1050" cap="none">
                  <a:solidFill>
                    <a:prstClr val="white"/>
                  </a:solidFill>
                  <a:latin typeface="Segoe UI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CEF8A01-8589-72FC-26A7-403D98A0A850}"/>
                  </a:ext>
                </a:extLst>
              </p:cNvPr>
              <p:cNvSpPr txBox="1"/>
              <p:nvPr/>
            </p:nvSpPr>
            <p:spPr>
              <a:xfrm>
                <a:off x="4118551" y="3016145"/>
                <a:ext cx="1227479" cy="30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schemeClr val="bg1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GDHP-IPS Stream</a:t>
                </a:r>
                <a:endParaRPr lang="en-US" sz="1050" cap="none">
                  <a:solidFill>
                    <a:schemeClr val="bg1"/>
                  </a:solidFill>
                  <a:latin typeface="Segoe UI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DFC6C9C-B9E1-6354-4991-97D47AD1F572}"/>
                  </a:ext>
                </a:extLst>
              </p:cNvPr>
              <p:cNvSpPr txBox="1"/>
              <p:nvPr/>
            </p:nvSpPr>
            <p:spPr>
              <a:xfrm>
                <a:off x="5020288" y="2114315"/>
                <a:ext cx="2184252" cy="30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schemeClr val="bg1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Canadian </a:t>
                </a:r>
              </a:p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schemeClr val="bg1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Patient Summary Implementers </a:t>
                </a:r>
              </a:p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schemeClr val="bg1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Jurisdictions  </a:t>
                </a:r>
              </a:p>
              <a:p>
                <a:pPr defTabSz="914240" hangingPunct="1">
                  <a:lnSpc>
                    <a:spcPct val="110000"/>
                  </a:lnSpc>
                  <a:defRPr/>
                </a:pPr>
                <a:r>
                  <a:rPr lang="en-US" sz="1050" cap="none">
                    <a:solidFill>
                      <a:schemeClr val="bg1"/>
                    </a:solidFill>
                    <a:latin typeface="Segoe UI" panose="020B0502040204020203" pitchFamily="34" charset="0"/>
                    <a:ea typeface="Calibri Light" charset="0"/>
                    <a:cs typeface="Segoe UI" panose="020B0502040204020203" pitchFamily="34" charset="0"/>
                  </a:rPr>
                  <a:t> &amp; Vendors</a:t>
                </a:r>
                <a:endParaRPr lang="en-US" sz="1050" cap="none">
                  <a:solidFill>
                    <a:schemeClr val="bg1"/>
                  </a:solidFill>
                  <a:latin typeface="Segoe UI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51753A6D-45D9-0176-5FE0-F1ED7C0852DE}"/>
              </a:ext>
            </a:extLst>
          </p:cNvPr>
          <p:cNvSpPr txBox="1">
            <a:spLocks/>
          </p:cNvSpPr>
          <p:nvPr/>
        </p:nvSpPr>
        <p:spPr>
          <a:xfrm>
            <a:off x="277566" y="229404"/>
            <a:ext cx="8689453" cy="47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3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46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68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892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15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37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60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783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Infoway Partnerships: IPS and PS-CA</a:t>
            </a:r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2F1D71-FAF7-A90F-CAE9-697E220FBC2B}"/>
              </a:ext>
            </a:extLst>
          </p:cNvPr>
          <p:cNvCxnSpPr/>
          <p:nvPr/>
        </p:nvCxnSpPr>
        <p:spPr>
          <a:xfrm>
            <a:off x="335099" y="622173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ECDF27-77C5-6B00-078F-B952424C9E9B}"/>
              </a:ext>
            </a:extLst>
          </p:cNvPr>
          <p:cNvSpPr txBox="1"/>
          <p:nvPr/>
        </p:nvSpPr>
        <p:spPr>
          <a:xfrm>
            <a:off x="6976898" y="4083819"/>
            <a:ext cx="224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cap="none">
                <a:latin typeface="Arial" panose="020B0604020202020204" pitchFamily="34" charset="0"/>
                <a:cs typeface="Arial" panose="020B0604020202020204" pitchFamily="34" charset="0"/>
              </a:rPr>
              <a:t>Legend:</a:t>
            </a:r>
          </a:p>
          <a:p>
            <a:pPr algn="l"/>
            <a:r>
              <a:rPr lang="en-US" sz="600" cap="none">
                <a:latin typeface="Arial" panose="020B0604020202020204" pitchFamily="34" charset="0"/>
                <a:cs typeface="Arial" panose="020B0604020202020204" pitchFamily="34" charset="0"/>
              </a:rPr>
              <a:t>GDHP</a:t>
            </a:r>
            <a:r>
              <a:rPr lang="en-US" sz="600" b="0" cap="none">
                <a:latin typeface="Arial" panose="020B0604020202020204" pitchFamily="34" charset="0"/>
                <a:cs typeface="Arial" panose="020B0604020202020204" pitchFamily="34" charset="0"/>
              </a:rPr>
              <a:t>: Global Digital Health Partnership</a:t>
            </a:r>
          </a:p>
          <a:p>
            <a:pPr algn="l"/>
            <a:r>
              <a:rPr lang="en-US" sz="600" cap="none">
                <a:latin typeface="Arial" panose="020B0604020202020204" pitchFamily="34" charset="0"/>
                <a:cs typeface="Arial" panose="020B0604020202020204" pitchFamily="34" charset="0"/>
              </a:rPr>
              <a:t>GDHCN</a:t>
            </a:r>
            <a:r>
              <a:rPr lang="en-US" sz="600" b="0" cap="none">
                <a:latin typeface="Arial" panose="020B0604020202020204" pitchFamily="34" charset="0"/>
                <a:cs typeface="Arial" panose="020B0604020202020204" pitchFamily="34" charset="0"/>
              </a:rPr>
              <a:t>: Global Digital Health Certification Network</a:t>
            </a:r>
          </a:p>
          <a:p>
            <a:pPr algn="l"/>
            <a:r>
              <a:rPr lang="en-US" sz="600" cap="none">
                <a:latin typeface="Arial" panose="020B0604020202020204" pitchFamily="34" charset="0"/>
                <a:cs typeface="Arial" panose="020B0604020202020204" pitchFamily="34" charset="0"/>
              </a:rPr>
              <a:t>SDOs</a:t>
            </a:r>
            <a:r>
              <a:rPr lang="en-US" sz="600" b="0" cap="none">
                <a:latin typeface="Arial" panose="020B0604020202020204" pitchFamily="34" charset="0"/>
                <a:cs typeface="Arial" panose="020B0604020202020204" pitchFamily="34" charset="0"/>
              </a:rPr>
              <a:t>: Standards Development Organizations</a:t>
            </a:r>
          </a:p>
          <a:p>
            <a:pPr algn="l"/>
            <a:r>
              <a:rPr lang="en-US" sz="600" cap="none">
                <a:latin typeface="Arial" panose="020B0604020202020204" pitchFamily="34" charset="0"/>
                <a:cs typeface="Arial" panose="020B0604020202020204" pitchFamily="34" charset="0"/>
              </a:rPr>
              <a:t>IPSCC</a:t>
            </a:r>
            <a:r>
              <a:rPr lang="en-US" sz="600" b="0" cap="none">
                <a:latin typeface="Arial" panose="020B0604020202020204" pitchFamily="34" charset="0"/>
                <a:cs typeface="Arial" panose="020B0604020202020204" pitchFamily="34" charset="0"/>
              </a:rPr>
              <a:t>: International Patient Summary Coordination Committee</a:t>
            </a:r>
            <a:endParaRPr lang="en-CA" sz="600" b="0" cap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58DB641-2622-E0BA-885A-26994BBAEA55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5F45CAD-0CC2-0860-B8A3-50AB7FECAC3D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17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5B31AA-C900-4285-AD04-228B4F4543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1558" b="41558"/>
          <a:stretch/>
        </p:blipFill>
        <p:spPr>
          <a:xfrm>
            <a:off x="6959889" y="4688229"/>
            <a:ext cx="1920160" cy="325205"/>
          </a:xfrm>
          <a:prstGeom prst="rect">
            <a:avLst/>
          </a:prstGeom>
        </p:spPr>
      </p:pic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BF1E7720-0731-97B9-E47C-AF34354AA7D8}"/>
              </a:ext>
            </a:extLst>
          </p:cNvPr>
          <p:cNvSpPr/>
          <p:nvPr/>
        </p:nvSpPr>
        <p:spPr>
          <a:xfrm>
            <a:off x="1858811" y="766475"/>
            <a:ext cx="5526961" cy="783293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2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cap="none">
                <a:latin typeface="Arial" panose="020B0604020202020204" pitchFamily="34" charset="0"/>
                <a:cs typeface="Arial" panose="020B0604020202020204" pitchFamily="34" charset="0"/>
              </a:rPr>
              <a:t>Working together</a:t>
            </a:r>
            <a:r>
              <a:rPr lang="en-CA" sz="1400" b="0" cap="none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CA" sz="1400" cap="none">
                <a:latin typeface="Arial" panose="020B0604020202020204" pitchFamily="34" charset="0"/>
                <a:cs typeface="Arial" panose="020B0604020202020204" pitchFamily="34" charset="0"/>
              </a:rPr>
              <a:t>evolve the IPS </a:t>
            </a:r>
            <a:r>
              <a:rPr lang="en-CA" sz="1400" b="0" cap="none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CA" sz="1400" cap="none">
                <a:latin typeface="Arial" panose="020B0604020202020204" pitchFamily="34" charset="0"/>
                <a:cs typeface="Arial" panose="020B0604020202020204" pitchFamily="34" charset="0"/>
              </a:rPr>
              <a:t>formal processes</a:t>
            </a:r>
            <a:r>
              <a:rPr lang="en-CA" sz="1400" b="0" cap="none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CA" sz="1400" b="0" cap="none">
                <a:latin typeface="Arial" panose="020B0604020202020204" pitchFamily="34" charset="0"/>
                <a:cs typeface="Arial" panose="020B0604020202020204" pitchFamily="34" charset="0"/>
              </a:rPr>
              <a:t>introducing changes based on </a:t>
            </a:r>
            <a:r>
              <a:rPr lang="en-CA" sz="1400" cap="none">
                <a:latin typeface="Arial" panose="020B0604020202020204" pitchFamily="34" charset="0"/>
                <a:cs typeface="Arial" panose="020B0604020202020204" pitchFamily="34" charset="0"/>
              </a:rPr>
              <a:t>implementation experience</a:t>
            </a:r>
            <a:r>
              <a:rPr lang="en-CA" sz="1400" b="0" cap="none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CA" sz="1400" b="0" cap="none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CA" sz="1400" cap="none">
                <a:latin typeface="Arial" panose="020B0604020202020204" pitchFamily="34" charset="0"/>
                <a:cs typeface="Arial" panose="020B0604020202020204" pitchFamily="34" charset="0"/>
              </a:rPr>
              <a:t>benefit of all IPS implementers</a:t>
            </a:r>
            <a:r>
              <a:rPr lang="en-CA" sz="1400" b="0" cap="none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CA" sz="1200" b="0"/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ECA6246-71E1-4B38-59E5-AD8CDD705BFE}"/>
              </a:ext>
            </a:extLst>
          </p:cNvPr>
          <p:cNvCxnSpPr>
            <a:stCxn id="197" idx="2"/>
            <a:endCxn id="46" idx="3"/>
          </p:cNvCxnSpPr>
          <p:nvPr/>
        </p:nvCxnSpPr>
        <p:spPr>
          <a:xfrm flipH="1">
            <a:off x="4622291" y="1549768"/>
            <a:ext cx="1" cy="220217"/>
          </a:xfrm>
          <a:prstGeom prst="line">
            <a:avLst/>
          </a:prstGeom>
          <a:ln w="76200">
            <a:solidFill>
              <a:srgbClr val="7F7F7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2">
            <a:extLst>
              <a:ext uri="{FF2B5EF4-FFF2-40B4-BE49-F238E27FC236}">
                <a16:creationId xmlns:a16="http://schemas.microsoft.com/office/drawing/2014/main" id="{7EE05E1A-2FEE-E654-AE58-E62400170677}"/>
              </a:ext>
            </a:extLst>
          </p:cNvPr>
          <p:cNvSpPr txBox="1">
            <a:spLocks/>
          </p:cNvSpPr>
          <p:nvPr/>
        </p:nvSpPr>
        <p:spPr>
          <a:xfrm>
            <a:off x="277566" y="229404"/>
            <a:ext cx="8602483" cy="47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3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46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68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892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15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37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60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783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How Canadian Requirements Enter the Global Landscape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260CD81-6655-F2A2-93D9-F321A4897D01}"/>
              </a:ext>
            </a:extLst>
          </p:cNvPr>
          <p:cNvCxnSpPr/>
          <p:nvPr/>
        </p:nvCxnSpPr>
        <p:spPr>
          <a:xfrm>
            <a:off x="335099" y="622173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</p:cxnSp>
      <p:sp>
        <p:nvSpPr>
          <p:cNvPr id="66" name="Footer Placeholder 5">
            <a:extLst>
              <a:ext uri="{FF2B5EF4-FFF2-40B4-BE49-F238E27FC236}">
                <a16:creationId xmlns:a16="http://schemas.microsoft.com/office/drawing/2014/main" id="{83E066C7-6605-9BF0-0F65-6EF5B00D2B67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67" name="Slide Number Placeholder 3">
            <a:extLst>
              <a:ext uri="{FF2B5EF4-FFF2-40B4-BE49-F238E27FC236}">
                <a16:creationId xmlns:a16="http://schemas.microsoft.com/office/drawing/2014/main" id="{32D59B0D-C90E-E9AA-8E4F-9C6094F6045B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18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177F1649-28B4-85E4-B5D2-F854EDDCF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558" b="41558"/>
          <a:stretch/>
        </p:blipFill>
        <p:spPr>
          <a:xfrm>
            <a:off x="6959889" y="4688229"/>
            <a:ext cx="1920160" cy="325205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F2C88C23-7334-B880-0597-D9AC8A722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60" y="1892480"/>
            <a:ext cx="2487476" cy="198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9232B5CF-4A5A-C1CE-8B50-D106F4D4ED4B}"/>
              </a:ext>
            </a:extLst>
          </p:cNvPr>
          <p:cNvSpPr txBox="1"/>
          <p:nvPr/>
        </p:nvSpPr>
        <p:spPr>
          <a:xfrm>
            <a:off x="314215" y="812325"/>
            <a:ext cx="8529184" cy="646986"/>
          </a:xfrm>
          <a:prstGeom prst="roundRect">
            <a:avLst/>
          </a:prstGeom>
          <a:solidFill>
            <a:srgbClr val="C00000"/>
          </a:solidFill>
        </p:spPr>
        <p:txBody>
          <a:bodyPr wrap="square" anchor="ctr">
            <a:spAutoFit/>
          </a:bodyPr>
          <a:lstStyle/>
          <a:p>
            <a:r>
              <a:rPr lang="en-CA" sz="16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Health Infoway represents the Canadian implementers’ needs into the IPS and applies IPS updates to the PS-CA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3BFE80B-8357-A3D9-0748-177FFDEB70C1}"/>
              </a:ext>
            </a:extLst>
          </p:cNvPr>
          <p:cNvSpPr txBox="1"/>
          <p:nvPr/>
        </p:nvSpPr>
        <p:spPr>
          <a:xfrm>
            <a:off x="931514" y="1549693"/>
            <a:ext cx="1608568" cy="33855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 Coordination Committee </a:t>
            </a:r>
          </a:p>
          <a:p>
            <a:r>
              <a:rPr lang="en-US" sz="8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Model</a:t>
            </a:r>
            <a:endParaRPr lang="en-CA" sz="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8C01E-5219-CF71-3B88-66E170B87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609" y="1706221"/>
            <a:ext cx="5677705" cy="2294938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CAD9CEA2-7E9C-4D4D-F98D-D86922DF254B}"/>
              </a:ext>
            </a:extLst>
          </p:cNvPr>
          <p:cNvSpPr txBox="1"/>
          <p:nvPr/>
        </p:nvSpPr>
        <p:spPr>
          <a:xfrm>
            <a:off x="369596" y="4012895"/>
            <a:ext cx="8473803" cy="510778"/>
          </a:xfrm>
          <a:prstGeom prst="round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12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IPSCC is introducing a new process model for inputs into the IPS. Infoway is participating in a pilot of the new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12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bi-weekly with participation from the 5 SDOs: HL7, ISO, SNOMED, IHE and CEN. (+ Infoway)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F0D1B-6ACB-E28D-2922-B0023D9BFF14}"/>
              </a:ext>
            </a:extLst>
          </p:cNvPr>
          <p:cNvSpPr txBox="1"/>
          <p:nvPr/>
        </p:nvSpPr>
        <p:spPr>
          <a:xfrm>
            <a:off x="4615774" y="1549693"/>
            <a:ext cx="2613375" cy="21544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HL7 Consensus Structures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0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0533-3081-B4B5-1A71-39862BC2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5" y="1934216"/>
            <a:ext cx="4682839" cy="1165860"/>
          </a:xfrm>
        </p:spPr>
        <p:txBody>
          <a:bodyPr/>
          <a:lstStyle/>
          <a:p>
            <a:r>
              <a:rPr lang="en-US" sz="2800"/>
              <a:t>Patient Summary</a:t>
            </a:r>
            <a:endParaRPr lang="en-CA" sz="2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E6B446-2FBE-CFCC-18CC-DCE148A73165}"/>
              </a:ext>
            </a:extLst>
          </p:cNvPr>
          <p:cNvSpPr txBox="1">
            <a:spLocks/>
          </p:cNvSpPr>
          <p:nvPr/>
        </p:nvSpPr>
        <p:spPr>
          <a:xfrm>
            <a:off x="810151" y="2398342"/>
            <a:ext cx="5232966" cy="163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3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46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68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892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15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37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60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783" algn="l" defTabSz="30955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Canadian Implementation Guides (IG):</a:t>
            </a:r>
          </a:p>
          <a:p>
            <a:pPr marL="936000" indent="-457200">
              <a:buFont typeface="Arial" panose="020B0604020202020204" pitchFamily="34" charset="0"/>
              <a:buChar char="•"/>
            </a:pPr>
            <a:r>
              <a:rPr lang="en-US" sz="1600">
                <a:hlinkClick r:id="rId2"/>
              </a:rPr>
              <a:t>BC IG</a:t>
            </a:r>
            <a:endParaRPr lang="en-US" sz="1600">
              <a:hlinkClick r:id="rId3"/>
            </a:endParaRPr>
          </a:p>
          <a:p>
            <a:pPr marL="936000" indent="-457200">
              <a:buFont typeface="Arial" panose="020B0604020202020204" pitchFamily="34" charset="0"/>
              <a:buChar char="•"/>
            </a:pPr>
            <a:r>
              <a:rPr lang="en-US" sz="1600">
                <a:hlinkClick r:id="rId3"/>
              </a:rPr>
              <a:t>AB IG </a:t>
            </a:r>
            <a:endParaRPr lang="en-US" sz="1600"/>
          </a:p>
          <a:p>
            <a:pPr marL="936000" indent="-457200">
              <a:buFont typeface="Arial" panose="020B0604020202020204" pitchFamily="34" charset="0"/>
              <a:buChar char="•"/>
            </a:pPr>
            <a:r>
              <a:rPr lang="en-US" sz="1600">
                <a:hlinkClick r:id="rId4"/>
              </a:rPr>
              <a:t>ON IG</a:t>
            </a:r>
            <a:endParaRPr lang="en-US" sz="1600"/>
          </a:p>
          <a:p>
            <a:pPr marL="936000" indent="-457200">
              <a:buFont typeface="Arial" panose="020B0604020202020204" pitchFamily="34" charset="0"/>
              <a:buChar char="•"/>
            </a:pPr>
            <a:r>
              <a:rPr lang="en-US" sz="1600"/>
              <a:t>NB: Adopted PS-CA as is. IG under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24698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32CE2A-B8EA-4C14-B93A-E2AEA767C178}"/>
              </a:ext>
            </a:extLst>
          </p:cNvPr>
          <p:cNvGrpSpPr/>
          <p:nvPr/>
        </p:nvGrpSpPr>
        <p:grpSpPr>
          <a:xfrm>
            <a:off x="5036070" y="555613"/>
            <a:ext cx="3762932" cy="3564196"/>
            <a:chOff x="1104900" y="1976361"/>
            <a:chExt cx="5017243" cy="47522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6DD1FF-7E45-4ABE-A6DD-55477E579F16}"/>
                </a:ext>
              </a:extLst>
            </p:cNvPr>
            <p:cNvSpPr txBox="1"/>
            <p:nvPr/>
          </p:nvSpPr>
          <p:spPr>
            <a:xfrm>
              <a:off x="1154126" y="1976361"/>
              <a:ext cx="4968017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CA" sz="2800" b="1" i="0">
                  <a:solidFill>
                    <a:srgbClr val="C00000"/>
                  </a:solidFill>
                  <a:effectLst/>
                  <a:latin typeface="Segoe UI" panose="020B0502040204020203" pitchFamily="34" charset="0"/>
                </a:rPr>
                <a:t>Welcome to 2025!</a:t>
              </a:r>
              <a:endParaRPr lang="en-CA" sz="2800" b="0" i="0">
                <a:solidFill>
                  <a:srgbClr val="C00000"/>
                </a:solidFill>
                <a:effectLst/>
                <a:latin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24A4C3-B1C9-42C6-A0E5-87821634C395}"/>
                </a:ext>
              </a:extLst>
            </p:cNvPr>
            <p:cNvSpPr txBox="1"/>
            <p:nvPr/>
          </p:nvSpPr>
          <p:spPr>
            <a:xfrm>
              <a:off x="1104900" y="3086526"/>
              <a:ext cx="4968017" cy="3574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71450" eaLnBrk="1" fontAlgn="auto" latinLnBrk="0" hangingPunct="1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0" cap="none" spc="0" normalizeH="0" baseline="0" noProof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cs typeface="Helvetica Neue"/>
                  <a:sym typeface="Helvetica Neue"/>
                </a:rPr>
                <a:t>Together, we embark on a new year filled with opportunities to innovate, collaborate, and make a meaningful impact on patient care. Let's harness our collective expertise and passion to drive forward our mission and achieve new milestones. </a:t>
              </a:r>
            </a:p>
            <a:p>
              <a:pPr marL="0" marR="0" lvl="0" indent="0" defTabSz="171450" eaLnBrk="1" fontAlgn="auto" latinLnBrk="0" hangingPunct="1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i="0" u="none" strike="noStrike" kern="0" cap="none" spc="0" normalizeH="0" baseline="0" noProof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cs typeface="Helvetica Neue"/>
                  <a:sym typeface="Helvetica Neue"/>
                </a:rPr>
                <a:t>Here's to a year of growth, success, and positive change!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97EBF2-D515-4F4E-8175-1525ED6EE9DA}"/>
                </a:ext>
              </a:extLst>
            </p:cNvPr>
            <p:cNvSpPr/>
            <p:nvPr/>
          </p:nvSpPr>
          <p:spPr>
            <a:xfrm>
              <a:off x="1104900" y="3086526"/>
              <a:ext cx="4968016" cy="364209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2D166B-8CC9-4D10-B318-D86BEBE8CBFE}"/>
              </a:ext>
            </a:extLst>
          </p:cNvPr>
          <p:cNvGrpSpPr/>
          <p:nvPr/>
        </p:nvGrpSpPr>
        <p:grpSpPr>
          <a:xfrm rot="21373614">
            <a:off x="-1224588" y="273851"/>
            <a:ext cx="7106420" cy="5605437"/>
            <a:chOff x="-687741" y="802440"/>
            <a:chExt cx="8613842" cy="679446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11C0AA1-055D-4812-8022-0C47B5B60E1E}"/>
                </a:ext>
              </a:extLst>
            </p:cNvPr>
            <p:cNvGrpSpPr/>
            <p:nvPr/>
          </p:nvGrpSpPr>
          <p:grpSpPr>
            <a:xfrm rot="611076">
              <a:off x="-687741" y="1782619"/>
              <a:ext cx="8613842" cy="5814290"/>
              <a:chOff x="716185" y="0"/>
              <a:chExt cx="10160093" cy="6858000"/>
            </a:xfrm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437C5739-00DD-4EF4-9C82-3EB8EAC00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16185" y="0"/>
                <a:ext cx="5790465" cy="6858000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63B87FEB-37DB-4B55-BF3F-77EBE4107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62485" y="0"/>
                <a:ext cx="6013793" cy="6858000"/>
              </a:xfrm>
              <a:prstGeom prst="rect">
                <a:avLst/>
              </a:prstGeom>
            </p:spPr>
          </p:pic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90EA9FB-DB13-4DE1-A411-7B810DE94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569559">
              <a:off x="3320100" y="802440"/>
              <a:ext cx="2023417" cy="1082019"/>
            </a:xfrm>
            <a:prstGeom prst="rect">
              <a:avLst/>
            </a:prstGeom>
          </p:spPr>
        </p:pic>
      </p:grpSp>
      <p:grpSp>
        <p:nvGrpSpPr>
          <p:cNvPr id="31" name="Graphic 3">
            <a:extLst>
              <a:ext uri="{FF2B5EF4-FFF2-40B4-BE49-F238E27FC236}">
                <a16:creationId xmlns:a16="http://schemas.microsoft.com/office/drawing/2014/main" id="{656BC4E2-E901-43B5-8A46-2DF7C6440F29}"/>
              </a:ext>
            </a:extLst>
          </p:cNvPr>
          <p:cNvGrpSpPr/>
          <p:nvPr/>
        </p:nvGrpSpPr>
        <p:grpSpPr>
          <a:xfrm>
            <a:off x="6314413" y="1144683"/>
            <a:ext cx="1206246" cy="88201"/>
            <a:chOff x="9861550" y="6140132"/>
            <a:chExt cx="1608328" cy="117601"/>
          </a:xfrm>
          <a:solidFill>
            <a:srgbClr val="C00000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8956A1C-5ECD-4C16-A907-EB3AAC6B6B70}"/>
                </a:ext>
              </a:extLst>
            </p:cNvPr>
            <p:cNvSpPr/>
            <p:nvPr/>
          </p:nvSpPr>
          <p:spPr>
            <a:xfrm>
              <a:off x="11383136" y="6140132"/>
              <a:ext cx="86741" cy="117601"/>
            </a:xfrm>
            <a:custGeom>
              <a:avLst/>
              <a:gdLst>
                <a:gd name="connsiteX0" fmla="*/ 0 w 86741"/>
                <a:gd name="connsiteY0" fmla="*/ 117602 h 117601"/>
                <a:gd name="connsiteX1" fmla="*/ 0 w 86741"/>
                <a:gd name="connsiteY1" fmla="*/ 0 h 117601"/>
                <a:gd name="connsiteX2" fmla="*/ 86741 w 86741"/>
                <a:gd name="connsiteY2" fmla="*/ 58801 h 117601"/>
                <a:gd name="connsiteX3" fmla="*/ 0 w 86741"/>
                <a:gd name="connsiteY3" fmla="*/ 117602 h 1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41" h="117601">
                  <a:moveTo>
                    <a:pt x="0" y="117602"/>
                  </a:moveTo>
                  <a:lnTo>
                    <a:pt x="0" y="0"/>
                  </a:lnTo>
                  <a:lnTo>
                    <a:pt x="86741" y="58801"/>
                  </a:lnTo>
                  <a:lnTo>
                    <a:pt x="0" y="117602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9">
                <a:solidFill>
                  <a:srgbClr val="C000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FB1BD1-D7DF-4F5F-82E3-6D41EC10B5DC}"/>
                </a:ext>
              </a:extLst>
            </p:cNvPr>
            <p:cNvSpPr/>
            <p:nvPr/>
          </p:nvSpPr>
          <p:spPr>
            <a:xfrm>
              <a:off x="11165585" y="6140132"/>
              <a:ext cx="86741" cy="117601"/>
            </a:xfrm>
            <a:custGeom>
              <a:avLst/>
              <a:gdLst>
                <a:gd name="connsiteX0" fmla="*/ 0 w 86741"/>
                <a:gd name="connsiteY0" fmla="*/ 117602 h 117601"/>
                <a:gd name="connsiteX1" fmla="*/ 0 w 86741"/>
                <a:gd name="connsiteY1" fmla="*/ 0 h 117601"/>
                <a:gd name="connsiteX2" fmla="*/ 86741 w 86741"/>
                <a:gd name="connsiteY2" fmla="*/ 58801 h 117601"/>
                <a:gd name="connsiteX3" fmla="*/ 0 w 86741"/>
                <a:gd name="connsiteY3" fmla="*/ 117602 h 1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41" h="117601">
                  <a:moveTo>
                    <a:pt x="0" y="117602"/>
                  </a:moveTo>
                  <a:lnTo>
                    <a:pt x="0" y="0"/>
                  </a:lnTo>
                  <a:lnTo>
                    <a:pt x="86741" y="58801"/>
                  </a:lnTo>
                  <a:lnTo>
                    <a:pt x="0" y="117602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9">
                <a:solidFill>
                  <a:srgbClr val="C00000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9E26A1-4A9C-4AC0-8F37-6D6A7B94C8D8}"/>
                </a:ext>
              </a:extLst>
            </p:cNvPr>
            <p:cNvSpPr/>
            <p:nvPr/>
          </p:nvSpPr>
          <p:spPr>
            <a:xfrm>
              <a:off x="10947971" y="6140132"/>
              <a:ext cx="86741" cy="117601"/>
            </a:xfrm>
            <a:custGeom>
              <a:avLst/>
              <a:gdLst>
                <a:gd name="connsiteX0" fmla="*/ 0 w 86741"/>
                <a:gd name="connsiteY0" fmla="*/ 117602 h 117601"/>
                <a:gd name="connsiteX1" fmla="*/ 0 w 86741"/>
                <a:gd name="connsiteY1" fmla="*/ 0 h 117601"/>
                <a:gd name="connsiteX2" fmla="*/ 86741 w 86741"/>
                <a:gd name="connsiteY2" fmla="*/ 58801 h 117601"/>
                <a:gd name="connsiteX3" fmla="*/ 0 w 86741"/>
                <a:gd name="connsiteY3" fmla="*/ 117602 h 1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41" h="117601">
                  <a:moveTo>
                    <a:pt x="0" y="117602"/>
                  </a:moveTo>
                  <a:lnTo>
                    <a:pt x="0" y="0"/>
                  </a:lnTo>
                  <a:lnTo>
                    <a:pt x="86741" y="58801"/>
                  </a:lnTo>
                  <a:lnTo>
                    <a:pt x="0" y="117602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9">
                <a:solidFill>
                  <a:srgbClr val="C000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395B1C6-8537-4CD0-8630-F3B0203E8FF5}"/>
                </a:ext>
              </a:extLst>
            </p:cNvPr>
            <p:cNvSpPr/>
            <p:nvPr/>
          </p:nvSpPr>
          <p:spPr>
            <a:xfrm>
              <a:off x="10730420" y="6140132"/>
              <a:ext cx="86741" cy="117601"/>
            </a:xfrm>
            <a:custGeom>
              <a:avLst/>
              <a:gdLst>
                <a:gd name="connsiteX0" fmla="*/ 0 w 86741"/>
                <a:gd name="connsiteY0" fmla="*/ 117602 h 117601"/>
                <a:gd name="connsiteX1" fmla="*/ 0 w 86741"/>
                <a:gd name="connsiteY1" fmla="*/ 0 h 117601"/>
                <a:gd name="connsiteX2" fmla="*/ 86741 w 86741"/>
                <a:gd name="connsiteY2" fmla="*/ 58801 h 117601"/>
                <a:gd name="connsiteX3" fmla="*/ 0 w 86741"/>
                <a:gd name="connsiteY3" fmla="*/ 117602 h 1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41" h="117601">
                  <a:moveTo>
                    <a:pt x="0" y="117602"/>
                  </a:moveTo>
                  <a:lnTo>
                    <a:pt x="0" y="0"/>
                  </a:lnTo>
                  <a:lnTo>
                    <a:pt x="86741" y="58801"/>
                  </a:lnTo>
                  <a:lnTo>
                    <a:pt x="0" y="117602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9">
                <a:solidFill>
                  <a:srgbClr val="C000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96A508-8A93-4568-ADD1-7E14FEF74C5A}"/>
                </a:ext>
              </a:extLst>
            </p:cNvPr>
            <p:cNvSpPr/>
            <p:nvPr/>
          </p:nvSpPr>
          <p:spPr>
            <a:xfrm>
              <a:off x="10512806" y="6140132"/>
              <a:ext cx="86740" cy="117601"/>
            </a:xfrm>
            <a:custGeom>
              <a:avLst/>
              <a:gdLst>
                <a:gd name="connsiteX0" fmla="*/ 0 w 86740"/>
                <a:gd name="connsiteY0" fmla="*/ 117602 h 117601"/>
                <a:gd name="connsiteX1" fmla="*/ 0 w 86740"/>
                <a:gd name="connsiteY1" fmla="*/ 0 h 117601"/>
                <a:gd name="connsiteX2" fmla="*/ 86740 w 86740"/>
                <a:gd name="connsiteY2" fmla="*/ 58801 h 117601"/>
                <a:gd name="connsiteX3" fmla="*/ 0 w 86740"/>
                <a:gd name="connsiteY3" fmla="*/ 117602 h 1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40" h="117601">
                  <a:moveTo>
                    <a:pt x="0" y="117602"/>
                  </a:moveTo>
                  <a:lnTo>
                    <a:pt x="0" y="0"/>
                  </a:lnTo>
                  <a:lnTo>
                    <a:pt x="86740" y="58801"/>
                  </a:lnTo>
                  <a:lnTo>
                    <a:pt x="0" y="117602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9">
                <a:solidFill>
                  <a:srgbClr val="C000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B2961B3-B4A9-4CD0-9531-B90D642A4629}"/>
                </a:ext>
              </a:extLst>
            </p:cNvPr>
            <p:cNvSpPr/>
            <p:nvPr/>
          </p:nvSpPr>
          <p:spPr>
            <a:xfrm>
              <a:off x="10295255" y="6140132"/>
              <a:ext cx="86740" cy="117601"/>
            </a:xfrm>
            <a:custGeom>
              <a:avLst/>
              <a:gdLst>
                <a:gd name="connsiteX0" fmla="*/ 0 w 86740"/>
                <a:gd name="connsiteY0" fmla="*/ 117602 h 117601"/>
                <a:gd name="connsiteX1" fmla="*/ 0 w 86740"/>
                <a:gd name="connsiteY1" fmla="*/ 0 h 117601"/>
                <a:gd name="connsiteX2" fmla="*/ 86740 w 86740"/>
                <a:gd name="connsiteY2" fmla="*/ 58801 h 117601"/>
                <a:gd name="connsiteX3" fmla="*/ 0 w 86740"/>
                <a:gd name="connsiteY3" fmla="*/ 117602 h 1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40" h="117601">
                  <a:moveTo>
                    <a:pt x="0" y="117602"/>
                  </a:moveTo>
                  <a:lnTo>
                    <a:pt x="0" y="0"/>
                  </a:lnTo>
                  <a:lnTo>
                    <a:pt x="86740" y="58801"/>
                  </a:lnTo>
                  <a:lnTo>
                    <a:pt x="0" y="117602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9">
                <a:solidFill>
                  <a:srgbClr val="C00000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0921B78-960E-4324-8FA3-7F90AB80B688}"/>
                </a:ext>
              </a:extLst>
            </p:cNvPr>
            <p:cNvSpPr/>
            <p:nvPr/>
          </p:nvSpPr>
          <p:spPr>
            <a:xfrm>
              <a:off x="10079164" y="6140132"/>
              <a:ext cx="85216" cy="117601"/>
            </a:xfrm>
            <a:custGeom>
              <a:avLst/>
              <a:gdLst>
                <a:gd name="connsiteX0" fmla="*/ 0 w 85216"/>
                <a:gd name="connsiteY0" fmla="*/ 117602 h 117601"/>
                <a:gd name="connsiteX1" fmla="*/ 0 w 85216"/>
                <a:gd name="connsiteY1" fmla="*/ 0 h 117601"/>
                <a:gd name="connsiteX2" fmla="*/ 85217 w 85216"/>
                <a:gd name="connsiteY2" fmla="*/ 58801 h 117601"/>
                <a:gd name="connsiteX3" fmla="*/ 0 w 85216"/>
                <a:gd name="connsiteY3" fmla="*/ 117602 h 1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16" h="117601">
                  <a:moveTo>
                    <a:pt x="0" y="117602"/>
                  </a:moveTo>
                  <a:lnTo>
                    <a:pt x="0" y="0"/>
                  </a:lnTo>
                  <a:lnTo>
                    <a:pt x="85217" y="58801"/>
                  </a:lnTo>
                  <a:lnTo>
                    <a:pt x="0" y="117602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9">
                <a:solidFill>
                  <a:srgbClr val="C000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B8EB58-FE2F-43BB-B889-FA86F49A132D}"/>
                </a:ext>
              </a:extLst>
            </p:cNvPr>
            <p:cNvSpPr/>
            <p:nvPr/>
          </p:nvSpPr>
          <p:spPr>
            <a:xfrm>
              <a:off x="9861550" y="6140132"/>
              <a:ext cx="86741" cy="117601"/>
            </a:xfrm>
            <a:custGeom>
              <a:avLst/>
              <a:gdLst>
                <a:gd name="connsiteX0" fmla="*/ 0 w 86741"/>
                <a:gd name="connsiteY0" fmla="*/ 117602 h 117601"/>
                <a:gd name="connsiteX1" fmla="*/ 0 w 86741"/>
                <a:gd name="connsiteY1" fmla="*/ 0 h 117601"/>
                <a:gd name="connsiteX2" fmla="*/ 86741 w 86741"/>
                <a:gd name="connsiteY2" fmla="*/ 58801 h 117601"/>
                <a:gd name="connsiteX3" fmla="*/ 0 w 86741"/>
                <a:gd name="connsiteY3" fmla="*/ 117602 h 1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41" h="117601">
                  <a:moveTo>
                    <a:pt x="0" y="117602"/>
                  </a:moveTo>
                  <a:lnTo>
                    <a:pt x="0" y="0"/>
                  </a:lnTo>
                  <a:lnTo>
                    <a:pt x="86741" y="58801"/>
                  </a:lnTo>
                  <a:lnTo>
                    <a:pt x="0" y="117602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9">
                <a:solidFill>
                  <a:srgbClr val="C00000"/>
                </a:solidFill>
              </a:endParaRPr>
            </a:p>
          </p:txBody>
        </p: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97DCE22-977D-3183-D200-2807E7BE1D53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F110ADD-1B24-F068-EEAF-63600138D670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2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5029-40EB-D458-CFD8-76A12815D5C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1558" b="41558"/>
          <a:stretch/>
        </p:blipFill>
        <p:spPr>
          <a:xfrm>
            <a:off x="6959889" y="4688229"/>
            <a:ext cx="1920160" cy="3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7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1302B187-06A2-46C8-97C8-72D511D3742A}"/>
              </a:ext>
            </a:extLst>
          </p:cNvPr>
          <p:cNvSpPr/>
          <p:nvPr/>
        </p:nvSpPr>
        <p:spPr>
          <a:xfrm rot="14432905">
            <a:off x="5264682" y="3358230"/>
            <a:ext cx="1659862" cy="80936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marL="0" marR="0" lvl="0" indent="0" algn="l" defTabSz="619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64B3921-6D39-4508-92A6-6D453DFF0F6B}"/>
              </a:ext>
            </a:extLst>
          </p:cNvPr>
          <p:cNvSpPr/>
          <p:nvPr/>
        </p:nvSpPr>
        <p:spPr>
          <a:xfrm rot="14491007">
            <a:off x="6326842" y="2815337"/>
            <a:ext cx="1287461" cy="1104743"/>
          </a:xfrm>
          <a:prstGeom prst="roundRect">
            <a:avLst/>
          </a:prstGeom>
          <a:solidFill>
            <a:srgbClr val="181F2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marL="0" marR="0" lvl="0" indent="0" algn="l" defTabSz="619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685BB-09A7-4AD2-84DE-170E5C850B5B}"/>
              </a:ext>
            </a:extLst>
          </p:cNvPr>
          <p:cNvSpPr txBox="1"/>
          <p:nvPr/>
        </p:nvSpPr>
        <p:spPr>
          <a:xfrm rot="689211">
            <a:off x="5369253" y="3466455"/>
            <a:ext cx="884171" cy="26161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619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39159F-E48E-47A6-ADC6-37232DE35E5B}"/>
              </a:ext>
            </a:extLst>
          </p:cNvPr>
          <p:cNvGrpSpPr/>
          <p:nvPr/>
        </p:nvGrpSpPr>
        <p:grpSpPr>
          <a:xfrm>
            <a:off x="5112490" y="1914684"/>
            <a:ext cx="4031056" cy="3228692"/>
            <a:chOff x="4223766" y="1229868"/>
            <a:chExt cx="7970520" cy="5628462"/>
          </a:xfrm>
          <a:solidFill>
            <a:srgbClr val="E02E3B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6D013C-DA73-4987-8045-08F21A60F891}"/>
                </a:ext>
              </a:extLst>
            </p:cNvPr>
            <p:cNvSpPr/>
            <p:nvPr/>
          </p:nvSpPr>
          <p:spPr>
            <a:xfrm>
              <a:off x="10742676" y="1267968"/>
              <a:ext cx="449580" cy="320040"/>
            </a:xfrm>
            <a:custGeom>
              <a:avLst/>
              <a:gdLst>
                <a:gd name="connsiteX0" fmla="*/ 446532 w 449580"/>
                <a:gd name="connsiteY0" fmla="*/ 161544 h 320040"/>
                <a:gd name="connsiteX1" fmla="*/ 4572 w 449580"/>
                <a:gd name="connsiteY1" fmla="*/ 318516 h 320040"/>
                <a:gd name="connsiteX2" fmla="*/ 4572 w 449580"/>
                <a:gd name="connsiteY2" fmla="*/ 4572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580" h="320040">
                  <a:moveTo>
                    <a:pt x="446532" y="161544"/>
                  </a:moveTo>
                  <a:lnTo>
                    <a:pt x="4572" y="318516"/>
                  </a:lnTo>
                  <a:lnTo>
                    <a:pt x="4572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21A539-B4D1-428B-8C18-7CB98A528E47}"/>
                </a:ext>
              </a:extLst>
            </p:cNvPr>
            <p:cNvSpPr/>
            <p:nvPr/>
          </p:nvSpPr>
          <p:spPr>
            <a:xfrm>
              <a:off x="5472684" y="4951444"/>
              <a:ext cx="518160" cy="754380"/>
            </a:xfrm>
            <a:custGeom>
              <a:avLst/>
              <a:gdLst>
                <a:gd name="connsiteX0" fmla="*/ 176022 w 518160"/>
                <a:gd name="connsiteY0" fmla="*/ 119666 h 754380"/>
                <a:gd name="connsiteX1" fmla="*/ 409194 w 518160"/>
                <a:gd name="connsiteY1" fmla="*/ 19844 h 754380"/>
                <a:gd name="connsiteX2" fmla="*/ 515112 w 518160"/>
                <a:gd name="connsiteY2" fmla="*/ 86900 h 754380"/>
                <a:gd name="connsiteX3" fmla="*/ 489966 w 518160"/>
                <a:gd name="connsiteY3" fmla="*/ 706406 h 754380"/>
                <a:gd name="connsiteX4" fmla="*/ 460248 w 518160"/>
                <a:gd name="connsiteY4" fmla="*/ 749840 h 754380"/>
                <a:gd name="connsiteX5" fmla="*/ 425958 w 518160"/>
                <a:gd name="connsiteY5" fmla="*/ 112046 h 754380"/>
                <a:gd name="connsiteX6" fmla="*/ 4572 w 518160"/>
                <a:gd name="connsiteY6" fmla="*/ 352076 h 754380"/>
                <a:gd name="connsiteX7" fmla="*/ 33528 w 518160"/>
                <a:gd name="connsiteY7" fmla="*/ 201200 h 754380"/>
                <a:gd name="connsiteX8" fmla="*/ 176022 w 518160"/>
                <a:gd name="connsiteY8" fmla="*/ 119666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" h="754380">
                  <a:moveTo>
                    <a:pt x="176022" y="119666"/>
                  </a:moveTo>
                  <a:cubicBezTo>
                    <a:pt x="176022" y="119666"/>
                    <a:pt x="352806" y="44228"/>
                    <a:pt x="409194" y="19844"/>
                  </a:cubicBezTo>
                  <a:cubicBezTo>
                    <a:pt x="532638" y="-35782"/>
                    <a:pt x="509016" y="77756"/>
                    <a:pt x="515112" y="86900"/>
                  </a:cubicBezTo>
                  <a:cubicBezTo>
                    <a:pt x="521208" y="96806"/>
                    <a:pt x="489966" y="706406"/>
                    <a:pt x="489966" y="706406"/>
                  </a:cubicBezTo>
                  <a:lnTo>
                    <a:pt x="460248" y="749840"/>
                  </a:lnTo>
                  <a:lnTo>
                    <a:pt x="425958" y="112046"/>
                  </a:lnTo>
                  <a:lnTo>
                    <a:pt x="4572" y="352076"/>
                  </a:lnTo>
                  <a:lnTo>
                    <a:pt x="33528" y="201200"/>
                  </a:lnTo>
                  <a:lnTo>
                    <a:pt x="176022" y="11966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5F9411-EC06-45FF-927C-EC5B550ADD59}"/>
                </a:ext>
              </a:extLst>
            </p:cNvPr>
            <p:cNvSpPr/>
            <p:nvPr/>
          </p:nvSpPr>
          <p:spPr>
            <a:xfrm>
              <a:off x="5894070" y="4319016"/>
              <a:ext cx="114300" cy="106680"/>
            </a:xfrm>
            <a:custGeom>
              <a:avLst/>
              <a:gdLst>
                <a:gd name="connsiteX0" fmla="*/ 70866 w 114300"/>
                <a:gd name="connsiteY0" fmla="*/ 4572 h 106680"/>
                <a:gd name="connsiteX1" fmla="*/ 4572 w 114300"/>
                <a:gd name="connsiteY1" fmla="*/ 71628 h 106680"/>
                <a:gd name="connsiteX2" fmla="*/ 44958 w 114300"/>
                <a:gd name="connsiteY2" fmla="*/ 106680 h 106680"/>
                <a:gd name="connsiteX3" fmla="*/ 112776 w 114300"/>
                <a:gd name="connsiteY3" fmla="*/ 54102 h 106680"/>
                <a:gd name="connsiteX4" fmla="*/ 70866 w 114300"/>
                <a:gd name="connsiteY4" fmla="*/ 4572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06680">
                  <a:moveTo>
                    <a:pt x="70866" y="4572"/>
                  </a:moveTo>
                  <a:lnTo>
                    <a:pt x="4572" y="71628"/>
                  </a:lnTo>
                  <a:cubicBezTo>
                    <a:pt x="4572" y="71628"/>
                    <a:pt x="43434" y="109728"/>
                    <a:pt x="44958" y="106680"/>
                  </a:cubicBezTo>
                  <a:cubicBezTo>
                    <a:pt x="46482" y="103632"/>
                    <a:pt x="114300" y="55626"/>
                    <a:pt x="112776" y="54102"/>
                  </a:cubicBezTo>
                  <a:cubicBezTo>
                    <a:pt x="111252" y="51816"/>
                    <a:pt x="70866" y="4572"/>
                    <a:pt x="70866" y="457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DC8025-93DF-4458-8DD9-6F4AD9BA5164}"/>
                </a:ext>
              </a:extLst>
            </p:cNvPr>
            <p:cNvSpPr/>
            <p:nvPr/>
          </p:nvSpPr>
          <p:spPr>
            <a:xfrm>
              <a:off x="5954966" y="4234434"/>
              <a:ext cx="106680" cy="167640"/>
            </a:xfrm>
            <a:custGeom>
              <a:avLst/>
              <a:gdLst>
                <a:gd name="connsiteX0" fmla="*/ 70169 w 106680"/>
                <a:gd name="connsiteY0" fmla="*/ 4572 h 167640"/>
                <a:gd name="connsiteX1" fmla="*/ 6923 w 106680"/>
                <a:gd name="connsiteY1" fmla="*/ 82296 h 167640"/>
                <a:gd name="connsiteX2" fmla="*/ 29020 w 106680"/>
                <a:gd name="connsiteY2" fmla="*/ 165354 h 167640"/>
                <a:gd name="connsiteX3" fmla="*/ 68644 w 106680"/>
                <a:gd name="connsiteY3" fmla="*/ 91440 h 167640"/>
                <a:gd name="connsiteX4" fmla="*/ 106744 w 106680"/>
                <a:gd name="connsiteY4" fmla="*/ 48006 h 167640"/>
                <a:gd name="connsiteX5" fmla="*/ 70169 w 106680"/>
                <a:gd name="connsiteY5" fmla="*/ 4572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" h="167640">
                  <a:moveTo>
                    <a:pt x="70169" y="4572"/>
                  </a:moveTo>
                  <a:cubicBezTo>
                    <a:pt x="70169" y="4572"/>
                    <a:pt x="14543" y="51054"/>
                    <a:pt x="6923" y="82296"/>
                  </a:cubicBezTo>
                  <a:cubicBezTo>
                    <a:pt x="64" y="110490"/>
                    <a:pt x="8446" y="166116"/>
                    <a:pt x="29020" y="165354"/>
                  </a:cubicBezTo>
                  <a:cubicBezTo>
                    <a:pt x="58739" y="164592"/>
                    <a:pt x="58739" y="107442"/>
                    <a:pt x="68644" y="91440"/>
                  </a:cubicBezTo>
                  <a:cubicBezTo>
                    <a:pt x="78550" y="75438"/>
                    <a:pt x="106744" y="48006"/>
                    <a:pt x="106744" y="48006"/>
                  </a:cubicBezTo>
                  <a:lnTo>
                    <a:pt x="70169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DD0FD6-E811-4ED5-94C9-FDA1E94BBF3E}"/>
                </a:ext>
              </a:extLst>
            </p:cNvPr>
            <p:cNvSpPr/>
            <p:nvPr/>
          </p:nvSpPr>
          <p:spPr>
            <a:xfrm>
              <a:off x="5987027" y="4304338"/>
              <a:ext cx="60960" cy="76200"/>
            </a:xfrm>
            <a:custGeom>
              <a:avLst/>
              <a:gdLst>
                <a:gd name="connsiteX0" fmla="*/ 57918 w 60960"/>
                <a:gd name="connsiteY0" fmla="*/ 13916 h 76200"/>
                <a:gd name="connsiteX1" fmla="*/ 25153 w 60960"/>
                <a:gd name="connsiteY1" fmla="*/ 9343 h 76200"/>
                <a:gd name="connsiteX2" fmla="*/ 18294 w 60960"/>
                <a:gd name="connsiteY2" fmla="*/ 74876 h 76200"/>
                <a:gd name="connsiteX3" fmla="*/ 57918 w 60960"/>
                <a:gd name="connsiteY3" fmla="*/ 139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" h="76200">
                  <a:moveTo>
                    <a:pt x="57918" y="13916"/>
                  </a:moveTo>
                  <a:cubicBezTo>
                    <a:pt x="57918" y="13916"/>
                    <a:pt x="45727" y="-3610"/>
                    <a:pt x="25153" y="9343"/>
                  </a:cubicBezTo>
                  <a:cubicBezTo>
                    <a:pt x="4578" y="22298"/>
                    <a:pt x="-5327" y="74113"/>
                    <a:pt x="18294" y="74876"/>
                  </a:cubicBezTo>
                  <a:cubicBezTo>
                    <a:pt x="41917" y="75638"/>
                    <a:pt x="56394" y="36013"/>
                    <a:pt x="57918" y="13916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298894-BEB0-4E15-B498-BDE477704CA9}"/>
                </a:ext>
              </a:extLst>
            </p:cNvPr>
            <p:cNvSpPr/>
            <p:nvPr/>
          </p:nvSpPr>
          <p:spPr>
            <a:xfrm>
              <a:off x="7347966" y="3385566"/>
              <a:ext cx="106680" cy="106680"/>
            </a:xfrm>
            <a:custGeom>
              <a:avLst/>
              <a:gdLst>
                <a:gd name="connsiteX0" fmla="*/ 62484 w 106680"/>
                <a:gd name="connsiteY0" fmla="*/ 4572 h 106680"/>
                <a:gd name="connsiteX1" fmla="*/ 4572 w 106680"/>
                <a:gd name="connsiteY1" fmla="*/ 61722 h 106680"/>
                <a:gd name="connsiteX2" fmla="*/ 35814 w 106680"/>
                <a:gd name="connsiteY2" fmla="*/ 106680 h 106680"/>
                <a:gd name="connsiteX3" fmla="*/ 103632 w 106680"/>
                <a:gd name="connsiteY3" fmla="*/ 54102 h 106680"/>
                <a:gd name="connsiteX4" fmla="*/ 62484 w 106680"/>
                <a:gd name="connsiteY4" fmla="*/ 4572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" h="106680">
                  <a:moveTo>
                    <a:pt x="62484" y="4572"/>
                  </a:moveTo>
                  <a:lnTo>
                    <a:pt x="4572" y="61722"/>
                  </a:lnTo>
                  <a:cubicBezTo>
                    <a:pt x="4572" y="61722"/>
                    <a:pt x="35052" y="109728"/>
                    <a:pt x="35814" y="106680"/>
                  </a:cubicBezTo>
                  <a:cubicBezTo>
                    <a:pt x="37338" y="103632"/>
                    <a:pt x="105156" y="55626"/>
                    <a:pt x="103632" y="54102"/>
                  </a:cubicBezTo>
                  <a:cubicBezTo>
                    <a:pt x="102870" y="51816"/>
                    <a:pt x="62484" y="4572"/>
                    <a:pt x="62484" y="457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A52D65-F747-45AE-83C6-01E6EBA91A70}"/>
                </a:ext>
              </a:extLst>
            </p:cNvPr>
            <p:cNvSpPr/>
            <p:nvPr/>
          </p:nvSpPr>
          <p:spPr>
            <a:xfrm>
              <a:off x="7400479" y="3300984"/>
              <a:ext cx="106680" cy="167640"/>
            </a:xfrm>
            <a:custGeom>
              <a:avLst/>
              <a:gdLst>
                <a:gd name="connsiteX0" fmla="*/ 70169 w 106680"/>
                <a:gd name="connsiteY0" fmla="*/ 4572 h 167640"/>
                <a:gd name="connsiteX1" fmla="*/ 6922 w 106680"/>
                <a:gd name="connsiteY1" fmla="*/ 82296 h 167640"/>
                <a:gd name="connsiteX2" fmla="*/ 29021 w 106680"/>
                <a:gd name="connsiteY2" fmla="*/ 165354 h 167640"/>
                <a:gd name="connsiteX3" fmla="*/ 68645 w 106680"/>
                <a:gd name="connsiteY3" fmla="*/ 91440 h 167640"/>
                <a:gd name="connsiteX4" fmla="*/ 106745 w 106680"/>
                <a:gd name="connsiteY4" fmla="*/ 48006 h 167640"/>
                <a:gd name="connsiteX5" fmla="*/ 70169 w 106680"/>
                <a:gd name="connsiteY5" fmla="*/ 4572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" h="167640">
                  <a:moveTo>
                    <a:pt x="70169" y="4572"/>
                  </a:moveTo>
                  <a:cubicBezTo>
                    <a:pt x="70169" y="4572"/>
                    <a:pt x="14542" y="51054"/>
                    <a:pt x="6922" y="82296"/>
                  </a:cubicBezTo>
                  <a:cubicBezTo>
                    <a:pt x="65" y="110490"/>
                    <a:pt x="8446" y="166116"/>
                    <a:pt x="29021" y="165354"/>
                  </a:cubicBezTo>
                  <a:cubicBezTo>
                    <a:pt x="58739" y="164592"/>
                    <a:pt x="58739" y="107442"/>
                    <a:pt x="68645" y="91440"/>
                  </a:cubicBezTo>
                  <a:cubicBezTo>
                    <a:pt x="78551" y="75438"/>
                    <a:pt x="106745" y="48006"/>
                    <a:pt x="106745" y="48006"/>
                  </a:cubicBezTo>
                  <a:lnTo>
                    <a:pt x="70169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BC67FB-F181-41E9-BB32-82AAEE19F828}"/>
                </a:ext>
              </a:extLst>
            </p:cNvPr>
            <p:cNvSpPr/>
            <p:nvPr/>
          </p:nvSpPr>
          <p:spPr>
            <a:xfrm>
              <a:off x="7432542" y="3370126"/>
              <a:ext cx="60960" cy="76200"/>
            </a:xfrm>
            <a:custGeom>
              <a:avLst/>
              <a:gdLst>
                <a:gd name="connsiteX0" fmla="*/ 57918 w 60960"/>
                <a:gd name="connsiteY0" fmla="*/ 13916 h 76200"/>
                <a:gd name="connsiteX1" fmla="*/ 25153 w 60960"/>
                <a:gd name="connsiteY1" fmla="*/ 9344 h 76200"/>
                <a:gd name="connsiteX2" fmla="*/ 18294 w 60960"/>
                <a:gd name="connsiteY2" fmla="*/ 74876 h 76200"/>
                <a:gd name="connsiteX3" fmla="*/ 57918 w 60960"/>
                <a:gd name="connsiteY3" fmla="*/ 139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" h="76200">
                  <a:moveTo>
                    <a:pt x="57918" y="13916"/>
                  </a:moveTo>
                  <a:cubicBezTo>
                    <a:pt x="57918" y="13916"/>
                    <a:pt x="45727" y="-3610"/>
                    <a:pt x="25153" y="9344"/>
                  </a:cubicBezTo>
                  <a:cubicBezTo>
                    <a:pt x="4578" y="22298"/>
                    <a:pt x="-5327" y="74114"/>
                    <a:pt x="18294" y="74876"/>
                  </a:cubicBezTo>
                  <a:cubicBezTo>
                    <a:pt x="41917" y="75638"/>
                    <a:pt x="56394" y="36776"/>
                    <a:pt x="57918" y="13916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96DD4B-61EF-43B7-9CEC-817C3AEC7A9A}"/>
                </a:ext>
              </a:extLst>
            </p:cNvPr>
            <p:cNvSpPr/>
            <p:nvPr/>
          </p:nvSpPr>
          <p:spPr>
            <a:xfrm>
              <a:off x="5054346" y="5116068"/>
              <a:ext cx="518160" cy="1165860"/>
            </a:xfrm>
            <a:custGeom>
              <a:avLst/>
              <a:gdLst>
                <a:gd name="connsiteX0" fmla="*/ 324612 w 518160"/>
                <a:gd name="connsiteY0" fmla="*/ 149352 h 1165860"/>
                <a:gd name="connsiteX1" fmla="*/ 4572 w 518160"/>
                <a:gd name="connsiteY1" fmla="*/ 1165860 h 1165860"/>
                <a:gd name="connsiteX2" fmla="*/ 60960 w 518160"/>
                <a:gd name="connsiteY2" fmla="*/ 1115568 h 1165860"/>
                <a:gd name="connsiteX3" fmla="*/ 470916 w 518160"/>
                <a:gd name="connsiteY3" fmla="*/ 163830 h 1165860"/>
                <a:gd name="connsiteX4" fmla="*/ 521208 w 518160"/>
                <a:gd name="connsiteY4" fmla="*/ 4572 h 116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60" h="1165860">
                  <a:moveTo>
                    <a:pt x="324612" y="149352"/>
                  </a:moveTo>
                  <a:lnTo>
                    <a:pt x="4572" y="1165860"/>
                  </a:lnTo>
                  <a:lnTo>
                    <a:pt x="60960" y="1115568"/>
                  </a:lnTo>
                  <a:lnTo>
                    <a:pt x="470916" y="163830"/>
                  </a:lnTo>
                  <a:lnTo>
                    <a:pt x="521208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9D523A-7739-40E2-A39C-B4681F25DF9F}"/>
                </a:ext>
              </a:extLst>
            </p:cNvPr>
            <p:cNvSpPr/>
            <p:nvPr/>
          </p:nvSpPr>
          <p:spPr>
            <a:xfrm>
              <a:off x="6409944" y="4080510"/>
              <a:ext cx="495300" cy="1287780"/>
            </a:xfrm>
            <a:custGeom>
              <a:avLst/>
              <a:gdLst>
                <a:gd name="connsiteX0" fmla="*/ 240792 w 495300"/>
                <a:gd name="connsiteY0" fmla="*/ 99822 h 1287780"/>
                <a:gd name="connsiteX1" fmla="*/ 4572 w 495300"/>
                <a:gd name="connsiteY1" fmla="*/ 1281684 h 1287780"/>
                <a:gd name="connsiteX2" fmla="*/ 36576 w 495300"/>
                <a:gd name="connsiteY2" fmla="*/ 1287018 h 1287780"/>
                <a:gd name="connsiteX3" fmla="*/ 491490 w 495300"/>
                <a:gd name="connsiteY3" fmla="*/ 4572 h 12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287780">
                  <a:moveTo>
                    <a:pt x="240792" y="99822"/>
                  </a:moveTo>
                  <a:lnTo>
                    <a:pt x="4572" y="1281684"/>
                  </a:lnTo>
                  <a:lnTo>
                    <a:pt x="36576" y="1287018"/>
                  </a:lnTo>
                  <a:lnTo>
                    <a:pt x="491490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6EFF47-DFA4-4402-AE5C-DDF159E9C624}"/>
                </a:ext>
              </a:extLst>
            </p:cNvPr>
            <p:cNvSpPr/>
            <p:nvPr/>
          </p:nvSpPr>
          <p:spPr>
            <a:xfrm>
              <a:off x="6797767" y="3999738"/>
              <a:ext cx="472440" cy="845820"/>
            </a:xfrm>
            <a:custGeom>
              <a:avLst/>
              <a:gdLst>
                <a:gd name="connsiteX0" fmla="*/ 190535 w 472440"/>
                <a:gd name="connsiteY0" fmla="*/ 4572 h 845820"/>
                <a:gd name="connsiteX1" fmla="*/ 259115 w 472440"/>
                <a:gd name="connsiteY1" fmla="*/ 164592 h 845820"/>
                <a:gd name="connsiteX2" fmla="*/ 91475 w 472440"/>
                <a:gd name="connsiteY2" fmla="*/ 643890 h 845820"/>
                <a:gd name="connsiteX3" fmla="*/ 470189 w 472440"/>
                <a:gd name="connsiteY3" fmla="*/ 842772 h 845820"/>
                <a:gd name="connsiteX4" fmla="*/ 401609 w 472440"/>
                <a:gd name="connsiteY4" fmla="*/ 837438 h 845820"/>
                <a:gd name="connsiteX5" fmla="*/ 51089 w 472440"/>
                <a:gd name="connsiteY5" fmla="*/ 708660 h 845820"/>
                <a:gd name="connsiteX6" fmla="*/ 4608 w 472440"/>
                <a:gd name="connsiteY6" fmla="*/ 643128 h 845820"/>
                <a:gd name="connsiteX7" fmla="*/ 37373 w 472440"/>
                <a:gd name="connsiteY7" fmla="*/ 116586 h 845820"/>
                <a:gd name="connsiteX8" fmla="*/ 190535 w 472440"/>
                <a:gd name="connsiteY8" fmla="*/ 4572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440" h="845820">
                  <a:moveTo>
                    <a:pt x="190535" y="4572"/>
                  </a:moveTo>
                  <a:cubicBezTo>
                    <a:pt x="190535" y="4572"/>
                    <a:pt x="280452" y="71628"/>
                    <a:pt x="259115" y="164592"/>
                  </a:cubicBezTo>
                  <a:cubicBezTo>
                    <a:pt x="241589" y="240030"/>
                    <a:pt x="91475" y="643890"/>
                    <a:pt x="91475" y="643890"/>
                  </a:cubicBezTo>
                  <a:lnTo>
                    <a:pt x="470189" y="842772"/>
                  </a:lnTo>
                  <a:lnTo>
                    <a:pt x="401609" y="837438"/>
                  </a:lnTo>
                  <a:lnTo>
                    <a:pt x="51089" y="708660"/>
                  </a:lnTo>
                  <a:cubicBezTo>
                    <a:pt x="51089" y="708660"/>
                    <a:pt x="3083" y="698754"/>
                    <a:pt x="4608" y="643128"/>
                  </a:cubicBezTo>
                  <a:cubicBezTo>
                    <a:pt x="6893" y="576072"/>
                    <a:pt x="37373" y="116586"/>
                    <a:pt x="37373" y="116586"/>
                  </a:cubicBezTo>
                  <a:lnTo>
                    <a:pt x="190535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E2FF9B-B453-416C-8F09-52C146ADD955}"/>
                </a:ext>
              </a:extLst>
            </p:cNvPr>
            <p:cNvSpPr/>
            <p:nvPr/>
          </p:nvSpPr>
          <p:spPr>
            <a:xfrm>
              <a:off x="10742676" y="1268730"/>
              <a:ext cx="289560" cy="320040"/>
            </a:xfrm>
            <a:custGeom>
              <a:avLst/>
              <a:gdLst>
                <a:gd name="connsiteX0" fmla="*/ 36576 w 289560"/>
                <a:gd name="connsiteY0" fmla="*/ 157734 h 320040"/>
                <a:gd name="connsiteX1" fmla="*/ 26670 w 289560"/>
                <a:gd name="connsiteY1" fmla="*/ 12192 h 320040"/>
                <a:gd name="connsiteX2" fmla="*/ 4572 w 289560"/>
                <a:gd name="connsiteY2" fmla="*/ 4572 h 320040"/>
                <a:gd name="connsiteX3" fmla="*/ 4572 w 289560"/>
                <a:gd name="connsiteY3" fmla="*/ 317754 h 320040"/>
                <a:gd name="connsiteX4" fmla="*/ 289560 w 289560"/>
                <a:gd name="connsiteY4" fmla="*/ 216408 h 320040"/>
                <a:gd name="connsiteX5" fmla="*/ 36576 w 289560"/>
                <a:gd name="connsiteY5" fmla="*/ 157734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60" h="320040">
                  <a:moveTo>
                    <a:pt x="36576" y="157734"/>
                  </a:moveTo>
                  <a:cubicBezTo>
                    <a:pt x="15240" y="112776"/>
                    <a:pt x="22860" y="37338"/>
                    <a:pt x="26670" y="12192"/>
                  </a:cubicBezTo>
                  <a:lnTo>
                    <a:pt x="4572" y="4572"/>
                  </a:lnTo>
                  <a:lnTo>
                    <a:pt x="4572" y="317754"/>
                  </a:lnTo>
                  <a:lnTo>
                    <a:pt x="289560" y="216408"/>
                  </a:lnTo>
                  <a:cubicBezTo>
                    <a:pt x="135636" y="237744"/>
                    <a:pt x="57912" y="200406"/>
                    <a:pt x="36576" y="15773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EE47865-217B-4546-B8E6-197A875121BF}"/>
                </a:ext>
              </a:extLst>
            </p:cNvPr>
            <p:cNvSpPr/>
            <p:nvPr/>
          </p:nvSpPr>
          <p:spPr>
            <a:xfrm>
              <a:off x="5043678" y="4399788"/>
              <a:ext cx="175260" cy="236220"/>
            </a:xfrm>
            <a:custGeom>
              <a:avLst/>
              <a:gdLst>
                <a:gd name="connsiteX0" fmla="*/ 4572 w 175260"/>
                <a:gd name="connsiteY0" fmla="*/ 68580 h 236220"/>
                <a:gd name="connsiteX1" fmla="*/ 64008 w 175260"/>
                <a:gd name="connsiteY1" fmla="*/ 233934 h 236220"/>
                <a:gd name="connsiteX2" fmla="*/ 177546 w 175260"/>
                <a:gd name="connsiteY2" fmla="*/ 154686 h 236220"/>
                <a:gd name="connsiteX3" fmla="*/ 77724 w 175260"/>
                <a:gd name="connsiteY3" fmla="*/ 4572 h 236220"/>
                <a:gd name="connsiteX4" fmla="*/ 4572 w 175260"/>
                <a:gd name="connsiteY4" fmla="*/ 6858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" h="236220">
                  <a:moveTo>
                    <a:pt x="4572" y="68580"/>
                  </a:moveTo>
                  <a:cubicBezTo>
                    <a:pt x="4572" y="68580"/>
                    <a:pt x="54864" y="184404"/>
                    <a:pt x="64008" y="233934"/>
                  </a:cubicBezTo>
                  <a:lnTo>
                    <a:pt x="177546" y="154686"/>
                  </a:lnTo>
                  <a:lnTo>
                    <a:pt x="77724" y="4572"/>
                  </a:lnTo>
                  <a:lnTo>
                    <a:pt x="4572" y="685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3310A4-10AC-4304-8DC7-2EEDD3672557}"/>
                </a:ext>
              </a:extLst>
            </p:cNvPr>
            <p:cNvSpPr/>
            <p:nvPr/>
          </p:nvSpPr>
          <p:spPr>
            <a:xfrm>
              <a:off x="4767834" y="4158996"/>
              <a:ext cx="373380" cy="320040"/>
            </a:xfrm>
            <a:custGeom>
              <a:avLst/>
              <a:gdLst>
                <a:gd name="connsiteX0" fmla="*/ 4572 w 373380"/>
                <a:gd name="connsiteY0" fmla="*/ 195834 h 320040"/>
                <a:gd name="connsiteX1" fmla="*/ 137922 w 373380"/>
                <a:gd name="connsiteY1" fmla="*/ 287274 h 320040"/>
                <a:gd name="connsiteX2" fmla="*/ 361188 w 373380"/>
                <a:gd name="connsiteY2" fmla="*/ 258318 h 320040"/>
                <a:gd name="connsiteX3" fmla="*/ 326136 w 373380"/>
                <a:gd name="connsiteY3" fmla="*/ 112014 h 320040"/>
                <a:gd name="connsiteX4" fmla="*/ 164592 w 373380"/>
                <a:gd name="connsiteY4" fmla="*/ 4572 h 320040"/>
                <a:gd name="connsiteX5" fmla="*/ 94488 w 373380"/>
                <a:gd name="connsiteY5" fmla="*/ 38100 h 320040"/>
                <a:gd name="connsiteX6" fmla="*/ 4572 w 373380"/>
                <a:gd name="connsiteY6" fmla="*/ 195834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80" h="320040">
                  <a:moveTo>
                    <a:pt x="4572" y="195834"/>
                  </a:moveTo>
                  <a:cubicBezTo>
                    <a:pt x="4572" y="195834"/>
                    <a:pt x="33528" y="233172"/>
                    <a:pt x="137922" y="287274"/>
                  </a:cubicBezTo>
                  <a:cubicBezTo>
                    <a:pt x="242316" y="342138"/>
                    <a:pt x="319278" y="327660"/>
                    <a:pt x="361188" y="258318"/>
                  </a:cubicBezTo>
                  <a:cubicBezTo>
                    <a:pt x="403098" y="188214"/>
                    <a:pt x="345948" y="132588"/>
                    <a:pt x="326136" y="112014"/>
                  </a:cubicBezTo>
                  <a:cubicBezTo>
                    <a:pt x="291846" y="77724"/>
                    <a:pt x="164592" y="4572"/>
                    <a:pt x="164592" y="4572"/>
                  </a:cubicBezTo>
                  <a:lnTo>
                    <a:pt x="94488" y="38100"/>
                  </a:lnTo>
                  <a:lnTo>
                    <a:pt x="4572" y="19583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6CE412-5666-4122-A2AD-BC3C36A0CF30}"/>
                </a:ext>
              </a:extLst>
            </p:cNvPr>
            <p:cNvSpPr/>
            <p:nvPr/>
          </p:nvSpPr>
          <p:spPr>
            <a:xfrm>
              <a:off x="4893594" y="5507619"/>
              <a:ext cx="60960" cy="129540"/>
            </a:xfrm>
            <a:custGeom>
              <a:avLst/>
              <a:gdLst>
                <a:gd name="connsiteX0" fmla="*/ 15210 w 60960"/>
                <a:gd name="connsiteY0" fmla="*/ 6975 h 129540"/>
                <a:gd name="connsiteX1" fmla="*/ 6066 w 60960"/>
                <a:gd name="connsiteY1" fmla="*/ 113655 h 129540"/>
                <a:gd name="connsiteX2" fmla="*/ 44166 w 60960"/>
                <a:gd name="connsiteY2" fmla="*/ 96891 h 129540"/>
                <a:gd name="connsiteX3" fmla="*/ 57120 w 60960"/>
                <a:gd name="connsiteY3" fmla="*/ 82412 h 129540"/>
                <a:gd name="connsiteX4" fmla="*/ 53310 w 60960"/>
                <a:gd name="connsiteY4" fmla="*/ 19929 h 129540"/>
                <a:gd name="connsiteX5" fmla="*/ 15210 w 60960"/>
                <a:gd name="connsiteY5" fmla="*/ 6975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" h="129540">
                  <a:moveTo>
                    <a:pt x="15210" y="6975"/>
                  </a:moveTo>
                  <a:cubicBezTo>
                    <a:pt x="14448" y="11547"/>
                    <a:pt x="-30" y="79365"/>
                    <a:pt x="6066" y="113655"/>
                  </a:cubicBezTo>
                  <a:cubicBezTo>
                    <a:pt x="11400" y="146421"/>
                    <a:pt x="44166" y="122037"/>
                    <a:pt x="44166" y="96891"/>
                  </a:cubicBezTo>
                  <a:cubicBezTo>
                    <a:pt x="44166" y="72507"/>
                    <a:pt x="51024" y="74031"/>
                    <a:pt x="57120" y="82412"/>
                  </a:cubicBezTo>
                  <a:cubicBezTo>
                    <a:pt x="63216" y="90032"/>
                    <a:pt x="57120" y="43551"/>
                    <a:pt x="53310" y="19929"/>
                  </a:cubicBezTo>
                  <a:cubicBezTo>
                    <a:pt x="49500" y="-3693"/>
                    <a:pt x="15210" y="6975"/>
                    <a:pt x="15210" y="6975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73D6F9D-9ED5-43EA-8DB8-57F98D06E997}"/>
                </a:ext>
              </a:extLst>
            </p:cNvPr>
            <p:cNvSpPr/>
            <p:nvPr/>
          </p:nvSpPr>
          <p:spPr>
            <a:xfrm>
              <a:off x="8966796" y="2654046"/>
              <a:ext cx="91440" cy="76200"/>
            </a:xfrm>
            <a:custGeom>
              <a:avLst/>
              <a:gdLst>
                <a:gd name="connsiteX0" fmla="*/ 86526 w 91440"/>
                <a:gd name="connsiteY0" fmla="*/ 4572 h 76200"/>
                <a:gd name="connsiteX1" fmla="*/ 6516 w 91440"/>
                <a:gd name="connsiteY1" fmla="*/ 16764 h 76200"/>
                <a:gd name="connsiteX2" fmla="*/ 5754 w 91440"/>
                <a:gd name="connsiteY2" fmla="*/ 71628 h 76200"/>
                <a:gd name="connsiteX3" fmla="*/ 91860 w 91440"/>
                <a:gd name="connsiteY3" fmla="*/ 68580 h 76200"/>
                <a:gd name="connsiteX4" fmla="*/ 86526 w 91440"/>
                <a:gd name="connsiteY4" fmla="*/ 45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76200">
                  <a:moveTo>
                    <a:pt x="86526" y="4572"/>
                  </a:moveTo>
                  <a:lnTo>
                    <a:pt x="6516" y="16764"/>
                  </a:lnTo>
                  <a:cubicBezTo>
                    <a:pt x="6516" y="16764"/>
                    <a:pt x="2706" y="73152"/>
                    <a:pt x="5754" y="71628"/>
                  </a:cubicBezTo>
                  <a:cubicBezTo>
                    <a:pt x="8802" y="70104"/>
                    <a:pt x="91860" y="70866"/>
                    <a:pt x="91860" y="68580"/>
                  </a:cubicBezTo>
                  <a:cubicBezTo>
                    <a:pt x="91860" y="66294"/>
                    <a:pt x="86526" y="4572"/>
                    <a:pt x="86526" y="457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D244293-51F1-4232-B464-BAD1608EFFC5}"/>
                </a:ext>
              </a:extLst>
            </p:cNvPr>
            <p:cNvSpPr/>
            <p:nvPr/>
          </p:nvSpPr>
          <p:spPr>
            <a:xfrm>
              <a:off x="6536436" y="3108960"/>
              <a:ext cx="190500" cy="281940"/>
            </a:xfrm>
            <a:custGeom>
              <a:avLst/>
              <a:gdLst>
                <a:gd name="connsiteX0" fmla="*/ 4572 w 190500"/>
                <a:gd name="connsiteY0" fmla="*/ 53340 h 281940"/>
                <a:gd name="connsiteX1" fmla="*/ 37338 w 190500"/>
                <a:gd name="connsiteY1" fmla="*/ 281940 h 281940"/>
                <a:gd name="connsiteX2" fmla="*/ 167640 w 190500"/>
                <a:gd name="connsiteY2" fmla="*/ 259842 h 281940"/>
                <a:gd name="connsiteX3" fmla="*/ 188976 w 190500"/>
                <a:gd name="connsiteY3" fmla="*/ 170688 h 281940"/>
                <a:gd name="connsiteX4" fmla="*/ 92202 w 190500"/>
                <a:gd name="connsiteY4" fmla="*/ 4572 h 28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281940">
                  <a:moveTo>
                    <a:pt x="4572" y="53340"/>
                  </a:moveTo>
                  <a:lnTo>
                    <a:pt x="37338" y="281940"/>
                  </a:lnTo>
                  <a:lnTo>
                    <a:pt x="167640" y="259842"/>
                  </a:lnTo>
                  <a:lnTo>
                    <a:pt x="188976" y="170688"/>
                  </a:lnTo>
                  <a:lnTo>
                    <a:pt x="92202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265944-B455-4D12-9B7A-3DABADD951F9}"/>
                </a:ext>
              </a:extLst>
            </p:cNvPr>
            <p:cNvSpPr/>
            <p:nvPr/>
          </p:nvSpPr>
          <p:spPr>
            <a:xfrm>
              <a:off x="9690354" y="2367409"/>
              <a:ext cx="708660" cy="723900"/>
            </a:xfrm>
            <a:custGeom>
              <a:avLst/>
              <a:gdLst>
                <a:gd name="connsiteX0" fmla="*/ 296417 w 708660"/>
                <a:gd name="connsiteY0" fmla="*/ 172337 h 723900"/>
                <a:gd name="connsiteX1" fmla="*/ 708659 w 708660"/>
                <a:gd name="connsiteY1" fmla="*/ 4697 h 723900"/>
                <a:gd name="connsiteX2" fmla="*/ 531876 w 708660"/>
                <a:gd name="connsiteY2" fmla="*/ 653159 h 723900"/>
                <a:gd name="connsiteX3" fmla="*/ 483869 w 708660"/>
                <a:gd name="connsiteY3" fmla="*/ 723263 h 723900"/>
                <a:gd name="connsiteX4" fmla="*/ 551687 w 708660"/>
                <a:gd name="connsiteY4" fmla="*/ 170051 h 723900"/>
                <a:gd name="connsiteX5" fmla="*/ 137922 w 708660"/>
                <a:gd name="connsiteY5" fmla="*/ 378077 h 723900"/>
                <a:gd name="connsiteX6" fmla="*/ 4572 w 708660"/>
                <a:gd name="connsiteY6" fmla="*/ 299591 h 723900"/>
                <a:gd name="connsiteX7" fmla="*/ 296417 w 708660"/>
                <a:gd name="connsiteY7" fmla="*/ 17233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660" h="723900">
                  <a:moveTo>
                    <a:pt x="296417" y="172337"/>
                  </a:moveTo>
                  <a:cubicBezTo>
                    <a:pt x="307847" y="166241"/>
                    <a:pt x="683514" y="-637"/>
                    <a:pt x="708659" y="4697"/>
                  </a:cubicBezTo>
                  <a:cubicBezTo>
                    <a:pt x="733806" y="10793"/>
                    <a:pt x="531876" y="653159"/>
                    <a:pt x="531876" y="653159"/>
                  </a:cubicBezTo>
                  <a:lnTo>
                    <a:pt x="483869" y="723263"/>
                  </a:lnTo>
                  <a:lnTo>
                    <a:pt x="551687" y="170051"/>
                  </a:lnTo>
                  <a:lnTo>
                    <a:pt x="137922" y="378077"/>
                  </a:lnTo>
                  <a:lnTo>
                    <a:pt x="4572" y="299591"/>
                  </a:lnTo>
                  <a:lnTo>
                    <a:pt x="296417" y="172337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3AEB14-25BD-48BD-9674-C705E8F115FC}"/>
                </a:ext>
              </a:extLst>
            </p:cNvPr>
            <p:cNvSpPr/>
            <p:nvPr/>
          </p:nvSpPr>
          <p:spPr>
            <a:xfrm>
              <a:off x="9031790" y="2570988"/>
              <a:ext cx="137160" cy="160020"/>
            </a:xfrm>
            <a:custGeom>
              <a:avLst/>
              <a:gdLst>
                <a:gd name="connsiteX0" fmla="*/ 104590 w 137160"/>
                <a:gd name="connsiteY0" fmla="*/ 4572 h 160020"/>
                <a:gd name="connsiteX1" fmla="*/ 16960 w 137160"/>
                <a:gd name="connsiteY1" fmla="*/ 73914 h 160020"/>
                <a:gd name="connsiteX2" fmla="*/ 18484 w 137160"/>
                <a:gd name="connsiteY2" fmla="*/ 157734 h 160020"/>
                <a:gd name="connsiteX3" fmla="*/ 71062 w 137160"/>
                <a:gd name="connsiteY3" fmla="*/ 116586 h 160020"/>
                <a:gd name="connsiteX4" fmla="*/ 133547 w 137160"/>
                <a:gd name="connsiteY4" fmla="*/ 41148 h 160020"/>
                <a:gd name="connsiteX5" fmla="*/ 104590 w 137160"/>
                <a:gd name="connsiteY5" fmla="*/ 4572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" h="160020">
                  <a:moveTo>
                    <a:pt x="104590" y="4572"/>
                  </a:moveTo>
                  <a:cubicBezTo>
                    <a:pt x="104590" y="4572"/>
                    <a:pt x="33724" y="50292"/>
                    <a:pt x="16960" y="73914"/>
                  </a:cubicBezTo>
                  <a:cubicBezTo>
                    <a:pt x="197" y="97536"/>
                    <a:pt x="197" y="147828"/>
                    <a:pt x="18484" y="157734"/>
                  </a:cubicBezTo>
                  <a:cubicBezTo>
                    <a:pt x="36772" y="167640"/>
                    <a:pt x="61157" y="132588"/>
                    <a:pt x="71062" y="116586"/>
                  </a:cubicBezTo>
                  <a:cubicBezTo>
                    <a:pt x="80969" y="100584"/>
                    <a:pt x="133547" y="41148"/>
                    <a:pt x="133547" y="41148"/>
                  </a:cubicBezTo>
                  <a:lnTo>
                    <a:pt x="104590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51F5574-DE5A-467A-8AF8-B3F134114097}"/>
                </a:ext>
              </a:extLst>
            </p:cNvPr>
            <p:cNvSpPr/>
            <p:nvPr/>
          </p:nvSpPr>
          <p:spPr>
            <a:xfrm>
              <a:off x="10621518" y="1744980"/>
              <a:ext cx="106680" cy="137160"/>
            </a:xfrm>
            <a:custGeom>
              <a:avLst/>
              <a:gdLst>
                <a:gd name="connsiteX0" fmla="*/ 108204 w 106680"/>
                <a:gd name="connsiteY0" fmla="*/ 80010 h 137160"/>
                <a:gd name="connsiteX1" fmla="*/ 23622 w 106680"/>
                <a:gd name="connsiteY1" fmla="*/ 140208 h 137160"/>
                <a:gd name="connsiteX2" fmla="*/ 4572 w 106680"/>
                <a:gd name="connsiteY2" fmla="*/ 64770 h 137160"/>
                <a:gd name="connsiteX3" fmla="*/ 100584 w 106680"/>
                <a:gd name="connsiteY3" fmla="*/ 4572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80" h="137160">
                  <a:moveTo>
                    <a:pt x="108204" y="80010"/>
                  </a:moveTo>
                  <a:lnTo>
                    <a:pt x="23622" y="140208"/>
                  </a:lnTo>
                  <a:lnTo>
                    <a:pt x="4572" y="64770"/>
                  </a:lnTo>
                  <a:lnTo>
                    <a:pt x="100584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E5C4C2-E0B8-48D6-9365-97D7E5A06532}"/>
                </a:ext>
              </a:extLst>
            </p:cNvPr>
            <p:cNvSpPr/>
            <p:nvPr/>
          </p:nvSpPr>
          <p:spPr>
            <a:xfrm>
              <a:off x="9260586" y="2506980"/>
              <a:ext cx="784860" cy="1135380"/>
            </a:xfrm>
            <a:custGeom>
              <a:avLst/>
              <a:gdLst>
                <a:gd name="connsiteX0" fmla="*/ 787146 w 784860"/>
                <a:gd name="connsiteY0" fmla="*/ 4572 h 1135380"/>
                <a:gd name="connsiteX1" fmla="*/ 47244 w 784860"/>
                <a:gd name="connsiteY1" fmla="*/ 1135380 h 1135380"/>
                <a:gd name="connsiteX2" fmla="*/ 4572 w 784860"/>
                <a:gd name="connsiteY2" fmla="*/ 1137666 h 1135380"/>
                <a:gd name="connsiteX3" fmla="*/ 445007 w 784860"/>
                <a:gd name="connsiteY3" fmla="*/ 137160 h 11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860" h="1135380">
                  <a:moveTo>
                    <a:pt x="787146" y="4572"/>
                  </a:moveTo>
                  <a:lnTo>
                    <a:pt x="47244" y="1135380"/>
                  </a:lnTo>
                  <a:lnTo>
                    <a:pt x="4572" y="1137666"/>
                  </a:lnTo>
                  <a:lnTo>
                    <a:pt x="445007" y="13716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5FA20A-FD5B-4A3F-9E5B-E52A2DBD2D32}"/>
                </a:ext>
              </a:extLst>
            </p:cNvPr>
            <p:cNvSpPr/>
            <p:nvPr/>
          </p:nvSpPr>
          <p:spPr>
            <a:xfrm>
              <a:off x="9739884" y="1662684"/>
              <a:ext cx="167640" cy="289560"/>
            </a:xfrm>
            <a:custGeom>
              <a:avLst/>
              <a:gdLst>
                <a:gd name="connsiteX0" fmla="*/ 102107 w 167640"/>
                <a:gd name="connsiteY0" fmla="*/ 4572 h 289560"/>
                <a:gd name="connsiteX1" fmla="*/ 163829 w 167640"/>
                <a:gd name="connsiteY1" fmla="*/ 208788 h 289560"/>
                <a:gd name="connsiteX2" fmla="*/ 8382 w 167640"/>
                <a:gd name="connsiteY2" fmla="*/ 285750 h 289560"/>
                <a:gd name="connsiteX3" fmla="*/ 4572 w 167640"/>
                <a:gd name="connsiteY3" fmla="*/ 62484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" h="289560">
                  <a:moveTo>
                    <a:pt x="102107" y="4572"/>
                  </a:moveTo>
                  <a:lnTo>
                    <a:pt x="163829" y="208788"/>
                  </a:lnTo>
                  <a:lnTo>
                    <a:pt x="8382" y="285750"/>
                  </a:lnTo>
                  <a:lnTo>
                    <a:pt x="4572" y="6248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949B93-2AF9-4011-A2CA-14C7CAD2B8EF}"/>
                </a:ext>
              </a:extLst>
            </p:cNvPr>
            <p:cNvSpPr/>
            <p:nvPr/>
          </p:nvSpPr>
          <p:spPr>
            <a:xfrm>
              <a:off x="9553950" y="1388364"/>
              <a:ext cx="312420" cy="373380"/>
            </a:xfrm>
            <a:custGeom>
              <a:avLst/>
              <a:gdLst>
                <a:gd name="connsiteX0" fmla="*/ 4579 w 312420"/>
                <a:gd name="connsiteY0" fmla="*/ 98298 h 373380"/>
                <a:gd name="connsiteX1" fmla="*/ 46489 w 312420"/>
                <a:gd name="connsiteY1" fmla="*/ 249936 h 373380"/>
                <a:gd name="connsiteX2" fmla="*/ 230130 w 312420"/>
                <a:gd name="connsiteY2" fmla="*/ 368046 h 373380"/>
                <a:gd name="connsiteX3" fmla="*/ 308617 w 312420"/>
                <a:gd name="connsiteY3" fmla="*/ 232410 h 373380"/>
                <a:gd name="connsiteX4" fmla="*/ 243084 w 312420"/>
                <a:gd name="connsiteY4" fmla="*/ 56388 h 373380"/>
                <a:gd name="connsiteX5" fmla="*/ 190507 w 312420"/>
                <a:gd name="connsiteY5" fmla="*/ 4572 h 373380"/>
                <a:gd name="connsiteX6" fmla="*/ 4579 w 312420"/>
                <a:gd name="connsiteY6" fmla="*/ 98298 h 3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420" h="373380">
                  <a:moveTo>
                    <a:pt x="4579" y="98298"/>
                  </a:moveTo>
                  <a:cubicBezTo>
                    <a:pt x="4579" y="98298"/>
                    <a:pt x="3054" y="144018"/>
                    <a:pt x="46489" y="249936"/>
                  </a:cubicBezTo>
                  <a:cubicBezTo>
                    <a:pt x="89922" y="355854"/>
                    <a:pt x="155454" y="393954"/>
                    <a:pt x="230130" y="368046"/>
                  </a:cubicBezTo>
                  <a:cubicBezTo>
                    <a:pt x="304807" y="342138"/>
                    <a:pt x="308617" y="260604"/>
                    <a:pt x="308617" y="232410"/>
                  </a:cubicBezTo>
                  <a:cubicBezTo>
                    <a:pt x="308617" y="204216"/>
                    <a:pt x="243084" y="56388"/>
                    <a:pt x="243084" y="56388"/>
                  </a:cubicBezTo>
                  <a:lnTo>
                    <a:pt x="190507" y="4572"/>
                  </a:lnTo>
                  <a:lnTo>
                    <a:pt x="4579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9A1CE1-0BBA-425E-AF90-9C9AF5A79E47}"/>
                </a:ext>
              </a:extLst>
            </p:cNvPr>
            <p:cNvSpPr/>
            <p:nvPr/>
          </p:nvSpPr>
          <p:spPr>
            <a:xfrm>
              <a:off x="9430456" y="1285703"/>
              <a:ext cx="518160" cy="358140"/>
            </a:xfrm>
            <a:custGeom>
              <a:avLst/>
              <a:gdLst>
                <a:gd name="connsiteX0" fmla="*/ 291902 w 518160"/>
                <a:gd name="connsiteY0" fmla="*/ 178099 h 358140"/>
                <a:gd name="connsiteX1" fmla="*/ 135692 w 518160"/>
                <a:gd name="connsiteY1" fmla="*/ 210103 h 358140"/>
                <a:gd name="connsiteX2" fmla="*/ 4628 w 518160"/>
                <a:gd name="connsiteY2" fmla="*/ 149143 h 358140"/>
                <a:gd name="connsiteX3" fmla="*/ 160838 w 518160"/>
                <a:gd name="connsiteY3" fmla="*/ 123235 h 358140"/>
                <a:gd name="connsiteX4" fmla="*/ 130358 w 518160"/>
                <a:gd name="connsiteY4" fmla="*/ 61513 h 358140"/>
                <a:gd name="connsiteX5" fmla="*/ 294188 w 518160"/>
                <a:gd name="connsiteY5" fmla="*/ 68371 h 358140"/>
                <a:gd name="connsiteX6" fmla="*/ 302570 w 518160"/>
                <a:gd name="connsiteY6" fmla="*/ 6649 h 358140"/>
                <a:gd name="connsiteX7" fmla="*/ 398582 w 518160"/>
                <a:gd name="connsiteY7" fmla="*/ 72181 h 358140"/>
                <a:gd name="connsiteX8" fmla="*/ 509072 w 518160"/>
                <a:gd name="connsiteY8" fmla="*/ 135427 h 358140"/>
                <a:gd name="connsiteX9" fmla="*/ 430586 w 518160"/>
                <a:gd name="connsiteY9" fmla="*/ 357169 h 358140"/>
                <a:gd name="connsiteX10" fmla="*/ 350576 w 518160"/>
                <a:gd name="connsiteY10" fmla="*/ 194101 h 358140"/>
                <a:gd name="connsiteX11" fmla="*/ 291902 w 518160"/>
                <a:gd name="connsiteY11" fmla="*/ 178099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8160" h="358140">
                  <a:moveTo>
                    <a:pt x="291902" y="178099"/>
                  </a:moveTo>
                  <a:cubicBezTo>
                    <a:pt x="291902" y="178099"/>
                    <a:pt x="221798" y="197911"/>
                    <a:pt x="135692" y="210103"/>
                  </a:cubicBezTo>
                  <a:cubicBezTo>
                    <a:pt x="70922" y="219247"/>
                    <a:pt x="2342" y="181909"/>
                    <a:pt x="4628" y="149143"/>
                  </a:cubicBezTo>
                  <a:cubicBezTo>
                    <a:pt x="6914" y="110281"/>
                    <a:pt x="62540" y="84373"/>
                    <a:pt x="160838" y="123235"/>
                  </a:cubicBezTo>
                  <a:cubicBezTo>
                    <a:pt x="160838" y="123235"/>
                    <a:pt x="112070" y="88945"/>
                    <a:pt x="130358" y="61513"/>
                  </a:cubicBezTo>
                  <a:cubicBezTo>
                    <a:pt x="150932" y="29509"/>
                    <a:pt x="222560" y="13507"/>
                    <a:pt x="294188" y="68371"/>
                  </a:cubicBezTo>
                  <a:cubicBezTo>
                    <a:pt x="294188" y="68371"/>
                    <a:pt x="258374" y="16555"/>
                    <a:pt x="302570" y="6649"/>
                  </a:cubicBezTo>
                  <a:cubicBezTo>
                    <a:pt x="365054" y="-7067"/>
                    <a:pt x="396296" y="50845"/>
                    <a:pt x="398582" y="72181"/>
                  </a:cubicBezTo>
                  <a:cubicBezTo>
                    <a:pt x="398582" y="72181"/>
                    <a:pt x="473258" y="51607"/>
                    <a:pt x="509072" y="135427"/>
                  </a:cubicBezTo>
                  <a:cubicBezTo>
                    <a:pt x="544124" y="220009"/>
                    <a:pt x="484688" y="354121"/>
                    <a:pt x="430586" y="357169"/>
                  </a:cubicBezTo>
                  <a:cubicBezTo>
                    <a:pt x="376484" y="359455"/>
                    <a:pt x="350576" y="194101"/>
                    <a:pt x="350576" y="194101"/>
                  </a:cubicBezTo>
                  <a:cubicBezTo>
                    <a:pt x="350576" y="194101"/>
                    <a:pt x="346766" y="160573"/>
                    <a:pt x="291902" y="178099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B85969-1041-446C-AA71-345544969670}"/>
                </a:ext>
              </a:extLst>
            </p:cNvPr>
            <p:cNvSpPr/>
            <p:nvPr/>
          </p:nvSpPr>
          <p:spPr>
            <a:xfrm>
              <a:off x="6367062" y="2815590"/>
              <a:ext cx="289560" cy="373380"/>
            </a:xfrm>
            <a:custGeom>
              <a:avLst/>
              <a:gdLst>
                <a:gd name="connsiteX0" fmla="*/ 5544 w 289560"/>
                <a:gd name="connsiteY0" fmla="*/ 71628 h 373380"/>
                <a:gd name="connsiteX1" fmla="*/ 25356 w 289560"/>
                <a:gd name="connsiteY1" fmla="*/ 227838 h 373380"/>
                <a:gd name="connsiteX2" fmla="*/ 190710 w 289560"/>
                <a:gd name="connsiteY2" fmla="*/ 370332 h 373380"/>
                <a:gd name="connsiteX3" fmla="*/ 287484 w 289560"/>
                <a:gd name="connsiteY3" fmla="*/ 246888 h 373380"/>
                <a:gd name="connsiteX4" fmla="*/ 247860 w 289560"/>
                <a:gd name="connsiteY4" fmla="*/ 63246 h 373380"/>
                <a:gd name="connsiteX5" fmla="*/ 202902 w 289560"/>
                <a:gd name="connsiteY5" fmla="*/ 4572 h 373380"/>
                <a:gd name="connsiteX6" fmla="*/ 5544 w 289560"/>
                <a:gd name="connsiteY6" fmla="*/ 71628 h 3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560" h="373380">
                  <a:moveTo>
                    <a:pt x="5544" y="71628"/>
                  </a:moveTo>
                  <a:cubicBezTo>
                    <a:pt x="5544" y="71628"/>
                    <a:pt x="-2076" y="116586"/>
                    <a:pt x="25356" y="227838"/>
                  </a:cubicBezTo>
                  <a:cubicBezTo>
                    <a:pt x="52788" y="339090"/>
                    <a:pt x="112986" y="385572"/>
                    <a:pt x="190710" y="370332"/>
                  </a:cubicBezTo>
                  <a:cubicBezTo>
                    <a:pt x="268434" y="355092"/>
                    <a:pt x="283674" y="275082"/>
                    <a:pt x="287484" y="246888"/>
                  </a:cubicBezTo>
                  <a:cubicBezTo>
                    <a:pt x="291294" y="218694"/>
                    <a:pt x="247860" y="63246"/>
                    <a:pt x="247860" y="63246"/>
                  </a:cubicBezTo>
                  <a:lnTo>
                    <a:pt x="202902" y="4572"/>
                  </a:lnTo>
                  <a:lnTo>
                    <a:pt x="5544" y="7162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6D4ABFA-0CC8-42CB-8A08-681463A63A3C}"/>
                </a:ext>
              </a:extLst>
            </p:cNvPr>
            <p:cNvSpPr/>
            <p:nvPr/>
          </p:nvSpPr>
          <p:spPr>
            <a:xfrm>
              <a:off x="6252455" y="2713919"/>
              <a:ext cx="510540" cy="373380"/>
            </a:xfrm>
            <a:custGeom>
              <a:avLst/>
              <a:gdLst>
                <a:gd name="connsiteX0" fmla="*/ 285505 w 510540"/>
                <a:gd name="connsiteY0" fmla="*/ 174061 h 373380"/>
                <a:gd name="connsiteX1" fmla="*/ 126247 w 510540"/>
                <a:gd name="connsiteY1" fmla="*/ 183967 h 373380"/>
                <a:gd name="connsiteX2" fmla="*/ 5089 w 510540"/>
                <a:gd name="connsiteY2" fmla="*/ 104719 h 373380"/>
                <a:gd name="connsiteX3" fmla="*/ 162823 w 510540"/>
                <a:gd name="connsiteY3" fmla="*/ 100909 h 373380"/>
                <a:gd name="connsiteX4" fmla="*/ 141487 w 510540"/>
                <a:gd name="connsiteY4" fmla="*/ 35377 h 373380"/>
                <a:gd name="connsiteX5" fmla="*/ 302269 w 510540"/>
                <a:gd name="connsiteY5" fmla="*/ 65095 h 373380"/>
                <a:gd name="connsiteX6" fmla="*/ 319795 w 510540"/>
                <a:gd name="connsiteY6" fmla="*/ 4897 h 373380"/>
                <a:gd name="connsiteX7" fmla="*/ 405901 w 510540"/>
                <a:gd name="connsiteY7" fmla="*/ 83383 h 373380"/>
                <a:gd name="connsiteX8" fmla="*/ 506485 w 510540"/>
                <a:gd name="connsiteY8" fmla="*/ 161869 h 373380"/>
                <a:gd name="connsiteX9" fmla="*/ 397519 w 510540"/>
                <a:gd name="connsiteY9" fmla="*/ 369895 h 373380"/>
                <a:gd name="connsiteX10" fmla="*/ 341131 w 510540"/>
                <a:gd name="connsiteY10" fmla="*/ 197683 h 373380"/>
                <a:gd name="connsiteX11" fmla="*/ 285505 w 510540"/>
                <a:gd name="connsiteY11" fmla="*/ 174061 h 3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0540" h="373380">
                  <a:moveTo>
                    <a:pt x="285505" y="174061"/>
                  </a:moveTo>
                  <a:cubicBezTo>
                    <a:pt x="285505" y="174061"/>
                    <a:pt x="213115" y="183967"/>
                    <a:pt x="126247" y="183967"/>
                  </a:cubicBezTo>
                  <a:cubicBezTo>
                    <a:pt x="60715" y="183967"/>
                    <a:pt x="-1769" y="137485"/>
                    <a:pt x="5089" y="104719"/>
                  </a:cubicBezTo>
                  <a:cubicBezTo>
                    <a:pt x="12709" y="66619"/>
                    <a:pt x="71383" y="48331"/>
                    <a:pt x="162823" y="100909"/>
                  </a:cubicBezTo>
                  <a:cubicBezTo>
                    <a:pt x="162823" y="100909"/>
                    <a:pt x="119389" y="60523"/>
                    <a:pt x="141487" y="35377"/>
                  </a:cubicBezTo>
                  <a:cubicBezTo>
                    <a:pt x="166633" y="6421"/>
                    <a:pt x="239785" y="1087"/>
                    <a:pt x="302269" y="65095"/>
                  </a:cubicBezTo>
                  <a:cubicBezTo>
                    <a:pt x="302269" y="65095"/>
                    <a:pt x="274075" y="8707"/>
                    <a:pt x="319795" y="4897"/>
                  </a:cubicBezTo>
                  <a:cubicBezTo>
                    <a:pt x="383803" y="-437"/>
                    <a:pt x="406663" y="61285"/>
                    <a:pt x="405901" y="83383"/>
                  </a:cubicBezTo>
                  <a:cubicBezTo>
                    <a:pt x="405901" y="83383"/>
                    <a:pt x="482863" y="73477"/>
                    <a:pt x="506485" y="161869"/>
                  </a:cubicBezTo>
                  <a:cubicBezTo>
                    <a:pt x="529345" y="250261"/>
                    <a:pt x="451621" y="375229"/>
                    <a:pt x="397519" y="369895"/>
                  </a:cubicBezTo>
                  <a:cubicBezTo>
                    <a:pt x="343417" y="364561"/>
                    <a:pt x="341131" y="197683"/>
                    <a:pt x="341131" y="197683"/>
                  </a:cubicBezTo>
                  <a:cubicBezTo>
                    <a:pt x="341131" y="197683"/>
                    <a:pt x="342655" y="164155"/>
                    <a:pt x="285505" y="174061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105B9F4-CF37-414C-87DB-D56F7A30FA60}"/>
                </a:ext>
              </a:extLst>
            </p:cNvPr>
            <p:cNvSpPr/>
            <p:nvPr/>
          </p:nvSpPr>
          <p:spPr>
            <a:xfrm>
              <a:off x="10728198" y="1229868"/>
              <a:ext cx="22860" cy="1562100"/>
            </a:xfrm>
            <a:custGeom>
              <a:avLst/>
              <a:gdLst>
                <a:gd name="connsiteX0" fmla="*/ 4572 w 22860"/>
                <a:gd name="connsiteY0" fmla="*/ 4572 h 1562100"/>
                <a:gd name="connsiteX1" fmla="*/ 25146 w 22860"/>
                <a:gd name="connsiteY1" fmla="*/ 4572 h 1562100"/>
                <a:gd name="connsiteX2" fmla="*/ 25146 w 22860"/>
                <a:gd name="connsiteY2" fmla="*/ 1561338 h 1562100"/>
                <a:gd name="connsiteX3" fmla="*/ 4572 w 22860"/>
                <a:gd name="connsiteY3" fmla="*/ 1561338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" h="1562100">
                  <a:moveTo>
                    <a:pt x="4572" y="4572"/>
                  </a:moveTo>
                  <a:lnTo>
                    <a:pt x="25146" y="4572"/>
                  </a:lnTo>
                  <a:lnTo>
                    <a:pt x="25146" y="1561338"/>
                  </a:lnTo>
                  <a:lnTo>
                    <a:pt x="4572" y="156133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ADAA3B0-EDC3-47DB-AF41-C92998DF147F}"/>
                </a:ext>
              </a:extLst>
            </p:cNvPr>
            <p:cNvSpPr/>
            <p:nvPr/>
          </p:nvSpPr>
          <p:spPr>
            <a:xfrm>
              <a:off x="7831074" y="3840480"/>
              <a:ext cx="434340" cy="662940"/>
            </a:xfrm>
            <a:custGeom>
              <a:avLst/>
              <a:gdLst>
                <a:gd name="connsiteX0" fmla="*/ 277367 w 434340"/>
                <a:gd name="connsiteY0" fmla="*/ 44958 h 662940"/>
                <a:gd name="connsiteX1" fmla="*/ 4572 w 434340"/>
                <a:gd name="connsiteY1" fmla="*/ 658368 h 662940"/>
                <a:gd name="connsiteX2" fmla="*/ 48767 w 434340"/>
                <a:gd name="connsiteY2" fmla="*/ 612648 h 662940"/>
                <a:gd name="connsiteX3" fmla="*/ 437387 w 434340"/>
                <a:gd name="connsiteY3" fmla="*/ 4572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340" h="662940">
                  <a:moveTo>
                    <a:pt x="277367" y="44958"/>
                  </a:moveTo>
                  <a:lnTo>
                    <a:pt x="4572" y="658368"/>
                  </a:lnTo>
                  <a:lnTo>
                    <a:pt x="48767" y="612648"/>
                  </a:lnTo>
                  <a:lnTo>
                    <a:pt x="437387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76F313C-80C6-4EBE-B250-8D33CC57D8A3}"/>
                </a:ext>
              </a:extLst>
            </p:cNvPr>
            <p:cNvSpPr/>
            <p:nvPr/>
          </p:nvSpPr>
          <p:spPr>
            <a:xfrm>
              <a:off x="8575548" y="3358896"/>
              <a:ext cx="152400" cy="723900"/>
            </a:xfrm>
            <a:custGeom>
              <a:avLst/>
              <a:gdLst>
                <a:gd name="connsiteX0" fmla="*/ 152400 w 152400"/>
                <a:gd name="connsiteY0" fmla="*/ 4572 h 723900"/>
                <a:gd name="connsiteX1" fmla="*/ 31242 w 152400"/>
                <a:gd name="connsiteY1" fmla="*/ 682752 h 723900"/>
                <a:gd name="connsiteX2" fmla="*/ 4572 w 152400"/>
                <a:gd name="connsiteY2" fmla="*/ 721614 h 723900"/>
                <a:gd name="connsiteX3" fmla="*/ 25146 w 152400"/>
                <a:gd name="connsiteY3" fmla="*/ 170688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723900">
                  <a:moveTo>
                    <a:pt x="152400" y="4572"/>
                  </a:moveTo>
                  <a:lnTo>
                    <a:pt x="31242" y="682752"/>
                  </a:lnTo>
                  <a:lnTo>
                    <a:pt x="4572" y="721614"/>
                  </a:lnTo>
                  <a:lnTo>
                    <a:pt x="25146" y="17068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D5B902-7FD5-474A-830B-138EAD8F6D41}"/>
                </a:ext>
              </a:extLst>
            </p:cNvPr>
            <p:cNvSpPr/>
            <p:nvPr/>
          </p:nvSpPr>
          <p:spPr>
            <a:xfrm>
              <a:off x="10689565" y="1713738"/>
              <a:ext cx="91440" cy="114300"/>
            </a:xfrm>
            <a:custGeom>
              <a:avLst/>
              <a:gdLst>
                <a:gd name="connsiteX0" fmla="*/ 63016 w 91440"/>
                <a:gd name="connsiteY0" fmla="*/ 4572 h 114300"/>
                <a:gd name="connsiteX1" fmla="*/ 15011 w 91440"/>
                <a:gd name="connsiteY1" fmla="*/ 46482 h 114300"/>
                <a:gd name="connsiteX2" fmla="*/ 30251 w 91440"/>
                <a:gd name="connsiteY2" fmla="*/ 115824 h 114300"/>
                <a:gd name="connsiteX3" fmla="*/ 82066 w 91440"/>
                <a:gd name="connsiteY3" fmla="*/ 77724 h 114300"/>
                <a:gd name="connsiteX4" fmla="*/ 63016 w 91440"/>
                <a:gd name="connsiteY4" fmla="*/ 457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14300">
                  <a:moveTo>
                    <a:pt x="63016" y="4572"/>
                  </a:moveTo>
                  <a:cubicBezTo>
                    <a:pt x="52348" y="4572"/>
                    <a:pt x="27203" y="25908"/>
                    <a:pt x="15011" y="46482"/>
                  </a:cubicBezTo>
                  <a:cubicBezTo>
                    <a:pt x="3581" y="67056"/>
                    <a:pt x="-6325" y="111252"/>
                    <a:pt x="30251" y="115824"/>
                  </a:cubicBezTo>
                  <a:cubicBezTo>
                    <a:pt x="66826" y="119634"/>
                    <a:pt x="74446" y="99822"/>
                    <a:pt x="82066" y="77724"/>
                  </a:cubicBezTo>
                  <a:cubicBezTo>
                    <a:pt x="90448" y="56388"/>
                    <a:pt x="95021" y="5334"/>
                    <a:pt x="63016" y="457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D121122-2FB3-41AD-A03F-9DF0F6274232}"/>
                </a:ext>
              </a:extLst>
            </p:cNvPr>
            <p:cNvSpPr/>
            <p:nvPr/>
          </p:nvSpPr>
          <p:spPr>
            <a:xfrm>
              <a:off x="9962388" y="1757163"/>
              <a:ext cx="708660" cy="327660"/>
            </a:xfrm>
            <a:custGeom>
              <a:avLst/>
              <a:gdLst>
                <a:gd name="connsiteX0" fmla="*/ 667512 w 708660"/>
                <a:gd name="connsiteY0" fmla="*/ 31251 h 327660"/>
                <a:gd name="connsiteX1" fmla="*/ 710184 w 708660"/>
                <a:gd name="connsiteY1" fmla="*/ 134883 h 327660"/>
                <a:gd name="connsiteX2" fmla="*/ 480822 w 708660"/>
                <a:gd name="connsiteY2" fmla="*/ 293379 h 327660"/>
                <a:gd name="connsiteX3" fmla="*/ 340614 w 708660"/>
                <a:gd name="connsiteY3" fmla="*/ 320811 h 327660"/>
                <a:gd name="connsiteX4" fmla="*/ 34290 w 708660"/>
                <a:gd name="connsiteY4" fmla="*/ 220989 h 327660"/>
                <a:gd name="connsiteX5" fmla="*/ 4572 w 708660"/>
                <a:gd name="connsiteY5" fmla="*/ 10677 h 327660"/>
                <a:gd name="connsiteX6" fmla="*/ 76200 w 708660"/>
                <a:gd name="connsiteY6" fmla="*/ 14487 h 327660"/>
                <a:gd name="connsiteX7" fmla="*/ 390144 w 708660"/>
                <a:gd name="connsiteY7" fmla="*/ 156981 h 327660"/>
                <a:gd name="connsiteX8" fmla="*/ 667512 w 708660"/>
                <a:gd name="connsiteY8" fmla="*/ 31251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660" h="327660">
                  <a:moveTo>
                    <a:pt x="667512" y="31251"/>
                  </a:moveTo>
                  <a:lnTo>
                    <a:pt x="710184" y="134883"/>
                  </a:lnTo>
                  <a:cubicBezTo>
                    <a:pt x="710184" y="134883"/>
                    <a:pt x="541782" y="259089"/>
                    <a:pt x="480822" y="293379"/>
                  </a:cubicBezTo>
                  <a:cubicBezTo>
                    <a:pt x="401574" y="338337"/>
                    <a:pt x="398526" y="332241"/>
                    <a:pt x="340614" y="320811"/>
                  </a:cubicBezTo>
                  <a:cubicBezTo>
                    <a:pt x="281940" y="309381"/>
                    <a:pt x="34290" y="220989"/>
                    <a:pt x="34290" y="220989"/>
                  </a:cubicBezTo>
                  <a:lnTo>
                    <a:pt x="4572" y="10677"/>
                  </a:lnTo>
                  <a:cubicBezTo>
                    <a:pt x="4572" y="10677"/>
                    <a:pt x="34290" y="-5325"/>
                    <a:pt x="76200" y="14487"/>
                  </a:cubicBezTo>
                  <a:cubicBezTo>
                    <a:pt x="121920" y="36585"/>
                    <a:pt x="390144" y="156981"/>
                    <a:pt x="390144" y="156981"/>
                  </a:cubicBezTo>
                  <a:lnTo>
                    <a:pt x="667512" y="31251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61FDCC0-002E-4AD4-8AAB-EBD2C991E97D}"/>
                </a:ext>
              </a:extLst>
            </p:cNvPr>
            <p:cNvSpPr/>
            <p:nvPr/>
          </p:nvSpPr>
          <p:spPr>
            <a:xfrm>
              <a:off x="9622024" y="1763268"/>
              <a:ext cx="464820" cy="922020"/>
            </a:xfrm>
            <a:custGeom>
              <a:avLst/>
              <a:gdLst>
                <a:gd name="connsiteX0" fmla="*/ 124718 w 464820"/>
                <a:gd name="connsiteY0" fmla="*/ 102870 h 922020"/>
                <a:gd name="connsiteX1" fmla="*/ 263403 w 464820"/>
                <a:gd name="connsiteY1" fmla="*/ 47244 h 922020"/>
                <a:gd name="connsiteX2" fmla="*/ 345698 w 464820"/>
                <a:gd name="connsiteY2" fmla="*/ 4572 h 922020"/>
                <a:gd name="connsiteX3" fmla="*/ 434090 w 464820"/>
                <a:gd name="connsiteY3" fmla="*/ 181356 h 922020"/>
                <a:gd name="connsiteX4" fmla="*/ 465333 w 464820"/>
                <a:gd name="connsiteY4" fmla="*/ 672084 h 922020"/>
                <a:gd name="connsiteX5" fmla="*/ 426470 w 464820"/>
                <a:gd name="connsiteY5" fmla="*/ 749046 h 922020"/>
                <a:gd name="connsiteX6" fmla="*/ 72903 w 464820"/>
                <a:gd name="connsiteY6" fmla="*/ 914400 h 922020"/>
                <a:gd name="connsiteX7" fmla="*/ 5085 w 464820"/>
                <a:gd name="connsiteY7" fmla="*/ 860298 h 922020"/>
                <a:gd name="connsiteX8" fmla="*/ 49280 w 464820"/>
                <a:gd name="connsiteY8" fmla="*/ 122682 h 922020"/>
                <a:gd name="connsiteX9" fmla="*/ 124718 w 464820"/>
                <a:gd name="connsiteY9" fmla="*/ 102870 h 92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820" h="922020">
                  <a:moveTo>
                    <a:pt x="124718" y="102870"/>
                  </a:moveTo>
                  <a:cubicBezTo>
                    <a:pt x="178820" y="124206"/>
                    <a:pt x="234446" y="81534"/>
                    <a:pt x="263403" y="47244"/>
                  </a:cubicBezTo>
                  <a:lnTo>
                    <a:pt x="345698" y="4572"/>
                  </a:lnTo>
                  <a:lnTo>
                    <a:pt x="434090" y="181356"/>
                  </a:lnTo>
                  <a:lnTo>
                    <a:pt x="465333" y="672084"/>
                  </a:lnTo>
                  <a:cubicBezTo>
                    <a:pt x="465333" y="672084"/>
                    <a:pt x="471428" y="722376"/>
                    <a:pt x="426470" y="749046"/>
                  </a:cubicBezTo>
                  <a:lnTo>
                    <a:pt x="72903" y="914400"/>
                  </a:lnTo>
                  <a:cubicBezTo>
                    <a:pt x="72903" y="914400"/>
                    <a:pt x="11180" y="939546"/>
                    <a:pt x="5085" y="860298"/>
                  </a:cubicBezTo>
                  <a:cubicBezTo>
                    <a:pt x="-1012" y="781050"/>
                    <a:pt x="49280" y="122682"/>
                    <a:pt x="49280" y="122682"/>
                  </a:cubicBezTo>
                  <a:cubicBezTo>
                    <a:pt x="49280" y="122682"/>
                    <a:pt x="77475" y="83820"/>
                    <a:pt x="124718" y="10287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FA930A9-D047-481D-930D-B2EB1257ED24}"/>
                </a:ext>
              </a:extLst>
            </p:cNvPr>
            <p:cNvSpPr/>
            <p:nvPr/>
          </p:nvSpPr>
          <p:spPr>
            <a:xfrm>
              <a:off x="9118092" y="1882140"/>
              <a:ext cx="609600" cy="746760"/>
            </a:xfrm>
            <a:custGeom>
              <a:avLst/>
              <a:gdLst>
                <a:gd name="connsiteX0" fmla="*/ 608838 w 609600"/>
                <a:gd name="connsiteY0" fmla="*/ 270510 h 746760"/>
                <a:gd name="connsiteX1" fmla="*/ 221742 w 609600"/>
                <a:gd name="connsiteY1" fmla="*/ 606552 h 746760"/>
                <a:gd name="connsiteX2" fmla="*/ 47245 w 609600"/>
                <a:gd name="connsiteY2" fmla="*/ 745998 h 746760"/>
                <a:gd name="connsiteX3" fmla="*/ 4572 w 609600"/>
                <a:gd name="connsiteY3" fmla="*/ 694182 h 746760"/>
                <a:gd name="connsiteX4" fmla="*/ 553212 w 609600"/>
                <a:gd name="connsiteY4" fmla="*/ 4572 h 746760"/>
                <a:gd name="connsiteX5" fmla="*/ 608838 w 609600"/>
                <a:gd name="connsiteY5" fmla="*/ 27051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" h="746760">
                  <a:moveTo>
                    <a:pt x="608838" y="270510"/>
                  </a:moveTo>
                  <a:cubicBezTo>
                    <a:pt x="608838" y="270510"/>
                    <a:pt x="317755" y="531876"/>
                    <a:pt x="221742" y="606552"/>
                  </a:cubicBezTo>
                  <a:cubicBezTo>
                    <a:pt x="125730" y="681228"/>
                    <a:pt x="47245" y="745998"/>
                    <a:pt x="47245" y="745998"/>
                  </a:cubicBezTo>
                  <a:lnTo>
                    <a:pt x="4572" y="694182"/>
                  </a:lnTo>
                  <a:lnTo>
                    <a:pt x="553212" y="4572"/>
                  </a:lnTo>
                  <a:lnTo>
                    <a:pt x="608838" y="27051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E5C4390-1983-440D-9838-5B7EDCDDD3C9}"/>
                </a:ext>
              </a:extLst>
            </p:cNvPr>
            <p:cNvSpPr/>
            <p:nvPr/>
          </p:nvSpPr>
          <p:spPr>
            <a:xfrm>
              <a:off x="6471666" y="3215640"/>
              <a:ext cx="594360" cy="1036320"/>
            </a:xfrm>
            <a:custGeom>
              <a:avLst/>
              <a:gdLst>
                <a:gd name="connsiteX0" fmla="*/ 85344 w 594360"/>
                <a:gd name="connsiteY0" fmla="*/ 107442 h 1036320"/>
                <a:gd name="connsiteX1" fmla="*/ 245364 w 594360"/>
                <a:gd name="connsiteY1" fmla="*/ 36576 h 1036320"/>
                <a:gd name="connsiteX2" fmla="*/ 271272 w 594360"/>
                <a:gd name="connsiteY2" fmla="*/ 4572 h 1036320"/>
                <a:gd name="connsiteX3" fmla="*/ 563118 w 594360"/>
                <a:gd name="connsiteY3" fmla="*/ 693420 h 1036320"/>
                <a:gd name="connsiteX4" fmla="*/ 559308 w 594360"/>
                <a:gd name="connsiteY4" fmla="*/ 834390 h 1036320"/>
                <a:gd name="connsiteX5" fmla="*/ 174498 w 594360"/>
                <a:gd name="connsiteY5" fmla="*/ 1028700 h 1036320"/>
                <a:gd name="connsiteX6" fmla="*/ 82296 w 594360"/>
                <a:gd name="connsiteY6" fmla="*/ 983742 h 1036320"/>
                <a:gd name="connsiteX7" fmla="*/ 4572 w 594360"/>
                <a:gd name="connsiteY7" fmla="*/ 182118 h 1036320"/>
                <a:gd name="connsiteX8" fmla="*/ 85344 w 594360"/>
                <a:gd name="connsiteY8" fmla="*/ 107442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360" h="1036320">
                  <a:moveTo>
                    <a:pt x="85344" y="107442"/>
                  </a:moveTo>
                  <a:cubicBezTo>
                    <a:pt x="85344" y="107442"/>
                    <a:pt x="156210" y="140970"/>
                    <a:pt x="245364" y="36576"/>
                  </a:cubicBezTo>
                  <a:lnTo>
                    <a:pt x="271272" y="4572"/>
                  </a:lnTo>
                  <a:lnTo>
                    <a:pt x="563118" y="693420"/>
                  </a:lnTo>
                  <a:cubicBezTo>
                    <a:pt x="563118" y="693420"/>
                    <a:pt x="627126" y="790956"/>
                    <a:pt x="559308" y="834390"/>
                  </a:cubicBezTo>
                  <a:lnTo>
                    <a:pt x="174498" y="1028700"/>
                  </a:lnTo>
                  <a:cubicBezTo>
                    <a:pt x="174498" y="1028700"/>
                    <a:pt x="106680" y="1070610"/>
                    <a:pt x="82296" y="983742"/>
                  </a:cubicBezTo>
                  <a:cubicBezTo>
                    <a:pt x="57912" y="896874"/>
                    <a:pt x="4572" y="182118"/>
                    <a:pt x="4572" y="182118"/>
                  </a:cubicBezTo>
                  <a:cubicBezTo>
                    <a:pt x="4572" y="182118"/>
                    <a:pt x="14478" y="94488"/>
                    <a:pt x="85344" y="10744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3F9517-2EA6-4D73-AAC1-AEE4A40F19A1}"/>
                </a:ext>
              </a:extLst>
            </p:cNvPr>
            <p:cNvSpPr/>
            <p:nvPr/>
          </p:nvSpPr>
          <p:spPr>
            <a:xfrm>
              <a:off x="6327138" y="5355941"/>
              <a:ext cx="121920" cy="83820"/>
            </a:xfrm>
            <a:custGeom>
              <a:avLst/>
              <a:gdLst>
                <a:gd name="connsiteX0" fmla="*/ 120906 w 121920"/>
                <a:gd name="connsiteY0" fmla="*/ 10064 h 83820"/>
                <a:gd name="connsiteX1" fmla="*/ 10416 w 121920"/>
                <a:gd name="connsiteY1" fmla="*/ 80929 h 83820"/>
                <a:gd name="connsiteX2" fmla="*/ 120906 w 121920"/>
                <a:gd name="connsiteY2" fmla="*/ 10064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" h="83820">
                  <a:moveTo>
                    <a:pt x="120906" y="10064"/>
                  </a:moveTo>
                  <a:lnTo>
                    <a:pt x="10416" y="80929"/>
                  </a:lnTo>
                  <a:cubicBezTo>
                    <a:pt x="10416" y="80929"/>
                    <a:pt x="-33780" y="-19655"/>
                    <a:pt x="120906" y="1006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9B37E5-5B10-4267-8DFC-745EBB6AB72B}"/>
                </a:ext>
              </a:extLst>
            </p:cNvPr>
            <p:cNvSpPr/>
            <p:nvPr/>
          </p:nvSpPr>
          <p:spPr>
            <a:xfrm>
              <a:off x="9187134" y="3630775"/>
              <a:ext cx="121920" cy="83820"/>
            </a:xfrm>
            <a:custGeom>
              <a:avLst/>
              <a:gdLst>
                <a:gd name="connsiteX0" fmla="*/ 121457 w 121920"/>
                <a:gd name="connsiteY0" fmla="*/ 10823 h 83820"/>
                <a:gd name="connsiteX1" fmla="*/ 9444 w 121920"/>
                <a:gd name="connsiteY1" fmla="*/ 79403 h 83820"/>
                <a:gd name="connsiteX2" fmla="*/ 121457 w 121920"/>
                <a:gd name="connsiteY2" fmla="*/ 10823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" h="83820">
                  <a:moveTo>
                    <a:pt x="121457" y="10823"/>
                  </a:moveTo>
                  <a:lnTo>
                    <a:pt x="9444" y="79403"/>
                  </a:lnTo>
                  <a:cubicBezTo>
                    <a:pt x="10206" y="80165"/>
                    <a:pt x="-32466" y="-21181"/>
                    <a:pt x="121457" y="10823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0EE880-5695-41B4-81AB-F6057A948ECD}"/>
                </a:ext>
              </a:extLst>
            </p:cNvPr>
            <p:cNvSpPr/>
            <p:nvPr/>
          </p:nvSpPr>
          <p:spPr>
            <a:xfrm>
              <a:off x="7828788" y="4409877"/>
              <a:ext cx="121920" cy="99060"/>
            </a:xfrm>
            <a:custGeom>
              <a:avLst/>
              <a:gdLst>
                <a:gd name="connsiteX0" fmla="*/ 4572 w 121920"/>
                <a:gd name="connsiteY0" fmla="*/ 95067 h 99060"/>
                <a:gd name="connsiteX1" fmla="*/ 117348 w 121920"/>
                <a:gd name="connsiteY1" fmla="*/ 28773 h 99060"/>
                <a:gd name="connsiteX2" fmla="*/ 4572 w 121920"/>
                <a:gd name="connsiteY2" fmla="*/ 95067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" h="99060">
                  <a:moveTo>
                    <a:pt x="4572" y="95067"/>
                  </a:moveTo>
                  <a:lnTo>
                    <a:pt x="117348" y="28773"/>
                  </a:lnTo>
                  <a:cubicBezTo>
                    <a:pt x="118110" y="28011"/>
                    <a:pt x="48768" y="-56571"/>
                    <a:pt x="4572" y="95067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1CF18ED-4805-486A-9A61-EA6ADC061344}"/>
                </a:ext>
              </a:extLst>
            </p:cNvPr>
            <p:cNvSpPr/>
            <p:nvPr/>
          </p:nvSpPr>
          <p:spPr>
            <a:xfrm>
              <a:off x="8575548" y="3987235"/>
              <a:ext cx="121920" cy="99060"/>
            </a:xfrm>
            <a:custGeom>
              <a:avLst/>
              <a:gdLst>
                <a:gd name="connsiteX0" fmla="*/ 4572 w 121920"/>
                <a:gd name="connsiteY0" fmla="*/ 94799 h 99060"/>
                <a:gd name="connsiteX1" fmla="*/ 117348 w 121920"/>
                <a:gd name="connsiteY1" fmla="*/ 28505 h 99060"/>
                <a:gd name="connsiteX2" fmla="*/ 4572 w 121920"/>
                <a:gd name="connsiteY2" fmla="*/ 94799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" h="99060">
                  <a:moveTo>
                    <a:pt x="4572" y="94799"/>
                  </a:moveTo>
                  <a:lnTo>
                    <a:pt x="117348" y="28505"/>
                  </a:lnTo>
                  <a:cubicBezTo>
                    <a:pt x="117348" y="28505"/>
                    <a:pt x="48006" y="-56840"/>
                    <a:pt x="4572" y="94799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CDDE8E5-A25F-476C-9747-AAE1146CF766}"/>
                </a:ext>
              </a:extLst>
            </p:cNvPr>
            <p:cNvSpPr/>
            <p:nvPr/>
          </p:nvSpPr>
          <p:spPr>
            <a:xfrm>
              <a:off x="10167366" y="2995182"/>
              <a:ext cx="114300" cy="99060"/>
            </a:xfrm>
            <a:custGeom>
              <a:avLst/>
              <a:gdLst>
                <a:gd name="connsiteX0" fmla="*/ 4572 w 114300"/>
                <a:gd name="connsiteY0" fmla="*/ 98538 h 99060"/>
                <a:gd name="connsiteX1" fmla="*/ 114300 w 114300"/>
                <a:gd name="connsiteY1" fmla="*/ 26148 h 99060"/>
                <a:gd name="connsiteX2" fmla="*/ 4572 w 114300"/>
                <a:gd name="connsiteY2" fmla="*/ 98538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99060">
                  <a:moveTo>
                    <a:pt x="4572" y="98538"/>
                  </a:moveTo>
                  <a:lnTo>
                    <a:pt x="114300" y="26148"/>
                  </a:lnTo>
                  <a:cubicBezTo>
                    <a:pt x="114300" y="26148"/>
                    <a:pt x="40386" y="-55386"/>
                    <a:pt x="4572" y="98538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920E79-B6DE-4F70-A65A-78AB25FAD4B5}"/>
                </a:ext>
              </a:extLst>
            </p:cNvPr>
            <p:cNvSpPr/>
            <p:nvPr/>
          </p:nvSpPr>
          <p:spPr>
            <a:xfrm>
              <a:off x="5052060" y="6191977"/>
              <a:ext cx="114300" cy="99060"/>
            </a:xfrm>
            <a:custGeom>
              <a:avLst/>
              <a:gdLst>
                <a:gd name="connsiteX0" fmla="*/ 4572 w 114300"/>
                <a:gd name="connsiteY0" fmla="*/ 98333 h 99060"/>
                <a:gd name="connsiteX1" fmla="*/ 112776 w 114300"/>
                <a:gd name="connsiteY1" fmla="*/ 25181 h 99060"/>
                <a:gd name="connsiteX2" fmla="*/ 4572 w 114300"/>
                <a:gd name="connsiteY2" fmla="*/ 98333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99060">
                  <a:moveTo>
                    <a:pt x="4572" y="98333"/>
                  </a:moveTo>
                  <a:lnTo>
                    <a:pt x="112776" y="25181"/>
                  </a:lnTo>
                  <a:cubicBezTo>
                    <a:pt x="112776" y="25943"/>
                    <a:pt x="41148" y="-54829"/>
                    <a:pt x="4572" y="98333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112AA72-5840-479C-9D55-9AD4DCEC55E2}"/>
                </a:ext>
              </a:extLst>
            </p:cNvPr>
            <p:cNvSpPr/>
            <p:nvPr/>
          </p:nvSpPr>
          <p:spPr>
            <a:xfrm>
              <a:off x="5927598" y="5605395"/>
              <a:ext cx="114300" cy="99060"/>
            </a:xfrm>
            <a:custGeom>
              <a:avLst/>
              <a:gdLst>
                <a:gd name="connsiteX0" fmla="*/ 4572 w 114300"/>
                <a:gd name="connsiteY0" fmla="*/ 98175 h 99060"/>
                <a:gd name="connsiteX1" fmla="*/ 112776 w 114300"/>
                <a:gd name="connsiteY1" fmla="*/ 26547 h 99060"/>
                <a:gd name="connsiteX2" fmla="*/ 4572 w 114300"/>
                <a:gd name="connsiteY2" fmla="*/ 98175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99060">
                  <a:moveTo>
                    <a:pt x="4572" y="98175"/>
                  </a:moveTo>
                  <a:lnTo>
                    <a:pt x="112776" y="26547"/>
                  </a:lnTo>
                  <a:cubicBezTo>
                    <a:pt x="112014" y="26547"/>
                    <a:pt x="38862" y="-55749"/>
                    <a:pt x="4572" y="98175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B430A9-7F2A-4641-9118-53961C68D011}"/>
                </a:ext>
              </a:extLst>
            </p:cNvPr>
            <p:cNvSpPr/>
            <p:nvPr/>
          </p:nvSpPr>
          <p:spPr>
            <a:xfrm>
              <a:off x="7147050" y="4832186"/>
              <a:ext cx="121920" cy="83820"/>
            </a:xfrm>
            <a:custGeom>
              <a:avLst/>
              <a:gdLst>
                <a:gd name="connsiteX0" fmla="*/ 120906 w 121920"/>
                <a:gd name="connsiteY0" fmla="*/ 10324 h 83820"/>
                <a:gd name="connsiteX1" fmla="*/ 10416 w 121920"/>
                <a:gd name="connsiteY1" fmla="*/ 80428 h 83820"/>
                <a:gd name="connsiteX2" fmla="*/ 120906 w 121920"/>
                <a:gd name="connsiteY2" fmla="*/ 10324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" h="83820">
                  <a:moveTo>
                    <a:pt x="120906" y="10324"/>
                  </a:moveTo>
                  <a:lnTo>
                    <a:pt x="10416" y="80428"/>
                  </a:lnTo>
                  <a:cubicBezTo>
                    <a:pt x="10416" y="80428"/>
                    <a:pt x="-33780" y="-20156"/>
                    <a:pt x="120906" y="1032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26F68EA-2423-4A92-A562-E944F9A2354C}"/>
                </a:ext>
              </a:extLst>
            </p:cNvPr>
            <p:cNvSpPr/>
            <p:nvPr/>
          </p:nvSpPr>
          <p:spPr>
            <a:xfrm>
              <a:off x="5996178" y="3343656"/>
              <a:ext cx="556260" cy="960120"/>
            </a:xfrm>
            <a:custGeom>
              <a:avLst/>
              <a:gdLst>
                <a:gd name="connsiteX0" fmla="*/ 4572 w 556260"/>
                <a:gd name="connsiteY0" fmla="*/ 896874 h 960120"/>
                <a:gd name="connsiteX1" fmla="*/ 73914 w 556260"/>
                <a:gd name="connsiteY1" fmla="*/ 957834 h 960120"/>
                <a:gd name="connsiteX2" fmla="*/ 553212 w 556260"/>
                <a:gd name="connsiteY2" fmla="*/ 290322 h 960120"/>
                <a:gd name="connsiteX3" fmla="*/ 496062 w 556260"/>
                <a:gd name="connsiteY3" fmla="*/ 4572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260" h="960120">
                  <a:moveTo>
                    <a:pt x="4572" y="896874"/>
                  </a:moveTo>
                  <a:lnTo>
                    <a:pt x="73914" y="957834"/>
                  </a:lnTo>
                  <a:lnTo>
                    <a:pt x="553212" y="290322"/>
                  </a:lnTo>
                  <a:lnTo>
                    <a:pt x="496062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2C071BD-F6D9-4E2E-B890-F2351B377E5E}"/>
                </a:ext>
              </a:extLst>
            </p:cNvPr>
            <p:cNvSpPr/>
            <p:nvPr/>
          </p:nvSpPr>
          <p:spPr>
            <a:xfrm>
              <a:off x="6738366" y="3172038"/>
              <a:ext cx="662940" cy="579120"/>
            </a:xfrm>
            <a:custGeom>
              <a:avLst/>
              <a:gdLst>
                <a:gd name="connsiteX0" fmla="*/ 4572 w 662940"/>
                <a:gd name="connsiteY0" fmla="*/ 48174 h 579120"/>
                <a:gd name="connsiteX1" fmla="*/ 85344 w 662940"/>
                <a:gd name="connsiteY1" fmla="*/ 5502 h 579120"/>
                <a:gd name="connsiteX2" fmla="*/ 377190 w 662940"/>
                <a:gd name="connsiteY2" fmla="*/ 418506 h 579120"/>
                <a:gd name="connsiteX3" fmla="*/ 617220 w 662940"/>
                <a:gd name="connsiteY3" fmla="*/ 259248 h 579120"/>
                <a:gd name="connsiteX4" fmla="*/ 662178 w 662940"/>
                <a:gd name="connsiteY4" fmla="*/ 324018 h 579120"/>
                <a:gd name="connsiteX5" fmla="*/ 412242 w 662940"/>
                <a:gd name="connsiteY5" fmla="*/ 565572 h 579120"/>
                <a:gd name="connsiteX6" fmla="*/ 291084 w 662940"/>
                <a:gd name="connsiteY6" fmla="*/ 542712 h 579120"/>
                <a:gd name="connsiteX7" fmla="*/ 54102 w 662940"/>
                <a:gd name="connsiteY7" fmla="*/ 247818 h 579120"/>
                <a:gd name="connsiteX8" fmla="*/ 4572 w 662940"/>
                <a:gd name="connsiteY8" fmla="*/ 48174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940" h="579120">
                  <a:moveTo>
                    <a:pt x="4572" y="48174"/>
                  </a:moveTo>
                  <a:cubicBezTo>
                    <a:pt x="4572" y="48174"/>
                    <a:pt x="28194" y="-2880"/>
                    <a:pt x="85344" y="5502"/>
                  </a:cubicBezTo>
                  <a:cubicBezTo>
                    <a:pt x="143256" y="13884"/>
                    <a:pt x="377190" y="418506"/>
                    <a:pt x="377190" y="418506"/>
                  </a:cubicBezTo>
                  <a:lnTo>
                    <a:pt x="617220" y="259248"/>
                  </a:lnTo>
                  <a:lnTo>
                    <a:pt x="662178" y="324018"/>
                  </a:lnTo>
                  <a:lnTo>
                    <a:pt x="412242" y="565572"/>
                  </a:lnTo>
                  <a:cubicBezTo>
                    <a:pt x="412242" y="565572"/>
                    <a:pt x="345948" y="614340"/>
                    <a:pt x="291084" y="542712"/>
                  </a:cubicBezTo>
                  <a:cubicBezTo>
                    <a:pt x="236220" y="470322"/>
                    <a:pt x="54102" y="247818"/>
                    <a:pt x="54102" y="247818"/>
                  </a:cubicBezTo>
                  <a:lnTo>
                    <a:pt x="4572" y="481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51FD7A-3404-4228-8ACA-E7F11876BCFE}"/>
                </a:ext>
              </a:extLst>
            </p:cNvPr>
            <p:cNvSpPr/>
            <p:nvPr/>
          </p:nvSpPr>
          <p:spPr>
            <a:xfrm>
              <a:off x="8073390" y="2509266"/>
              <a:ext cx="175260" cy="259080"/>
            </a:xfrm>
            <a:custGeom>
              <a:avLst/>
              <a:gdLst>
                <a:gd name="connsiteX0" fmla="*/ 86868 w 175260"/>
                <a:gd name="connsiteY0" fmla="*/ 4572 h 259080"/>
                <a:gd name="connsiteX1" fmla="*/ 172212 w 175260"/>
                <a:gd name="connsiteY1" fmla="*/ 192024 h 259080"/>
                <a:gd name="connsiteX2" fmla="*/ 28957 w 175260"/>
                <a:gd name="connsiteY2" fmla="*/ 261366 h 259080"/>
                <a:gd name="connsiteX3" fmla="*/ 4572 w 175260"/>
                <a:gd name="connsiteY3" fmla="*/ 41910 h 259080"/>
                <a:gd name="connsiteX4" fmla="*/ 86868 w 175260"/>
                <a:gd name="connsiteY4" fmla="*/ 4572 h 25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" h="259080">
                  <a:moveTo>
                    <a:pt x="86868" y="4572"/>
                  </a:moveTo>
                  <a:cubicBezTo>
                    <a:pt x="86868" y="9144"/>
                    <a:pt x="172212" y="192024"/>
                    <a:pt x="172212" y="192024"/>
                  </a:cubicBezTo>
                  <a:lnTo>
                    <a:pt x="28957" y="261366"/>
                  </a:lnTo>
                  <a:lnTo>
                    <a:pt x="4572" y="41910"/>
                  </a:lnTo>
                  <a:lnTo>
                    <a:pt x="86868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D8F68CD-074E-4C46-ABB0-3A3D6326EBE8}"/>
                </a:ext>
              </a:extLst>
            </p:cNvPr>
            <p:cNvSpPr/>
            <p:nvPr/>
          </p:nvSpPr>
          <p:spPr>
            <a:xfrm>
              <a:off x="7981950" y="2626614"/>
              <a:ext cx="403860" cy="754380"/>
            </a:xfrm>
            <a:custGeom>
              <a:avLst/>
              <a:gdLst>
                <a:gd name="connsiteX0" fmla="*/ 105157 w 403860"/>
                <a:gd name="connsiteY0" fmla="*/ 91440 h 754380"/>
                <a:gd name="connsiteX1" fmla="*/ 242317 w 403860"/>
                <a:gd name="connsiteY1" fmla="*/ 33528 h 754380"/>
                <a:gd name="connsiteX2" fmla="*/ 275844 w 403860"/>
                <a:gd name="connsiteY2" fmla="*/ 9144 h 754380"/>
                <a:gd name="connsiteX3" fmla="*/ 300990 w 403860"/>
                <a:gd name="connsiteY3" fmla="*/ 4572 h 754380"/>
                <a:gd name="connsiteX4" fmla="*/ 400050 w 403860"/>
                <a:gd name="connsiteY4" fmla="*/ 161544 h 754380"/>
                <a:gd name="connsiteX5" fmla="*/ 369570 w 403860"/>
                <a:gd name="connsiteY5" fmla="*/ 281178 h 754380"/>
                <a:gd name="connsiteX6" fmla="*/ 322327 w 403860"/>
                <a:gd name="connsiteY6" fmla="*/ 612648 h 754380"/>
                <a:gd name="connsiteX7" fmla="*/ 222504 w 403860"/>
                <a:gd name="connsiteY7" fmla="*/ 723900 h 754380"/>
                <a:gd name="connsiteX8" fmla="*/ 64770 w 403860"/>
                <a:gd name="connsiteY8" fmla="*/ 754380 h 754380"/>
                <a:gd name="connsiteX9" fmla="*/ 4572 w 403860"/>
                <a:gd name="connsiteY9" fmla="*/ 147828 h 754380"/>
                <a:gd name="connsiteX10" fmla="*/ 105157 w 403860"/>
                <a:gd name="connsiteY10" fmla="*/ 9144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860" h="754380">
                  <a:moveTo>
                    <a:pt x="105157" y="91440"/>
                  </a:moveTo>
                  <a:cubicBezTo>
                    <a:pt x="105157" y="91440"/>
                    <a:pt x="203454" y="76962"/>
                    <a:pt x="242317" y="33528"/>
                  </a:cubicBezTo>
                  <a:cubicBezTo>
                    <a:pt x="242317" y="33528"/>
                    <a:pt x="256032" y="18288"/>
                    <a:pt x="275844" y="9144"/>
                  </a:cubicBezTo>
                  <a:cubicBezTo>
                    <a:pt x="284227" y="5334"/>
                    <a:pt x="300990" y="4572"/>
                    <a:pt x="300990" y="4572"/>
                  </a:cubicBezTo>
                  <a:cubicBezTo>
                    <a:pt x="300990" y="4572"/>
                    <a:pt x="386334" y="110490"/>
                    <a:pt x="400050" y="161544"/>
                  </a:cubicBezTo>
                  <a:cubicBezTo>
                    <a:pt x="419100" y="230886"/>
                    <a:pt x="374142" y="272796"/>
                    <a:pt x="369570" y="281178"/>
                  </a:cubicBezTo>
                  <a:cubicBezTo>
                    <a:pt x="364998" y="289560"/>
                    <a:pt x="322327" y="612648"/>
                    <a:pt x="322327" y="612648"/>
                  </a:cubicBezTo>
                  <a:lnTo>
                    <a:pt x="222504" y="723900"/>
                  </a:lnTo>
                  <a:lnTo>
                    <a:pt x="64770" y="754380"/>
                  </a:lnTo>
                  <a:lnTo>
                    <a:pt x="4572" y="147828"/>
                  </a:lnTo>
                  <a:cubicBezTo>
                    <a:pt x="5334" y="147828"/>
                    <a:pt x="31242" y="91440"/>
                    <a:pt x="105157" y="9144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DC19216-450C-4E66-A7F5-19519412E8BD}"/>
                </a:ext>
              </a:extLst>
            </p:cNvPr>
            <p:cNvSpPr/>
            <p:nvPr/>
          </p:nvSpPr>
          <p:spPr>
            <a:xfrm>
              <a:off x="7452360" y="2757678"/>
              <a:ext cx="586740" cy="601980"/>
            </a:xfrm>
            <a:custGeom>
              <a:avLst/>
              <a:gdLst>
                <a:gd name="connsiteX0" fmla="*/ 583692 w 586740"/>
                <a:gd name="connsiteY0" fmla="*/ 195072 h 601980"/>
                <a:gd name="connsiteX1" fmla="*/ 51816 w 586740"/>
                <a:gd name="connsiteY1" fmla="*/ 604266 h 601980"/>
                <a:gd name="connsiteX2" fmla="*/ 4572 w 586740"/>
                <a:gd name="connsiteY2" fmla="*/ 544830 h 601980"/>
                <a:gd name="connsiteX3" fmla="*/ 542544 w 586740"/>
                <a:gd name="connsiteY3" fmla="*/ 4572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740" h="601980">
                  <a:moveTo>
                    <a:pt x="583692" y="195072"/>
                  </a:moveTo>
                  <a:lnTo>
                    <a:pt x="51816" y="604266"/>
                  </a:lnTo>
                  <a:lnTo>
                    <a:pt x="4572" y="544830"/>
                  </a:lnTo>
                  <a:lnTo>
                    <a:pt x="542544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1D0A9BD-1BFE-4C64-8431-E1584FDBE6A7}"/>
                </a:ext>
              </a:extLst>
            </p:cNvPr>
            <p:cNvSpPr/>
            <p:nvPr/>
          </p:nvSpPr>
          <p:spPr>
            <a:xfrm>
              <a:off x="8278368" y="2626614"/>
              <a:ext cx="716280" cy="160020"/>
            </a:xfrm>
            <a:custGeom>
              <a:avLst/>
              <a:gdLst>
                <a:gd name="connsiteX0" fmla="*/ 4572 w 716280"/>
                <a:gd name="connsiteY0" fmla="*/ 4572 h 160020"/>
                <a:gd name="connsiteX1" fmla="*/ 713232 w 716280"/>
                <a:gd name="connsiteY1" fmla="*/ 31242 h 160020"/>
                <a:gd name="connsiteX2" fmla="*/ 697230 w 716280"/>
                <a:gd name="connsiteY2" fmla="*/ 110490 h 160020"/>
                <a:gd name="connsiteX3" fmla="*/ 96774 w 716280"/>
                <a:gd name="connsiteY3" fmla="*/ 161544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280" h="160020">
                  <a:moveTo>
                    <a:pt x="4572" y="4572"/>
                  </a:moveTo>
                  <a:lnTo>
                    <a:pt x="713232" y="31242"/>
                  </a:lnTo>
                  <a:lnTo>
                    <a:pt x="697230" y="110490"/>
                  </a:lnTo>
                  <a:lnTo>
                    <a:pt x="96774" y="16154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0B26BD9-6EBD-4B8D-A890-AC69DAA0C62C}"/>
                </a:ext>
              </a:extLst>
            </p:cNvPr>
            <p:cNvSpPr/>
            <p:nvPr/>
          </p:nvSpPr>
          <p:spPr>
            <a:xfrm>
              <a:off x="8007905" y="3230118"/>
              <a:ext cx="716280" cy="678180"/>
            </a:xfrm>
            <a:custGeom>
              <a:avLst/>
              <a:gdLst>
                <a:gd name="connsiteX0" fmla="*/ 41864 w 716280"/>
                <a:gd name="connsiteY0" fmla="*/ 143256 h 678180"/>
                <a:gd name="connsiteX1" fmla="*/ 11384 w 716280"/>
                <a:gd name="connsiteY1" fmla="*/ 204978 h 678180"/>
                <a:gd name="connsiteX2" fmla="*/ 19004 w 716280"/>
                <a:gd name="connsiteY2" fmla="*/ 442722 h 678180"/>
                <a:gd name="connsiteX3" fmla="*/ 88345 w 716280"/>
                <a:gd name="connsiteY3" fmla="*/ 681228 h 678180"/>
                <a:gd name="connsiteX4" fmla="*/ 356569 w 716280"/>
                <a:gd name="connsiteY4" fmla="*/ 595884 h 678180"/>
                <a:gd name="connsiteX5" fmla="*/ 719282 w 716280"/>
                <a:gd name="connsiteY5" fmla="*/ 136398 h 678180"/>
                <a:gd name="connsiteX6" fmla="*/ 297895 w 716280"/>
                <a:gd name="connsiteY6" fmla="*/ 4572 h 678180"/>
                <a:gd name="connsiteX7" fmla="*/ 193502 w 716280"/>
                <a:gd name="connsiteY7" fmla="*/ 89154 h 678180"/>
                <a:gd name="connsiteX8" fmla="*/ 41864 w 716280"/>
                <a:gd name="connsiteY8" fmla="*/ 143256 h 6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280" h="678180">
                  <a:moveTo>
                    <a:pt x="41864" y="143256"/>
                  </a:moveTo>
                  <a:cubicBezTo>
                    <a:pt x="41864" y="143256"/>
                    <a:pt x="16717" y="182880"/>
                    <a:pt x="11384" y="204978"/>
                  </a:cubicBezTo>
                  <a:cubicBezTo>
                    <a:pt x="3002" y="245364"/>
                    <a:pt x="-808" y="345186"/>
                    <a:pt x="19004" y="442722"/>
                  </a:cubicBezTo>
                  <a:cubicBezTo>
                    <a:pt x="41864" y="553974"/>
                    <a:pt x="88345" y="681228"/>
                    <a:pt x="88345" y="681228"/>
                  </a:cubicBezTo>
                  <a:cubicBezTo>
                    <a:pt x="88345" y="681228"/>
                    <a:pt x="252175" y="649224"/>
                    <a:pt x="356569" y="595884"/>
                  </a:cubicBezTo>
                  <a:cubicBezTo>
                    <a:pt x="555452" y="494538"/>
                    <a:pt x="632414" y="300990"/>
                    <a:pt x="719282" y="136398"/>
                  </a:cubicBezTo>
                  <a:cubicBezTo>
                    <a:pt x="719282" y="136398"/>
                    <a:pt x="312374" y="4572"/>
                    <a:pt x="297895" y="4572"/>
                  </a:cubicBezTo>
                  <a:cubicBezTo>
                    <a:pt x="297895" y="4572"/>
                    <a:pt x="255224" y="52578"/>
                    <a:pt x="193502" y="89154"/>
                  </a:cubicBezTo>
                  <a:cubicBezTo>
                    <a:pt x="132542" y="124968"/>
                    <a:pt x="41864" y="143256"/>
                    <a:pt x="41864" y="143256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7EE133-7C75-47F6-8798-834F245A246B}"/>
                </a:ext>
              </a:extLst>
            </p:cNvPr>
            <p:cNvSpPr/>
            <p:nvPr/>
          </p:nvSpPr>
          <p:spPr>
            <a:xfrm>
              <a:off x="9069160" y="2654204"/>
              <a:ext cx="60960" cy="76200"/>
            </a:xfrm>
            <a:custGeom>
              <a:avLst/>
              <a:gdLst>
                <a:gd name="connsiteX0" fmla="*/ 61886 w 60960"/>
                <a:gd name="connsiteY0" fmla="*/ 15844 h 76200"/>
                <a:gd name="connsiteX1" fmla="*/ 29120 w 60960"/>
                <a:gd name="connsiteY1" fmla="*/ 8224 h 76200"/>
                <a:gd name="connsiteX2" fmla="*/ 16166 w 60960"/>
                <a:gd name="connsiteY2" fmla="*/ 72232 h 76200"/>
                <a:gd name="connsiteX3" fmla="*/ 61886 w 60960"/>
                <a:gd name="connsiteY3" fmla="*/ 158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" h="76200">
                  <a:moveTo>
                    <a:pt x="61886" y="15844"/>
                  </a:moveTo>
                  <a:cubicBezTo>
                    <a:pt x="61886" y="15844"/>
                    <a:pt x="51218" y="-3206"/>
                    <a:pt x="29120" y="8224"/>
                  </a:cubicBezTo>
                  <a:cubicBezTo>
                    <a:pt x="7783" y="18892"/>
                    <a:pt x="-6694" y="69946"/>
                    <a:pt x="16166" y="72232"/>
                  </a:cubicBezTo>
                  <a:cubicBezTo>
                    <a:pt x="39026" y="75280"/>
                    <a:pt x="58076" y="37942"/>
                    <a:pt x="61886" y="1584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4EE2CDB-A354-4DB4-8BD1-A981E2BBE7C7}"/>
                </a:ext>
              </a:extLst>
            </p:cNvPr>
            <p:cNvSpPr/>
            <p:nvPr/>
          </p:nvSpPr>
          <p:spPr>
            <a:xfrm>
              <a:off x="4885944" y="4480560"/>
              <a:ext cx="769620" cy="1059180"/>
            </a:xfrm>
            <a:custGeom>
              <a:avLst/>
              <a:gdLst>
                <a:gd name="connsiteX0" fmla="*/ 313944 w 769620"/>
                <a:gd name="connsiteY0" fmla="*/ 40386 h 1059180"/>
                <a:gd name="connsiteX1" fmla="*/ 361950 w 769620"/>
                <a:gd name="connsiteY1" fmla="*/ 4572 h 1059180"/>
                <a:gd name="connsiteX2" fmla="*/ 539496 w 769620"/>
                <a:gd name="connsiteY2" fmla="*/ 133350 h 1059180"/>
                <a:gd name="connsiteX3" fmla="*/ 564642 w 769620"/>
                <a:gd name="connsiteY3" fmla="*/ 268224 h 1059180"/>
                <a:gd name="connsiteX4" fmla="*/ 726948 w 769620"/>
                <a:gd name="connsiteY4" fmla="*/ 482346 h 1059180"/>
                <a:gd name="connsiteX5" fmla="*/ 764286 w 769620"/>
                <a:gd name="connsiteY5" fmla="*/ 592074 h 1059180"/>
                <a:gd name="connsiteX6" fmla="*/ 489966 w 769620"/>
                <a:gd name="connsiteY6" fmla="*/ 790194 h 1059180"/>
                <a:gd name="connsiteX7" fmla="*/ 401574 w 769620"/>
                <a:gd name="connsiteY7" fmla="*/ 730758 h 1059180"/>
                <a:gd name="connsiteX8" fmla="*/ 243840 w 769620"/>
                <a:gd name="connsiteY8" fmla="*/ 397002 h 1059180"/>
                <a:gd name="connsiteX9" fmla="*/ 74676 w 769620"/>
                <a:gd name="connsiteY9" fmla="*/ 1052322 h 1059180"/>
                <a:gd name="connsiteX10" fmla="*/ 4572 w 769620"/>
                <a:gd name="connsiteY10" fmla="*/ 1058418 h 1059180"/>
                <a:gd name="connsiteX11" fmla="*/ 74676 w 769620"/>
                <a:gd name="connsiteY11" fmla="*/ 418338 h 1059180"/>
                <a:gd name="connsiteX12" fmla="*/ 113538 w 769620"/>
                <a:gd name="connsiteY12" fmla="*/ 190500 h 1059180"/>
                <a:gd name="connsiteX13" fmla="*/ 210312 w 769620"/>
                <a:gd name="connsiteY13" fmla="*/ 113538 h 1059180"/>
                <a:gd name="connsiteX14" fmla="*/ 313944 w 769620"/>
                <a:gd name="connsiteY14" fmla="*/ 40386 h 10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9620" h="1059180">
                  <a:moveTo>
                    <a:pt x="313944" y="40386"/>
                  </a:moveTo>
                  <a:lnTo>
                    <a:pt x="361950" y="4572"/>
                  </a:lnTo>
                  <a:cubicBezTo>
                    <a:pt x="361950" y="4572"/>
                    <a:pt x="493014" y="62484"/>
                    <a:pt x="539496" y="133350"/>
                  </a:cubicBezTo>
                  <a:cubicBezTo>
                    <a:pt x="585978" y="204216"/>
                    <a:pt x="564642" y="268224"/>
                    <a:pt x="564642" y="268224"/>
                  </a:cubicBezTo>
                  <a:cubicBezTo>
                    <a:pt x="564642" y="268224"/>
                    <a:pt x="697992" y="443484"/>
                    <a:pt x="726948" y="482346"/>
                  </a:cubicBezTo>
                  <a:cubicBezTo>
                    <a:pt x="778764" y="551688"/>
                    <a:pt x="764286" y="592074"/>
                    <a:pt x="764286" y="592074"/>
                  </a:cubicBezTo>
                  <a:lnTo>
                    <a:pt x="489966" y="790194"/>
                  </a:lnTo>
                  <a:cubicBezTo>
                    <a:pt x="489966" y="790194"/>
                    <a:pt x="438150" y="800100"/>
                    <a:pt x="401574" y="730758"/>
                  </a:cubicBezTo>
                  <a:cubicBezTo>
                    <a:pt x="374142" y="677418"/>
                    <a:pt x="243840" y="397002"/>
                    <a:pt x="243840" y="397002"/>
                  </a:cubicBezTo>
                  <a:cubicBezTo>
                    <a:pt x="243840" y="397002"/>
                    <a:pt x="120396" y="840486"/>
                    <a:pt x="74676" y="1052322"/>
                  </a:cubicBezTo>
                  <a:lnTo>
                    <a:pt x="4572" y="1058418"/>
                  </a:lnTo>
                  <a:cubicBezTo>
                    <a:pt x="4572" y="1058418"/>
                    <a:pt x="57912" y="560832"/>
                    <a:pt x="74676" y="418338"/>
                  </a:cubicBezTo>
                  <a:cubicBezTo>
                    <a:pt x="96012" y="243078"/>
                    <a:pt x="101346" y="217170"/>
                    <a:pt x="113538" y="190500"/>
                  </a:cubicBezTo>
                  <a:cubicBezTo>
                    <a:pt x="132588" y="150114"/>
                    <a:pt x="210312" y="113538"/>
                    <a:pt x="210312" y="113538"/>
                  </a:cubicBezTo>
                  <a:cubicBezTo>
                    <a:pt x="210312" y="113538"/>
                    <a:pt x="278892" y="89154"/>
                    <a:pt x="313944" y="40386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0A7F16D-0402-4457-837F-7D2C299E3816}"/>
                </a:ext>
              </a:extLst>
            </p:cNvPr>
            <p:cNvSpPr/>
            <p:nvPr/>
          </p:nvSpPr>
          <p:spPr>
            <a:xfrm>
              <a:off x="5241798" y="4367022"/>
              <a:ext cx="708660" cy="312420"/>
            </a:xfrm>
            <a:custGeom>
              <a:avLst/>
              <a:gdLst>
                <a:gd name="connsiteX0" fmla="*/ 655320 w 708660"/>
                <a:gd name="connsiteY0" fmla="*/ 4572 h 312420"/>
                <a:gd name="connsiteX1" fmla="*/ 707136 w 708660"/>
                <a:gd name="connsiteY1" fmla="*/ 64008 h 312420"/>
                <a:gd name="connsiteX2" fmla="*/ 453390 w 708660"/>
                <a:gd name="connsiteY2" fmla="*/ 304038 h 312420"/>
                <a:gd name="connsiteX3" fmla="*/ 134112 w 708660"/>
                <a:gd name="connsiteY3" fmla="*/ 265176 h 312420"/>
                <a:gd name="connsiteX4" fmla="*/ 4572 w 708660"/>
                <a:gd name="connsiteY4" fmla="*/ 119634 h 312420"/>
                <a:gd name="connsiteX5" fmla="*/ 76962 w 708660"/>
                <a:gd name="connsiteY5" fmla="*/ 110490 h 312420"/>
                <a:gd name="connsiteX6" fmla="*/ 422910 w 708660"/>
                <a:gd name="connsiteY6" fmla="*/ 188214 h 312420"/>
                <a:gd name="connsiteX7" fmla="*/ 655320 w 708660"/>
                <a:gd name="connsiteY7" fmla="*/ 4572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660" h="312420">
                  <a:moveTo>
                    <a:pt x="655320" y="4572"/>
                  </a:moveTo>
                  <a:lnTo>
                    <a:pt x="707136" y="64008"/>
                  </a:lnTo>
                  <a:cubicBezTo>
                    <a:pt x="707136" y="64008"/>
                    <a:pt x="517398" y="260604"/>
                    <a:pt x="453390" y="304038"/>
                  </a:cubicBezTo>
                  <a:cubicBezTo>
                    <a:pt x="424434" y="323088"/>
                    <a:pt x="134112" y="265176"/>
                    <a:pt x="134112" y="265176"/>
                  </a:cubicBezTo>
                  <a:lnTo>
                    <a:pt x="4572" y="119634"/>
                  </a:lnTo>
                  <a:cubicBezTo>
                    <a:pt x="4572" y="119634"/>
                    <a:pt x="23622" y="102870"/>
                    <a:pt x="76962" y="110490"/>
                  </a:cubicBezTo>
                  <a:cubicBezTo>
                    <a:pt x="117348" y="116586"/>
                    <a:pt x="422910" y="188214"/>
                    <a:pt x="422910" y="188214"/>
                  </a:cubicBezTo>
                  <a:lnTo>
                    <a:pt x="655320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07A0C8F-7895-43C2-8A00-12F157C56D25}"/>
                </a:ext>
              </a:extLst>
            </p:cNvPr>
            <p:cNvSpPr/>
            <p:nvPr/>
          </p:nvSpPr>
          <p:spPr>
            <a:xfrm>
              <a:off x="4223766" y="2735910"/>
              <a:ext cx="7970520" cy="4122420"/>
            </a:xfrm>
            <a:custGeom>
              <a:avLst/>
              <a:gdLst>
                <a:gd name="connsiteX0" fmla="*/ 7968234 w 7970520"/>
                <a:gd name="connsiteY0" fmla="*/ 4122090 h 4122420"/>
                <a:gd name="connsiteX1" fmla="*/ 7968234 w 7970520"/>
                <a:gd name="connsiteY1" fmla="*/ 729666 h 4122420"/>
                <a:gd name="connsiteX2" fmla="*/ 6528816 w 7970520"/>
                <a:gd name="connsiteY2" fmla="*/ 5004 h 4122420"/>
                <a:gd name="connsiteX3" fmla="*/ 3826002 w 7970520"/>
                <a:gd name="connsiteY3" fmla="*/ 1644828 h 4122420"/>
                <a:gd name="connsiteX4" fmla="*/ 4572 w 7970520"/>
                <a:gd name="connsiteY4" fmla="*/ 4121328 h 4122420"/>
                <a:gd name="connsiteX5" fmla="*/ 7968234 w 7970520"/>
                <a:gd name="connsiteY5" fmla="*/ 4121328 h 412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70520" h="4122420">
                  <a:moveTo>
                    <a:pt x="7968234" y="4122090"/>
                  </a:moveTo>
                  <a:lnTo>
                    <a:pt x="7968234" y="729666"/>
                  </a:lnTo>
                  <a:cubicBezTo>
                    <a:pt x="7345680" y="414960"/>
                    <a:pt x="6566154" y="20244"/>
                    <a:pt x="6528816" y="5004"/>
                  </a:cubicBezTo>
                  <a:cubicBezTo>
                    <a:pt x="6470904" y="-17856"/>
                    <a:pt x="5234940" y="871398"/>
                    <a:pt x="3826002" y="1644828"/>
                  </a:cubicBezTo>
                  <a:cubicBezTo>
                    <a:pt x="2811018" y="2202612"/>
                    <a:pt x="967740" y="3455340"/>
                    <a:pt x="4572" y="4121328"/>
                  </a:cubicBezTo>
                  <a:lnTo>
                    <a:pt x="7968234" y="412132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A268220-7B1B-4B77-BFFD-63D1B8203BF1}"/>
                </a:ext>
              </a:extLst>
            </p:cNvPr>
            <p:cNvSpPr/>
            <p:nvPr/>
          </p:nvSpPr>
          <p:spPr>
            <a:xfrm>
              <a:off x="9470898" y="2736003"/>
              <a:ext cx="2606040" cy="1874520"/>
            </a:xfrm>
            <a:custGeom>
              <a:avLst/>
              <a:gdLst>
                <a:gd name="connsiteX0" fmla="*/ 1277874 w 2606040"/>
                <a:gd name="connsiteY0" fmla="*/ 4911 h 1874520"/>
                <a:gd name="connsiteX1" fmla="*/ 1273302 w 2606040"/>
                <a:gd name="connsiteY1" fmla="*/ 5673 h 1874520"/>
                <a:gd name="connsiteX2" fmla="*/ 1272540 w 2606040"/>
                <a:gd name="connsiteY2" fmla="*/ 5673 h 1874520"/>
                <a:gd name="connsiteX3" fmla="*/ 1267206 w 2606040"/>
                <a:gd name="connsiteY3" fmla="*/ 7197 h 1874520"/>
                <a:gd name="connsiteX4" fmla="*/ 1265682 w 2606040"/>
                <a:gd name="connsiteY4" fmla="*/ 7959 h 1874520"/>
                <a:gd name="connsiteX5" fmla="*/ 1258062 w 2606040"/>
                <a:gd name="connsiteY5" fmla="*/ 11007 h 1874520"/>
                <a:gd name="connsiteX6" fmla="*/ 1256538 w 2606040"/>
                <a:gd name="connsiteY6" fmla="*/ 11769 h 1874520"/>
                <a:gd name="connsiteX7" fmla="*/ 1248156 w 2606040"/>
                <a:gd name="connsiteY7" fmla="*/ 15579 h 1874520"/>
                <a:gd name="connsiteX8" fmla="*/ 1246632 w 2606040"/>
                <a:gd name="connsiteY8" fmla="*/ 16341 h 1874520"/>
                <a:gd name="connsiteX9" fmla="*/ 1235964 w 2606040"/>
                <a:gd name="connsiteY9" fmla="*/ 21675 h 1874520"/>
                <a:gd name="connsiteX10" fmla="*/ 1233678 w 2606040"/>
                <a:gd name="connsiteY10" fmla="*/ 23199 h 1874520"/>
                <a:gd name="connsiteX11" fmla="*/ 1221486 w 2606040"/>
                <a:gd name="connsiteY11" fmla="*/ 29295 h 1874520"/>
                <a:gd name="connsiteX12" fmla="*/ 1221486 w 2606040"/>
                <a:gd name="connsiteY12" fmla="*/ 29295 h 1874520"/>
                <a:gd name="connsiteX13" fmla="*/ 1208532 w 2606040"/>
                <a:gd name="connsiteY13" fmla="*/ 36915 h 1874520"/>
                <a:gd name="connsiteX14" fmla="*/ 1205484 w 2606040"/>
                <a:gd name="connsiteY14" fmla="*/ 38439 h 1874520"/>
                <a:gd name="connsiteX15" fmla="*/ 1191006 w 2606040"/>
                <a:gd name="connsiteY15" fmla="*/ 46821 h 1874520"/>
                <a:gd name="connsiteX16" fmla="*/ 1188720 w 2606040"/>
                <a:gd name="connsiteY16" fmla="*/ 48345 h 1874520"/>
                <a:gd name="connsiteX17" fmla="*/ 1173480 w 2606040"/>
                <a:gd name="connsiteY17" fmla="*/ 56727 h 1874520"/>
                <a:gd name="connsiteX18" fmla="*/ 1171194 w 2606040"/>
                <a:gd name="connsiteY18" fmla="*/ 58251 h 1874520"/>
                <a:gd name="connsiteX19" fmla="*/ 1153668 w 2606040"/>
                <a:gd name="connsiteY19" fmla="*/ 68919 h 1874520"/>
                <a:gd name="connsiteX20" fmla="*/ 1150620 w 2606040"/>
                <a:gd name="connsiteY20" fmla="*/ 70443 h 1874520"/>
                <a:gd name="connsiteX21" fmla="*/ 1131570 w 2606040"/>
                <a:gd name="connsiteY21" fmla="*/ 81873 h 1874520"/>
                <a:gd name="connsiteX22" fmla="*/ 1131570 w 2606040"/>
                <a:gd name="connsiteY22" fmla="*/ 81873 h 1874520"/>
                <a:gd name="connsiteX23" fmla="*/ 1110234 w 2606040"/>
                <a:gd name="connsiteY23" fmla="*/ 94827 h 1874520"/>
                <a:gd name="connsiteX24" fmla="*/ 1107186 w 2606040"/>
                <a:gd name="connsiteY24" fmla="*/ 96351 h 1874520"/>
                <a:gd name="connsiteX25" fmla="*/ 1059942 w 2606040"/>
                <a:gd name="connsiteY25" fmla="*/ 125307 h 1874520"/>
                <a:gd name="connsiteX26" fmla="*/ 1059180 w 2606040"/>
                <a:gd name="connsiteY26" fmla="*/ 126069 h 1874520"/>
                <a:gd name="connsiteX27" fmla="*/ 4572 w 2606040"/>
                <a:gd name="connsiteY27" fmla="*/ 800439 h 1874520"/>
                <a:gd name="connsiteX28" fmla="*/ 344424 w 2606040"/>
                <a:gd name="connsiteY28" fmla="*/ 746337 h 1874520"/>
                <a:gd name="connsiteX29" fmla="*/ 565404 w 2606040"/>
                <a:gd name="connsiteY29" fmla="*/ 901023 h 1874520"/>
                <a:gd name="connsiteX30" fmla="*/ 850392 w 2606040"/>
                <a:gd name="connsiteY30" fmla="*/ 1035897 h 1874520"/>
                <a:gd name="connsiteX31" fmla="*/ 1343406 w 2606040"/>
                <a:gd name="connsiteY31" fmla="*/ 758529 h 1874520"/>
                <a:gd name="connsiteX32" fmla="*/ 1559052 w 2606040"/>
                <a:gd name="connsiteY32" fmla="*/ 731859 h 1874520"/>
                <a:gd name="connsiteX33" fmla="*/ 1658874 w 2606040"/>
                <a:gd name="connsiteY33" fmla="*/ 912453 h 1874520"/>
                <a:gd name="connsiteX34" fmla="*/ 1866900 w 2606040"/>
                <a:gd name="connsiteY34" fmla="*/ 1493858 h 1874520"/>
                <a:gd name="connsiteX35" fmla="*/ 2020824 w 2606040"/>
                <a:gd name="connsiteY35" fmla="*/ 1874858 h 1874520"/>
                <a:gd name="connsiteX36" fmla="*/ 2132838 w 2606040"/>
                <a:gd name="connsiteY36" fmla="*/ 1516718 h 1874520"/>
                <a:gd name="connsiteX37" fmla="*/ 2102358 w 2606040"/>
                <a:gd name="connsiteY37" fmla="*/ 1047327 h 1874520"/>
                <a:gd name="connsiteX38" fmla="*/ 2194560 w 2606040"/>
                <a:gd name="connsiteY38" fmla="*/ 1035897 h 1874520"/>
                <a:gd name="connsiteX39" fmla="*/ 2388870 w 2606040"/>
                <a:gd name="connsiteY39" fmla="*/ 984081 h 1874520"/>
                <a:gd name="connsiteX40" fmla="*/ 2458212 w 2606040"/>
                <a:gd name="connsiteY40" fmla="*/ 903309 h 1874520"/>
                <a:gd name="connsiteX41" fmla="*/ 2465832 w 2606040"/>
                <a:gd name="connsiteY41" fmla="*/ 702903 h 1874520"/>
                <a:gd name="connsiteX42" fmla="*/ 2581656 w 2606040"/>
                <a:gd name="connsiteY42" fmla="*/ 668613 h 1874520"/>
                <a:gd name="connsiteX43" fmla="*/ 2602230 w 2606040"/>
                <a:gd name="connsiteY43" fmla="*/ 668613 h 1874520"/>
                <a:gd name="connsiteX44" fmla="*/ 1282446 w 2606040"/>
                <a:gd name="connsiteY44" fmla="*/ 4911 h 1874520"/>
                <a:gd name="connsiteX45" fmla="*/ 1279398 w 2606040"/>
                <a:gd name="connsiteY45" fmla="*/ 4911 h 1874520"/>
                <a:gd name="connsiteX46" fmla="*/ 1277874 w 2606040"/>
                <a:gd name="connsiteY46" fmla="*/ 4911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606040" h="1874520">
                  <a:moveTo>
                    <a:pt x="1277874" y="4911"/>
                  </a:moveTo>
                  <a:cubicBezTo>
                    <a:pt x="1276350" y="4911"/>
                    <a:pt x="1274826" y="4911"/>
                    <a:pt x="1273302" y="5673"/>
                  </a:cubicBezTo>
                  <a:cubicBezTo>
                    <a:pt x="1273302" y="5673"/>
                    <a:pt x="1272540" y="5673"/>
                    <a:pt x="1272540" y="5673"/>
                  </a:cubicBezTo>
                  <a:cubicBezTo>
                    <a:pt x="1271016" y="6435"/>
                    <a:pt x="1268730" y="6435"/>
                    <a:pt x="1267206" y="7197"/>
                  </a:cubicBezTo>
                  <a:cubicBezTo>
                    <a:pt x="1266444" y="7197"/>
                    <a:pt x="1266444" y="7197"/>
                    <a:pt x="1265682" y="7959"/>
                  </a:cubicBezTo>
                  <a:cubicBezTo>
                    <a:pt x="1263396" y="8721"/>
                    <a:pt x="1261110" y="9483"/>
                    <a:pt x="1258062" y="11007"/>
                  </a:cubicBezTo>
                  <a:cubicBezTo>
                    <a:pt x="1257300" y="11007"/>
                    <a:pt x="1256538" y="11769"/>
                    <a:pt x="1256538" y="11769"/>
                  </a:cubicBezTo>
                  <a:cubicBezTo>
                    <a:pt x="1254252" y="12531"/>
                    <a:pt x="1251204" y="14055"/>
                    <a:pt x="1248156" y="15579"/>
                  </a:cubicBezTo>
                  <a:cubicBezTo>
                    <a:pt x="1247394" y="15579"/>
                    <a:pt x="1247394" y="15579"/>
                    <a:pt x="1246632" y="16341"/>
                  </a:cubicBezTo>
                  <a:cubicBezTo>
                    <a:pt x="1243584" y="17865"/>
                    <a:pt x="1239774" y="19389"/>
                    <a:pt x="1235964" y="21675"/>
                  </a:cubicBezTo>
                  <a:cubicBezTo>
                    <a:pt x="1235202" y="22437"/>
                    <a:pt x="1234440" y="22437"/>
                    <a:pt x="1233678" y="23199"/>
                  </a:cubicBezTo>
                  <a:cubicBezTo>
                    <a:pt x="1229868" y="25485"/>
                    <a:pt x="1226058" y="27009"/>
                    <a:pt x="1221486" y="29295"/>
                  </a:cubicBezTo>
                  <a:cubicBezTo>
                    <a:pt x="1221486" y="29295"/>
                    <a:pt x="1221486" y="29295"/>
                    <a:pt x="1221486" y="29295"/>
                  </a:cubicBezTo>
                  <a:cubicBezTo>
                    <a:pt x="1217676" y="31581"/>
                    <a:pt x="1213104" y="33867"/>
                    <a:pt x="1208532" y="36915"/>
                  </a:cubicBezTo>
                  <a:cubicBezTo>
                    <a:pt x="1207770" y="37677"/>
                    <a:pt x="1206246" y="37677"/>
                    <a:pt x="1205484" y="38439"/>
                  </a:cubicBezTo>
                  <a:cubicBezTo>
                    <a:pt x="1200912" y="40725"/>
                    <a:pt x="1195578" y="43773"/>
                    <a:pt x="1191006" y="46821"/>
                  </a:cubicBezTo>
                  <a:cubicBezTo>
                    <a:pt x="1190244" y="46821"/>
                    <a:pt x="1189482" y="47583"/>
                    <a:pt x="1188720" y="48345"/>
                  </a:cubicBezTo>
                  <a:cubicBezTo>
                    <a:pt x="1184148" y="51393"/>
                    <a:pt x="1178814" y="53679"/>
                    <a:pt x="1173480" y="56727"/>
                  </a:cubicBezTo>
                  <a:cubicBezTo>
                    <a:pt x="1172718" y="57489"/>
                    <a:pt x="1171956" y="57489"/>
                    <a:pt x="1171194" y="58251"/>
                  </a:cubicBezTo>
                  <a:cubicBezTo>
                    <a:pt x="1165860" y="61299"/>
                    <a:pt x="1159764" y="65109"/>
                    <a:pt x="1153668" y="68919"/>
                  </a:cubicBezTo>
                  <a:cubicBezTo>
                    <a:pt x="1152906" y="69681"/>
                    <a:pt x="1152144" y="70443"/>
                    <a:pt x="1150620" y="70443"/>
                  </a:cubicBezTo>
                  <a:cubicBezTo>
                    <a:pt x="1144524" y="74253"/>
                    <a:pt x="1137666" y="78063"/>
                    <a:pt x="1131570" y="81873"/>
                  </a:cubicBezTo>
                  <a:cubicBezTo>
                    <a:pt x="1131570" y="81873"/>
                    <a:pt x="1131570" y="81873"/>
                    <a:pt x="1131570" y="81873"/>
                  </a:cubicBezTo>
                  <a:cubicBezTo>
                    <a:pt x="1124712" y="85683"/>
                    <a:pt x="1117854" y="90255"/>
                    <a:pt x="1110234" y="94827"/>
                  </a:cubicBezTo>
                  <a:cubicBezTo>
                    <a:pt x="1109472" y="95589"/>
                    <a:pt x="1107948" y="96351"/>
                    <a:pt x="1107186" y="96351"/>
                  </a:cubicBezTo>
                  <a:cubicBezTo>
                    <a:pt x="1092708" y="105495"/>
                    <a:pt x="1076706" y="115401"/>
                    <a:pt x="1059942" y="125307"/>
                  </a:cubicBezTo>
                  <a:cubicBezTo>
                    <a:pt x="1059942" y="125307"/>
                    <a:pt x="1059180" y="126069"/>
                    <a:pt x="1059180" y="126069"/>
                  </a:cubicBezTo>
                  <a:cubicBezTo>
                    <a:pt x="836676" y="265515"/>
                    <a:pt x="464058" y="512403"/>
                    <a:pt x="4572" y="800439"/>
                  </a:cubicBezTo>
                  <a:cubicBezTo>
                    <a:pt x="76962" y="799677"/>
                    <a:pt x="344424" y="746337"/>
                    <a:pt x="344424" y="746337"/>
                  </a:cubicBezTo>
                  <a:cubicBezTo>
                    <a:pt x="344424" y="746337"/>
                    <a:pt x="396240" y="812631"/>
                    <a:pt x="565404" y="901023"/>
                  </a:cubicBezTo>
                  <a:cubicBezTo>
                    <a:pt x="734568" y="989415"/>
                    <a:pt x="850392" y="1035897"/>
                    <a:pt x="850392" y="1035897"/>
                  </a:cubicBezTo>
                  <a:lnTo>
                    <a:pt x="1343406" y="758529"/>
                  </a:lnTo>
                  <a:lnTo>
                    <a:pt x="1559052" y="731859"/>
                  </a:lnTo>
                  <a:lnTo>
                    <a:pt x="1658874" y="912453"/>
                  </a:lnTo>
                  <a:lnTo>
                    <a:pt x="1866900" y="1493858"/>
                  </a:lnTo>
                  <a:lnTo>
                    <a:pt x="2020824" y="1874858"/>
                  </a:lnTo>
                  <a:lnTo>
                    <a:pt x="2132838" y="1516718"/>
                  </a:lnTo>
                  <a:lnTo>
                    <a:pt x="2102358" y="1047327"/>
                  </a:lnTo>
                  <a:lnTo>
                    <a:pt x="2194560" y="1035897"/>
                  </a:lnTo>
                  <a:lnTo>
                    <a:pt x="2388870" y="984081"/>
                  </a:lnTo>
                  <a:lnTo>
                    <a:pt x="2458212" y="903309"/>
                  </a:lnTo>
                  <a:lnTo>
                    <a:pt x="2465832" y="702903"/>
                  </a:lnTo>
                  <a:lnTo>
                    <a:pt x="2581656" y="668613"/>
                  </a:lnTo>
                  <a:cubicBezTo>
                    <a:pt x="2581656" y="668613"/>
                    <a:pt x="2594610" y="668613"/>
                    <a:pt x="2602230" y="668613"/>
                  </a:cubicBezTo>
                  <a:cubicBezTo>
                    <a:pt x="2003298" y="366099"/>
                    <a:pt x="1316736" y="18627"/>
                    <a:pt x="1282446" y="4911"/>
                  </a:cubicBezTo>
                  <a:cubicBezTo>
                    <a:pt x="1281684" y="4911"/>
                    <a:pt x="1280160" y="4149"/>
                    <a:pt x="1279398" y="4911"/>
                  </a:cubicBezTo>
                  <a:cubicBezTo>
                    <a:pt x="1278636" y="4911"/>
                    <a:pt x="1277874" y="4911"/>
                    <a:pt x="1277874" y="4911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2E276C-BA33-4A63-B6B1-71501E01016B}"/>
                </a:ext>
              </a:extLst>
            </p:cNvPr>
            <p:cNvSpPr/>
            <p:nvPr/>
          </p:nvSpPr>
          <p:spPr>
            <a:xfrm>
              <a:off x="7823454" y="2249424"/>
              <a:ext cx="373380" cy="327660"/>
            </a:xfrm>
            <a:custGeom>
              <a:avLst/>
              <a:gdLst>
                <a:gd name="connsiteX0" fmla="*/ 4572 w 373380"/>
                <a:gd name="connsiteY0" fmla="*/ 201930 h 327660"/>
                <a:gd name="connsiteX1" fmla="*/ 137922 w 373380"/>
                <a:gd name="connsiteY1" fmla="*/ 293370 h 327660"/>
                <a:gd name="connsiteX2" fmla="*/ 361187 w 373380"/>
                <a:gd name="connsiteY2" fmla="*/ 264414 h 327660"/>
                <a:gd name="connsiteX3" fmla="*/ 295656 w 373380"/>
                <a:gd name="connsiteY3" fmla="*/ 83058 h 327660"/>
                <a:gd name="connsiteX4" fmla="*/ 163829 w 373380"/>
                <a:gd name="connsiteY4" fmla="*/ 10668 h 327660"/>
                <a:gd name="connsiteX5" fmla="*/ 87629 w 373380"/>
                <a:gd name="connsiteY5" fmla="*/ 4572 h 327660"/>
                <a:gd name="connsiteX6" fmla="*/ 4572 w 373380"/>
                <a:gd name="connsiteY6" fmla="*/ 20193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80" h="327660">
                  <a:moveTo>
                    <a:pt x="4572" y="201930"/>
                  </a:moveTo>
                  <a:cubicBezTo>
                    <a:pt x="4572" y="201930"/>
                    <a:pt x="33527" y="239268"/>
                    <a:pt x="137922" y="293370"/>
                  </a:cubicBezTo>
                  <a:cubicBezTo>
                    <a:pt x="242316" y="348234"/>
                    <a:pt x="324612" y="336804"/>
                    <a:pt x="361187" y="264414"/>
                  </a:cubicBezTo>
                  <a:cubicBezTo>
                    <a:pt x="387857" y="211074"/>
                    <a:pt x="347472" y="118110"/>
                    <a:pt x="295656" y="83058"/>
                  </a:cubicBezTo>
                  <a:cubicBezTo>
                    <a:pt x="272034" y="66294"/>
                    <a:pt x="163829" y="10668"/>
                    <a:pt x="163829" y="10668"/>
                  </a:cubicBezTo>
                  <a:lnTo>
                    <a:pt x="87629" y="4572"/>
                  </a:lnTo>
                  <a:lnTo>
                    <a:pt x="4572" y="20193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DE848D-FFA0-4B4B-AA89-3DE0B7F3CB9B}"/>
                </a:ext>
              </a:extLst>
            </p:cNvPr>
            <p:cNvSpPr/>
            <p:nvPr/>
          </p:nvSpPr>
          <p:spPr>
            <a:xfrm>
              <a:off x="7613249" y="2117724"/>
              <a:ext cx="510540" cy="487680"/>
            </a:xfrm>
            <a:custGeom>
              <a:avLst/>
              <a:gdLst>
                <a:gd name="connsiteX0" fmla="*/ 344317 w 510540"/>
                <a:gd name="connsiteY0" fmla="*/ 185040 h 487680"/>
                <a:gd name="connsiteX1" fmla="*/ 421279 w 510540"/>
                <a:gd name="connsiteY1" fmla="*/ 209424 h 487680"/>
                <a:gd name="connsiteX2" fmla="*/ 505861 w 510540"/>
                <a:gd name="connsiteY2" fmla="*/ 215520 h 487680"/>
                <a:gd name="connsiteX3" fmla="*/ 468523 w 510540"/>
                <a:gd name="connsiteY3" fmla="*/ 102744 h 487680"/>
                <a:gd name="connsiteX4" fmla="*/ 235351 w 510540"/>
                <a:gd name="connsiteY4" fmla="*/ 116460 h 487680"/>
                <a:gd name="connsiteX5" fmla="*/ 189631 w 510540"/>
                <a:gd name="connsiteY5" fmla="*/ 74550 h 487680"/>
                <a:gd name="connsiteX6" fmla="*/ 61615 w 510540"/>
                <a:gd name="connsiteY6" fmla="*/ 12066 h 487680"/>
                <a:gd name="connsiteX7" fmla="*/ 72283 w 510540"/>
                <a:gd name="connsiteY7" fmla="*/ 190374 h 487680"/>
                <a:gd name="connsiteX8" fmla="*/ 177439 w 510540"/>
                <a:gd name="connsiteY8" fmla="*/ 217806 h 487680"/>
                <a:gd name="connsiteX9" fmla="*/ 210967 w 510540"/>
                <a:gd name="connsiteY9" fmla="*/ 440310 h 487680"/>
                <a:gd name="connsiteX10" fmla="*/ 391561 w 510540"/>
                <a:gd name="connsiteY10" fmla="*/ 463170 h 487680"/>
                <a:gd name="connsiteX11" fmla="*/ 345841 w 510540"/>
                <a:gd name="connsiteY11" fmla="*/ 378588 h 487680"/>
                <a:gd name="connsiteX12" fmla="*/ 344317 w 510540"/>
                <a:gd name="connsiteY12" fmla="*/ 18504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540" h="487680">
                  <a:moveTo>
                    <a:pt x="344317" y="185040"/>
                  </a:moveTo>
                  <a:cubicBezTo>
                    <a:pt x="344317" y="185040"/>
                    <a:pt x="361843" y="203328"/>
                    <a:pt x="421279" y="209424"/>
                  </a:cubicBezTo>
                  <a:cubicBezTo>
                    <a:pt x="450235" y="212472"/>
                    <a:pt x="472333" y="203328"/>
                    <a:pt x="505861" y="215520"/>
                  </a:cubicBezTo>
                  <a:cubicBezTo>
                    <a:pt x="520339" y="220854"/>
                    <a:pt x="508909" y="144654"/>
                    <a:pt x="468523" y="102744"/>
                  </a:cubicBezTo>
                  <a:cubicBezTo>
                    <a:pt x="381655" y="13590"/>
                    <a:pt x="266593" y="45594"/>
                    <a:pt x="235351" y="116460"/>
                  </a:cubicBezTo>
                  <a:cubicBezTo>
                    <a:pt x="212491" y="168276"/>
                    <a:pt x="204109" y="100458"/>
                    <a:pt x="189631" y="74550"/>
                  </a:cubicBezTo>
                  <a:cubicBezTo>
                    <a:pt x="156865" y="13590"/>
                    <a:pt x="122575" y="-8508"/>
                    <a:pt x="61615" y="12066"/>
                  </a:cubicBezTo>
                  <a:cubicBezTo>
                    <a:pt x="-4679" y="34164"/>
                    <a:pt x="-27539" y="133224"/>
                    <a:pt x="72283" y="190374"/>
                  </a:cubicBezTo>
                  <a:cubicBezTo>
                    <a:pt x="139339" y="229236"/>
                    <a:pt x="216301" y="165228"/>
                    <a:pt x="177439" y="217806"/>
                  </a:cubicBezTo>
                  <a:cubicBezTo>
                    <a:pt x="144673" y="262002"/>
                    <a:pt x="121051" y="367920"/>
                    <a:pt x="210967" y="440310"/>
                  </a:cubicBezTo>
                  <a:cubicBezTo>
                    <a:pt x="294787" y="508128"/>
                    <a:pt x="386227" y="479172"/>
                    <a:pt x="391561" y="463170"/>
                  </a:cubicBezTo>
                  <a:cubicBezTo>
                    <a:pt x="396133" y="450978"/>
                    <a:pt x="350413" y="419736"/>
                    <a:pt x="345841" y="378588"/>
                  </a:cubicBezTo>
                  <a:cubicBezTo>
                    <a:pt x="335935" y="305436"/>
                    <a:pt x="359557" y="210948"/>
                    <a:pt x="344317" y="18504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C5B187A-1410-40E3-B5B0-FF4DFF8D9B5C}"/>
                </a:ext>
              </a:extLst>
            </p:cNvPr>
            <p:cNvSpPr/>
            <p:nvPr/>
          </p:nvSpPr>
          <p:spPr>
            <a:xfrm>
              <a:off x="4731657" y="4239250"/>
              <a:ext cx="205740" cy="289560"/>
            </a:xfrm>
            <a:custGeom>
              <a:avLst/>
              <a:gdLst>
                <a:gd name="connsiteX0" fmla="*/ 163431 w 205740"/>
                <a:gd name="connsiteY0" fmla="*/ 45476 h 289560"/>
                <a:gd name="connsiteX1" fmla="*/ 182481 w 205740"/>
                <a:gd name="connsiteY1" fmla="*/ 139202 h 289560"/>
                <a:gd name="connsiteX2" fmla="*/ 203055 w 205740"/>
                <a:gd name="connsiteY2" fmla="*/ 286268 h 289560"/>
                <a:gd name="connsiteX3" fmla="*/ 37701 w 205740"/>
                <a:gd name="connsiteY3" fmla="*/ 205496 h 289560"/>
                <a:gd name="connsiteX4" fmla="*/ 49893 w 205740"/>
                <a:gd name="connsiteY4" fmla="*/ 11948 h 289560"/>
                <a:gd name="connsiteX5" fmla="*/ 163431 w 205740"/>
                <a:gd name="connsiteY5" fmla="*/ 45476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40" h="289560">
                  <a:moveTo>
                    <a:pt x="163431" y="45476"/>
                  </a:moveTo>
                  <a:cubicBezTo>
                    <a:pt x="163431" y="45476"/>
                    <a:pt x="195435" y="87386"/>
                    <a:pt x="182481" y="139202"/>
                  </a:cubicBezTo>
                  <a:cubicBezTo>
                    <a:pt x="169527" y="191018"/>
                    <a:pt x="159621" y="247406"/>
                    <a:pt x="203055" y="286268"/>
                  </a:cubicBezTo>
                  <a:cubicBezTo>
                    <a:pt x="203055" y="286268"/>
                    <a:pt x="94089" y="289316"/>
                    <a:pt x="37701" y="205496"/>
                  </a:cubicBezTo>
                  <a:cubicBezTo>
                    <a:pt x="-20973" y="117866"/>
                    <a:pt x="7983" y="40904"/>
                    <a:pt x="49893" y="11948"/>
                  </a:cubicBezTo>
                  <a:cubicBezTo>
                    <a:pt x="91803" y="-16246"/>
                    <a:pt x="163431" y="45476"/>
                    <a:pt x="163431" y="45476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565D1B1-EEA8-425B-8BAF-6880F27285E5}"/>
                </a:ext>
              </a:extLst>
            </p:cNvPr>
            <p:cNvSpPr/>
            <p:nvPr/>
          </p:nvSpPr>
          <p:spPr>
            <a:xfrm>
              <a:off x="4814503" y="4120126"/>
              <a:ext cx="266700" cy="182880"/>
            </a:xfrm>
            <a:custGeom>
              <a:avLst/>
              <a:gdLst>
                <a:gd name="connsiteX0" fmla="*/ 69155 w 266700"/>
                <a:gd name="connsiteY0" fmla="*/ 175268 h 182880"/>
                <a:gd name="connsiteX1" fmla="*/ 157547 w 266700"/>
                <a:gd name="connsiteY1" fmla="*/ 153932 h 182880"/>
                <a:gd name="connsiteX2" fmla="*/ 265751 w 266700"/>
                <a:gd name="connsiteY2" fmla="*/ 80018 h 182880"/>
                <a:gd name="connsiteX3" fmla="*/ 150689 w 266700"/>
                <a:gd name="connsiteY3" fmla="*/ 4580 h 182880"/>
                <a:gd name="connsiteX4" fmla="*/ 8195 w 266700"/>
                <a:gd name="connsiteY4" fmla="*/ 143264 h 182880"/>
                <a:gd name="connsiteX5" fmla="*/ 69155 w 266700"/>
                <a:gd name="connsiteY5" fmla="*/ 175268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182880">
                  <a:moveTo>
                    <a:pt x="69155" y="175268"/>
                  </a:moveTo>
                  <a:cubicBezTo>
                    <a:pt x="69155" y="175268"/>
                    <a:pt x="115637" y="194318"/>
                    <a:pt x="157547" y="153932"/>
                  </a:cubicBezTo>
                  <a:cubicBezTo>
                    <a:pt x="199457" y="113546"/>
                    <a:pt x="239843" y="70112"/>
                    <a:pt x="265751" y="80018"/>
                  </a:cubicBezTo>
                  <a:cubicBezTo>
                    <a:pt x="265751" y="80018"/>
                    <a:pt x="245939" y="5342"/>
                    <a:pt x="150689" y="4580"/>
                  </a:cubicBezTo>
                  <a:cubicBezTo>
                    <a:pt x="88205" y="3818"/>
                    <a:pt x="-16189" y="56396"/>
                    <a:pt x="8195" y="143264"/>
                  </a:cubicBezTo>
                  <a:lnTo>
                    <a:pt x="69155" y="17526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BD39E4-0925-49DC-831F-3D7A275DB036}"/>
                </a:ext>
              </a:extLst>
            </p:cNvPr>
            <p:cNvSpPr/>
            <p:nvPr/>
          </p:nvSpPr>
          <p:spPr>
            <a:xfrm>
              <a:off x="4658802" y="4112202"/>
              <a:ext cx="182880" cy="175260"/>
            </a:xfrm>
            <a:custGeom>
              <a:avLst/>
              <a:gdLst>
                <a:gd name="connsiteX0" fmla="*/ 179898 w 182880"/>
                <a:gd name="connsiteY0" fmla="*/ 84132 h 175260"/>
                <a:gd name="connsiteX1" fmla="*/ 64074 w 182880"/>
                <a:gd name="connsiteY1" fmla="*/ 4884 h 175260"/>
                <a:gd name="connsiteX2" fmla="*/ 38166 w 182880"/>
                <a:gd name="connsiteY2" fmla="*/ 167952 h 175260"/>
                <a:gd name="connsiteX3" fmla="*/ 137988 w 182880"/>
                <a:gd name="connsiteY3" fmla="*/ 169476 h 175260"/>
                <a:gd name="connsiteX4" fmla="*/ 180660 w 182880"/>
                <a:gd name="connsiteY4" fmla="*/ 149664 h 175260"/>
                <a:gd name="connsiteX5" fmla="*/ 179898 w 182880"/>
                <a:gd name="connsiteY5" fmla="*/ 84132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" h="175260">
                  <a:moveTo>
                    <a:pt x="179898" y="84132"/>
                  </a:moveTo>
                  <a:cubicBezTo>
                    <a:pt x="179898" y="84132"/>
                    <a:pt x="142560" y="-1212"/>
                    <a:pt x="64074" y="4884"/>
                  </a:cubicBezTo>
                  <a:cubicBezTo>
                    <a:pt x="-14412" y="10980"/>
                    <a:pt x="-6792" y="148902"/>
                    <a:pt x="38166" y="167952"/>
                  </a:cubicBezTo>
                  <a:cubicBezTo>
                    <a:pt x="83124" y="187002"/>
                    <a:pt x="134940" y="174048"/>
                    <a:pt x="137988" y="169476"/>
                  </a:cubicBezTo>
                  <a:cubicBezTo>
                    <a:pt x="139512" y="167952"/>
                    <a:pt x="171516" y="167952"/>
                    <a:pt x="180660" y="149664"/>
                  </a:cubicBezTo>
                  <a:cubicBezTo>
                    <a:pt x="191328" y="126804"/>
                    <a:pt x="179898" y="84132"/>
                    <a:pt x="179898" y="8413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FC6138A-2291-4CF4-8C43-C6E87F8B6EDA}"/>
                </a:ext>
              </a:extLst>
            </p:cNvPr>
            <p:cNvSpPr/>
            <p:nvPr/>
          </p:nvSpPr>
          <p:spPr>
            <a:xfrm>
              <a:off x="10050780" y="1937766"/>
              <a:ext cx="480060" cy="152400"/>
            </a:xfrm>
            <a:custGeom>
              <a:avLst/>
              <a:gdLst>
                <a:gd name="connsiteX0" fmla="*/ 296418 w 480060"/>
                <a:gd name="connsiteY0" fmla="*/ 136398 h 152400"/>
                <a:gd name="connsiteX1" fmla="*/ 4572 w 480060"/>
                <a:gd name="connsiteY1" fmla="*/ 4572 h 152400"/>
                <a:gd name="connsiteX2" fmla="*/ 8382 w 480060"/>
                <a:gd name="connsiteY2" fmla="*/ 63246 h 152400"/>
                <a:gd name="connsiteX3" fmla="*/ 251460 w 480060"/>
                <a:gd name="connsiteY3" fmla="*/ 140970 h 152400"/>
                <a:gd name="connsiteX4" fmla="*/ 391668 w 480060"/>
                <a:gd name="connsiteY4" fmla="*/ 113538 h 152400"/>
                <a:gd name="connsiteX5" fmla="*/ 480822 w 480060"/>
                <a:gd name="connsiteY5" fmla="*/ 54864 h 152400"/>
                <a:gd name="connsiteX6" fmla="*/ 296418 w 480060"/>
                <a:gd name="connsiteY6" fmla="*/ 13639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" h="152400">
                  <a:moveTo>
                    <a:pt x="296418" y="136398"/>
                  </a:moveTo>
                  <a:cubicBezTo>
                    <a:pt x="267462" y="129540"/>
                    <a:pt x="4572" y="4572"/>
                    <a:pt x="4572" y="4572"/>
                  </a:cubicBezTo>
                  <a:lnTo>
                    <a:pt x="8382" y="63246"/>
                  </a:lnTo>
                  <a:cubicBezTo>
                    <a:pt x="86107" y="89916"/>
                    <a:pt x="211837" y="132588"/>
                    <a:pt x="251460" y="140970"/>
                  </a:cubicBezTo>
                  <a:cubicBezTo>
                    <a:pt x="309372" y="152400"/>
                    <a:pt x="312420" y="158496"/>
                    <a:pt x="391668" y="113538"/>
                  </a:cubicBezTo>
                  <a:cubicBezTo>
                    <a:pt x="412242" y="102108"/>
                    <a:pt x="445770" y="79248"/>
                    <a:pt x="480822" y="54864"/>
                  </a:cubicBezTo>
                  <a:cubicBezTo>
                    <a:pt x="414528" y="90678"/>
                    <a:pt x="315468" y="141732"/>
                    <a:pt x="296418" y="136398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144292A-74E3-4D76-ACA0-098459A84A27}"/>
                </a:ext>
              </a:extLst>
            </p:cNvPr>
            <p:cNvSpPr/>
            <p:nvPr/>
          </p:nvSpPr>
          <p:spPr>
            <a:xfrm>
              <a:off x="9621774" y="2159508"/>
              <a:ext cx="76200" cy="464820"/>
            </a:xfrm>
            <a:custGeom>
              <a:avLst/>
              <a:gdLst>
                <a:gd name="connsiteX0" fmla="*/ 26669 w 76200"/>
                <a:gd name="connsiteY0" fmla="*/ 64008 h 464820"/>
                <a:gd name="connsiteX1" fmla="*/ 4572 w 76200"/>
                <a:gd name="connsiteY1" fmla="*/ 432816 h 464820"/>
                <a:gd name="connsiteX2" fmla="*/ 4572 w 76200"/>
                <a:gd name="connsiteY2" fmla="*/ 462534 h 464820"/>
                <a:gd name="connsiteX3" fmla="*/ 74676 w 76200"/>
                <a:gd name="connsiteY3" fmla="*/ 4572 h 464820"/>
                <a:gd name="connsiteX4" fmla="*/ 26669 w 76200"/>
                <a:gd name="connsiteY4" fmla="*/ 64008 h 46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64820">
                  <a:moveTo>
                    <a:pt x="26669" y="64008"/>
                  </a:moveTo>
                  <a:lnTo>
                    <a:pt x="4572" y="432816"/>
                  </a:lnTo>
                  <a:cubicBezTo>
                    <a:pt x="4572" y="445770"/>
                    <a:pt x="4572" y="455676"/>
                    <a:pt x="4572" y="462534"/>
                  </a:cubicBezTo>
                  <a:lnTo>
                    <a:pt x="74676" y="4572"/>
                  </a:lnTo>
                  <a:lnTo>
                    <a:pt x="26669" y="6400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E6194DD-335C-4D1C-8366-AC9C87C56ABD}"/>
                </a:ext>
              </a:extLst>
            </p:cNvPr>
            <p:cNvSpPr/>
            <p:nvPr/>
          </p:nvSpPr>
          <p:spPr>
            <a:xfrm>
              <a:off x="8004048" y="2929128"/>
              <a:ext cx="53340" cy="434340"/>
            </a:xfrm>
            <a:custGeom>
              <a:avLst/>
              <a:gdLst>
                <a:gd name="connsiteX0" fmla="*/ 4572 w 53340"/>
                <a:gd name="connsiteY0" fmla="*/ 45720 h 434340"/>
                <a:gd name="connsiteX1" fmla="*/ 51054 w 53340"/>
                <a:gd name="connsiteY1" fmla="*/ 4572 h 434340"/>
                <a:gd name="connsiteX2" fmla="*/ 44196 w 53340"/>
                <a:gd name="connsiteY2" fmla="*/ 431292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" h="434340">
                  <a:moveTo>
                    <a:pt x="4572" y="45720"/>
                  </a:moveTo>
                  <a:lnTo>
                    <a:pt x="51054" y="4572"/>
                  </a:lnTo>
                  <a:lnTo>
                    <a:pt x="44196" y="43129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AACD67-4C08-4766-BA5A-20EE6308BCFB}"/>
                </a:ext>
              </a:extLst>
            </p:cNvPr>
            <p:cNvSpPr/>
            <p:nvPr/>
          </p:nvSpPr>
          <p:spPr>
            <a:xfrm>
              <a:off x="8363712" y="2737866"/>
              <a:ext cx="563880" cy="53340"/>
            </a:xfrm>
            <a:custGeom>
              <a:avLst/>
              <a:gdLst>
                <a:gd name="connsiteX0" fmla="*/ 19050 w 563880"/>
                <a:gd name="connsiteY0" fmla="*/ 49530 h 53340"/>
                <a:gd name="connsiteX1" fmla="*/ 4572 w 563880"/>
                <a:gd name="connsiteY1" fmla="*/ 13716 h 53340"/>
                <a:gd name="connsiteX2" fmla="*/ 559308 w 563880"/>
                <a:gd name="connsiteY2" fmla="*/ 4572 h 53340"/>
                <a:gd name="connsiteX3" fmla="*/ 19050 w 563880"/>
                <a:gd name="connsiteY3" fmla="*/ 4953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880" h="53340">
                  <a:moveTo>
                    <a:pt x="19050" y="49530"/>
                  </a:moveTo>
                  <a:cubicBezTo>
                    <a:pt x="19050" y="49530"/>
                    <a:pt x="11430" y="22098"/>
                    <a:pt x="4572" y="13716"/>
                  </a:cubicBezTo>
                  <a:lnTo>
                    <a:pt x="559308" y="4572"/>
                  </a:lnTo>
                  <a:lnTo>
                    <a:pt x="19050" y="4953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9E4D178-BE0B-428E-8D90-55F48E470F9D}"/>
                </a:ext>
              </a:extLst>
            </p:cNvPr>
            <p:cNvSpPr/>
            <p:nvPr/>
          </p:nvSpPr>
          <p:spPr>
            <a:xfrm>
              <a:off x="8120634" y="2929128"/>
              <a:ext cx="129540" cy="68580"/>
            </a:xfrm>
            <a:custGeom>
              <a:avLst/>
              <a:gdLst>
                <a:gd name="connsiteX0" fmla="*/ 4572 w 129540"/>
                <a:gd name="connsiteY0" fmla="*/ 45720 h 68580"/>
                <a:gd name="connsiteX1" fmla="*/ 129539 w 129540"/>
                <a:gd name="connsiteY1" fmla="*/ 4572 h 68580"/>
                <a:gd name="connsiteX2" fmla="*/ 4572 w 129540"/>
                <a:gd name="connsiteY2" fmla="*/ 4572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68580">
                  <a:moveTo>
                    <a:pt x="4572" y="45720"/>
                  </a:moveTo>
                  <a:cubicBezTo>
                    <a:pt x="4572" y="45720"/>
                    <a:pt x="69342" y="67818"/>
                    <a:pt x="129539" y="4572"/>
                  </a:cubicBezTo>
                  <a:cubicBezTo>
                    <a:pt x="128777" y="4572"/>
                    <a:pt x="80009" y="110490"/>
                    <a:pt x="4572" y="4572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BD06651-B764-4CC9-9A6E-2D4F2CA870E7}"/>
                </a:ext>
              </a:extLst>
            </p:cNvPr>
            <p:cNvSpPr/>
            <p:nvPr/>
          </p:nvSpPr>
          <p:spPr>
            <a:xfrm>
              <a:off x="8303514" y="2898648"/>
              <a:ext cx="53340" cy="22860"/>
            </a:xfrm>
            <a:custGeom>
              <a:avLst/>
              <a:gdLst>
                <a:gd name="connsiteX0" fmla="*/ 49529 w 53340"/>
                <a:gd name="connsiteY0" fmla="*/ 4572 h 22860"/>
                <a:gd name="connsiteX1" fmla="*/ 4572 w 53340"/>
                <a:gd name="connsiteY1" fmla="*/ 13716 h 22860"/>
                <a:gd name="connsiteX2" fmla="*/ 44196 w 53340"/>
                <a:gd name="connsiteY2" fmla="*/ 24384 h 22860"/>
                <a:gd name="connsiteX3" fmla="*/ 49529 w 53340"/>
                <a:gd name="connsiteY3" fmla="*/ 4572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" h="22860">
                  <a:moveTo>
                    <a:pt x="49529" y="4572"/>
                  </a:moveTo>
                  <a:cubicBezTo>
                    <a:pt x="49529" y="4572"/>
                    <a:pt x="34289" y="13716"/>
                    <a:pt x="4572" y="13716"/>
                  </a:cubicBezTo>
                  <a:cubicBezTo>
                    <a:pt x="4572" y="13716"/>
                    <a:pt x="15239" y="25146"/>
                    <a:pt x="44196" y="24384"/>
                  </a:cubicBezTo>
                  <a:lnTo>
                    <a:pt x="49529" y="457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ABCA7AA-831A-4214-B9CC-8B1E05ED892D}"/>
                </a:ext>
              </a:extLst>
            </p:cNvPr>
            <p:cNvSpPr/>
            <p:nvPr/>
          </p:nvSpPr>
          <p:spPr>
            <a:xfrm>
              <a:off x="6492240" y="3608832"/>
              <a:ext cx="60960" cy="533400"/>
            </a:xfrm>
            <a:custGeom>
              <a:avLst/>
              <a:gdLst>
                <a:gd name="connsiteX0" fmla="*/ 4572 w 60960"/>
                <a:gd name="connsiteY0" fmla="*/ 92964 h 533400"/>
                <a:gd name="connsiteX1" fmla="*/ 57150 w 60960"/>
                <a:gd name="connsiteY1" fmla="*/ 4572 h 533400"/>
                <a:gd name="connsiteX2" fmla="*/ 51054 w 60960"/>
                <a:gd name="connsiteY2" fmla="*/ 530352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" h="533400">
                  <a:moveTo>
                    <a:pt x="4572" y="92964"/>
                  </a:moveTo>
                  <a:lnTo>
                    <a:pt x="57150" y="4572"/>
                  </a:lnTo>
                  <a:lnTo>
                    <a:pt x="51054" y="53035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39C78D7-480A-4B8A-9010-C95EC7369579}"/>
                </a:ext>
              </a:extLst>
            </p:cNvPr>
            <p:cNvSpPr/>
            <p:nvPr/>
          </p:nvSpPr>
          <p:spPr>
            <a:xfrm>
              <a:off x="6818376" y="3418332"/>
              <a:ext cx="396240" cy="335280"/>
            </a:xfrm>
            <a:custGeom>
              <a:avLst/>
              <a:gdLst>
                <a:gd name="connsiteX0" fmla="*/ 332232 w 396240"/>
                <a:gd name="connsiteY0" fmla="*/ 320040 h 335280"/>
                <a:gd name="connsiteX1" fmla="*/ 399288 w 396240"/>
                <a:gd name="connsiteY1" fmla="*/ 255270 h 335280"/>
                <a:gd name="connsiteX2" fmla="*/ 399288 w 396240"/>
                <a:gd name="connsiteY2" fmla="*/ 255270 h 335280"/>
                <a:gd name="connsiteX3" fmla="*/ 233934 w 396240"/>
                <a:gd name="connsiteY3" fmla="*/ 294894 h 335280"/>
                <a:gd name="connsiteX4" fmla="*/ 4572 w 396240"/>
                <a:gd name="connsiteY4" fmla="*/ 4572 h 335280"/>
                <a:gd name="connsiteX5" fmla="*/ 39624 w 396240"/>
                <a:gd name="connsiteY5" fmla="*/ 82296 h 335280"/>
                <a:gd name="connsiteX6" fmla="*/ 211074 w 396240"/>
                <a:gd name="connsiteY6" fmla="*/ 297180 h 335280"/>
                <a:gd name="connsiteX7" fmla="*/ 332232 w 396240"/>
                <a:gd name="connsiteY7" fmla="*/ 32004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240" h="335280">
                  <a:moveTo>
                    <a:pt x="332232" y="320040"/>
                  </a:moveTo>
                  <a:lnTo>
                    <a:pt x="399288" y="255270"/>
                  </a:lnTo>
                  <a:cubicBezTo>
                    <a:pt x="399288" y="255270"/>
                    <a:pt x="399288" y="255270"/>
                    <a:pt x="399288" y="255270"/>
                  </a:cubicBezTo>
                  <a:cubicBezTo>
                    <a:pt x="323088" y="320040"/>
                    <a:pt x="285750" y="341376"/>
                    <a:pt x="233934" y="294894"/>
                  </a:cubicBezTo>
                  <a:cubicBezTo>
                    <a:pt x="182118" y="248412"/>
                    <a:pt x="4572" y="4572"/>
                    <a:pt x="4572" y="4572"/>
                  </a:cubicBezTo>
                  <a:lnTo>
                    <a:pt x="39624" y="82296"/>
                  </a:lnTo>
                  <a:cubicBezTo>
                    <a:pt x="97536" y="153162"/>
                    <a:pt x="177546" y="252984"/>
                    <a:pt x="211074" y="297180"/>
                  </a:cubicBezTo>
                  <a:cubicBezTo>
                    <a:pt x="265176" y="368808"/>
                    <a:pt x="332232" y="320040"/>
                    <a:pt x="332232" y="32004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54C38E-323D-4AAE-82B8-5B5A062ABC02}"/>
                </a:ext>
              </a:extLst>
            </p:cNvPr>
            <p:cNvSpPr/>
            <p:nvPr/>
          </p:nvSpPr>
          <p:spPr>
            <a:xfrm>
              <a:off x="5388102" y="4577334"/>
              <a:ext cx="411480" cy="99060"/>
            </a:xfrm>
            <a:custGeom>
              <a:avLst/>
              <a:gdLst>
                <a:gd name="connsiteX0" fmla="*/ 359664 w 411480"/>
                <a:gd name="connsiteY0" fmla="*/ 37338 h 99060"/>
                <a:gd name="connsiteX1" fmla="*/ 276606 w 411480"/>
                <a:gd name="connsiteY1" fmla="*/ 71628 h 99060"/>
                <a:gd name="connsiteX2" fmla="*/ 4572 w 411480"/>
                <a:gd name="connsiteY2" fmla="*/ 19050 h 99060"/>
                <a:gd name="connsiteX3" fmla="*/ 50292 w 411480"/>
                <a:gd name="connsiteY3" fmla="*/ 64770 h 99060"/>
                <a:gd name="connsiteX4" fmla="*/ 51816 w 411480"/>
                <a:gd name="connsiteY4" fmla="*/ 66294 h 99060"/>
                <a:gd name="connsiteX5" fmla="*/ 307086 w 411480"/>
                <a:gd name="connsiteY5" fmla="*/ 92964 h 99060"/>
                <a:gd name="connsiteX6" fmla="*/ 409194 w 411480"/>
                <a:gd name="connsiteY6" fmla="*/ 4572 h 99060"/>
                <a:gd name="connsiteX7" fmla="*/ 359664 w 411480"/>
                <a:gd name="connsiteY7" fmla="*/ 37338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480" h="99060">
                  <a:moveTo>
                    <a:pt x="359664" y="37338"/>
                  </a:moveTo>
                  <a:cubicBezTo>
                    <a:pt x="307848" y="71628"/>
                    <a:pt x="311658" y="74676"/>
                    <a:pt x="276606" y="71628"/>
                  </a:cubicBezTo>
                  <a:cubicBezTo>
                    <a:pt x="242316" y="68580"/>
                    <a:pt x="4572" y="19050"/>
                    <a:pt x="4572" y="19050"/>
                  </a:cubicBezTo>
                  <a:cubicBezTo>
                    <a:pt x="36576" y="35814"/>
                    <a:pt x="50292" y="64770"/>
                    <a:pt x="50292" y="64770"/>
                  </a:cubicBezTo>
                  <a:lnTo>
                    <a:pt x="51816" y="66294"/>
                  </a:lnTo>
                  <a:cubicBezTo>
                    <a:pt x="138684" y="82296"/>
                    <a:pt x="287274" y="106680"/>
                    <a:pt x="307086" y="92964"/>
                  </a:cubicBezTo>
                  <a:cubicBezTo>
                    <a:pt x="329946" y="77724"/>
                    <a:pt x="368808" y="42672"/>
                    <a:pt x="409194" y="4572"/>
                  </a:cubicBezTo>
                  <a:cubicBezTo>
                    <a:pt x="393192" y="15240"/>
                    <a:pt x="375666" y="27432"/>
                    <a:pt x="359664" y="37338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3843929-086B-41D3-B57C-F026C6EFA4F1}"/>
                </a:ext>
              </a:extLst>
            </p:cNvPr>
            <p:cNvSpPr/>
            <p:nvPr/>
          </p:nvSpPr>
          <p:spPr>
            <a:xfrm>
              <a:off x="5125974" y="4809744"/>
              <a:ext cx="137160" cy="350520"/>
            </a:xfrm>
            <a:custGeom>
              <a:avLst/>
              <a:gdLst>
                <a:gd name="connsiteX0" fmla="*/ 4572 w 137160"/>
                <a:gd name="connsiteY0" fmla="*/ 68580 h 350520"/>
                <a:gd name="connsiteX1" fmla="*/ 15240 w 137160"/>
                <a:gd name="connsiteY1" fmla="*/ 4572 h 350520"/>
                <a:gd name="connsiteX2" fmla="*/ 137922 w 137160"/>
                <a:gd name="connsiteY2" fmla="*/ 35052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60" h="350520">
                  <a:moveTo>
                    <a:pt x="4572" y="68580"/>
                  </a:moveTo>
                  <a:lnTo>
                    <a:pt x="15240" y="4572"/>
                  </a:lnTo>
                  <a:lnTo>
                    <a:pt x="137922" y="35052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C461092-7EF6-4D07-B2E0-91139D8E8B0E}"/>
                </a:ext>
              </a:extLst>
            </p:cNvPr>
            <p:cNvSpPr/>
            <p:nvPr/>
          </p:nvSpPr>
          <p:spPr>
            <a:xfrm>
              <a:off x="5340858" y="4687824"/>
              <a:ext cx="114300" cy="83820"/>
            </a:xfrm>
            <a:custGeom>
              <a:avLst/>
              <a:gdLst>
                <a:gd name="connsiteX0" fmla="*/ 109728 w 114300"/>
                <a:gd name="connsiteY0" fmla="*/ 61722 h 83820"/>
                <a:gd name="connsiteX1" fmla="*/ 4572 w 114300"/>
                <a:gd name="connsiteY1" fmla="*/ 76200 h 83820"/>
                <a:gd name="connsiteX2" fmla="*/ 113538 w 114300"/>
                <a:gd name="connsiteY2" fmla="*/ 4572 h 83820"/>
                <a:gd name="connsiteX3" fmla="*/ 109728 w 114300"/>
                <a:gd name="connsiteY3" fmla="*/ 61722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83820">
                  <a:moveTo>
                    <a:pt x="109728" y="61722"/>
                  </a:moveTo>
                  <a:cubicBezTo>
                    <a:pt x="109728" y="61722"/>
                    <a:pt x="58674" y="92202"/>
                    <a:pt x="4572" y="76200"/>
                  </a:cubicBezTo>
                  <a:cubicBezTo>
                    <a:pt x="4572" y="76200"/>
                    <a:pt x="100584" y="56388"/>
                    <a:pt x="113538" y="4572"/>
                  </a:cubicBezTo>
                  <a:cubicBezTo>
                    <a:pt x="113538" y="4572"/>
                    <a:pt x="117348" y="34290"/>
                    <a:pt x="109728" y="6172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168DF56-6EE1-423D-AB3C-A4306B2CB486}"/>
                </a:ext>
              </a:extLst>
            </p:cNvPr>
            <p:cNvSpPr/>
            <p:nvPr/>
          </p:nvSpPr>
          <p:spPr>
            <a:xfrm>
              <a:off x="5201412" y="4769358"/>
              <a:ext cx="129540" cy="83820"/>
            </a:xfrm>
            <a:custGeom>
              <a:avLst/>
              <a:gdLst>
                <a:gd name="connsiteX0" fmla="*/ 4572 w 129540"/>
                <a:gd name="connsiteY0" fmla="*/ 72390 h 83820"/>
                <a:gd name="connsiteX1" fmla="*/ 128016 w 129540"/>
                <a:gd name="connsiteY1" fmla="*/ 4572 h 83820"/>
                <a:gd name="connsiteX2" fmla="*/ 93726 w 129540"/>
                <a:gd name="connsiteY2" fmla="*/ 80010 h 83820"/>
                <a:gd name="connsiteX3" fmla="*/ 4572 w 129540"/>
                <a:gd name="connsiteY3" fmla="*/ 7239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" h="83820">
                  <a:moveTo>
                    <a:pt x="4572" y="72390"/>
                  </a:moveTo>
                  <a:cubicBezTo>
                    <a:pt x="4572" y="72390"/>
                    <a:pt x="93726" y="74676"/>
                    <a:pt x="128016" y="4572"/>
                  </a:cubicBezTo>
                  <a:cubicBezTo>
                    <a:pt x="128016" y="4572"/>
                    <a:pt x="136398" y="62484"/>
                    <a:pt x="93726" y="80010"/>
                  </a:cubicBezTo>
                  <a:cubicBezTo>
                    <a:pt x="75438" y="87630"/>
                    <a:pt x="41148" y="89916"/>
                    <a:pt x="4572" y="7239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216" name="Group 227">
            <a:extLst>
              <a:ext uri="{FF2B5EF4-FFF2-40B4-BE49-F238E27FC236}">
                <a16:creationId xmlns:a16="http://schemas.microsoft.com/office/drawing/2014/main" id="{8F4FDF12-0D98-6F4B-51AC-8400B431D683}"/>
              </a:ext>
            </a:extLst>
          </p:cNvPr>
          <p:cNvGrpSpPr/>
          <p:nvPr/>
        </p:nvGrpSpPr>
        <p:grpSpPr>
          <a:xfrm rot="933307">
            <a:off x="8280689" y="1649398"/>
            <a:ext cx="794786" cy="1044995"/>
            <a:chOff x="7689849" y="2601913"/>
            <a:chExt cx="3000375" cy="3944937"/>
          </a:xfrm>
          <a:effectLst/>
        </p:grpSpPr>
        <p:sp>
          <p:nvSpPr>
            <p:cNvPr id="217" name="Freeform 14">
              <a:extLst>
                <a:ext uri="{FF2B5EF4-FFF2-40B4-BE49-F238E27FC236}">
                  <a16:creationId xmlns:a16="http://schemas.microsoft.com/office/drawing/2014/main" id="{720FE8CD-0DCD-C426-767A-BE14F54E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2" y="3327400"/>
              <a:ext cx="723900" cy="2241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56" y="1397"/>
                </a:cxn>
                <a:cxn ang="0">
                  <a:pos x="407" y="1412"/>
                </a:cxn>
                <a:cxn ang="0">
                  <a:pos x="0" y="15"/>
                </a:cxn>
                <a:cxn ang="0">
                  <a:pos x="48" y="0"/>
                </a:cxn>
              </a:cxnLst>
              <a:rect l="0" t="0" r="r" b="b"/>
              <a:pathLst>
                <a:path w="456" h="1412">
                  <a:moveTo>
                    <a:pt x="48" y="0"/>
                  </a:moveTo>
                  <a:lnTo>
                    <a:pt x="456" y="1397"/>
                  </a:lnTo>
                  <a:lnTo>
                    <a:pt x="407" y="1412"/>
                  </a:lnTo>
                  <a:lnTo>
                    <a:pt x="0" y="15"/>
                  </a:lnTo>
                  <a:lnTo>
                    <a:pt x="48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  <a:shade val="30000"/>
                    <a:satMod val="115000"/>
                  </a:sysClr>
                </a:gs>
                <a:gs pos="50000">
                  <a:sysClr val="window" lastClr="FFFFFF">
                    <a:lumMod val="8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18" name="Freeform 15">
              <a:extLst>
                <a:ext uri="{FF2B5EF4-FFF2-40B4-BE49-F238E27FC236}">
                  <a16:creationId xmlns:a16="http://schemas.microsoft.com/office/drawing/2014/main" id="{7746BA6C-1CF2-34B2-6CC0-032B1C7BE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49" y="5530850"/>
              <a:ext cx="455613" cy="101600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287" y="609"/>
                </a:cxn>
                <a:cxn ang="0">
                  <a:pos x="177" y="640"/>
                </a:cxn>
                <a:cxn ang="0">
                  <a:pos x="0" y="31"/>
                </a:cxn>
                <a:cxn ang="0">
                  <a:pos x="110" y="0"/>
                </a:cxn>
              </a:cxnLst>
              <a:rect l="0" t="0" r="r" b="b"/>
              <a:pathLst>
                <a:path w="287" h="640">
                  <a:moveTo>
                    <a:pt x="110" y="0"/>
                  </a:moveTo>
                  <a:lnTo>
                    <a:pt x="287" y="609"/>
                  </a:lnTo>
                  <a:lnTo>
                    <a:pt x="177" y="640"/>
                  </a:lnTo>
                  <a:lnTo>
                    <a:pt x="0" y="31"/>
                  </a:lnTo>
                  <a:lnTo>
                    <a:pt x="11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65000"/>
                    <a:lumOff val="35000"/>
                    <a:shade val="30000"/>
                    <a:satMod val="115000"/>
                  </a:sysClr>
                </a:gs>
                <a:gs pos="50000">
                  <a:sysClr val="windowText" lastClr="000000">
                    <a:lumMod val="65000"/>
                    <a:lumOff val="35000"/>
                    <a:shade val="67500"/>
                    <a:satMod val="115000"/>
                  </a:sysClr>
                </a:gs>
                <a:gs pos="100000">
                  <a:sysClr val="windowText" lastClr="000000">
                    <a:lumMod val="65000"/>
                    <a:lumOff val="35000"/>
                    <a:shade val="100000"/>
                    <a:satMod val="115000"/>
                  </a:sys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19" name="Freeform 13">
              <a:extLst>
                <a:ext uri="{FF2B5EF4-FFF2-40B4-BE49-F238E27FC236}">
                  <a16:creationId xmlns:a16="http://schemas.microsoft.com/office/drawing/2014/main" id="{B3E38A90-822B-EEC2-A506-F4ABD3996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49" y="2601913"/>
              <a:ext cx="3000375" cy="2309814"/>
            </a:xfrm>
            <a:custGeom>
              <a:avLst/>
              <a:gdLst/>
              <a:ahLst/>
              <a:cxnLst>
                <a:cxn ang="0">
                  <a:pos x="1423" y="0"/>
                </a:cxn>
                <a:cxn ang="0">
                  <a:pos x="1427" y="16"/>
                </a:cxn>
                <a:cxn ang="0">
                  <a:pos x="1440" y="58"/>
                </a:cxn>
                <a:cxn ang="0">
                  <a:pos x="1464" y="122"/>
                </a:cxn>
                <a:cxn ang="0">
                  <a:pos x="1501" y="203"/>
                </a:cxn>
                <a:cxn ang="0">
                  <a:pos x="1550" y="298"/>
                </a:cxn>
                <a:cxn ang="0">
                  <a:pos x="1617" y="400"/>
                </a:cxn>
                <a:cxn ang="0">
                  <a:pos x="1671" y="482"/>
                </a:cxn>
                <a:cxn ang="0">
                  <a:pos x="1722" y="570"/>
                </a:cxn>
                <a:cxn ang="0">
                  <a:pos x="1768" y="659"/>
                </a:cxn>
                <a:cxn ang="0">
                  <a:pos x="1809" y="741"/>
                </a:cxn>
                <a:cxn ang="0">
                  <a:pos x="1843" y="815"/>
                </a:cxn>
                <a:cxn ang="0">
                  <a:pos x="1867" y="874"/>
                </a:cxn>
                <a:cxn ang="0">
                  <a:pos x="1885" y="912"/>
                </a:cxn>
                <a:cxn ang="0">
                  <a:pos x="1890" y="926"/>
                </a:cxn>
                <a:cxn ang="0">
                  <a:pos x="1820" y="942"/>
                </a:cxn>
                <a:cxn ang="0">
                  <a:pos x="1740" y="974"/>
                </a:cxn>
                <a:cxn ang="0">
                  <a:pos x="1602" y="1042"/>
                </a:cxn>
                <a:cxn ang="0">
                  <a:pos x="1501" y="1090"/>
                </a:cxn>
                <a:cxn ang="0">
                  <a:pos x="1396" y="1130"/>
                </a:cxn>
                <a:cxn ang="0">
                  <a:pos x="1288" y="1159"/>
                </a:cxn>
                <a:cxn ang="0">
                  <a:pos x="1182" y="1167"/>
                </a:cxn>
                <a:cxn ang="0">
                  <a:pos x="1067" y="1166"/>
                </a:cxn>
                <a:cxn ang="0">
                  <a:pos x="979" y="1171"/>
                </a:cxn>
                <a:cxn ang="0">
                  <a:pos x="915" y="1181"/>
                </a:cxn>
                <a:cxn ang="0">
                  <a:pos x="866" y="1198"/>
                </a:cxn>
                <a:cxn ang="0">
                  <a:pos x="831" y="1219"/>
                </a:cxn>
                <a:cxn ang="0">
                  <a:pos x="776" y="1262"/>
                </a:cxn>
                <a:cxn ang="0">
                  <a:pos x="733" y="1295"/>
                </a:cxn>
                <a:cxn ang="0">
                  <a:pos x="687" y="1324"/>
                </a:cxn>
                <a:cxn ang="0">
                  <a:pos x="624" y="1357"/>
                </a:cxn>
                <a:cxn ang="0">
                  <a:pos x="578" y="1375"/>
                </a:cxn>
                <a:cxn ang="0">
                  <a:pos x="519" y="1393"/>
                </a:cxn>
                <a:cxn ang="0">
                  <a:pos x="455" y="1413"/>
                </a:cxn>
                <a:cxn ang="0">
                  <a:pos x="394" y="1429"/>
                </a:cxn>
                <a:cxn ang="0">
                  <a:pos x="340" y="1443"/>
                </a:cxn>
                <a:cxn ang="0">
                  <a:pos x="293" y="1454"/>
                </a:cxn>
                <a:cxn ang="0">
                  <a:pos x="0" y="435"/>
                </a:cxn>
                <a:cxn ang="0">
                  <a:pos x="16" y="432"/>
                </a:cxn>
                <a:cxn ang="0">
                  <a:pos x="55" y="425"/>
                </a:cxn>
                <a:cxn ang="0">
                  <a:pos x="107" y="410"/>
                </a:cxn>
                <a:cxn ang="0">
                  <a:pos x="160" y="391"/>
                </a:cxn>
                <a:cxn ang="0">
                  <a:pos x="204" y="362"/>
                </a:cxn>
                <a:cxn ang="0">
                  <a:pos x="249" y="324"/>
                </a:cxn>
                <a:cxn ang="0">
                  <a:pos x="304" y="292"/>
                </a:cxn>
                <a:cxn ang="0">
                  <a:pos x="373" y="273"/>
                </a:cxn>
                <a:cxn ang="0">
                  <a:pos x="460" y="267"/>
                </a:cxn>
                <a:cxn ang="0">
                  <a:pos x="560" y="266"/>
                </a:cxn>
                <a:cxn ang="0">
                  <a:pos x="645" y="258"/>
                </a:cxn>
                <a:cxn ang="0">
                  <a:pos x="722" y="247"/>
                </a:cxn>
                <a:cxn ang="0">
                  <a:pos x="791" y="235"/>
                </a:cxn>
                <a:cxn ang="0">
                  <a:pos x="857" y="206"/>
                </a:cxn>
                <a:cxn ang="0">
                  <a:pos x="935" y="165"/>
                </a:cxn>
                <a:cxn ang="0">
                  <a:pos x="1017" y="118"/>
                </a:cxn>
                <a:cxn ang="0">
                  <a:pos x="1104" y="72"/>
                </a:cxn>
                <a:cxn ang="0">
                  <a:pos x="1195" y="37"/>
                </a:cxn>
                <a:cxn ang="0">
                  <a:pos x="1284" y="15"/>
                </a:cxn>
                <a:cxn ang="0">
                  <a:pos x="1357" y="4"/>
                </a:cxn>
                <a:cxn ang="0">
                  <a:pos x="1405" y="0"/>
                </a:cxn>
              </a:cxnLst>
              <a:rect l="0" t="0" r="r" b="b"/>
              <a:pathLst>
                <a:path w="1890" h="1455">
                  <a:moveTo>
                    <a:pt x="1405" y="0"/>
                  </a:moveTo>
                  <a:lnTo>
                    <a:pt x="1423" y="0"/>
                  </a:lnTo>
                  <a:lnTo>
                    <a:pt x="1425" y="4"/>
                  </a:lnTo>
                  <a:lnTo>
                    <a:pt x="1427" y="16"/>
                  </a:lnTo>
                  <a:lnTo>
                    <a:pt x="1432" y="33"/>
                  </a:lnTo>
                  <a:lnTo>
                    <a:pt x="1440" y="58"/>
                  </a:lnTo>
                  <a:lnTo>
                    <a:pt x="1451" y="87"/>
                  </a:lnTo>
                  <a:lnTo>
                    <a:pt x="1464" y="122"/>
                  </a:lnTo>
                  <a:lnTo>
                    <a:pt x="1481" y="161"/>
                  </a:lnTo>
                  <a:lnTo>
                    <a:pt x="1501" y="203"/>
                  </a:lnTo>
                  <a:lnTo>
                    <a:pt x="1524" y="249"/>
                  </a:lnTo>
                  <a:lnTo>
                    <a:pt x="1550" y="298"/>
                  </a:lnTo>
                  <a:lnTo>
                    <a:pt x="1582" y="349"/>
                  </a:lnTo>
                  <a:lnTo>
                    <a:pt x="1617" y="400"/>
                  </a:lnTo>
                  <a:lnTo>
                    <a:pt x="1645" y="440"/>
                  </a:lnTo>
                  <a:lnTo>
                    <a:pt x="1671" y="482"/>
                  </a:lnTo>
                  <a:lnTo>
                    <a:pt x="1697" y="527"/>
                  </a:lnTo>
                  <a:lnTo>
                    <a:pt x="1722" y="570"/>
                  </a:lnTo>
                  <a:lnTo>
                    <a:pt x="1746" y="614"/>
                  </a:lnTo>
                  <a:lnTo>
                    <a:pt x="1768" y="659"/>
                  </a:lnTo>
                  <a:lnTo>
                    <a:pt x="1790" y="701"/>
                  </a:lnTo>
                  <a:lnTo>
                    <a:pt x="1809" y="741"/>
                  </a:lnTo>
                  <a:lnTo>
                    <a:pt x="1827" y="779"/>
                  </a:lnTo>
                  <a:lnTo>
                    <a:pt x="1843" y="815"/>
                  </a:lnTo>
                  <a:lnTo>
                    <a:pt x="1857" y="846"/>
                  </a:lnTo>
                  <a:lnTo>
                    <a:pt x="1867" y="874"/>
                  </a:lnTo>
                  <a:lnTo>
                    <a:pt x="1877" y="896"/>
                  </a:lnTo>
                  <a:lnTo>
                    <a:pt x="1885" y="912"/>
                  </a:lnTo>
                  <a:lnTo>
                    <a:pt x="1888" y="922"/>
                  </a:lnTo>
                  <a:lnTo>
                    <a:pt x="1890" y="926"/>
                  </a:lnTo>
                  <a:lnTo>
                    <a:pt x="1857" y="931"/>
                  </a:lnTo>
                  <a:lnTo>
                    <a:pt x="1820" y="942"/>
                  </a:lnTo>
                  <a:lnTo>
                    <a:pt x="1781" y="956"/>
                  </a:lnTo>
                  <a:lnTo>
                    <a:pt x="1740" y="974"/>
                  </a:lnTo>
                  <a:lnTo>
                    <a:pt x="1696" y="995"/>
                  </a:lnTo>
                  <a:lnTo>
                    <a:pt x="1602" y="1042"/>
                  </a:lnTo>
                  <a:lnTo>
                    <a:pt x="1552" y="1066"/>
                  </a:lnTo>
                  <a:lnTo>
                    <a:pt x="1501" y="1090"/>
                  </a:lnTo>
                  <a:lnTo>
                    <a:pt x="1448" y="1111"/>
                  </a:lnTo>
                  <a:lnTo>
                    <a:pt x="1396" y="1130"/>
                  </a:lnTo>
                  <a:lnTo>
                    <a:pt x="1342" y="1146"/>
                  </a:lnTo>
                  <a:lnTo>
                    <a:pt x="1288" y="1159"/>
                  </a:lnTo>
                  <a:lnTo>
                    <a:pt x="1235" y="1166"/>
                  </a:lnTo>
                  <a:lnTo>
                    <a:pt x="1182" y="1167"/>
                  </a:lnTo>
                  <a:lnTo>
                    <a:pt x="1121" y="1166"/>
                  </a:lnTo>
                  <a:lnTo>
                    <a:pt x="1067" y="1166"/>
                  </a:lnTo>
                  <a:lnTo>
                    <a:pt x="1020" y="1167"/>
                  </a:lnTo>
                  <a:lnTo>
                    <a:pt x="979" y="1171"/>
                  </a:lnTo>
                  <a:lnTo>
                    <a:pt x="945" y="1176"/>
                  </a:lnTo>
                  <a:lnTo>
                    <a:pt x="915" y="1181"/>
                  </a:lnTo>
                  <a:lnTo>
                    <a:pt x="889" y="1189"/>
                  </a:lnTo>
                  <a:lnTo>
                    <a:pt x="866" y="1198"/>
                  </a:lnTo>
                  <a:lnTo>
                    <a:pt x="848" y="1207"/>
                  </a:lnTo>
                  <a:lnTo>
                    <a:pt x="831" y="1219"/>
                  </a:lnTo>
                  <a:lnTo>
                    <a:pt x="800" y="1243"/>
                  </a:lnTo>
                  <a:lnTo>
                    <a:pt x="776" y="1262"/>
                  </a:lnTo>
                  <a:lnTo>
                    <a:pt x="754" y="1279"/>
                  </a:lnTo>
                  <a:lnTo>
                    <a:pt x="733" y="1295"/>
                  </a:lnTo>
                  <a:lnTo>
                    <a:pt x="712" y="1310"/>
                  </a:lnTo>
                  <a:lnTo>
                    <a:pt x="687" y="1324"/>
                  </a:lnTo>
                  <a:lnTo>
                    <a:pt x="658" y="1340"/>
                  </a:lnTo>
                  <a:lnTo>
                    <a:pt x="624" y="1357"/>
                  </a:lnTo>
                  <a:lnTo>
                    <a:pt x="603" y="1366"/>
                  </a:lnTo>
                  <a:lnTo>
                    <a:pt x="578" y="1375"/>
                  </a:lnTo>
                  <a:lnTo>
                    <a:pt x="549" y="1384"/>
                  </a:lnTo>
                  <a:lnTo>
                    <a:pt x="519" y="1393"/>
                  </a:lnTo>
                  <a:lnTo>
                    <a:pt x="488" y="1404"/>
                  </a:lnTo>
                  <a:lnTo>
                    <a:pt x="455" y="1413"/>
                  </a:lnTo>
                  <a:lnTo>
                    <a:pt x="424" y="1421"/>
                  </a:lnTo>
                  <a:lnTo>
                    <a:pt x="394" y="1429"/>
                  </a:lnTo>
                  <a:lnTo>
                    <a:pt x="365" y="1437"/>
                  </a:lnTo>
                  <a:lnTo>
                    <a:pt x="340" y="1443"/>
                  </a:lnTo>
                  <a:lnTo>
                    <a:pt x="319" y="1447"/>
                  </a:lnTo>
                  <a:lnTo>
                    <a:pt x="293" y="1454"/>
                  </a:lnTo>
                  <a:lnTo>
                    <a:pt x="289" y="1455"/>
                  </a:lnTo>
                  <a:lnTo>
                    <a:pt x="0" y="435"/>
                  </a:lnTo>
                  <a:lnTo>
                    <a:pt x="4" y="435"/>
                  </a:lnTo>
                  <a:lnTo>
                    <a:pt x="16" y="432"/>
                  </a:lnTo>
                  <a:lnTo>
                    <a:pt x="33" y="430"/>
                  </a:lnTo>
                  <a:lnTo>
                    <a:pt x="55" y="425"/>
                  </a:lnTo>
                  <a:lnTo>
                    <a:pt x="80" y="418"/>
                  </a:lnTo>
                  <a:lnTo>
                    <a:pt x="107" y="410"/>
                  </a:lnTo>
                  <a:lnTo>
                    <a:pt x="134" y="401"/>
                  </a:lnTo>
                  <a:lnTo>
                    <a:pt x="160" y="391"/>
                  </a:lnTo>
                  <a:lnTo>
                    <a:pt x="184" y="377"/>
                  </a:lnTo>
                  <a:lnTo>
                    <a:pt x="204" y="362"/>
                  </a:lnTo>
                  <a:lnTo>
                    <a:pt x="226" y="342"/>
                  </a:lnTo>
                  <a:lnTo>
                    <a:pt x="249" y="324"/>
                  </a:lnTo>
                  <a:lnTo>
                    <a:pt x="276" y="307"/>
                  </a:lnTo>
                  <a:lnTo>
                    <a:pt x="304" y="292"/>
                  </a:lnTo>
                  <a:lnTo>
                    <a:pt x="336" y="282"/>
                  </a:lnTo>
                  <a:lnTo>
                    <a:pt x="373" y="273"/>
                  </a:lnTo>
                  <a:lnTo>
                    <a:pt x="414" y="269"/>
                  </a:lnTo>
                  <a:lnTo>
                    <a:pt x="460" y="267"/>
                  </a:lnTo>
                  <a:lnTo>
                    <a:pt x="513" y="267"/>
                  </a:lnTo>
                  <a:lnTo>
                    <a:pt x="560" y="266"/>
                  </a:lnTo>
                  <a:lnTo>
                    <a:pt x="604" y="262"/>
                  </a:lnTo>
                  <a:lnTo>
                    <a:pt x="645" y="258"/>
                  </a:lnTo>
                  <a:lnTo>
                    <a:pt x="684" y="253"/>
                  </a:lnTo>
                  <a:lnTo>
                    <a:pt x="722" y="247"/>
                  </a:lnTo>
                  <a:lnTo>
                    <a:pt x="762" y="241"/>
                  </a:lnTo>
                  <a:lnTo>
                    <a:pt x="791" y="235"/>
                  </a:lnTo>
                  <a:lnTo>
                    <a:pt x="823" y="223"/>
                  </a:lnTo>
                  <a:lnTo>
                    <a:pt x="857" y="206"/>
                  </a:lnTo>
                  <a:lnTo>
                    <a:pt x="895" y="186"/>
                  </a:lnTo>
                  <a:lnTo>
                    <a:pt x="935" y="165"/>
                  </a:lnTo>
                  <a:lnTo>
                    <a:pt x="975" y="142"/>
                  </a:lnTo>
                  <a:lnTo>
                    <a:pt x="1017" y="118"/>
                  </a:lnTo>
                  <a:lnTo>
                    <a:pt x="1060" y="95"/>
                  </a:lnTo>
                  <a:lnTo>
                    <a:pt x="1104" y="72"/>
                  </a:lnTo>
                  <a:lnTo>
                    <a:pt x="1148" y="54"/>
                  </a:lnTo>
                  <a:lnTo>
                    <a:pt x="1195" y="37"/>
                  </a:lnTo>
                  <a:lnTo>
                    <a:pt x="1241" y="24"/>
                  </a:lnTo>
                  <a:lnTo>
                    <a:pt x="1284" y="15"/>
                  </a:lnTo>
                  <a:lnTo>
                    <a:pt x="1322" y="8"/>
                  </a:lnTo>
                  <a:lnTo>
                    <a:pt x="1357" y="4"/>
                  </a:lnTo>
                  <a:lnTo>
                    <a:pt x="1384" y="2"/>
                  </a:lnTo>
                  <a:lnTo>
                    <a:pt x="1405" y="0"/>
                  </a:ln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90" name="Title 2">
            <a:extLst>
              <a:ext uri="{FF2B5EF4-FFF2-40B4-BE49-F238E27FC236}">
                <a16:creationId xmlns:a16="http://schemas.microsoft.com/office/drawing/2014/main" id="{436C9345-51A2-DE77-3A91-530F27C4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67" y="229404"/>
            <a:ext cx="4834924" cy="476250"/>
          </a:xfrm>
        </p:spPr>
        <p:txBody>
          <a:bodyPr>
            <a:noAutofit/>
          </a:bodyPr>
          <a:lstStyle/>
          <a:p>
            <a:r>
              <a:rPr lang="en-US" sz="2000">
                <a:cs typeface="Arial" panose="020B0604020202020204" pitchFamily="34" charset="0"/>
              </a:rPr>
              <a:t>Current PS-CA Initiatives</a:t>
            </a:r>
            <a:endParaRPr lang="en-CA" sz="2000">
              <a:cs typeface="Arial" panose="020B060402020202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280EC0-5554-ABCE-139E-FED6B3164C6B}"/>
              </a:ext>
            </a:extLst>
          </p:cNvPr>
          <p:cNvCxnSpPr>
            <a:cxnSpLocks/>
          </p:cNvCxnSpPr>
          <p:nvPr/>
        </p:nvCxnSpPr>
        <p:spPr>
          <a:xfrm>
            <a:off x="335099" y="622173"/>
            <a:ext cx="4864134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2" name="Title 4">
            <a:extLst>
              <a:ext uri="{FF2B5EF4-FFF2-40B4-BE49-F238E27FC236}">
                <a16:creationId xmlns:a16="http://schemas.microsoft.com/office/drawing/2014/main" id="{C1AB47EA-7BBB-03BF-D0E2-5C2EDD6322C3}"/>
              </a:ext>
            </a:extLst>
          </p:cNvPr>
          <p:cNvSpPr txBox="1">
            <a:spLocks/>
          </p:cNvSpPr>
          <p:nvPr/>
        </p:nvSpPr>
        <p:spPr>
          <a:xfrm>
            <a:off x="5909452" y="51587"/>
            <a:ext cx="3189566" cy="1645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114297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594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891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189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486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783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080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377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285750" marR="0" lvl="0" indent="-285750" algn="l" defTabSz="3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sz="12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The pan-Canadian Patient Summary aligns with the IPS and includes adaptations for the Canadian health context</a:t>
            </a:r>
          </a:p>
          <a:p>
            <a:pPr marL="285750" marR="0" lvl="0" indent="-285750" algn="l" defTabSz="3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sz="12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Clinical engagement throughout to inform content, workflow approaches, and identify opportunities for adoption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0762A-AEF1-E6B9-5290-3E118378546D}"/>
              </a:ext>
            </a:extLst>
          </p:cNvPr>
          <p:cNvSpPr txBox="1"/>
          <p:nvPr/>
        </p:nvSpPr>
        <p:spPr>
          <a:xfrm>
            <a:off x="3861261" y="3971630"/>
            <a:ext cx="80963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Go-Live Date: July 15, 2024</a:t>
            </a:r>
            <a:endParaRPr kumimoji="0" lang="en-CA" sz="7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6B0C8-67B0-FD27-07A6-413F64E46396}"/>
              </a:ext>
            </a:extLst>
          </p:cNvPr>
          <p:cNvSpPr txBox="1"/>
          <p:nvPr/>
        </p:nvSpPr>
        <p:spPr>
          <a:xfrm>
            <a:off x="1567872" y="3971630"/>
            <a:ext cx="80963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Go-Live Date: Nov 5, 2024</a:t>
            </a:r>
            <a:endParaRPr kumimoji="0" lang="en-CA" sz="7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04E743-8A0E-3C08-0C6B-3816AD932098}"/>
              </a:ext>
            </a:extLst>
          </p:cNvPr>
          <p:cNvGrpSpPr/>
          <p:nvPr/>
        </p:nvGrpSpPr>
        <p:grpSpPr>
          <a:xfrm>
            <a:off x="1207291" y="895657"/>
            <a:ext cx="3707823" cy="3207763"/>
            <a:chOff x="4247999" y="1083214"/>
            <a:chExt cx="6189964" cy="5355148"/>
          </a:xfrm>
          <a:solidFill>
            <a:srgbClr val="F0F2F5"/>
          </a:solidFill>
        </p:grpSpPr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F1074866-8C6C-408B-DB87-F346B1222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275" y="2039735"/>
              <a:ext cx="932523" cy="1518778"/>
            </a:xfrm>
            <a:custGeom>
              <a:avLst/>
              <a:gdLst/>
              <a:ahLst/>
              <a:cxnLst>
                <a:cxn ang="0">
                  <a:pos x="506" y="15"/>
                </a:cxn>
                <a:cxn ang="0">
                  <a:pos x="522" y="34"/>
                </a:cxn>
                <a:cxn ang="0">
                  <a:pos x="522" y="71"/>
                </a:cxn>
                <a:cxn ang="0">
                  <a:pos x="537" y="111"/>
                </a:cxn>
                <a:cxn ang="0">
                  <a:pos x="520" y="145"/>
                </a:cxn>
                <a:cxn ang="0">
                  <a:pos x="493" y="177"/>
                </a:cxn>
                <a:cxn ang="0">
                  <a:pos x="476" y="211"/>
                </a:cxn>
                <a:cxn ang="0">
                  <a:pos x="458" y="222"/>
                </a:cxn>
                <a:cxn ang="0">
                  <a:pos x="459" y="236"/>
                </a:cxn>
                <a:cxn ang="0">
                  <a:pos x="483" y="256"/>
                </a:cxn>
                <a:cxn ang="0">
                  <a:pos x="499" y="276"/>
                </a:cxn>
                <a:cxn ang="0">
                  <a:pos x="483" y="308"/>
                </a:cxn>
                <a:cxn ang="0">
                  <a:pos x="462" y="332"/>
                </a:cxn>
                <a:cxn ang="0">
                  <a:pos x="481" y="349"/>
                </a:cxn>
                <a:cxn ang="0">
                  <a:pos x="488" y="360"/>
                </a:cxn>
                <a:cxn ang="0">
                  <a:pos x="486" y="379"/>
                </a:cxn>
                <a:cxn ang="0">
                  <a:pos x="470" y="393"/>
                </a:cxn>
                <a:cxn ang="0">
                  <a:pos x="439" y="408"/>
                </a:cxn>
                <a:cxn ang="0">
                  <a:pos x="435" y="430"/>
                </a:cxn>
                <a:cxn ang="0">
                  <a:pos x="438" y="459"/>
                </a:cxn>
                <a:cxn ang="0">
                  <a:pos x="440" y="470"/>
                </a:cxn>
                <a:cxn ang="0">
                  <a:pos x="452" y="474"/>
                </a:cxn>
                <a:cxn ang="0">
                  <a:pos x="446" y="510"/>
                </a:cxn>
                <a:cxn ang="0">
                  <a:pos x="447" y="536"/>
                </a:cxn>
                <a:cxn ang="0">
                  <a:pos x="446" y="558"/>
                </a:cxn>
                <a:cxn ang="0">
                  <a:pos x="427" y="568"/>
                </a:cxn>
                <a:cxn ang="0">
                  <a:pos x="422" y="605"/>
                </a:cxn>
                <a:cxn ang="0">
                  <a:pos x="418" y="638"/>
                </a:cxn>
                <a:cxn ang="0">
                  <a:pos x="410" y="642"/>
                </a:cxn>
                <a:cxn ang="0">
                  <a:pos x="406" y="651"/>
                </a:cxn>
                <a:cxn ang="0">
                  <a:pos x="417" y="663"/>
                </a:cxn>
                <a:cxn ang="0">
                  <a:pos x="424" y="680"/>
                </a:cxn>
                <a:cxn ang="0">
                  <a:pos x="427" y="718"/>
                </a:cxn>
                <a:cxn ang="0">
                  <a:pos x="434" y="741"/>
                </a:cxn>
                <a:cxn ang="0">
                  <a:pos x="425" y="760"/>
                </a:cxn>
                <a:cxn ang="0">
                  <a:pos x="419" y="776"/>
                </a:cxn>
                <a:cxn ang="0">
                  <a:pos x="432" y="788"/>
                </a:cxn>
                <a:cxn ang="0">
                  <a:pos x="464" y="809"/>
                </a:cxn>
                <a:cxn ang="0">
                  <a:pos x="488" y="812"/>
                </a:cxn>
                <a:cxn ang="0">
                  <a:pos x="488" y="821"/>
                </a:cxn>
                <a:cxn ang="0">
                  <a:pos x="481" y="834"/>
                </a:cxn>
                <a:cxn ang="0">
                  <a:pos x="483" y="864"/>
                </a:cxn>
                <a:cxn ang="0">
                  <a:pos x="412" y="844"/>
                </a:cxn>
                <a:cxn ang="0">
                  <a:pos x="238" y="722"/>
                </a:cxn>
                <a:cxn ang="0">
                  <a:pos x="102" y="609"/>
                </a:cxn>
                <a:cxn ang="0">
                  <a:pos x="33" y="540"/>
                </a:cxn>
                <a:cxn ang="0">
                  <a:pos x="47" y="527"/>
                </a:cxn>
                <a:cxn ang="0">
                  <a:pos x="42" y="515"/>
                </a:cxn>
                <a:cxn ang="0">
                  <a:pos x="21" y="508"/>
                </a:cxn>
                <a:cxn ang="0">
                  <a:pos x="20" y="502"/>
                </a:cxn>
                <a:cxn ang="0">
                  <a:pos x="5" y="495"/>
                </a:cxn>
                <a:cxn ang="0">
                  <a:pos x="3" y="481"/>
                </a:cxn>
                <a:cxn ang="0">
                  <a:pos x="23" y="462"/>
                </a:cxn>
                <a:cxn ang="0">
                  <a:pos x="68" y="420"/>
                </a:cxn>
                <a:cxn ang="0">
                  <a:pos x="135" y="354"/>
                </a:cxn>
                <a:cxn ang="0">
                  <a:pos x="217" y="274"/>
                </a:cxn>
                <a:cxn ang="0">
                  <a:pos x="360" y="132"/>
                </a:cxn>
                <a:cxn ang="0">
                  <a:pos x="459" y="36"/>
                </a:cxn>
              </a:cxnLst>
              <a:rect l="0" t="0" r="r" b="b"/>
              <a:pathLst>
                <a:path w="544" h="886">
                  <a:moveTo>
                    <a:pt x="495" y="0"/>
                  </a:moveTo>
                  <a:lnTo>
                    <a:pt x="501" y="8"/>
                  </a:lnTo>
                  <a:lnTo>
                    <a:pt x="506" y="15"/>
                  </a:lnTo>
                  <a:lnTo>
                    <a:pt x="513" y="20"/>
                  </a:lnTo>
                  <a:lnTo>
                    <a:pt x="518" y="27"/>
                  </a:lnTo>
                  <a:lnTo>
                    <a:pt x="522" y="34"/>
                  </a:lnTo>
                  <a:lnTo>
                    <a:pt x="524" y="39"/>
                  </a:lnTo>
                  <a:lnTo>
                    <a:pt x="524" y="57"/>
                  </a:lnTo>
                  <a:lnTo>
                    <a:pt x="522" y="71"/>
                  </a:lnTo>
                  <a:lnTo>
                    <a:pt x="525" y="86"/>
                  </a:lnTo>
                  <a:lnTo>
                    <a:pt x="530" y="99"/>
                  </a:lnTo>
                  <a:lnTo>
                    <a:pt x="537" y="111"/>
                  </a:lnTo>
                  <a:lnTo>
                    <a:pt x="544" y="120"/>
                  </a:lnTo>
                  <a:lnTo>
                    <a:pt x="532" y="133"/>
                  </a:lnTo>
                  <a:lnTo>
                    <a:pt x="520" y="145"/>
                  </a:lnTo>
                  <a:lnTo>
                    <a:pt x="510" y="158"/>
                  </a:lnTo>
                  <a:lnTo>
                    <a:pt x="501" y="168"/>
                  </a:lnTo>
                  <a:lnTo>
                    <a:pt x="493" y="177"/>
                  </a:lnTo>
                  <a:lnTo>
                    <a:pt x="486" y="187"/>
                  </a:lnTo>
                  <a:lnTo>
                    <a:pt x="483" y="200"/>
                  </a:lnTo>
                  <a:lnTo>
                    <a:pt x="476" y="211"/>
                  </a:lnTo>
                  <a:lnTo>
                    <a:pt x="471" y="215"/>
                  </a:lnTo>
                  <a:lnTo>
                    <a:pt x="463" y="218"/>
                  </a:lnTo>
                  <a:lnTo>
                    <a:pt x="458" y="222"/>
                  </a:lnTo>
                  <a:lnTo>
                    <a:pt x="453" y="227"/>
                  </a:lnTo>
                  <a:lnTo>
                    <a:pt x="455" y="231"/>
                  </a:lnTo>
                  <a:lnTo>
                    <a:pt x="459" y="236"/>
                  </a:lnTo>
                  <a:lnTo>
                    <a:pt x="465" y="242"/>
                  </a:lnTo>
                  <a:lnTo>
                    <a:pt x="474" y="250"/>
                  </a:lnTo>
                  <a:lnTo>
                    <a:pt x="483" y="256"/>
                  </a:lnTo>
                  <a:lnTo>
                    <a:pt x="492" y="264"/>
                  </a:lnTo>
                  <a:lnTo>
                    <a:pt x="497" y="270"/>
                  </a:lnTo>
                  <a:lnTo>
                    <a:pt x="499" y="276"/>
                  </a:lnTo>
                  <a:lnTo>
                    <a:pt x="497" y="286"/>
                  </a:lnTo>
                  <a:lnTo>
                    <a:pt x="491" y="297"/>
                  </a:lnTo>
                  <a:lnTo>
                    <a:pt x="483" y="308"/>
                  </a:lnTo>
                  <a:lnTo>
                    <a:pt x="475" y="318"/>
                  </a:lnTo>
                  <a:lnTo>
                    <a:pt x="468" y="325"/>
                  </a:lnTo>
                  <a:lnTo>
                    <a:pt x="462" y="332"/>
                  </a:lnTo>
                  <a:lnTo>
                    <a:pt x="461" y="337"/>
                  </a:lnTo>
                  <a:lnTo>
                    <a:pt x="465" y="343"/>
                  </a:lnTo>
                  <a:lnTo>
                    <a:pt x="481" y="349"/>
                  </a:lnTo>
                  <a:lnTo>
                    <a:pt x="486" y="353"/>
                  </a:lnTo>
                  <a:lnTo>
                    <a:pt x="490" y="356"/>
                  </a:lnTo>
                  <a:lnTo>
                    <a:pt x="488" y="360"/>
                  </a:lnTo>
                  <a:lnTo>
                    <a:pt x="486" y="366"/>
                  </a:lnTo>
                  <a:lnTo>
                    <a:pt x="485" y="372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80" y="390"/>
                  </a:lnTo>
                  <a:lnTo>
                    <a:pt x="470" y="393"/>
                  </a:lnTo>
                  <a:lnTo>
                    <a:pt x="450" y="398"/>
                  </a:lnTo>
                  <a:lnTo>
                    <a:pt x="444" y="402"/>
                  </a:lnTo>
                  <a:lnTo>
                    <a:pt x="439" y="408"/>
                  </a:lnTo>
                  <a:lnTo>
                    <a:pt x="436" y="413"/>
                  </a:lnTo>
                  <a:lnTo>
                    <a:pt x="435" y="420"/>
                  </a:lnTo>
                  <a:lnTo>
                    <a:pt x="435" y="430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38" y="459"/>
                  </a:lnTo>
                  <a:lnTo>
                    <a:pt x="436" y="466"/>
                  </a:lnTo>
                  <a:lnTo>
                    <a:pt x="436" y="468"/>
                  </a:lnTo>
                  <a:lnTo>
                    <a:pt x="440" y="470"/>
                  </a:lnTo>
                  <a:lnTo>
                    <a:pt x="442" y="470"/>
                  </a:lnTo>
                  <a:lnTo>
                    <a:pt x="446" y="471"/>
                  </a:lnTo>
                  <a:lnTo>
                    <a:pt x="452" y="474"/>
                  </a:lnTo>
                  <a:lnTo>
                    <a:pt x="452" y="479"/>
                  </a:lnTo>
                  <a:lnTo>
                    <a:pt x="448" y="494"/>
                  </a:lnTo>
                  <a:lnTo>
                    <a:pt x="446" y="510"/>
                  </a:lnTo>
                  <a:lnTo>
                    <a:pt x="446" y="516"/>
                  </a:lnTo>
                  <a:lnTo>
                    <a:pt x="447" y="526"/>
                  </a:lnTo>
                  <a:lnTo>
                    <a:pt x="447" y="536"/>
                  </a:lnTo>
                  <a:lnTo>
                    <a:pt x="448" y="546"/>
                  </a:lnTo>
                  <a:lnTo>
                    <a:pt x="447" y="553"/>
                  </a:lnTo>
                  <a:lnTo>
                    <a:pt x="446" y="558"/>
                  </a:lnTo>
                  <a:lnTo>
                    <a:pt x="433" y="561"/>
                  </a:lnTo>
                  <a:lnTo>
                    <a:pt x="428" y="563"/>
                  </a:lnTo>
                  <a:lnTo>
                    <a:pt x="427" y="568"/>
                  </a:lnTo>
                  <a:lnTo>
                    <a:pt x="426" y="580"/>
                  </a:lnTo>
                  <a:lnTo>
                    <a:pt x="425" y="593"/>
                  </a:lnTo>
                  <a:lnTo>
                    <a:pt x="422" y="605"/>
                  </a:lnTo>
                  <a:lnTo>
                    <a:pt x="421" y="613"/>
                  </a:lnTo>
                  <a:lnTo>
                    <a:pt x="421" y="631"/>
                  </a:lnTo>
                  <a:lnTo>
                    <a:pt x="418" y="638"/>
                  </a:lnTo>
                  <a:lnTo>
                    <a:pt x="415" y="641"/>
                  </a:lnTo>
                  <a:lnTo>
                    <a:pt x="412" y="642"/>
                  </a:lnTo>
                  <a:lnTo>
                    <a:pt x="410" y="642"/>
                  </a:lnTo>
                  <a:lnTo>
                    <a:pt x="406" y="646"/>
                  </a:lnTo>
                  <a:lnTo>
                    <a:pt x="405" y="649"/>
                  </a:lnTo>
                  <a:lnTo>
                    <a:pt x="406" y="651"/>
                  </a:lnTo>
                  <a:lnTo>
                    <a:pt x="407" y="654"/>
                  </a:lnTo>
                  <a:lnTo>
                    <a:pt x="411" y="658"/>
                  </a:lnTo>
                  <a:lnTo>
                    <a:pt x="417" y="663"/>
                  </a:lnTo>
                  <a:lnTo>
                    <a:pt x="421" y="666"/>
                  </a:lnTo>
                  <a:lnTo>
                    <a:pt x="423" y="672"/>
                  </a:lnTo>
                  <a:lnTo>
                    <a:pt x="424" y="680"/>
                  </a:lnTo>
                  <a:lnTo>
                    <a:pt x="424" y="692"/>
                  </a:lnTo>
                  <a:lnTo>
                    <a:pt x="425" y="705"/>
                  </a:lnTo>
                  <a:lnTo>
                    <a:pt x="427" y="718"/>
                  </a:lnTo>
                  <a:lnTo>
                    <a:pt x="432" y="727"/>
                  </a:lnTo>
                  <a:lnTo>
                    <a:pt x="434" y="733"/>
                  </a:lnTo>
                  <a:lnTo>
                    <a:pt x="434" y="741"/>
                  </a:lnTo>
                  <a:lnTo>
                    <a:pt x="432" y="749"/>
                  </a:lnTo>
                  <a:lnTo>
                    <a:pt x="428" y="755"/>
                  </a:lnTo>
                  <a:lnTo>
                    <a:pt x="425" y="760"/>
                  </a:lnTo>
                  <a:lnTo>
                    <a:pt x="423" y="764"/>
                  </a:lnTo>
                  <a:lnTo>
                    <a:pt x="421" y="771"/>
                  </a:lnTo>
                  <a:lnTo>
                    <a:pt x="419" y="776"/>
                  </a:lnTo>
                  <a:lnTo>
                    <a:pt x="421" y="782"/>
                  </a:lnTo>
                  <a:lnTo>
                    <a:pt x="424" y="785"/>
                  </a:lnTo>
                  <a:lnTo>
                    <a:pt x="432" y="788"/>
                  </a:lnTo>
                  <a:lnTo>
                    <a:pt x="440" y="795"/>
                  </a:lnTo>
                  <a:lnTo>
                    <a:pt x="450" y="802"/>
                  </a:lnTo>
                  <a:lnTo>
                    <a:pt x="464" y="809"/>
                  </a:lnTo>
                  <a:lnTo>
                    <a:pt x="475" y="811"/>
                  </a:lnTo>
                  <a:lnTo>
                    <a:pt x="483" y="812"/>
                  </a:lnTo>
                  <a:lnTo>
                    <a:pt x="488" y="812"/>
                  </a:lnTo>
                  <a:lnTo>
                    <a:pt x="491" y="813"/>
                  </a:lnTo>
                  <a:lnTo>
                    <a:pt x="491" y="817"/>
                  </a:lnTo>
                  <a:lnTo>
                    <a:pt x="488" y="821"/>
                  </a:lnTo>
                  <a:lnTo>
                    <a:pt x="484" y="824"/>
                  </a:lnTo>
                  <a:lnTo>
                    <a:pt x="482" y="828"/>
                  </a:lnTo>
                  <a:lnTo>
                    <a:pt x="481" y="834"/>
                  </a:lnTo>
                  <a:lnTo>
                    <a:pt x="482" y="842"/>
                  </a:lnTo>
                  <a:lnTo>
                    <a:pt x="484" y="852"/>
                  </a:lnTo>
                  <a:lnTo>
                    <a:pt x="483" y="864"/>
                  </a:lnTo>
                  <a:lnTo>
                    <a:pt x="481" y="875"/>
                  </a:lnTo>
                  <a:lnTo>
                    <a:pt x="478" y="886"/>
                  </a:lnTo>
                  <a:lnTo>
                    <a:pt x="412" y="844"/>
                  </a:lnTo>
                  <a:lnTo>
                    <a:pt x="349" y="804"/>
                  </a:lnTo>
                  <a:lnTo>
                    <a:pt x="291" y="762"/>
                  </a:lnTo>
                  <a:lnTo>
                    <a:pt x="238" y="722"/>
                  </a:lnTo>
                  <a:lnTo>
                    <a:pt x="187" y="683"/>
                  </a:lnTo>
                  <a:lnTo>
                    <a:pt x="142" y="646"/>
                  </a:lnTo>
                  <a:lnTo>
                    <a:pt x="102" y="609"/>
                  </a:lnTo>
                  <a:lnTo>
                    <a:pt x="65" y="577"/>
                  </a:lnTo>
                  <a:lnTo>
                    <a:pt x="33" y="546"/>
                  </a:lnTo>
                  <a:lnTo>
                    <a:pt x="33" y="540"/>
                  </a:lnTo>
                  <a:lnTo>
                    <a:pt x="35" y="537"/>
                  </a:lnTo>
                  <a:lnTo>
                    <a:pt x="41" y="533"/>
                  </a:lnTo>
                  <a:lnTo>
                    <a:pt x="47" y="527"/>
                  </a:lnTo>
                  <a:lnTo>
                    <a:pt x="49" y="523"/>
                  </a:lnTo>
                  <a:lnTo>
                    <a:pt x="47" y="518"/>
                  </a:lnTo>
                  <a:lnTo>
                    <a:pt x="42" y="515"/>
                  </a:lnTo>
                  <a:lnTo>
                    <a:pt x="28" y="511"/>
                  </a:lnTo>
                  <a:lnTo>
                    <a:pt x="23" y="511"/>
                  </a:lnTo>
                  <a:lnTo>
                    <a:pt x="21" y="508"/>
                  </a:lnTo>
                  <a:lnTo>
                    <a:pt x="21" y="506"/>
                  </a:lnTo>
                  <a:lnTo>
                    <a:pt x="20" y="504"/>
                  </a:lnTo>
                  <a:lnTo>
                    <a:pt x="20" y="502"/>
                  </a:lnTo>
                  <a:lnTo>
                    <a:pt x="18" y="501"/>
                  </a:lnTo>
                  <a:lnTo>
                    <a:pt x="15" y="499"/>
                  </a:lnTo>
                  <a:lnTo>
                    <a:pt x="5" y="495"/>
                  </a:lnTo>
                  <a:lnTo>
                    <a:pt x="1" y="492"/>
                  </a:lnTo>
                  <a:lnTo>
                    <a:pt x="0" y="487"/>
                  </a:lnTo>
                  <a:lnTo>
                    <a:pt x="3" y="481"/>
                  </a:lnTo>
                  <a:lnTo>
                    <a:pt x="11" y="473"/>
                  </a:lnTo>
                  <a:lnTo>
                    <a:pt x="15" y="470"/>
                  </a:lnTo>
                  <a:lnTo>
                    <a:pt x="23" y="462"/>
                  </a:lnTo>
                  <a:lnTo>
                    <a:pt x="35" y="451"/>
                  </a:lnTo>
                  <a:lnTo>
                    <a:pt x="49" y="437"/>
                  </a:lnTo>
                  <a:lnTo>
                    <a:pt x="68" y="420"/>
                  </a:lnTo>
                  <a:lnTo>
                    <a:pt x="88" y="400"/>
                  </a:lnTo>
                  <a:lnTo>
                    <a:pt x="111" y="378"/>
                  </a:lnTo>
                  <a:lnTo>
                    <a:pt x="135" y="354"/>
                  </a:lnTo>
                  <a:lnTo>
                    <a:pt x="161" y="329"/>
                  </a:lnTo>
                  <a:lnTo>
                    <a:pt x="188" y="301"/>
                  </a:lnTo>
                  <a:lnTo>
                    <a:pt x="217" y="274"/>
                  </a:lnTo>
                  <a:lnTo>
                    <a:pt x="245" y="245"/>
                  </a:lnTo>
                  <a:lnTo>
                    <a:pt x="304" y="188"/>
                  </a:lnTo>
                  <a:lnTo>
                    <a:pt x="360" y="132"/>
                  </a:lnTo>
                  <a:lnTo>
                    <a:pt x="388" y="106"/>
                  </a:lnTo>
                  <a:lnTo>
                    <a:pt x="437" y="57"/>
                  </a:lnTo>
                  <a:lnTo>
                    <a:pt x="459" y="36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1E54E9D6-ED9B-A961-3D41-82FB1910C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955" y="3681935"/>
              <a:ext cx="941094" cy="1585632"/>
            </a:xfrm>
            <a:custGeom>
              <a:avLst/>
              <a:gdLst/>
              <a:ahLst/>
              <a:cxnLst>
                <a:cxn ang="0">
                  <a:pos x="282" y="36"/>
                </a:cxn>
                <a:cxn ang="0">
                  <a:pos x="419" y="99"/>
                </a:cxn>
                <a:cxn ang="0">
                  <a:pos x="549" y="144"/>
                </a:cxn>
                <a:cxn ang="0">
                  <a:pos x="523" y="200"/>
                </a:cxn>
                <a:cxn ang="0">
                  <a:pos x="503" y="212"/>
                </a:cxn>
                <a:cxn ang="0">
                  <a:pos x="483" y="220"/>
                </a:cxn>
                <a:cxn ang="0">
                  <a:pos x="480" y="227"/>
                </a:cxn>
                <a:cxn ang="0">
                  <a:pos x="490" y="236"/>
                </a:cxn>
                <a:cxn ang="0">
                  <a:pos x="503" y="236"/>
                </a:cxn>
                <a:cxn ang="0">
                  <a:pos x="525" y="221"/>
                </a:cxn>
                <a:cxn ang="0">
                  <a:pos x="230" y="902"/>
                </a:cxn>
                <a:cxn ang="0">
                  <a:pos x="110" y="858"/>
                </a:cxn>
                <a:cxn ang="0">
                  <a:pos x="97" y="823"/>
                </a:cxn>
                <a:cxn ang="0">
                  <a:pos x="97" y="798"/>
                </a:cxn>
                <a:cxn ang="0">
                  <a:pos x="104" y="777"/>
                </a:cxn>
                <a:cxn ang="0">
                  <a:pos x="110" y="749"/>
                </a:cxn>
                <a:cxn ang="0">
                  <a:pos x="104" y="726"/>
                </a:cxn>
                <a:cxn ang="0">
                  <a:pos x="94" y="708"/>
                </a:cxn>
                <a:cxn ang="0">
                  <a:pos x="91" y="679"/>
                </a:cxn>
                <a:cxn ang="0">
                  <a:pos x="90" y="659"/>
                </a:cxn>
                <a:cxn ang="0">
                  <a:pos x="85" y="644"/>
                </a:cxn>
                <a:cxn ang="0">
                  <a:pos x="74" y="624"/>
                </a:cxn>
                <a:cxn ang="0">
                  <a:pos x="64" y="612"/>
                </a:cxn>
                <a:cxn ang="0">
                  <a:pos x="57" y="602"/>
                </a:cxn>
                <a:cxn ang="0">
                  <a:pos x="56" y="584"/>
                </a:cxn>
                <a:cxn ang="0">
                  <a:pos x="48" y="566"/>
                </a:cxn>
                <a:cxn ang="0">
                  <a:pos x="35" y="549"/>
                </a:cxn>
                <a:cxn ang="0">
                  <a:pos x="31" y="537"/>
                </a:cxn>
                <a:cxn ang="0">
                  <a:pos x="30" y="495"/>
                </a:cxn>
                <a:cxn ang="0">
                  <a:pos x="25" y="481"/>
                </a:cxn>
                <a:cxn ang="0">
                  <a:pos x="16" y="469"/>
                </a:cxn>
                <a:cxn ang="0">
                  <a:pos x="9" y="453"/>
                </a:cxn>
                <a:cxn ang="0">
                  <a:pos x="1" y="443"/>
                </a:cxn>
                <a:cxn ang="0">
                  <a:pos x="1" y="425"/>
                </a:cxn>
                <a:cxn ang="0">
                  <a:pos x="6" y="402"/>
                </a:cxn>
                <a:cxn ang="0">
                  <a:pos x="28" y="359"/>
                </a:cxn>
                <a:cxn ang="0">
                  <a:pos x="49" y="315"/>
                </a:cxn>
                <a:cxn ang="0">
                  <a:pos x="77" y="261"/>
                </a:cxn>
                <a:cxn ang="0">
                  <a:pos x="108" y="203"/>
                </a:cxn>
                <a:cxn ang="0">
                  <a:pos x="139" y="141"/>
                </a:cxn>
                <a:cxn ang="0">
                  <a:pos x="170" y="80"/>
                </a:cxn>
                <a:cxn ang="0">
                  <a:pos x="198" y="25"/>
                </a:cxn>
              </a:cxnLst>
              <a:rect l="0" t="0" r="r" b="b"/>
              <a:pathLst>
                <a:path w="549" h="925">
                  <a:moveTo>
                    <a:pt x="212" y="0"/>
                  </a:moveTo>
                  <a:lnTo>
                    <a:pt x="282" y="36"/>
                  </a:lnTo>
                  <a:lnTo>
                    <a:pt x="356" y="71"/>
                  </a:lnTo>
                  <a:lnTo>
                    <a:pt x="419" y="99"/>
                  </a:lnTo>
                  <a:lnTo>
                    <a:pt x="483" y="123"/>
                  </a:lnTo>
                  <a:lnTo>
                    <a:pt x="549" y="144"/>
                  </a:lnTo>
                  <a:lnTo>
                    <a:pt x="534" y="194"/>
                  </a:lnTo>
                  <a:lnTo>
                    <a:pt x="523" y="200"/>
                  </a:lnTo>
                  <a:lnTo>
                    <a:pt x="514" y="205"/>
                  </a:lnTo>
                  <a:lnTo>
                    <a:pt x="503" y="212"/>
                  </a:lnTo>
                  <a:lnTo>
                    <a:pt x="493" y="216"/>
                  </a:lnTo>
                  <a:lnTo>
                    <a:pt x="483" y="220"/>
                  </a:lnTo>
                  <a:lnTo>
                    <a:pt x="480" y="223"/>
                  </a:lnTo>
                  <a:lnTo>
                    <a:pt x="480" y="227"/>
                  </a:lnTo>
                  <a:lnTo>
                    <a:pt x="483" y="233"/>
                  </a:lnTo>
                  <a:lnTo>
                    <a:pt x="490" y="236"/>
                  </a:lnTo>
                  <a:lnTo>
                    <a:pt x="497" y="238"/>
                  </a:lnTo>
                  <a:lnTo>
                    <a:pt x="503" y="236"/>
                  </a:lnTo>
                  <a:lnTo>
                    <a:pt x="509" y="232"/>
                  </a:lnTo>
                  <a:lnTo>
                    <a:pt x="525" y="221"/>
                  </a:lnTo>
                  <a:lnTo>
                    <a:pt x="298" y="925"/>
                  </a:lnTo>
                  <a:lnTo>
                    <a:pt x="230" y="902"/>
                  </a:lnTo>
                  <a:lnTo>
                    <a:pt x="168" y="880"/>
                  </a:lnTo>
                  <a:lnTo>
                    <a:pt x="110" y="858"/>
                  </a:lnTo>
                  <a:lnTo>
                    <a:pt x="101" y="838"/>
                  </a:lnTo>
                  <a:lnTo>
                    <a:pt x="97" y="823"/>
                  </a:lnTo>
                  <a:lnTo>
                    <a:pt x="95" y="810"/>
                  </a:lnTo>
                  <a:lnTo>
                    <a:pt x="97" y="798"/>
                  </a:lnTo>
                  <a:lnTo>
                    <a:pt x="100" y="787"/>
                  </a:lnTo>
                  <a:lnTo>
                    <a:pt x="104" y="777"/>
                  </a:lnTo>
                  <a:lnTo>
                    <a:pt x="109" y="762"/>
                  </a:lnTo>
                  <a:lnTo>
                    <a:pt x="110" y="749"/>
                  </a:lnTo>
                  <a:lnTo>
                    <a:pt x="108" y="737"/>
                  </a:lnTo>
                  <a:lnTo>
                    <a:pt x="104" y="726"/>
                  </a:lnTo>
                  <a:lnTo>
                    <a:pt x="99" y="718"/>
                  </a:lnTo>
                  <a:lnTo>
                    <a:pt x="94" y="708"/>
                  </a:lnTo>
                  <a:lnTo>
                    <a:pt x="92" y="693"/>
                  </a:lnTo>
                  <a:lnTo>
                    <a:pt x="91" y="679"/>
                  </a:lnTo>
                  <a:lnTo>
                    <a:pt x="90" y="667"/>
                  </a:lnTo>
                  <a:lnTo>
                    <a:pt x="90" y="659"/>
                  </a:lnTo>
                  <a:lnTo>
                    <a:pt x="89" y="653"/>
                  </a:lnTo>
                  <a:lnTo>
                    <a:pt x="85" y="644"/>
                  </a:lnTo>
                  <a:lnTo>
                    <a:pt x="80" y="634"/>
                  </a:lnTo>
                  <a:lnTo>
                    <a:pt x="74" y="624"/>
                  </a:lnTo>
                  <a:lnTo>
                    <a:pt x="68" y="617"/>
                  </a:lnTo>
                  <a:lnTo>
                    <a:pt x="64" y="612"/>
                  </a:lnTo>
                  <a:lnTo>
                    <a:pt x="59" y="609"/>
                  </a:lnTo>
                  <a:lnTo>
                    <a:pt x="57" y="602"/>
                  </a:lnTo>
                  <a:lnTo>
                    <a:pt x="56" y="594"/>
                  </a:lnTo>
                  <a:lnTo>
                    <a:pt x="56" y="584"/>
                  </a:lnTo>
                  <a:lnTo>
                    <a:pt x="54" y="575"/>
                  </a:lnTo>
                  <a:lnTo>
                    <a:pt x="48" y="566"/>
                  </a:lnTo>
                  <a:lnTo>
                    <a:pt x="42" y="556"/>
                  </a:lnTo>
                  <a:lnTo>
                    <a:pt x="35" y="549"/>
                  </a:lnTo>
                  <a:lnTo>
                    <a:pt x="32" y="543"/>
                  </a:lnTo>
                  <a:lnTo>
                    <a:pt x="31" y="537"/>
                  </a:lnTo>
                  <a:lnTo>
                    <a:pt x="30" y="528"/>
                  </a:lnTo>
                  <a:lnTo>
                    <a:pt x="30" y="495"/>
                  </a:lnTo>
                  <a:lnTo>
                    <a:pt x="29" y="487"/>
                  </a:lnTo>
                  <a:lnTo>
                    <a:pt x="25" y="481"/>
                  </a:lnTo>
                  <a:lnTo>
                    <a:pt x="20" y="474"/>
                  </a:lnTo>
                  <a:lnTo>
                    <a:pt x="16" y="469"/>
                  </a:lnTo>
                  <a:lnTo>
                    <a:pt x="13" y="458"/>
                  </a:lnTo>
                  <a:lnTo>
                    <a:pt x="9" y="453"/>
                  </a:lnTo>
                  <a:lnTo>
                    <a:pt x="5" y="448"/>
                  </a:lnTo>
                  <a:lnTo>
                    <a:pt x="1" y="443"/>
                  </a:lnTo>
                  <a:lnTo>
                    <a:pt x="0" y="436"/>
                  </a:lnTo>
                  <a:lnTo>
                    <a:pt x="1" y="425"/>
                  </a:lnTo>
                  <a:lnTo>
                    <a:pt x="2" y="413"/>
                  </a:lnTo>
                  <a:lnTo>
                    <a:pt x="6" y="402"/>
                  </a:lnTo>
                  <a:lnTo>
                    <a:pt x="19" y="375"/>
                  </a:lnTo>
                  <a:lnTo>
                    <a:pt x="28" y="359"/>
                  </a:lnTo>
                  <a:lnTo>
                    <a:pt x="37" y="338"/>
                  </a:lnTo>
                  <a:lnTo>
                    <a:pt x="49" y="315"/>
                  </a:lnTo>
                  <a:lnTo>
                    <a:pt x="63" y="290"/>
                  </a:lnTo>
                  <a:lnTo>
                    <a:pt x="77" y="261"/>
                  </a:lnTo>
                  <a:lnTo>
                    <a:pt x="92" y="233"/>
                  </a:lnTo>
                  <a:lnTo>
                    <a:pt x="108" y="203"/>
                  </a:lnTo>
                  <a:lnTo>
                    <a:pt x="123" y="172"/>
                  </a:lnTo>
                  <a:lnTo>
                    <a:pt x="139" y="141"/>
                  </a:lnTo>
                  <a:lnTo>
                    <a:pt x="155" y="110"/>
                  </a:lnTo>
                  <a:lnTo>
                    <a:pt x="170" y="80"/>
                  </a:lnTo>
                  <a:lnTo>
                    <a:pt x="185" y="52"/>
                  </a:lnTo>
                  <a:lnTo>
                    <a:pt x="198" y="25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42714A5A-A84E-5EC2-8965-6C884384F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705" y="2975686"/>
              <a:ext cx="1057660" cy="2177029"/>
            </a:xfrm>
            <a:custGeom>
              <a:avLst/>
              <a:gdLst/>
              <a:ahLst/>
              <a:cxnLst>
                <a:cxn ang="0">
                  <a:pos x="215" y="149"/>
                </a:cxn>
                <a:cxn ang="0">
                  <a:pos x="538" y="368"/>
                </a:cxn>
                <a:cxn ang="0">
                  <a:pos x="560" y="522"/>
                </a:cxn>
                <a:cxn ang="0">
                  <a:pos x="482" y="673"/>
                </a:cxn>
                <a:cxn ang="0">
                  <a:pos x="424" y="787"/>
                </a:cxn>
                <a:cxn ang="0">
                  <a:pos x="406" y="855"/>
                </a:cxn>
                <a:cxn ang="0">
                  <a:pos x="425" y="886"/>
                </a:cxn>
                <a:cxn ang="0">
                  <a:pos x="436" y="949"/>
                </a:cxn>
                <a:cxn ang="0">
                  <a:pos x="459" y="987"/>
                </a:cxn>
                <a:cxn ang="0">
                  <a:pos x="469" y="1024"/>
                </a:cxn>
                <a:cxn ang="0">
                  <a:pos x="494" y="1065"/>
                </a:cxn>
                <a:cxn ang="0">
                  <a:pos x="499" y="1120"/>
                </a:cxn>
                <a:cxn ang="0">
                  <a:pos x="514" y="1174"/>
                </a:cxn>
                <a:cxn ang="0">
                  <a:pos x="502" y="1235"/>
                </a:cxn>
                <a:cxn ang="0">
                  <a:pos x="342" y="1196"/>
                </a:cxn>
                <a:cxn ang="0">
                  <a:pos x="164" y="1104"/>
                </a:cxn>
                <a:cxn ang="0">
                  <a:pos x="117" y="1062"/>
                </a:cxn>
                <a:cxn ang="0">
                  <a:pos x="114" y="1037"/>
                </a:cxn>
                <a:cxn ang="0">
                  <a:pos x="108" y="1032"/>
                </a:cxn>
                <a:cxn ang="0">
                  <a:pos x="95" y="1024"/>
                </a:cxn>
                <a:cxn ang="0">
                  <a:pos x="94" y="1000"/>
                </a:cxn>
                <a:cxn ang="0">
                  <a:pos x="78" y="987"/>
                </a:cxn>
                <a:cxn ang="0">
                  <a:pos x="91" y="942"/>
                </a:cxn>
                <a:cxn ang="0">
                  <a:pos x="72" y="917"/>
                </a:cxn>
                <a:cxn ang="0">
                  <a:pos x="40" y="891"/>
                </a:cxn>
                <a:cxn ang="0">
                  <a:pos x="38" y="881"/>
                </a:cxn>
                <a:cxn ang="0">
                  <a:pos x="34" y="867"/>
                </a:cxn>
                <a:cxn ang="0">
                  <a:pos x="24" y="851"/>
                </a:cxn>
                <a:cxn ang="0">
                  <a:pos x="2" y="833"/>
                </a:cxn>
                <a:cxn ang="0">
                  <a:pos x="3" y="819"/>
                </a:cxn>
                <a:cxn ang="0">
                  <a:pos x="8" y="806"/>
                </a:cxn>
                <a:cxn ang="0">
                  <a:pos x="11" y="783"/>
                </a:cxn>
                <a:cxn ang="0">
                  <a:pos x="1" y="780"/>
                </a:cxn>
                <a:cxn ang="0">
                  <a:pos x="10" y="757"/>
                </a:cxn>
                <a:cxn ang="0">
                  <a:pos x="32" y="746"/>
                </a:cxn>
                <a:cxn ang="0">
                  <a:pos x="46" y="729"/>
                </a:cxn>
                <a:cxn ang="0">
                  <a:pos x="33" y="723"/>
                </a:cxn>
                <a:cxn ang="0">
                  <a:pos x="25" y="698"/>
                </a:cxn>
                <a:cxn ang="0">
                  <a:pos x="22" y="686"/>
                </a:cxn>
                <a:cxn ang="0">
                  <a:pos x="28" y="659"/>
                </a:cxn>
                <a:cxn ang="0">
                  <a:pos x="63" y="633"/>
                </a:cxn>
                <a:cxn ang="0">
                  <a:pos x="51" y="628"/>
                </a:cxn>
                <a:cxn ang="0">
                  <a:pos x="38" y="628"/>
                </a:cxn>
                <a:cxn ang="0">
                  <a:pos x="24" y="634"/>
                </a:cxn>
                <a:cxn ang="0">
                  <a:pos x="19" y="573"/>
                </a:cxn>
                <a:cxn ang="0">
                  <a:pos x="21" y="562"/>
                </a:cxn>
                <a:cxn ang="0">
                  <a:pos x="42" y="538"/>
                </a:cxn>
                <a:cxn ang="0">
                  <a:pos x="69" y="528"/>
                </a:cxn>
                <a:cxn ang="0">
                  <a:pos x="102" y="499"/>
                </a:cxn>
                <a:cxn ang="0">
                  <a:pos x="116" y="466"/>
                </a:cxn>
                <a:cxn ang="0">
                  <a:pos x="122" y="449"/>
                </a:cxn>
                <a:cxn ang="0">
                  <a:pos x="116" y="413"/>
                </a:cxn>
                <a:cxn ang="0">
                  <a:pos x="103" y="357"/>
                </a:cxn>
                <a:cxn ang="0">
                  <a:pos x="120" y="249"/>
                </a:cxn>
                <a:cxn ang="0">
                  <a:pos x="125" y="198"/>
                </a:cxn>
                <a:cxn ang="0">
                  <a:pos x="130" y="169"/>
                </a:cxn>
                <a:cxn ang="0">
                  <a:pos x="126" y="136"/>
                </a:cxn>
                <a:cxn ang="0">
                  <a:pos x="129" y="105"/>
                </a:cxn>
                <a:cxn ang="0">
                  <a:pos x="86" y="101"/>
                </a:cxn>
                <a:cxn ang="0">
                  <a:pos x="36" y="97"/>
                </a:cxn>
                <a:cxn ang="0">
                  <a:pos x="49" y="69"/>
                </a:cxn>
                <a:cxn ang="0">
                  <a:pos x="46" y="9"/>
                </a:cxn>
              </a:cxnLst>
              <a:rect l="0" t="0" r="r" b="b"/>
              <a:pathLst>
                <a:path w="617" h="1270">
                  <a:moveTo>
                    <a:pt x="45" y="0"/>
                  </a:moveTo>
                  <a:lnTo>
                    <a:pt x="80" y="33"/>
                  </a:lnTo>
                  <a:lnTo>
                    <a:pt x="120" y="69"/>
                  </a:lnTo>
                  <a:lnTo>
                    <a:pt x="165" y="108"/>
                  </a:lnTo>
                  <a:lnTo>
                    <a:pt x="215" y="149"/>
                  </a:lnTo>
                  <a:lnTo>
                    <a:pt x="269" y="192"/>
                  </a:lnTo>
                  <a:lnTo>
                    <a:pt x="330" y="236"/>
                  </a:lnTo>
                  <a:lnTo>
                    <a:pt x="394" y="279"/>
                  </a:lnTo>
                  <a:lnTo>
                    <a:pt x="463" y="324"/>
                  </a:lnTo>
                  <a:lnTo>
                    <a:pt x="538" y="368"/>
                  </a:lnTo>
                  <a:lnTo>
                    <a:pt x="617" y="412"/>
                  </a:lnTo>
                  <a:lnTo>
                    <a:pt x="603" y="437"/>
                  </a:lnTo>
                  <a:lnTo>
                    <a:pt x="590" y="464"/>
                  </a:lnTo>
                  <a:lnTo>
                    <a:pt x="575" y="492"/>
                  </a:lnTo>
                  <a:lnTo>
                    <a:pt x="560" y="522"/>
                  </a:lnTo>
                  <a:lnTo>
                    <a:pt x="544" y="553"/>
                  </a:lnTo>
                  <a:lnTo>
                    <a:pt x="528" y="584"/>
                  </a:lnTo>
                  <a:lnTo>
                    <a:pt x="513" y="615"/>
                  </a:lnTo>
                  <a:lnTo>
                    <a:pt x="497" y="645"/>
                  </a:lnTo>
                  <a:lnTo>
                    <a:pt x="482" y="673"/>
                  </a:lnTo>
                  <a:lnTo>
                    <a:pt x="468" y="702"/>
                  </a:lnTo>
                  <a:lnTo>
                    <a:pt x="454" y="727"/>
                  </a:lnTo>
                  <a:lnTo>
                    <a:pt x="442" y="750"/>
                  </a:lnTo>
                  <a:lnTo>
                    <a:pt x="433" y="771"/>
                  </a:lnTo>
                  <a:lnTo>
                    <a:pt x="424" y="787"/>
                  </a:lnTo>
                  <a:lnTo>
                    <a:pt x="411" y="814"/>
                  </a:lnTo>
                  <a:lnTo>
                    <a:pt x="407" y="825"/>
                  </a:lnTo>
                  <a:lnTo>
                    <a:pt x="406" y="837"/>
                  </a:lnTo>
                  <a:lnTo>
                    <a:pt x="405" y="848"/>
                  </a:lnTo>
                  <a:lnTo>
                    <a:pt x="406" y="855"/>
                  </a:lnTo>
                  <a:lnTo>
                    <a:pt x="410" y="860"/>
                  </a:lnTo>
                  <a:lnTo>
                    <a:pt x="414" y="865"/>
                  </a:lnTo>
                  <a:lnTo>
                    <a:pt x="418" y="870"/>
                  </a:lnTo>
                  <a:lnTo>
                    <a:pt x="421" y="881"/>
                  </a:lnTo>
                  <a:lnTo>
                    <a:pt x="425" y="886"/>
                  </a:lnTo>
                  <a:lnTo>
                    <a:pt x="430" y="893"/>
                  </a:lnTo>
                  <a:lnTo>
                    <a:pt x="434" y="899"/>
                  </a:lnTo>
                  <a:lnTo>
                    <a:pt x="435" y="907"/>
                  </a:lnTo>
                  <a:lnTo>
                    <a:pt x="435" y="940"/>
                  </a:lnTo>
                  <a:lnTo>
                    <a:pt x="436" y="949"/>
                  </a:lnTo>
                  <a:lnTo>
                    <a:pt x="437" y="955"/>
                  </a:lnTo>
                  <a:lnTo>
                    <a:pt x="440" y="961"/>
                  </a:lnTo>
                  <a:lnTo>
                    <a:pt x="447" y="968"/>
                  </a:lnTo>
                  <a:lnTo>
                    <a:pt x="453" y="978"/>
                  </a:lnTo>
                  <a:lnTo>
                    <a:pt x="459" y="987"/>
                  </a:lnTo>
                  <a:lnTo>
                    <a:pt x="461" y="996"/>
                  </a:lnTo>
                  <a:lnTo>
                    <a:pt x="461" y="1006"/>
                  </a:lnTo>
                  <a:lnTo>
                    <a:pt x="462" y="1014"/>
                  </a:lnTo>
                  <a:lnTo>
                    <a:pt x="464" y="1021"/>
                  </a:lnTo>
                  <a:lnTo>
                    <a:pt x="469" y="1024"/>
                  </a:lnTo>
                  <a:lnTo>
                    <a:pt x="473" y="1029"/>
                  </a:lnTo>
                  <a:lnTo>
                    <a:pt x="479" y="1036"/>
                  </a:lnTo>
                  <a:lnTo>
                    <a:pt x="485" y="1046"/>
                  </a:lnTo>
                  <a:lnTo>
                    <a:pt x="490" y="1056"/>
                  </a:lnTo>
                  <a:lnTo>
                    <a:pt x="494" y="1065"/>
                  </a:lnTo>
                  <a:lnTo>
                    <a:pt x="495" y="1071"/>
                  </a:lnTo>
                  <a:lnTo>
                    <a:pt x="495" y="1079"/>
                  </a:lnTo>
                  <a:lnTo>
                    <a:pt x="496" y="1091"/>
                  </a:lnTo>
                  <a:lnTo>
                    <a:pt x="497" y="1105"/>
                  </a:lnTo>
                  <a:lnTo>
                    <a:pt x="499" y="1120"/>
                  </a:lnTo>
                  <a:lnTo>
                    <a:pt x="504" y="1130"/>
                  </a:lnTo>
                  <a:lnTo>
                    <a:pt x="509" y="1138"/>
                  </a:lnTo>
                  <a:lnTo>
                    <a:pt x="513" y="1149"/>
                  </a:lnTo>
                  <a:lnTo>
                    <a:pt x="515" y="1161"/>
                  </a:lnTo>
                  <a:lnTo>
                    <a:pt x="514" y="1174"/>
                  </a:lnTo>
                  <a:lnTo>
                    <a:pt x="509" y="1189"/>
                  </a:lnTo>
                  <a:lnTo>
                    <a:pt x="505" y="1199"/>
                  </a:lnTo>
                  <a:lnTo>
                    <a:pt x="502" y="1210"/>
                  </a:lnTo>
                  <a:lnTo>
                    <a:pt x="500" y="1222"/>
                  </a:lnTo>
                  <a:lnTo>
                    <a:pt x="502" y="1235"/>
                  </a:lnTo>
                  <a:lnTo>
                    <a:pt x="506" y="1250"/>
                  </a:lnTo>
                  <a:lnTo>
                    <a:pt x="515" y="1270"/>
                  </a:lnTo>
                  <a:lnTo>
                    <a:pt x="451" y="1245"/>
                  </a:lnTo>
                  <a:lnTo>
                    <a:pt x="393" y="1219"/>
                  </a:lnTo>
                  <a:lnTo>
                    <a:pt x="342" y="1196"/>
                  </a:lnTo>
                  <a:lnTo>
                    <a:pt x="296" y="1174"/>
                  </a:lnTo>
                  <a:lnTo>
                    <a:pt x="255" y="1155"/>
                  </a:lnTo>
                  <a:lnTo>
                    <a:pt x="220" y="1136"/>
                  </a:lnTo>
                  <a:lnTo>
                    <a:pt x="189" y="1120"/>
                  </a:lnTo>
                  <a:lnTo>
                    <a:pt x="164" y="1104"/>
                  </a:lnTo>
                  <a:lnTo>
                    <a:pt x="145" y="1092"/>
                  </a:lnTo>
                  <a:lnTo>
                    <a:pt x="128" y="1082"/>
                  </a:lnTo>
                  <a:lnTo>
                    <a:pt x="116" y="1075"/>
                  </a:lnTo>
                  <a:lnTo>
                    <a:pt x="116" y="1072"/>
                  </a:lnTo>
                  <a:lnTo>
                    <a:pt x="117" y="1062"/>
                  </a:lnTo>
                  <a:lnTo>
                    <a:pt x="113" y="1049"/>
                  </a:lnTo>
                  <a:lnTo>
                    <a:pt x="112" y="1046"/>
                  </a:lnTo>
                  <a:lnTo>
                    <a:pt x="112" y="1043"/>
                  </a:lnTo>
                  <a:lnTo>
                    <a:pt x="113" y="1041"/>
                  </a:lnTo>
                  <a:lnTo>
                    <a:pt x="114" y="1037"/>
                  </a:lnTo>
                  <a:lnTo>
                    <a:pt x="118" y="1033"/>
                  </a:lnTo>
                  <a:lnTo>
                    <a:pt x="118" y="1032"/>
                  </a:lnTo>
                  <a:lnTo>
                    <a:pt x="117" y="1031"/>
                  </a:lnTo>
                  <a:lnTo>
                    <a:pt x="111" y="1031"/>
                  </a:lnTo>
                  <a:lnTo>
                    <a:pt x="108" y="1032"/>
                  </a:lnTo>
                  <a:lnTo>
                    <a:pt x="105" y="1032"/>
                  </a:lnTo>
                  <a:lnTo>
                    <a:pt x="103" y="1033"/>
                  </a:lnTo>
                  <a:lnTo>
                    <a:pt x="102" y="1033"/>
                  </a:lnTo>
                  <a:lnTo>
                    <a:pt x="99" y="1031"/>
                  </a:lnTo>
                  <a:lnTo>
                    <a:pt x="95" y="1024"/>
                  </a:lnTo>
                  <a:lnTo>
                    <a:pt x="92" y="1015"/>
                  </a:lnTo>
                  <a:lnTo>
                    <a:pt x="92" y="1009"/>
                  </a:lnTo>
                  <a:lnTo>
                    <a:pt x="93" y="1006"/>
                  </a:lnTo>
                  <a:lnTo>
                    <a:pt x="93" y="1002"/>
                  </a:lnTo>
                  <a:lnTo>
                    <a:pt x="94" y="1000"/>
                  </a:lnTo>
                  <a:lnTo>
                    <a:pt x="94" y="996"/>
                  </a:lnTo>
                  <a:lnTo>
                    <a:pt x="93" y="995"/>
                  </a:lnTo>
                  <a:lnTo>
                    <a:pt x="89" y="995"/>
                  </a:lnTo>
                  <a:lnTo>
                    <a:pt x="83" y="993"/>
                  </a:lnTo>
                  <a:lnTo>
                    <a:pt x="78" y="987"/>
                  </a:lnTo>
                  <a:lnTo>
                    <a:pt x="76" y="978"/>
                  </a:lnTo>
                  <a:lnTo>
                    <a:pt x="74" y="969"/>
                  </a:lnTo>
                  <a:lnTo>
                    <a:pt x="79" y="961"/>
                  </a:lnTo>
                  <a:lnTo>
                    <a:pt x="85" y="951"/>
                  </a:lnTo>
                  <a:lnTo>
                    <a:pt x="91" y="942"/>
                  </a:lnTo>
                  <a:lnTo>
                    <a:pt x="90" y="936"/>
                  </a:lnTo>
                  <a:lnTo>
                    <a:pt x="85" y="932"/>
                  </a:lnTo>
                  <a:lnTo>
                    <a:pt x="80" y="928"/>
                  </a:lnTo>
                  <a:lnTo>
                    <a:pt x="77" y="923"/>
                  </a:lnTo>
                  <a:lnTo>
                    <a:pt x="72" y="917"/>
                  </a:lnTo>
                  <a:lnTo>
                    <a:pt x="65" y="911"/>
                  </a:lnTo>
                  <a:lnTo>
                    <a:pt x="56" y="906"/>
                  </a:lnTo>
                  <a:lnTo>
                    <a:pt x="49" y="901"/>
                  </a:lnTo>
                  <a:lnTo>
                    <a:pt x="44" y="897"/>
                  </a:lnTo>
                  <a:lnTo>
                    <a:pt x="40" y="891"/>
                  </a:lnTo>
                  <a:lnTo>
                    <a:pt x="40" y="888"/>
                  </a:lnTo>
                  <a:lnTo>
                    <a:pt x="42" y="886"/>
                  </a:lnTo>
                  <a:lnTo>
                    <a:pt x="42" y="885"/>
                  </a:lnTo>
                  <a:lnTo>
                    <a:pt x="40" y="883"/>
                  </a:lnTo>
                  <a:lnTo>
                    <a:pt x="38" y="881"/>
                  </a:lnTo>
                  <a:lnTo>
                    <a:pt x="36" y="877"/>
                  </a:lnTo>
                  <a:lnTo>
                    <a:pt x="34" y="875"/>
                  </a:lnTo>
                  <a:lnTo>
                    <a:pt x="33" y="873"/>
                  </a:lnTo>
                  <a:lnTo>
                    <a:pt x="33" y="870"/>
                  </a:lnTo>
                  <a:lnTo>
                    <a:pt x="34" y="867"/>
                  </a:lnTo>
                  <a:lnTo>
                    <a:pt x="36" y="866"/>
                  </a:lnTo>
                  <a:lnTo>
                    <a:pt x="39" y="863"/>
                  </a:lnTo>
                  <a:lnTo>
                    <a:pt x="38" y="860"/>
                  </a:lnTo>
                  <a:lnTo>
                    <a:pt x="33" y="856"/>
                  </a:lnTo>
                  <a:lnTo>
                    <a:pt x="24" y="851"/>
                  </a:lnTo>
                  <a:lnTo>
                    <a:pt x="16" y="847"/>
                  </a:lnTo>
                  <a:lnTo>
                    <a:pt x="10" y="842"/>
                  </a:lnTo>
                  <a:lnTo>
                    <a:pt x="5" y="839"/>
                  </a:lnTo>
                  <a:lnTo>
                    <a:pt x="3" y="837"/>
                  </a:lnTo>
                  <a:lnTo>
                    <a:pt x="2" y="833"/>
                  </a:lnTo>
                  <a:lnTo>
                    <a:pt x="2" y="831"/>
                  </a:lnTo>
                  <a:lnTo>
                    <a:pt x="4" y="825"/>
                  </a:lnTo>
                  <a:lnTo>
                    <a:pt x="4" y="822"/>
                  </a:lnTo>
                  <a:lnTo>
                    <a:pt x="3" y="820"/>
                  </a:lnTo>
                  <a:lnTo>
                    <a:pt x="3" y="819"/>
                  </a:lnTo>
                  <a:lnTo>
                    <a:pt x="2" y="817"/>
                  </a:lnTo>
                  <a:lnTo>
                    <a:pt x="2" y="813"/>
                  </a:lnTo>
                  <a:lnTo>
                    <a:pt x="1" y="811"/>
                  </a:lnTo>
                  <a:lnTo>
                    <a:pt x="4" y="808"/>
                  </a:lnTo>
                  <a:lnTo>
                    <a:pt x="8" y="806"/>
                  </a:lnTo>
                  <a:lnTo>
                    <a:pt x="12" y="800"/>
                  </a:lnTo>
                  <a:lnTo>
                    <a:pt x="14" y="795"/>
                  </a:lnTo>
                  <a:lnTo>
                    <a:pt x="14" y="784"/>
                  </a:lnTo>
                  <a:lnTo>
                    <a:pt x="13" y="783"/>
                  </a:lnTo>
                  <a:lnTo>
                    <a:pt x="11" y="783"/>
                  </a:lnTo>
                  <a:lnTo>
                    <a:pt x="9" y="784"/>
                  </a:lnTo>
                  <a:lnTo>
                    <a:pt x="5" y="784"/>
                  </a:lnTo>
                  <a:lnTo>
                    <a:pt x="2" y="785"/>
                  </a:lnTo>
                  <a:lnTo>
                    <a:pt x="0" y="784"/>
                  </a:lnTo>
                  <a:lnTo>
                    <a:pt x="1" y="780"/>
                  </a:lnTo>
                  <a:lnTo>
                    <a:pt x="3" y="775"/>
                  </a:lnTo>
                  <a:lnTo>
                    <a:pt x="11" y="768"/>
                  </a:lnTo>
                  <a:lnTo>
                    <a:pt x="13" y="766"/>
                  </a:lnTo>
                  <a:lnTo>
                    <a:pt x="13" y="763"/>
                  </a:lnTo>
                  <a:lnTo>
                    <a:pt x="10" y="757"/>
                  </a:lnTo>
                  <a:lnTo>
                    <a:pt x="12" y="750"/>
                  </a:lnTo>
                  <a:lnTo>
                    <a:pt x="19" y="746"/>
                  </a:lnTo>
                  <a:lnTo>
                    <a:pt x="22" y="745"/>
                  </a:lnTo>
                  <a:lnTo>
                    <a:pt x="28" y="745"/>
                  </a:lnTo>
                  <a:lnTo>
                    <a:pt x="32" y="746"/>
                  </a:lnTo>
                  <a:lnTo>
                    <a:pt x="38" y="746"/>
                  </a:lnTo>
                  <a:lnTo>
                    <a:pt x="42" y="743"/>
                  </a:lnTo>
                  <a:lnTo>
                    <a:pt x="44" y="739"/>
                  </a:lnTo>
                  <a:lnTo>
                    <a:pt x="45" y="735"/>
                  </a:lnTo>
                  <a:lnTo>
                    <a:pt x="46" y="729"/>
                  </a:lnTo>
                  <a:lnTo>
                    <a:pt x="46" y="727"/>
                  </a:lnTo>
                  <a:lnTo>
                    <a:pt x="39" y="724"/>
                  </a:lnTo>
                  <a:lnTo>
                    <a:pt x="37" y="724"/>
                  </a:lnTo>
                  <a:lnTo>
                    <a:pt x="35" y="723"/>
                  </a:lnTo>
                  <a:lnTo>
                    <a:pt x="33" y="723"/>
                  </a:lnTo>
                  <a:lnTo>
                    <a:pt x="31" y="721"/>
                  </a:lnTo>
                  <a:lnTo>
                    <a:pt x="31" y="714"/>
                  </a:lnTo>
                  <a:lnTo>
                    <a:pt x="27" y="708"/>
                  </a:lnTo>
                  <a:lnTo>
                    <a:pt x="25" y="703"/>
                  </a:lnTo>
                  <a:lnTo>
                    <a:pt x="25" y="698"/>
                  </a:lnTo>
                  <a:lnTo>
                    <a:pt x="26" y="696"/>
                  </a:lnTo>
                  <a:lnTo>
                    <a:pt x="27" y="695"/>
                  </a:lnTo>
                  <a:lnTo>
                    <a:pt x="26" y="693"/>
                  </a:lnTo>
                  <a:lnTo>
                    <a:pt x="25" y="690"/>
                  </a:lnTo>
                  <a:lnTo>
                    <a:pt x="22" y="686"/>
                  </a:lnTo>
                  <a:lnTo>
                    <a:pt x="21" y="681"/>
                  </a:lnTo>
                  <a:lnTo>
                    <a:pt x="23" y="674"/>
                  </a:lnTo>
                  <a:lnTo>
                    <a:pt x="25" y="669"/>
                  </a:lnTo>
                  <a:lnTo>
                    <a:pt x="26" y="663"/>
                  </a:lnTo>
                  <a:lnTo>
                    <a:pt x="28" y="659"/>
                  </a:lnTo>
                  <a:lnTo>
                    <a:pt x="33" y="652"/>
                  </a:lnTo>
                  <a:lnTo>
                    <a:pt x="38" y="647"/>
                  </a:lnTo>
                  <a:lnTo>
                    <a:pt x="44" y="644"/>
                  </a:lnTo>
                  <a:lnTo>
                    <a:pt x="54" y="640"/>
                  </a:lnTo>
                  <a:lnTo>
                    <a:pt x="63" y="633"/>
                  </a:lnTo>
                  <a:lnTo>
                    <a:pt x="65" y="630"/>
                  </a:lnTo>
                  <a:lnTo>
                    <a:pt x="65" y="628"/>
                  </a:lnTo>
                  <a:lnTo>
                    <a:pt x="62" y="627"/>
                  </a:lnTo>
                  <a:lnTo>
                    <a:pt x="55" y="627"/>
                  </a:lnTo>
                  <a:lnTo>
                    <a:pt x="51" y="628"/>
                  </a:lnTo>
                  <a:lnTo>
                    <a:pt x="49" y="628"/>
                  </a:lnTo>
                  <a:lnTo>
                    <a:pt x="47" y="629"/>
                  </a:lnTo>
                  <a:lnTo>
                    <a:pt x="44" y="630"/>
                  </a:lnTo>
                  <a:lnTo>
                    <a:pt x="39" y="630"/>
                  </a:lnTo>
                  <a:lnTo>
                    <a:pt x="38" y="628"/>
                  </a:lnTo>
                  <a:lnTo>
                    <a:pt x="37" y="627"/>
                  </a:lnTo>
                  <a:lnTo>
                    <a:pt x="36" y="625"/>
                  </a:lnTo>
                  <a:lnTo>
                    <a:pt x="35" y="624"/>
                  </a:lnTo>
                  <a:lnTo>
                    <a:pt x="34" y="624"/>
                  </a:lnTo>
                  <a:lnTo>
                    <a:pt x="24" y="634"/>
                  </a:lnTo>
                  <a:lnTo>
                    <a:pt x="23" y="633"/>
                  </a:lnTo>
                  <a:lnTo>
                    <a:pt x="22" y="627"/>
                  </a:lnTo>
                  <a:lnTo>
                    <a:pt x="22" y="579"/>
                  </a:lnTo>
                  <a:lnTo>
                    <a:pt x="21" y="577"/>
                  </a:lnTo>
                  <a:lnTo>
                    <a:pt x="19" y="573"/>
                  </a:lnTo>
                  <a:lnTo>
                    <a:pt x="15" y="567"/>
                  </a:lnTo>
                  <a:lnTo>
                    <a:pt x="15" y="565"/>
                  </a:lnTo>
                  <a:lnTo>
                    <a:pt x="16" y="564"/>
                  </a:lnTo>
                  <a:lnTo>
                    <a:pt x="19" y="562"/>
                  </a:lnTo>
                  <a:lnTo>
                    <a:pt x="21" y="562"/>
                  </a:lnTo>
                  <a:lnTo>
                    <a:pt x="24" y="561"/>
                  </a:lnTo>
                  <a:lnTo>
                    <a:pt x="26" y="560"/>
                  </a:lnTo>
                  <a:lnTo>
                    <a:pt x="31" y="557"/>
                  </a:lnTo>
                  <a:lnTo>
                    <a:pt x="39" y="544"/>
                  </a:lnTo>
                  <a:lnTo>
                    <a:pt x="42" y="538"/>
                  </a:lnTo>
                  <a:lnTo>
                    <a:pt x="44" y="535"/>
                  </a:lnTo>
                  <a:lnTo>
                    <a:pt x="49" y="533"/>
                  </a:lnTo>
                  <a:lnTo>
                    <a:pt x="57" y="532"/>
                  </a:lnTo>
                  <a:lnTo>
                    <a:pt x="63" y="531"/>
                  </a:lnTo>
                  <a:lnTo>
                    <a:pt x="69" y="528"/>
                  </a:lnTo>
                  <a:lnTo>
                    <a:pt x="77" y="523"/>
                  </a:lnTo>
                  <a:lnTo>
                    <a:pt x="85" y="517"/>
                  </a:lnTo>
                  <a:lnTo>
                    <a:pt x="92" y="512"/>
                  </a:lnTo>
                  <a:lnTo>
                    <a:pt x="96" y="508"/>
                  </a:lnTo>
                  <a:lnTo>
                    <a:pt x="102" y="499"/>
                  </a:lnTo>
                  <a:lnTo>
                    <a:pt x="107" y="487"/>
                  </a:lnTo>
                  <a:lnTo>
                    <a:pt x="112" y="478"/>
                  </a:lnTo>
                  <a:lnTo>
                    <a:pt x="113" y="475"/>
                  </a:lnTo>
                  <a:lnTo>
                    <a:pt x="114" y="473"/>
                  </a:lnTo>
                  <a:lnTo>
                    <a:pt x="116" y="466"/>
                  </a:lnTo>
                  <a:lnTo>
                    <a:pt x="117" y="464"/>
                  </a:lnTo>
                  <a:lnTo>
                    <a:pt x="117" y="463"/>
                  </a:lnTo>
                  <a:lnTo>
                    <a:pt x="116" y="462"/>
                  </a:lnTo>
                  <a:lnTo>
                    <a:pt x="120" y="453"/>
                  </a:lnTo>
                  <a:lnTo>
                    <a:pt x="122" y="449"/>
                  </a:lnTo>
                  <a:lnTo>
                    <a:pt x="122" y="442"/>
                  </a:lnTo>
                  <a:lnTo>
                    <a:pt x="120" y="437"/>
                  </a:lnTo>
                  <a:lnTo>
                    <a:pt x="120" y="430"/>
                  </a:lnTo>
                  <a:lnTo>
                    <a:pt x="119" y="423"/>
                  </a:lnTo>
                  <a:lnTo>
                    <a:pt x="116" y="413"/>
                  </a:lnTo>
                  <a:lnTo>
                    <a:pt x="107" y="389"/>
                  </a:lnTo>
                  <a:lnTo>
                    <a:pt x="103" y="379"/>
                  </a:lnTo>
                  <a:lnTo>
                    <a:pt x="101" y="373"/>
                  </a:lnTo>
                  <a:lnTo>
                    <a:pt x="101" y="367"/>
                  </a:lnTo>
                  <a:lnTo>
                    <a:pt x="103" y="357"/>
                  </a:lnTo>
                  <a:lnTo>
                    <a:pt x="105" y="342"/>
                  </a:lnTo>
                  <a:lnTo>
                    <a:pt x="107" y="324"/>
                  </a:lnTo>
                  <a:lnTo>
                    <a:pt x="111" y="306"/>
                  </a:lnTo>
                  <a:lnTo>
                    <a:pt x="117" y="266"/>
                  </a:lnTo>
                  <a:lnTo>
                    <a:pt x="120" y="249"/>
                  </a:lnTo>
                  <a:lnTo>
                    <a:pt x="124" y="233"/>
                  </a:lnTo>
                  <a:lnTo>
                    <a:pt x="125" y="222"/>
                  </a:lnTo>
                  <a:lnTo>
                    <a:pt x="126" y="216"/>
                  </a:lnTo>
                  <a:lnTo>
                    <a:pt x="126" y="207"/>
                  </a:lnTo>
                  <a:lnTo>
                    <a:pt x="125" y="198"/>
                  </a:lnTo>
                  <a:lnTo>
                    <a:pt x="124" y="191"/>
                  </a:lnTo>
                  <a:lnTo>
                    <a:pt x="123" y="185"/>
                  </a:lnTo>
                  <a:lnTo>
                    <a:pt x="124" y="181"/>
                  </a:lnTo>
                  <a:lnTo>
                    <a:pt x="127" y="175"/>
                  </a:lnTo>
                  <a:lnTo>
                    <a:pt x="130" y="169"/>
                  </a:lnTo>
                  <a:lnTo>
                    <a:pt x="131" y="161"/>
                  </a:lnTo>
                  <a:lnTo>
                    <a:pt x="130" y="154"/>
                  </a:lnTo>
                  <a:lnTo>
                    <a:pt x="126" y="146"/>
                  </a:lnTo>
                  <a:lnTo>
                    <a:pt x="125" y="140"/>
                  </a:lnTo>
                  <a:lnTo>
                    <a:pt x="126" y="136"/>
                  </a:lnTo>
                  <a:lnTo>
                    <a:pt x="127" y="133"/>
                  </a:lnTo>
                  <a:lnTo>
                    <a:pt x="129" y="129"/>
                  </a:lnTo>
                  <a:lnTo>
                    <a:pt x="130" y="125"/>
                  </a:lnTo>
                  <a:lnTo>
                    <a:pt x="131" y="116"/>
                  </a:lnTo>
                  <a:lnTo>
                    <a:pt x="129" y="105"/>
                  </a:lnTo>
                  <a:lnTo>
                    <a:pt x="125" y="96"/>
                  </a:lnTo>
                  <a:lnTo>
                    <a:pt x="117" y="93"/>
                  </a:lnTo>
                  <a:lnTo>
                    <a:pt x="108" y="94"/>
                  </a:lnTo>
                  <a:lnTo>
                    <a:pt x="99" y="97"/>
                  </a:lnTo>
                  <a:lnTo>
                    <a:pt x="86" y="101"/>
                  </a:lnTo>
                  <a:lnTo>
                    <a:pt x="74" y="103"/>
                  </a:lnTo>
                  <a:lnTo>
                    <a:pt x="65" y="102"/>
                  </a:lnTo>
                  <a:lnTo>
                    <a:pt x="54" y="99"/>
                  </a:lnTo>
                  <a:lnTo>
                    <a:pt x="44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7" y="90"/>
                  </a:lnTo>
                  <a:lnTo>
                    <a:pt x="42" y="83"/>
                  </a:lnTo>
                  <a:lnTo>
                    <a:pt x="46" y="75"/>
                  </a:lnTo>
                  <a:lnTo>
                    <a:pt x="49" y="69"/>
                  </a:lnTo>
                  <a:lnTo>
                    <a:pt x="50" y="63"/>
                  </a:lnTo>
                  <a:lnTo>
                    <a:pt x="50" y="57"/>
                  </a:lnTo>
                  <a:lnTo>
                    <a:pt x="49" y="46"/>
                  </a:lnTo>
                  <a:lnTo>
                    <a:pt x="47" y="20"/>
                  </a:lnTo>
                  <a:lnTo>
                    <a:pt x="46" y="9"/>
                  </a:lnTo>
                  <a:lnTo>
                    <a:pt x="45" y="1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9DA48349-3AC5-77D3-3DB8-3220CA5B6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9745" y="5272709"/>
              <a:ext cx="486832" cy="426835"/>
            </a:xfrm>
            <a:custGeom>
              <a:avLst/>
              <a:gdLst/>
              <a:ahLst/>
              <a:cxnLst>
                <a:cxn ang="0">
                  <a:pos x="190" y="2"/>
                </a:cxn>
                <a:cxn ang="0">
                  <a:pos x="196" y="28"/>
                </a:cxn>
                <a:cxn ang="0">
                  <a:pos x="188" y="52"/>
                </a:cxn>
                <a:cxn ang="0">
                  <a:pos x="196" y="59"/>
                </a:cxn>
                <a:cxn ang="0">
                  <a:pos x="210" y="55"/>
                </a:cxn>
                <a:cxn ang="0">
                  <a:pos x="212" y="68"/>
                </a:cxn>
                <a:cxn ang="0">
                  <a:pos x="235" y="93"/>
                </a:cxn>
                <a:cxn ang="0">
                  <a:pos x="256" y="99"/>
                </a:cxn>
                <a:cxn ang="0">
                  <a:pos x="277" y="101"/>
                </a:cxn>
                <a:cxn ang="0">
                  <a:pos x="278" y="113"/>
                </a:cxn>
                <a:cxn ang="0">
                  <a:pos x="264" y="131"/>
                </a:cxn>
                <a:cxn ang="0">
                  <a:pos x="260" y="133"/>
                </a:cxn>
                <a:cxn ang="0">
                  <a:pos x="254" y="139"/>
                </a:cxn>
                <a:cxn ang="0">
                  <a:pos x="251" y="154"/>
                </a:cxn>
                <a:cxn ang="0">
                  <a:pos x="240" y="170"/>
                </a:cxn>
                <a:cxn ang="0">
                  <a:pos x="187" y="229"/>
                </a:cxn>
                <a:cxn ang="0">
                  <a:pos x="174" y="240"/>
                </a:cxn>
                <a:cxn ang="0">
                  <a:pos x="167" y="245"/>
                </a:cxn>
                <a:cxn ang="0">
                  <a:pos x="146" y="238"/>
                </a:cxn>
                <a:cxn ang="0">
                  <a:pos x="130" y="230"/>
                </a:cxn>
                <a:cxn ang="0">
                  <a:pos x="124" y="222"/>
                </a:cxn>
                <a:cxn ang="0">
                  <a:pos x="119" y="213"/>
                </a:cxn>
                <a:cxn ang="0">
                  <a:pos x="111" y="211"/>
                </a:cxn>
                <a:cxn ang="0">
                  <a:pos x="102" y="205"/>
                </a:cxn>
                <a:cxn ang="0">
                  <a:pos x="88" y="172"/>
                </a:cxn>
                <a:cxn ang="0">
                  <a:pos x="73" y="132"/>
                </a:cxn>
                <a:cxn ang="0">
                  <a:pos x="62" y="110"/>
                </a:cxn>
                <a:cxn ang="0">
                  <a:pos x="32" y="97"/>
                </a:cxn>
                <a:cxn ang="0">
                  <a:pos x="13" y="109"/>
                </a:cxn>
                <a:cxn ang="0">
                  <a:pos x="1" y="114"/>
                </a:cxn>
                <a:cxn ang="0">
                  <a:pos x="13" y="98"/>
                </a:cxn>
                <a:cxn ang="0">
                  <a:pos x="23" y="87"/>
                </a:cxn>
                <a:cxn ang="0">
                  <a:pos x="19" y="64"/>
                </a:cxn>
                <a:cxn ang="0">
                  <a:pos x="24" y="47"/>
                </a:cxn>
                <a:cxn ang="0">
                  <a:pos x="46" y="37"/>
                </a:cxn>
                <a:cxn ang="0">
                  <a:pos x="65" y="42"/>
                </a:cxn>
                <a:cxn ang="0">
                  <a:pos x="92" y="22"/>
                </a:cxn>
                <a:cxn ang="0">
                  <a:pos x="122" y="4"/>
                </a:cxn>
                <a:cxn ang="0">
                  <a:pos x="123" y="9"/>
                </a:cxn>
                <a:cxn ang="0">
                  <a:pos x="137" y="12"/>
                </a:cxn>
                <a:cxn ang="0">
                  <a:pos x="149" y="18"/>
                </a:cxn>
                <a:cxn ang="0">
                  <a:pos x="156" y="23"/>
                </a:cxn>
                <a:cxn ang="0">
                  <a:pos x="168" y="12"/>
                </a:cxn>
                <a:cxn ang="0">
                  <a:pos x="180" y="0"/>
                </a:cxn>
              </a:cxnLst>
              <a:rect l="0" t="0" r="r" b="b"/>
              <a:pathLst>
                <a:path w="284" h="249">
                  <a:moveTo>
                    <a:pt x="180" y="0"/>
                  </a:moveTo>
                  <a:lnTo>
                    <a:pt x="183" y="0"/>
                  </a:lnTo>
                  <a:lnTo>
                    <a:pt x="190" y="2"/>
                  </a:lnTo>
                  <a:lnTo>
                    <a:pt x="193" y="6"/>
                  </a:lnTo>
                  <a:lnTo>
                    <a:pt x="194" y="12"/>
                  </a:lnTo>
                  <a:lnTo>
                    <a:pt x="196" y="28"/>
                  </a:lnTo>
                  <a:lnTo>
                    <a:pt x="196" y="33"/>
                  </a:lnTo>
                  <a:lnTo>
                    <a:pt x="195" y="38"/>
                  </a:lnTo>
                  <a:lnTo>
                    <a:pt x="188" y="52"/>
                  </a:lnTo>
                  <a:lnTo>
                    <a:pt x="188" y="57"/>
                  </a:lnTo>
                  <a:lnTo>
                    <a:pt x="191" y="59"/>
                  </a:lnTo>
                  <a:lnTo>
                    <a:pt x="196" y="59"/>
                  </a:lnTo>
                  <a:lnTo>
                    <a:pt x="202" y="57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1" y="55"/>
                  </a:lnTo>
                  <a:lnTo>
                    <a:pt x="212" y="56"/>
                  </a:lnTo>
                  <a:lnTo>
                    <a:pt x="212" y="68"/>
                  </a:lnTo>
                  <a:lnTo>
                    <a:pt x="215" y="74"/>
                  </a:lnTo>
                  <a:lnTo>
                    <a:pt x="229" y="88"/>
                  </a:lnTo>
                  <a:lnTo>
                    <a:pt x="235" y="93"/>
                  </a:lnTo>
                  <a:lnTo>
                    <a:pt x="241" y="97"/>
                  </a:lnTo>
                  <a:lnTo>
                    <a:pt x="248" y="98"/>
                  </a:lnTo>
                  <a:lnTo>
                    <a:pt x="256" y="99"/>
                  </a:lnTo>
                  <a:lnTo>
                    <a:pt x="272" y="99"/>
                  </a:lnTo>
                  <a:lnTo>
                    <a:pt x="274" y="100"/>
                  </a:lnTo>
                  <a:lnTo>
                    <a:pt x="277" y="101"/>
                  </a:lnTo>
                  <a:lnTo>
                    <a:pt x="280" y="104"/>
                  </a:lnTo>
                  <a:lnTo>
                    <a:pt x="284" y="106"/>
                  </a:lnTo>
                  <a:lnTo>
                    <a:pt x="278" y="113"/>
                  </a:lnTo>
                  <a:lnTo>
                    <a:pt x="272" y="120"/>
                  </a:lnTo>
                  <a:lnTo>
                    <a:pt x="267" y="125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2"/>
                  </a:lnTo>
                  <a:lnTo>
                    <a:pt x="260" y="133"/>
                  </a:lnTo>
                  <a:lnTo>
                    <a:pt x="257" y="135"/>
                  </a:lnTo>
                  <a:lnTo>
                    <a:pt x="256" y="137"/>
                  </a:lnTo>
                  <a:lnTo>
                    <a:pt x="254" y="139"/>
                  </a:lnTo>
                  <a:lnTo>
                    <a:pt x="254" y="142"/>
                  </a:lnTo>
                  <a:lnTo>
                    <a:pt x="253" y="147"/>
                  </a:lnTo>
                  <a:lnTo>
                    <a:pt x="251" y="154"/>
                  </a:lnTo>
                  <a:lnTo>
                    <a:pt x="248" y="159"/>
                  </a:lnTo>
                  <a:lnTo>
                    <a:pt x="244" y="162"/>
                  </a:lnTo>
                  <a:lnTo>
                    <a:pt x="240" y="170"/>
                  </a:lnTo>
                  <a:lnTo>
                    <a:pt x="227" y="188"/>
                  </a:lnTo>
                  <a:lnTo>
                    <a:pt x="221" y="195"/>
                  </a:lnTo>
                  <a:lnTo>
                    <a:pt x="187" y="229"/>
                  </a:lnTo>
                  <a:lnTo>
                    <a:pt x="182" y="234"/>
                  </a:lnTo>
                  <a:lnTo>
                    <a:pt x="179" y="236"/>
                  </a:lnTo>
                  <a:lnTo>
                    <a:pt x="174" y="240"/>
                  </a:lnTo>
                  <a:lnTo>
                    <a:pt x="172" y="241"/>
                  </a:lnTo>
                  <a:lnTo>
                    <a:pt x="170" y="244"/>
                  </a:lnTo>
                  <a:lnTo>
                    <a:pt x="167" y="245"/>
                  </a:lnTo>
                  <a:lnTo>
                    <a:pt x="164" y="247"/>
                  </a:lnTo>
                  <a:lnTo>
                    <a:pt x="163" y="249"/>
                  </a:lnTo>
                  <a:lnTo>
                    <a:pt x="146" y="238"/>
                  </a:lnTo>
                  <a:lnTo>
                    <a:pt x="139" y="234"/>
                  </a:lnTo>
                  <a:lnTo>
                    <a:pt x="135" y="233"/>
                  </a:lnTo>
                  <a:lnTo>
                    <a:pt x="130" y="230"/>
                  </a:lnTo>
                  <a:lnTo>
                    <a:pt x="128" y="227"/>
                  </a:lnTo>
                  <a:lnTo>
                    <a:pt x="126" y="225"/>
                  </a:lnTo>
                  <a:lnTo>
                    <a:pt x="124" y="222"/>
                  </a:lnTo>
                  <a:lnTo>
                    <a:pt x="123" y="218"/>
                  </a:lnTo>
                  <a:lnTo>
                    <a:pt x="121" y="214"/>
                  </a:lnTo>
                  <a:lnTo>
                    <a:pt x="119" y="213"/>
                  </a:lnTo>
                  <a:lnTo>
                    <a:pt x="117" y="212"/>
                  </a:lnTo>
                  <a:lnTo>
                    <a:pt x="114" y="211"/>
                  </a:lnTo>
                  <a:lnTo>
                    <a:pt x="111" y="211"/>
                  </a:lnTo>
                  <a:lnTo>
                    <a:pt x="108" y="210"/>
                  </a:lnTo>
                  <a:lnTo>
                    <a:pt x="105" y="208"/>
                  </a:lnTo>
                  <a:lnTo>
                    <a:pt x="102" y="205"/>
                  </a:lnTo>
                  <a:lnTo>
                    <a:pt x="98" y="198"/>
                  </a:lnTo>
                  <a:lnTo>
                    <a:pt x="93" y="185"/>
                  </a:lnTo>
                  <a:lnTo>
                    <a:pt x="88" y="172"/>
                  </a:lnTo>
                  <a:lnTo>
                    <a:pt x="83" y="158"/>
                  </a:lnTo>
                  <a:lnTo>
                    <a:pt x="78" y="144"/>
                  </a:lnTo>
                  <a:lnTo>
                    <a:pt x="73" y="132"/>
                  </a:lnTo>
                  <a:lnTo>
                    <a:pt x="70" y="122"/>
                  </a:lnTo>
                  <a:lnTo>
                    <a:pt x="68" y="116"/>
                  </a:lnTo>
                  <a:lnTo>
                    <a:pt x="62" y="110"/>
                  </a:lnTo>
                  <a:lnTo>
                    <a:pt x="53" y="103"/>
                  </a:lnTo>
                  <a:lnTo>
                    <a:pt x="42" y="99"/>
                  </a:lnTo>
                  <a:lnTo>
                    <a:pt x="32" y="97"/>
                  </a:lnTo>
                  <a:lnTo>
                    <a:pt x="25" y="99"/>
                  </a:lnTo>
                  <a:lnTo>
                    <a:pt x="19" y="103"/>
                  </a:lnTo>
                  <a:lnTo>
                    <a:pt x="13" y="109"/>
                  </a:lnTo>
                  <a:lnTo>
                    <a:pt x="7" y="113"/>
                  </a:lnTo>
                  <a:lnTo>
                    <a:pt x="3" y="114"/>
                  </a:lnTo>
                  <a:lnTo>
                    <a:pt x="1" y="114"/>
                  </a:lnTo>
                  <a:lnTo>
                    <a:pt x="0" y="113"/>
                  </a:lnTo>
                  <a:lnTo>
                    <a:pt x="7" y="104"/>
                  </a:lnTo>
                  <a:lnTo>
                    <a:pt x="13" y="98"/>
                  </a:lnTo>
                  <a:lnTo>
                    <a:pt x="19" y="93"/>
                  </a:lnTo>
                  <a:lnTo>
                    <a:pt x="22" y="90"/>
                  </a:lnTo>
                  <a:lnTo>
                    <a:pt x="23" y="87"/>
                  </a:lnTo>
                  <a:lnTo>
                    <a:pt x="22" y="80"/>
                  </a:lnTo>
                  <a:lnTo>
                    <a:pt x="20" y="71"/>
                  </a:lnTo>
                  <a:lnTo>
                    <a:pt x="19" y="64"/>
                  </a:lnTo>
                  <a:lnTo>
                    <a:pt x="18" y="58"/>
                  </a:lnTo>
                  <a:lnTo>
                    <a:pt x="19" y="53"/>
                  </a:lnTo>
                  <a:lnTo>
                    <a:pt x="24" y="47"/>
                  </a:lnTo>
                  <a:lnTo>
                    <a:pt x="32" y="43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5" y="40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5" y="38"/>
                  </a:lnTo>
                  <a:lnTo>
                    <a:pt x="83" y="31"/>
                  </a:lnTo>
                  <a:lnTo>
                    <a:pt x="92" y="22"/>
                  </a:lnTo>
                  <a:lnTo>
                    <a:pt x="100" y="15"/>
                  </a:lnTo>
                  <a:lnTo>
                    <a:pt x="110" y="10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7"/>
                  </a:lnTo>
                  <a:lnTo>
                    <a:pt x="123" y="9"/>
                  </a:lnTo>
                  <a:lnTo>
                    <a:pt x="125" y="12"/>
                  </a:lnTo>
                  <a:lnTo>
                    <a:pt x="128" y="14"/>
                  </a:lnTo>
                  <a:lnTo>
                    <a:pt x="137" y="12"/>
                  </a:lnTo>
                  <a:lnTo>
                    <a:pt x="141" y="12"/>
                  </a:lnTo>
                  <a:lnTo>
                    <a:pt x="145" y="13"/>
                  </a:lnTo>
                  <a:lnTo>
                    <a:pt x="149" y="18"/>
                  </a:lnTo>
                  <a:lnTo>
                    <a:pt x="150" y="20"/>
                  </a:lnTo>
                  <a:lnTo>
                    <a:pt x="152" y="22"/>
                  </a:lnTo>
                  <a:lnTo>
                    <a:pt x="156" y="23"/>
                  </a:lnTo>
                  <a:lnTo>
                    <a:pt x="160" y="22"/>
                  </a:lnTo>
                  <a:lnTo>
                    <a:pt x="163" y="18"/>
                  </a:lnTo>
                  <a:lnTo>
                    <a:pt x="168" y="12"/>
                  </a:lnTo>
                  <a:lnTo>
                    <a:pt x="171" y="6"/>
                  </a:lnTo>
                  <a:lnTo>
                    <a:pt x="173" y="2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CC5BB2B9-D588-EF53-8133-CAB4ADAD3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012" y="5402988"/>
              <a:ext cx="385695" cy="423407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14" y="3"/>
                </a:cxn>
                <a:cxn ang="0">
                  <a:pos x="218" y="6"/>
                </a:cxn>
                <a:cxn ang="0">
                  <a:pos x="225" y="15"/>
                </a:cxn>
                <a:cxn ang="0">
                  <a:pos x="217" y="26"/>
                </a:cxn>
                <a:cxn ang="0">
                  <a:pos x="199" y="48"/>
                </a:cxn>
                <a:cxn ang="0">
                  <a:pos x="173" y="75"/>
                </a:cxn>
                <a:cxn ang="0">
                  <a:pos x="150" y="101"/>
                </a:cxn>
                <a:cxn ang="0">
                  <a:pos x="134" y="120"/>
                </a:cxn>
                <a:cxn ang="0">
                  <a:pos x="112" y="138"/>
                </a:cxn>
                <a:cxn ang="0">
                  <a:pos x="96" y="147"/>
                </a:cxn>
                <a:cxn ang="0">
                  <a:pos x="94" y="157"/>
                </a:cxn>
                <a:cxn ang="0">
                  <a:pos x="91" y="175"/>
                </a:cxn>
                <a:cxn ang="0">
                  <a:pos x="83" y="194"/>
                </a:cxn>
                <a:cxn ang="0">
                  <a:pos x="72" y="214"/>
                </a:cxn>
                <a:cxn ang="0">
                  <a:pos x="60" y="228"/>
                </a:cxn>
                <a:cxn ang="0">
                  <a:pos x="51" y="241"/>
                </a:cxn>
                <a:cxn ang="0">
                  <a:pos x="42" y="247"/>
                </a:cxn>
                <a:cxn ang="0">
                  <a:pos x="37" y="245"/>
                </a:cxn>
                <a:cxn ang="0">
                  <a:pos x="33" y="241"/>
                </a:cxn>
                <a:cxn ang="0">
                  <a:pos x="28" y="234"/>
                </a:cxn>
                <a:cxn ang="0">
                  <a:pos x="15" y="232"/>
                </a:cxn>
                <a:cxn ang="0">
                  <a:pos x="3" y="213"/>
                </a:cxn>
                <a:cxn ang="0">
                  <a:pos x="0" y="192"/>
                </a:cxn>
                <a:cxn ang="0">
                  <a:pos x="10" y="166"/>
                </a:cxn>
                <a:cxn ang="0">
                  <a:pos x="21" y="149"/>
                </a:cxn>
                <a:cxn ang="0">
                  <a:pos x="35" y="126"/>
                </a:cxn>
                <a:cxn ang="0">
                  <a:pos x="54" y="98"/>
                </a:cxn>
                <a:cxn ang="0">
                  <a:pos x="60" y="94"/>
                </a:cxn>
                <a:cxn ang="0">
                  <a:pos x="67" y="100"/>
                </a:cxn>
                <a:cxn ang="0">
                  <a:pos x="73" y="102"/>
                </a:cxn>
                <a:cxn ang="0">
                  <a:pos x="77" y="95"/>
                </a:cxn>
                <a:cxn ang="0">
                  <a:pos x="89" y="82"/>
                </a:cxn>
                <a:cxn ang="0">
                  <a:pos x="99" y="71"/>
                </a:cxn>
                <a:cxn ang="0">
                  <a:pos x="91" y="72"/>
                </a:cxn>
                <a:cxn ang="0">
                  <a:pos x="74" y="79"/>
                </a:cxn>
                <a:cxn ang="0">
                  <a:pos x="56" y="85"/>
                </a:cxn>
                <a:cxn ang="0">
                  <a:pos x="48" y="89"/>
                </a:cxn>
                <a:cxn ang="0">
                  <a:pos x="37" y="91"/>
                </a:cxn>
                <a:cxn ang="0">
                  <a:pos x="40" y="78"/>
                </a:cxn>
                <a:cxn ang="0">
                  <a:pos x="45" y="69"/>
                </a:cxn>
                <a:cxn ang="0">
                  <a:pos x="45" y="64"/>
                </a:cxn>
                <a:cxn ang="0">
                  <a:pos x="43" y="59"/>
                </a:cxn>
                <a:cxn ang="0">
                  <a:pos x="41" y="56"/>
                </a:cxn>
                <a:cxn ang="0">
                  <a:pos x="44" y="49"/>
                </a:cxn>
                <a:cxn ang="0">
                  <a:pos x="55" y="37"/>
                </a:cxn>
                <a:cxn ang="0">
                  <a:pos x="63" y="33"/>
                </a:cxn>
                <a:cxn ang="0">
                  <a:pos x="68" y="36"/>
                </a:cxn>
                <a:cxn ang="0">
                  <a:pos x="88" y="33"/>
                </a:cxn>
                <a:cxn ang="0">
                  <a:pos x="96" y="34"/>
                </a:cxn>
                <a:cxn ang="0">
                  <a:pos x="108" y="35"/>
                </a:cxn>
                <a:cxn ang="0">
                  <a:pos x="120" y="26"/>
                </a:cxn>
                <a:cxn ang="0">
                  <a:pos x="135" y="21"/>
                </a:cxn>
                <a:cxn ang="0">
                  <a:pos x="150" y="17"/>
                </a:cxn>
                <a:cxn ang="0">
                  <a:pos x="153" y="12"/>
                </a:cxn>
                <a:cxn ang="0">
                  <a:pos x="159" y="3"/>
                </a:cxn>
                <a:cxn ang="0">
                  <a:pos x="165" y="1"/>
                </a:cxn>
                <a:cxn ang="0">
                  <a:pos x="173" y="12"/>
                </a:cxn>
                <a:cxn ang="0">
                  <a:pos x="183" y="9"/>
                </a:cxn>
                <a:cxn ang="0">
                  <a:pos x="202" y="0"/>
                </a:cxn>
              </a:cxnLst>
              <a:rect l="0" t="0" r="r" b="b"/>
              <a:pathLst>
                <a:path w="225" h="247">
                  <a:moveTo>
                    <a:pt x="202" y="0"/>
                  </a:moveTo>
                  <a:lnTo>
                    <a:pt x="209" y="0"/>
                  </a:lnTo>
                  <a:lnTo>
                    <a:pt x="211" y="1"/>
                  </a:lnTo>
                  <a:lnTo>
                    <a:pt x="214" y="3"/>
                  </a:lnTo>
                  <a:lnTo>
                    <a:pt x="216" y="5"/>
                  </a:lnTo>
                  <a:lnTo>
                    <a:pt x="218" y="6"/>
                  </a:lnTo>
                  <a:lnTo>
                    <a:pt x="223" y="11"/>
                  </a:lnTo>
                  <a:lnTo>
                    <a:pt x="225" y="15"/>
                  </a:lnTo>
                  <a:lnTo>
                    <a:pt x="223" y="18"/>
                  </a:lnTo>
                  <a:lnTo>
                    <a:pt x="217" y="26"/>
                  </a:lnTo>
                  <a:lnTo>
                    <a:pt x="209" y="36"/>
                  </a:lnTo>
                  <a:lnTo>
                    <a:pt x="199" y="48"/>
                  </a:lnTo>
                  <a:lnTo>
                    <a:pt x="187" y="61"/>
                  </a:lnTo>
                  <a:lnTo>
                    <a:pt x="173" y="75"/>
                  </a:lnTo>
                  <a:lnTo>
                    <a:pt x="161" y="89"/>
                  </a:lnTo>
                  <a:lnTo>
                    <a:pt x="150" y="101"/>
                  </a:lnTo>
                  <a:lnTo>
                    <a:pt x="141" y="112"/>
                  </a:lnTo>
                  <a:lnTo>
                    <a:pt x="134" y="120"/>
                  </a:lnTo>
                  <a:lnTo>
                    <a:pt x="122" y="132"/>
                  </a:lnTo>
                  <a:lnTo>
                    <a:pt x="112" y="138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2" y="151"/>
                  </a:lnTo>
                  <a:lnTo>
                    <a:pt x="94" y="157"/>
                  </a:lnTo>
                  <a:lnTo>
                    <a:pt x="94" y="170"/>
                  </a:lnTo>
                  <a:lnTo>
                    <a:pt x="91" y="175"/>
                  </a:lnTo>
                  <a:lnTo>
                    <a:pt x="88" y="184"/>
                  </a:lnTo>
                  <a:lnTo>
                    <a:pt x="83" y="194"/>
                  </a:lnTo>
                  <a:lnTo>
                    <a:pt x="77" y="205"/>
                  </a:lnTo>
                  <a:lnTo>
                    <a:pt x="72" y="214"/>
                  </a:lnTo>
                  <a:lnTo>
                    <a:pt x="67" y="220"/>
                  </a:lnTo>
                  <a:lnTo>
                    <a:pt x="60" y="228"/>
                  </a:lnTo>
                  <a:lnTo>
                    <a:pt x="56" y="234"/>
                  </a:lnTo>
                  <a:lnTo>
                    <a:pt x="51" y="241"/>
                  </a:lnTo>
                  <a:lnTo>
                    <a:pt x="45" y="245"/>
                  </a:lnTo>
                  <a:lnTo>
                    <a:pt x="42" y="247"/>
                  </a:lnTo>
                  <a:lnTo>
                    <a:pt x="39" y="247"/>
                  </a:lnTo>
                  <a:lnTo>
                    <a:pt x="37" y="245"/>
                  </a:lnTo>
                  <a:lnTo>
                    <a:pt x="35" y="243"/>
                  </a:lnTo>
                  <a:lnTo>
                    <a:pt x="33" y="241"/>
                  </a:lnTo>
                  <a:lnTo>
                    <a:pt x="32" y="239"/>
                  </a:lnTo>
                  <a:lnTo>
                    <a:pt x="28" y="234"/>
                  </a:lnTo>
                  <a:lnTo>
                    <a:pt x="18" y="234"/>
                  </a:lnTo>
                  <a:lnTo>
                    <a:pt x="15" y="232"/>
                  </a:lnTo>
                  <a:lnTo>
                    <a:pt x="9" y="228"/>
                  </a:lnTo>
                  <a:lnTo>
                    <a:pt x="3" y="213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80"/>
                  </a:lnTo>
                  <a:lnTo>
                    <a:pt x="10" y="166"/>
                  </a:lnTo>
                  <a:lnTo>
                    <a:pt x="16" y="159"/>
                  </a:lnTo>
                  <a:lnTo>
                    <a:pt x="21" y="149"/>
                  </a:lnTo>
                  <a:lnTo>
                    <a:pt x="29" y="137"/>
                  </a:lnTo>
                  <a:lnTo>
                    <a:pt x="35" y="126"/>
                  </a:lnTo>
                  <a:lnTo>
                    <a:pt x="43" y="115"/>
                  </a:lnTo>
                  <a:lnTo>
                    <a:pt x="54" y="98"/>
                  </a:lnTo>
                  <a:lnTo>
                    <a:pt x="57" y="95"/>
                  </a:lnTo>
                  <a:lnTo>
                    <a:pt x="60" y="94"/>
                  </a:lnTo>
                  <a:lnTo>
                    <a:pt x="66" y="97"/>
                  </a:lnTo>
                  <a:lnTo>
                    <a:pt x="67" y="100"/>
                  </a:lnTo>
                  <a:lnTo>
                    <a:pt x="71" y="103"/>
                  </a:lnTo>
                  <a:lnTo>
                    <a:pt x="73" y="102"/>
                  </a:lnTo>
                  <a:lnTo>
                    <a:pt x="76" y="98"/>
                  </a:lnTo>
                  <a:lnTo>
                    <a:pt x="77" y="95"/>
                  </a:lnTo>
                  <a:lnTo>
                    <a:pt x="84" y="89"/>
                  </a:lnTo>
                  <a:lnTo>
                    <a:pt x="89" y="82"/>
                  </a:lnTo>
                  <a:lnTo>
                    <a:pt x="96" y="75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1" y="72"/>
                  </a:lnTo>
                  <a:lnTo>
                    <a:pt x="84" y="75"/>
                  </a:lnTo>
                  <a:lnTo>
                    <a:pt x="74" y="79"/>
                  </a:lnTo>
                  <a:lnTo>
                    <a:pt x="64" y="83"/>
                  </a:lnTo>
                  <a:lnTo>
                    <a:pt x="56" y="85"/>
                  </a:lnTo>
                  <a:lnTo>
                    <a:pt x="51" y="88"/>
                  </a:lnTo>
                  <a:lnTo>
                    <a:pt x="48" y="89"/>
                  </a:lnTo>
                  <a:lnTo>
                    <a:pt x="44" y="91"/>
                  </a:lnTo>
                  <a:lnTo>
                    <a:pt x="37" y="91"/>
                  </a:lnTo>
                  <a:lnTo>
                    <a:pt x="35" y="89"/>
                  </a:lnTo>
                  <a:lnTo>
                    <a:pt x="40" y="78"/>
                  </a:lnTo>
                  <a:lnTo>
                    <a:pt x="43" y="72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4" y="49"/>
                  </a:lnTo>
                  <a:lnTo>
                    <a:pt x="49" y="44"/>
                  </a:lnTo>
                  <a:lnTo>
                    <a:pt x="55" y="37"/>
                  </a:lnTo>
                  <a:lnTo>
                    <a:pt x="61" y="30"/>
                  </a:lnTo>
                  <a:lnTo>
                    <a:pt x="63" y="33"/>
                  </a:lnTo>
                  <a:lnTo>
                    <a:pt x="66" y="35"/>
                  </a:lnTo>
                  <a:lnTo>
                    <a:pt x="68" y="36"/>
                  </a:lnTo>
                  <a:lnTo>
                    <a:pt x="79" y="36"/>
                  </a:lnTo>
                  <a:lnTo>
                    <a:pt x="88" y="33"/>
                  </a:lnTo>
                  <a:lnTo>
                    <a:pt x="91" y="33"/>
                  </a:lnTo>
                  <a:lnTo>
                    <a:pt x="96" y="34"/>
                  </a:lnTo>
                  <a:lnTo>
                    <a:pt x="102" y="36"/>
                  </a:lnTo>
                  <a:lnTo>
                    <a:pt x="108" y="35"/>
                  </a:lnTo>
                  <a:lnTo>
                    <a:pt x="114" y="30"/>
                  </a:lnTo>
                  <a:lnTo>
                    <a:pt x="120" y="26"/>
                  </a:lnTo>
                  <a:lnTo>
                    <a:pt x="126" y="23"/>
                  </a:lnTo>
                  <a:lnTo>
                    <a:pt x="135" y="21"/>
                  </a:lnTo>
                  <a:lnTo>
                    <a:pt x="145" y="18"/>
                  </a:lnTo>
                  <a:lnTo>
                    <a:pt x="150" y="17"/>
                  </a:lnTo>
                  <a:lnTo>
                    <a:pt x="152" y="15"/>
                  </a:lnTo>
                  <a:lnTo>
                    <a:pt x="153" y="12"/>
                  </a:lnTo>
                  <a:lnTo>
                    <a:pt x="157" y="5"/>
                  </a:lnTo>
                  <a:lnTo>
                    <a:pt x="159" y="3"/>
                  </a:lnTo>
                  <a:lnTo>
                    <a:pt x="163" y="1"/>
                  </a:lnTo>
                  <a:lnTo>
                    <a:pt x="165" y="1"/>
                  </a:lnTo>
                  <a:lnTo>
                    <a:pt x="169" y="3"/>
                  </a:lnTo>
                  <a:lnTo>
                    <a:pt x="173" y="12"/>
                  </a:lnTo>
                  <a:lnTo>
                    <a:pt x="177" y="12"/>
                  </a:lnTo>
                  <a:lnTo>
                    <a:pt x="183" y="9"/>
                  </a:lnTo>
                  <a:lnTo>
                    <a:pt x="191" y="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075186C2-1E67-5905-C72B-C5478D7D0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721" y="4528748"/>
              <a:ext cx="1885616" cy="1909614"/>
            </a:xfrm>
            <a:custGeom>
              <a:avLst/>
              <a:gdLst/>
              <a:ahLst/>
              <a:cxnLst>
                <a:cxn ang="0">
                  <a:pos x="346" y="39"/>
                </a:cxn>
                <a:cxn ang="0">
                  <a:pos x="393" y="67"/>
                </a:cxn>
                <a:cxn ang="0">
                  <a:pos x="453" y="100"/>
                </a:cxn>
                <a:cxn ang="0">
                  <a:pos x="513" y="103"/>
                </a:cxn>
                <a:cxn ang="0">
                  <a:pos x="567" y="109"/>
                </a:cxn>
                <a:cxn ang="0">
                  <a:pos x="589" y="143"/>
                </a:cxn>
                <a:cxn ang="0">
                  <a:pos x="603" y="205"/>
                </a:cxn>
                <a:cxn ang="0">
                  <a:pos x="605" y="250"/>
                </a:cxn>
                <a:cxn ang="0">
                  <a:pos x="646" y="318"/>
                </a:cxn>
                <a:cxn ang="0">
                  <a:pos x="702" y="369"/>
                </a:cxn>
                <a:cxn ang="0">
                  <a:pos x="739" y="386"/>
                </a:cxn>
                <a:cxn ang="0">
                  <a:pos x="761" y="474"/>
                </a:cxn>
                <a:cxn ang="0">
                  <a:pos x="792" y="649"/>
                </a:cxn>
                <a:cxn ang="0">
                  <a:pos x="843" y="728"/>
                </a:cxn>
                <a:cxn ang="0">
                  <a:pos x="958" y="771"/>
                </a:cxn>
                <a:cxn ang="0">
                  <a:pos x="1040" y="772"/>
                </a:cxn>
                <a:cxn ang="0">
                  <a:pos x="1094" y="761"/>
                </a:cxn>
                <a:cxn ang="0">
                  <a:pos x="1049" y="826"/>
                </a:cxn>
                <a:cxn ang="0">
                  <a:pos x="989" y="898"/>
                </a:cxn>
                <a:cxn ang="0">
                  <a:pos x="971" y="917"/>
                </a:cxn>
                <a:cxn ang="0">
                  <a:pos x="899" y="928"/>
                </a:cxn>
                <a:cxn ang="0">
                  <a:pos x="844" y="975"/>
                </a:cxn>
                <a:cxn ang="0">
                  <a:pos x="876" y="996"/>
                </a:cxn>
                <a:cxn ang="0">
                  <a:pos x="846" y="1024"/>
                </a:cxn>
                <a:cxn ang="0">
                  <a:pos x="809" y="1050"/>
                </a:cxn>
                <a:cxn ang="0">
                  <a:pos x="723" y="1083"/>
                </a:cxn>
                <a:cxn ang="0">
                  <a:pos x="674" y="1114"/>
                </a:cxn>
                <a:cxn ang="0">
                  <a:pos x="692" y="1089"/>
                </a:cxn>
                <a:cxn ang="0">
                  <a:pos x="686" y="1071"/>
                </a:cxn>
                <a:cxn ang="0">
                  <a:pos x="693" y="1055"/>
                </a:cxn>
                <a:cxn ang="0">
                  <a:pos x="709" y="1023"/>
                </a:cxn>
                <a:cxn ang="0">
                  <a:pos x="726" y="923"/>
                </a:cxn>
                <a:cxn ang="0">
                  <a:pos x="726" y="871"/>
                </a:cxn>
                <a:cxn ang="0">
                  <a:pos x="738" y="860"/>
                </a:cxn>
                <a:cxn ang="0">
                  <a:pos x="796" y="893"/>
                </a:cxn>
                <a:cxn ang="0">
                  <a:pos x="804" y="873"/>
                </a:cxn>
                <a:cxn ang="0">
                  <a:pos x="812" y="860"/>
                </a:cxn>
                <a:cxn ang="0">
                  <a:pos x="778" y="822"/>
                </a:cxn>
                <a:cxn ang="0">
                  <a:pos x="701" y="791"/>
                </a:cxn>
                <a:cxn ang="0">
                  <a:pos x="604" y="784"/>
                </a:cxn>
                <a:cxn ang="0">
                  <a:pos x="552" y="764"/>
                </a:cxn>
                <a:cxn ang="0">
                  <a:pos x="537" y="736"/>
                </a:cxn>
                <a:cxn ang="0">
                  <a:pos x="539" y="710"/>
                </a:cxn>
                <a:cxn ang="0">
                  <a:pos x="522" y="693"/>
                </a:cxn>
                <a:cxn ang="0">
                  <a:pos x="474" y="667"/>
                </a:cxn>
                <a:cxn ang="0">
                  <a:pos x="443" y="613"/>
                </a:cxn>
                <a:cxn ang="0">
                  <a:pos x="371" y="600"/>
                </a:cxn>
                <a:cxn ang="0">
                  <a:pos x="355" y="615"/>
                </a:cxn>
                <a:cxn ang="0">
                  <a:pos x="338" y="608"/>
                </a:cxn>
                <a:cxn ang="0">
                  <a:pos x="327" y="640"/>
                </a:cxn>
                <a:cxn ang="0">
                  <a:pos x="310" y="627"/>
                </a:cxn>
                <a:cxn ang="0">
                  <a:pos x="298" y="647"/>
                </a:cxn>
                <a:cxn ang="0">
                  <a:pos x="242" y="658"/>
                </a:cxn>
                <a:cxn ang="0">
                  <a:pos x="208" y="648"/>
                </a:cxn>
                <a:cxn ang="0">
                  <a:pos x="153" y="640"/>
                </a:cxn>
                <a:cxn ang="0">
                  <a:pos x="134" y="644"/>
                </a:cxn>
                <a:cxn ang="0">
                  <a:pos x="94" y="616"/>
                </a:cxn>
                <a:cxn ang="0">
                  <a:pos x="35" y="606"/>
                </a:cxn>
                <a:cxn ang="0">
                  <a:pos x="13" y="555"/>
                </a:cxn>
                <a:cxn ang="0">
                  <a:pos x="51" y="262"/>
                </a:cxn>
                <a:cxn ang="0">
                  <a:pos x="298" y="0"/>
                </a:cxn>
              </a:cxnLst>
              <a:rect l="0" t="0" r="r" b="b"/>
              <a:pathLst>
                <a:path w="1100" h="1114">
                  <a:moveTo>
                    <a:pt x="298" y="0"/>
                  </a:moveTo>
                  <a:lnTo>
                    <a:pt x="304" y="2"/>
                  </a:lnTo>
                  <a:lnTo>
                    <a:pt x="309" y="4"/>
                  </a:lnTo>
                  <a:lnTo>
                    <a:pt x="316" y="10"/>
                  </a:lnTo>
                  <a:lnTo>
                    <a:pt x="326" y="17"/>
                  </a:lnTo>
                  <a:lnTo>
                    <a:pt x="336" y="27"/>
                  </a:lnTo>
                  <a:lnTo>
                    <a:pt x="346" y="39"/>
                  </a:lnTo>
                  <a:lnTo>
                    <a:pt x="351" y="47"/>
                  </a:lnTo>
                  <a:lnTo>
                    <a:pt x="357" y="51"/>
                  </a:lnTo>
                  <a:lnTo>
                    <a:pt x="361" y="53"/>
                  </a:lnTo>
                  <a:lnTo>
                    <a:pt x="364" y="55"/>
                  </a:lnTo>
                  <a:lnTo>
                    <a:pt x="369" y="56"/>
                  </a:lnTo>
                  <a:lnTo>
                    <a:pt x="382" y="62"/>
                  </a:lnTo>
                  <a:lnTo>
                    <a:pt x="393" y="67"/>
                  </a:lnTo>
                  <a:lnTo>
                    <a:pt x="406" y="72"/>
                  </a:lnTo>
                  <a:lnTo>
                    <a:pt x="418" y="78"/>
                  </a:lnTo>
                  <a:lnTo>
                    <a:pt x="430" y="82"/>
                  </a:lnTo>
                  <a:lnTo>
                    <a:pt x="439" y="86"/>
                  </a:lnTo>
                  <a:lnTo>
                    <a:pt x="444" y="90"/>
                  </a:lnTo>
                  <a:lnTo>
                    <a:pt x="450" y="94"/>
                  </a:lnTo>
                  <a:lnTo>
                    <a:pt x="453" y="100"/>
                  </a:lnTo>
                  <a:lnTo>
                    <a:pt x="456" y="104"/>
                  </a:lnTo>
                  <a:lnTo>
                    <a:pt x="463" y="108"/>
                  </a:lnTo>
                  <a:lnTo>
                    <a:pt x="468" y="111"/>
                  </a:lnTo>
                  <a:lnTo>
                    <a:pt x="477" y="111"/>
                  </a:lnTo>
                  <a:lnTo>
                    <a:pt x="497" y="106"/>
                  </a:lnTo>
                  <a:lnTo>
                    <a:pt x="506" y="104"/>
                  </a:lnTo>
                  <a:lnTo>
                    <a:pt x="513" y="103"/>
                  </a:lnTo>
                  <a:lnTo>
                    <a:pt x="518" y="103"/>
                  </a:lnTo>
                  <a:lnTo>
                    <a:pt x="523" y="105"/>
                  </a:lnTo>
                  <a:lnTo>
                    <a:pt x="543" y="105"/>
                  </a:lnTo>
                  <a:lnTo>
                    <a:pt x="553" y="106"/>
                  </a:lnTo>
                  <a:lnTo>
                    <a:pt x="557" y="107"/>
                  </a:lnTo>
                  <a:lnTo>
                    <a:pt x="560" y="108"/>
                  </a:lnTo>
                  <a:lnTo>
                    <a:pt x="567" y="109"/>
                  </a:lnTo>
                  <a:lnTo>
                    <a:pt x="574" y="109"/>
                  </a:lnTo>
                  <a:lnTo>
                    <a:pt x="579" y="111"/>
                  </a:lnTo>
                  <a:lnTo>
                    <a:pt x="583" y="115"/>
                  </a:lnTo>
                  <a:lnTo>
                    <a:pt x="588" y="123"/>
                  </a:lnTo>
                  <a:lnTo>
                    <a:pt x="590" y="130"/>
                  </a:lnTo>
                  <a:lnTo>
                    <a:pt x="590" y="137"/>
                  </a:lnTo>
                  <a:lnTo>
                    <a:pt x="589" y="143"/>
                  </a:lnTo>
                  <a:lnTo>
                    <a:pt x="588" y="153"/>
                  </a:lnTo>
                  <a:lnTo>
                    <a:pt x="588" y="164"/>
                  </a:lnTo>
                  <a:lnTo>
                    <a:pt x="590" y="175"/>
                  </a:lnTo>
                  <a:lnTo>
                    <a:pt x="592" y="182"/>
                  </a:lnTo>
                  <a:lnTo>
                    <a:pt x="597" y="188"/>
                  </a:lnTo>
                  <a:lnTo>
                    <a:pt x="600" y="197"/>
                  </a:lnTo>
                  <a:lnTo>
                    <a:pt x="603" y="205"/>
                  </a:lnTo>
                  <a:lnTo>
                    <a:pt x="603" y="213"/>
                  </a:lnTo>
                  <a:lnTo>
                    <a:pt x="604" y="222"/>
                  </a:lnTo>
                  <a:lnTo>
                    <a:pt x="606" y="233"/>
                  </a:lnTo>
                  <a:lnTo>
                    <a:pt x="609" y="242"/>
                  </a:lnTo>
                  <a:lnTo>
                    <a:pt x="609" y="244"/>
                  </a:lnTo>
                  <a:lnTo>
                    <a:pt x="608" y="248"/>
                  </a:lnTo>
                  <a:lnTo>
                    <a:pt x="605" y="250"/>
                  </a:lnTo>
                  <a:lnTo>
                    <a:pt x="602" y="256"/>
                  </a:lnTo>
                  <a:lnTo>
                    <a:pt x="604" y="263"/>
                  </a:lnTo>
                  <a:lnTo>
                    <a:pt x="609" y="271"/>
                  </a:lnTo>
                  <a:lnTo>
                    <a:pt x="617" y="282"/>
                  </a:lnTo>
                  <a:lnTo>
                    <a:pt x="643" y="307"/>
                  </a:lnTo>
                  <a:lnTo>
                    <a:pt x="645" y="313"/>
                  </a:lnTo>
                  <a:lnTo>
                    <a:pt x="646" y="318"/>
                  </a:lnTo>
                  <a:lnTo>
                    <a:pt x="647" y="321"/>
                  </a:lnTo>
                  <a:lnTo>
                    <a:pt x="651" y="328"/>
                  </a:lnTo>
                  <a:lnTo>
                    <a:pt x="673" y="339"/>
                  </a:lnTo>
                  <a:lnTo>
                    <a:pt x="682" y="344"/>
                  </a:lnTo>
                  <a:lnTo>
                    <a:pt x="690" y="349"/>
                  </a:lnTo>
                  <a:lnTo>
                    <a:pt x="695" y="354"/>
                  </a:lnTo>
                  <a:lnTo>
                    <a:pt x="702" y="369"/>
                  </a:lnTo>
                  <a:lnTo>
                    <a:pt x="705" y="376"/>
                  </a:lnTo>
                  <a:lnTo>
                    <a:pt x="709" y="379"/>
                  </a:lnTo>
                  <a:lnTo>
                    <a:pt x="723" y="381"/>
                  </a:lnTo>
                  <a:lnTo>
                    <a:pt x="732" y="386"/>
                  </a:lnTo>
                  <a:lnTo>
                    <a:pt x="735" y="388"/>
                  </a:lnTo>
                  <a:lnTo>
                    <a:pt x="738" y="388"/>
                  </a:lnTo>
                  <a:lnTo>
                    <a:pt x="739" y="386"/>
                  </a:lnTo>
                  <a:lnTo>
                    <a:pt x="739" y="383"/>
                  </a:lnTo>
                  <a:lnTo>
                    <a:pt x="740" y="377"/>
                  </a:lnTo>
                  <a:lnTo>
                    <a:pt x="742" y="368"/>
                  </a:lnTo>
                  <a:lnTo>
                    <a:pt x="746" y="390"/>
                  </a:lnTo>
                  <a:lnTo>
                    <a:pt x="750" y="415"/>
                  </a:lnTo>
                  <a:lnTo>
                    <a:pt x="755" y="443"/>
                  </a:lnTo>
                  <a:lnTo>
                    <a:pt x="761" y="474"/>
                  </a:lnTo>
                  <a:lnTo>
                    <a:pt x="765" y="504"/>
                  </a:lnTo>
                  <a:lnTo>
                    <a:pt x="771" y="535"/>
                  </a:lnTo>
                  <a:lnTo>
                    <a:pt x="776" y="565"/>
                  </a:lnTo>
                  <a:lnTo>
                    <a:pt x="781" y="591"/>
                  </a:lnTo>
                  <a:lnTo>
                    <a:pt x="785" y="615"/>
                  </a:lnTo>
                  <a:lnTo>
                    <a:pt x="788" y="635"/>
                  </a:lnTo>
                  <a:lnTo>
                    <a:pt x="792" y="649"/>
                  </a:lnTo>
                  <a:lnTo>
                    <a:pt x="793" y="657"/>
                  </a:lnTo>
                  <a:lnTo>
                    <a:pt x="795" y="668"/>
                  </a:lnTo>
                  <a:lnTo>
                    <a:pt x="799" y="680"/>
                  </a:lnTo>
                  <a:lnTo>
                    <a:pt x="805" y="692"/>
                  </a:lnTo>
                  <a:lnTo>
                    <a:pt x="813" y="705"/>
                  </a:lnTo>
                  <a:lnTo>
                    <a:pt x="828" y="718"/>
                  </a:lnTo>
                  <a:lnTo>
                    <a:pt x="843" y="728"/>
                  </a:lnTo>
                  <a:lnTo>
                    <a:pt x="857" y="734"/>
                  </a:lnTo>
                  <a:lnTo>
                    <a:pt x="872" y="736"/>
                  </a:lnTo>
                  <a:lnTo>
                    <a:pt x="884" y="736"/>
                  </a:lnTo>
                  <a:lnTo>
                    <a:pt x="897" y="738"/>
                  </a:lnTo>
                  <a:lnTo>
                    <a:pt x="919" y="746"/>
                  </a:lnTo>
                  <a:lnTo>
                    <a:pt x="939" y="758"/>
                  </a:lnTo>
                  <a:lnTo>
                    <a:pt x="958" y="771"/>
                  </a:lnTo>
                  <a:lnTo>
                    <a:pt x="969" y="775"/>
                  </a:lnTo>
                  <a:lnTo>
                    <a:pt x="981" y="777"/>
                  </a:lnTo>
                  <a:lnTo>
                    <a:pt x="995" y="777"/>
                  </a:lnTo>
                  <a:lnTo>
                    <a:pt x="1010" y="776"/>
                  </a:lnTo>
                  <a:lnTo>
                    <a:pt x="1022" y="775"/>
                  </a:lnTo>
                  <a:lnTo>
                    <a:pt x="1031" y="774"/>
                  </a:lnTo>
                  <a:lnTo>
                    <a:pt x="1040" y="772"/>
                  </a:lnTo>
                  <a:lnTo>
                    <a:pt x="1050" y="766"/>
                  </a:lnTo>
                  <a:lnTo>
                    <a:pt x="1060" y="760"/>
                  </a:lnTo>
                  <a:lnTo>
                    <a:pt x="1070" y="754"/>
                  </a:lnTo>
                  <a:lnTo>
                    <a:pt x="1079" y="750"/>
                  </a:lnTo>
                  <a:lnTo>
                    <a:pt x="1085" y="749"/>
                  </a:lnTo>
                  <a:lnTo>
                    <a:pt x="1089" y="753"/>
                  </a:lnTo>
                  <a:lnTo>
                    <a:pt x="1094" y="761"/>
                  </a:lnTo>
                  <a:lnTo>
                    <a:pt x="1096" y="772"/>
                  </a:lnTo>
                  <a:lnTo>
                    <a:pt x="1098" y="784"/>
                  </a:lnTo>
                  <a:lnTo>
                    <a:pt x="1100" y="798"/>
                  </a:lnTo>
                  <a:lnTo>
                    <a:pt x="1086" y="803"/>
                  </a:lnTo>
                  <a:lnTo>
                    <a:pt x="1074" y="808"/>
                  </a:lnTo>
                  <a:lnTo>
                    <a:pt x="1059" y="816"/>
                  </a:lnTo>
                  <a:lnTo>
                    <a:pt x="1049" y="826"/>
                  </a:lnTo>
                  <a:lnTo>
                    <a:pt x="1038" y="840"/>
                  </a:lnTo>
                  <a:lnTo>
                    <a:pt x="1016" y="871"/>
                  </a:lnTo>
                  <a:lnTo>
                    <a:pt x="1007" y="885"/>
                  </a:lnTo>
                  <a:lnTo>
                    <a:pt x="1004" y="885"/>
                  </a:lnTo>
                  <a:lnTo>
                    <a:pt x="999" y="888"/>
                  </a:lnTo>
                  <a:lnTo>
                    <a:pt x="993" y="893"/>
                  </a:lnTo>
                  <a:lnTo>
                    <a:pt x="989" y="898"/>
                  </a:lnTo>
                  <a:lnTo>
                    <a:pt x="988" y="902"/>
                  </a:lnTo>
                  <a:lnTo>
                    <a:pt x="987" y="906"/>
                  </a:lnTo>
                  <a:lnTo>
                    <a:pt x="985" y="908"/>
                  </a:lnTo>
                  <a:lnTo>
                    <a:pt x="980" y="913"/>
                  </a:lnTo>
                  <a:lnTo>
                    <a:pt x="977" y="916"/>
                  </a:lnTo>
                  <a:lnTo>
                    <a:pt x="973" y="917"/>
                  </a:lnTo>
                  <a:lnTo>
                    <a:pt x="971" y="917"/>
                  </a:lnTo>
                  <a:lnTo>
                    <a:pt x="965" y="914"/>
                  </a:lnTo>
                  <a:lnTo>
                    <a:pt x="956" y="911"/>
                  </a:lnTo>
                  <a:lnTo>
                    <a:pt x="948" y="910"/>
                  </a:lnTo>
                  <a:lnTo>
                    <a:pt x="935" y="913"/>
                  </a:lnTo>
                  <a:lnTo>
                    <a:pt x="924" y="918"/>
                  </a:lnTo>
                  <a:lnTo>
                    <a:pt x="912" y="922"/>
                  </a:lnTo>
                  <a:lnTo>
                    <a:pt x="899" y="928"/>
                  </a:lnTo>
                  <a:lnTo>
                    <a:pt x="887" y="933"/>
                  </a:lnTo>
                  <a:lnTo>
                    <a:pt x="878" y="938"/>
                  </a:lnTo>
                  <a:lnTo>
                    <a:pt x="873" y="941"/>
                  </a:lnTo>
                  <a:lnTo>
                    <a:pt x="866" y="946"/>
                  </a:lnTo>
                  <a:lnTo>
                    <a:pt x="858" y="955"/>
                  </a:lnTo>
                  <a:lnTo>
                    <a:pt x="851" y="965"/>
                  </a:lnTo>
                  <a:lnTo>
                    <a:pt x="844" y="975"/>
                  </a:lnTo>
                  <a:lnTo>
                    <a:pt x="842" y="982"/>
                  </a:lnTo>
                  <a:lnTo>
                    <a:pt x="843" y="986"/>
                  </a:lnTo>
                  <a:lnTo>
                    <a:pt x="847" y="987"/>
                  </a:lnTo>
                  <a:lnTo>
                    <a:pt x="854" y="988"/>
                  </a:lnTo>
                  <a:lnTo>
                    <a:pt x="872" y="988"/>
                  </a:lnTo>
                  <a:lnTo>
                    <a:pt x="874" y="990"/>
                  </a:lnTo>
                  <a:lnTo>
                    <a:pt x="876" y="996"/>
                  </a:lnTo>
                  <a:lnTo>
                    <a:pt x="880" y="1003"/>
                  </a:lnTo>
                  <a:lnTo>
                    <a:pt x="887" y="1012"/>
                  </a:lnTo>
                  <a:lnTo>
                    <a:pt x="886" y="1015"/>
                  </a:lnTo>
                  <a:lnTo>
                    <a:pt x="880" y="1019"/>
                  </a:lnTo>
                  <a:lnTo>
                    <a:pt x="870" y="1021"/>
                  </a:lnTo>
                  <a:lnTo>
                    <a:pt x="858" y="1023"/>
                  </a:lnTo>
                  <a:lnTo>
                    <a:pt x="846" y="1024"/>
                  </a:lnTo>
                  <a:lnTo>
                    <a:pt x="835" y="1026"/>
                  </a:lnTo>
                  <a:lnTo>
                    <a:pt x="828" y="1029"/>
                  </a:lnTo>
                  <a:lnTo>
                    <a:pt x="820" y="1033"/>
                  </a:lnTo>
                  <a:lnTo>
                    <a:pt x="815" y="1036"/>
                  </a:lnTo>
                  <a:lnTo>
                    <a:pt x="812" y="1041"/>
                  </a:lnTo>
                  <a:lnTo>
                    <a:pt x="811" y="1047"/>
                  </a:lnTo>
                  <a:lnTo>
                    <a:pt x="809" y="1050"/>
                  </a:lnTo>
                  <a:lnTo>
                    <a:pt x="803" y="1052"/>
                  </a:lnTo>
                  <a:lnTo>
                    <a:pt x="764" y="1052"/>
                  </a:lnTo>
                  <a:lnTo>
                    <a:pt x="752" y="1055"/>
                  </a:lnTo>
                  <a:lnTo>
                    <a:pt x="742" y="1061"/>
                  </a:lnTo>
                  <a:lnTo>
                    <a:pt x="735" y="1070"/>
                  </a:lnTo>
                  <a:lnTo>
                    <a:pt x="729" y="1078"/>
                  </a:lnTo>
                  <a:lnTo>
                    <a:pt x="723" y="1083"/>
                  </a:lnTo>
                  <a:lnTo>
                    <a:pt x="715" y="1088"/>
                  </a:lnTo>
                  <a:lnTo>
                    <a:pt x="708" y="1091"/>
                  </a:lnTo>
                  <a:lnTo>
                    <a:pt x="704" y="1097"/>
                  </a:lnTo>
                  <a:lnTo>
                    <a:pt x="700" y="1103"/>
                  </a:lnTo>
                  <a:lnTo>
                    <a:pt x="696" y="1110"/>
                  </a:lnTo>
                  <a:lnTo>
                    <a:pt x="692" y="1112"/>
                  </a:lnTo>
                  <a:lnTo>
                    <a:pt x="674" y="1114"/>
                  </a:lnTo>
                  <a:lnTo>
                    <a:pt x="671" y="1112"/>
                  </a:lnTo>
                  <a:lnTo>
                    <a:pt x="669" y="1106"/>
                  </a:lnTo>
                  <a:lnTo>
                    <a:pt x="668" y="1101"/>
                  </a:lnTo>
                  <a:lnTo>
                    <a:pt x="668" y="1095"/>
                  </a:lnTo>
                  <a:lnTo>
                    <a:pt x="670" y="1091"/>
                  </a:lnTo>
                  <a:lnTo>
                    <a:pt x="674" y="1089"/>
                  </a:lnTo>
                  <a:lnTo>
                    <a:pt x="692" y="1089"/>
                  </a:lnTo>
                  <a:lnTo>
                    <a:pt x="694" y="1088"/>
                  </a:lnTo>
                  <a:lnTo>
                    <a:pt x="696" y="1086"/>
                  </a:lnTo>
                  <a:lnTo>
                    <a:pt x="696" y="1074"/>
                  </a:lnTo>
                  <a:lnTo>
                    <a:pt x="695" y="1072"/>
                  </a:lnTo>
                  <a:lnTo>
                    <a:pt x="689" y="1072"/>
                  </a:lnTo>
                  <a:lnTo>
                    <a:pt x="688" y="1071"/>
                  </a:lnTo>
                  <a:lnTo>
                    <a:pt x="686" y="1071"/>
                  </a:lnTo>
                  <a:lnTo>
                    <a:pt x="685" y="1069"/>
                  </a:lnTo>
                  <a:lnTo>
                    <a:pt x="685" y="1067"/>
                  </a:lnTo>
                  <a:lnTo>
                    <a:pt x="686" y="1064"/>
                  </a:lnTo>
                  <a:lnTo>
                    <a:pt x="688" y="1061"/>
                  </a:lnTo>
                  <a:lnTo>
                    <a:pt x="690" y="1059"/>
                  </a:lnTo>
                  <a:lnTo>
                    <a:pt x="691" y="1056"/>
                  </a:lnTo>
                  <a:lnTo>
                    <a:pt x="693" y="1055"/>
                  </a:lnTo>
                  <a:lnTo>
                    <a:pt x="693" y="1053"/>
                  </a:lnTo>
                  <a:lnTo>
                    <a:pt x="694" y="1049"/>
                  </a:lnTo>
                  <a:lnTo>
                    <a:pt x="695" y="1044"/>
                  </a:lnTo>
                  <a:lnTo>
                    <a:pt x="696" y="1036"/>
                  </a:lnTo>
                  <a:lnTo>
                    <a:pt x="698" y="1031"/>
                  </a:lnTo>
                  <a:lnTo>
                    <a:pt x="702" y="1027"/>
                  </a:lnTo>
                  <a:lnTo>
                    <a:pt x="709" y="1023"/>
                  </a:lnTo>
                  <a:lnTo>
                    <a:pt x="717" y="1015"/>
                  </a:lnTo>
                  <a:lnTo>
                    <a:pt x="724" y="1008"/>
                  </a:lnTo>
                  <a:lnTo>
                    <a:pt x="726" y="1002"/>
                  </a:lnTo>
                  <a:lnTo>
                    <a:pt x="728" y="993"/>
                  </a:lnTo>
                  <a:lnTo>
                    <a:pt x="728" y="942"/>
                  </a:lnTo>
                  <a:lnTo>
                    <a:pt x="727" y="932"/>
                  </a:lnTo>
                  <a:lnTo>
                    <a:pt x="726" y="923"/>
                  </a:lnTo>
                  <a:lnTo>
                    <a:pt x="727" y="918"/>
                  </a:lnTo>
                  <a:lnTo>
                    <a:pt x="734" y="911"/>
                  </a:lnTo>
                  <a:lnTo>
                    <a:pt x="736" y="905"/>
                  </a:lnTo>
                  <a:lnTo>
                    <a:pt x="737" y="896"/>
                  </a:lnTo>
                  <a:lnTo>
                    <a:pt x="735" y="887"/>
                  </a:lnTo>
                  <a:lnTo>
                    <a:pt x="731" y="878"/>
                  </a:lnTo>
                  <a:lnTo>
                    <a:pt x="726" y="871"/>
                  </a:lnTo>
                  <a:lnTo>
                    <a:pt x="723" y="863"/>
                  </a:lnTo>
                  <a:lnTo>
                    <a:pt x="719" y="856"/>
                  </a:lnTo>
                  <a:lnTo>
                    <a:pt x="719" y="850"/>
                  </a:lnTo>
                  <a:lnTo>
                    <a:pt x="723" y="846"/>
                  </a:lnTo>
                  <a:lnTo>
                    <a:pt x="728" y="846"/>
                  </a:lnTo>
                  <a:lnTo>
                    <a:pt x="732" y="852"/>
                  </a:lnTo>
                  <a:lnTo>
                    <a:pt x="738" y="860"/>
                  </a:lnTo>
                  <a:lnTo>
                    <a:pt x="743" y="866"/>
                  </a:lnTo>
                  <a:lnTo>
                    <a:pt x="750" y="872"/>
                  </a:lnTo>
                  <a:lnTo>
                    <a:pt x="758" y="878"/>
                  </a:lnTo>
                  <a:lnTo>
                    <a:pt x="765" y="883"/>
                  </a:lnTo>
                  <a:lnTo>
                    <a:pt x="773" y="886"/>
                  </a:lnTo>
                  <a:lnTo>
                    <a:pt x="784" y="888"/>
                  </a:lnTo>
                  <a:lnTo>
                    <a:pt x="796" y="893"/>
                  </a:lnTo>
                  <a:lnTo>
                    <a:pt x="808" y="895"/>
                  </a:lnTo>
                  <a:lnTo>
                    <a:pt x="812" y="894"/>
                  </a:lnTo>
                  <a:lnTo>
                    <a:pt x="812" y="889"/>
                  </a:lnTo>
                  <a:lnTo>
                    <a:pt x="810" y="885"/>
                  </a:lnTo>
                  <a:lnTo>
                    <a:pt x="807" y="880"/>
                  </a:lnTo>
                  <a:lnTo>
                    <a:pt x="805" y="876"/>
                  </a:lnTo>
                  <a:lnTo>
                    <a:pt x="804" y="873"/>
                  </a:lnTo>
                  <a:lnTo>
                    <a:pt x="805" y="872"/>
                  </a:lnTo>
                  <a:lnTo>
                    <a:pt x="807" y="872"/>
                  </a:lnTo>
                  <a:lnTo>
                    <a:pt x="809" y="871"/>
                  </a:lnTo>
                  <a:lnTo>
                    <a:pt x="822" y="871"/>
                  </a:lnTo>
                  <a:lnTo>
                    <a:pt x="822" y="868"/>
                  </a:lnTo>
                  <a:lnTo>
                    <a:pt x="816" y="862"/>
                  </a:lnTo>
                  <a:lnTo>
                    <a:pt x="812" y="860"/>
                  </a:lnTo>
                  <a:lnTo>
                    <a:pt x="809" y="856"/>
                  </a:lnTo>
                  <a:lnTo>
                    <a:pt x="804" y="849"/>
                  </a:lnTo>
                  <a:lnTo>
                    <a:pt x="799" y="842"/>
                  </a:lnTo>
                  <a:lnTo>
                    <a:pt x="796" y="836"/>
                  </a:lnTo>
                  <a:lnTo>
                    <a:pt x="792" y="833"/>
                  </a:lnTo>
                  <a:lnTo>
                    <a:pt x="786" y="830"/>
                  </a:lnTo>
                  <a:lnTo>
                    <a:pt x="778" y="822"/>
                  </a:lnTo>
                  <a:lnTo>
                    <a:pt x="771" y="814"/>
                  </a:lnTo>
                  <a:lnTo>
                    <a:pt x="762" y="805"/>
                  </a:lnTo>
                  <a:lnTo>
                    <a:pt x="753" y="800"/>
                  </a:lnTo>
                  <a:lnTo>
                    <a:pt x="744" y="798"/>
                  </a:lnTo>
                  <a:lnTo>
                    <a:pt x="732" y="796"/>
                  </a:lnTo>
                  <a:lnTo>
                    <a:pt x="717" y="793"/>
                  </a:lnTo>
                  <a:lnTo>
                    <a:pt x="701" y="791"/>
                  </a:lnTo>
                  <a:lnTo>
                    <a:pt x="685" y="788"/>
                  </a:lnTo>
                  <a:lnTo>
                    <a:pt x="665" y="788"/>
                  </a:lnTo>
                  <a:lnTo>
                    <a:pt x="657" y="789"/>
                  </a:lnTo>
                  <a:lnTo>
                    <a:pt x="646" y="788"/>
                  </a:lnTo>
                  <a:lnTo>
                    <a:pt x="633" y="787"/>
                  </a:lnTo>
                  <a:lnTo>
                    <a:pt x="619" y="785"/>
                  </a:lnTo>
                  <a:lnTo>
                    <a:pt x="604" y="784"/>
                  </a:lnTo>
                  <a:lnTo>
                    <a:pt x="592" y="782"/>
                  </a:lnTo>
                  <a:lnTo>
                    <a:pt x="585" y="782"/>
                  </a:lnTo>
                  <a:lnTo>
                    <a:pt x="576" y="780"/>
                  </a:lnTo>
                  <a:lnTo>
                    <a:pt x="568" y="776"/>
                  </a:lnTo>
                  <a:lnTo>
                    <a:pt x="557" y="771"/>
                  </a:lnTo>
                  <a:lnTo>
                    <a:pt x="555" y="769"/>
                  </a:lnTo>
                  <a:lnTo>
                    <a:pt x="552" y="764"/>
                  </a:lnTo>
                  <a:lnTo>
                    <a:pt x="551" y="757"/>
                  </a:lnTo>
                  <a:lnTo>
                    <a:pt x="552" y="750"/>
                  </a:lnTo>
                  <a:lnTo>
                    <a:pt x="552" y="743"/>
                  </a:lnTo>
                  <a:lnTo>
                    <a:pt x="547" y="739"/>
                  </a:lnTo>
                  <a:lnTo>
                    <a:pt x="544" y="737"/>
                  </a:lnTo>
                  <a:lnTo>
                    <a:pt x="541" y="736"/>
                  </a:lnTo>
                  <a:lnTo>
                    <a:pt x="537" y="736"/>
                  </a:lnTo>
                  <a:lnTo>
                    <a:pt x="535" y="735"/>
                  </a:lnTo>
                  <a:lnTo>
                    <a:pt x="533" y="732"/>
                  </a:lnTo>
                  <a:lnTo>
                    <a:pt x="533" y="728"/>
                  </a:lnTo>
                  <a:lnTo>
                    <a:pt x="535" y="723"/>
                  </a:lnTo>
                  <a:lnTo>
                    <a:pt x="536" y="717"/>
                  </a:lnTo>
                  <a:lnTo>
                    <a:pt x="539" y="713"/>
                  </a:lnTo>
                  <a:lnTo>
                    <a:pt x="539" y="710"/>
                  </a:lnTo>
                  <a:lnTo>
                    <a:pt x="537" y="708"/>
                  </a:lnTo>
                  <a:lnTo>
                    <a:pt x="535" y="706"/>
                  </a:lnTo>
                  <a:lnTo>
                    <a:pt x="533" y="705"/>
                  </a:lnTo>
                  <a:lnTo>
                    <a:pt x="531" y="703"/>
                  </a:lnTo>
                  <a:lnTo>
                    <a:pt x="528" y="702"/>
                  </a:lnTo>
                  <a:lnTo>
                    <a:pt x="524" y="698"/>
                  </a:lnTo>
                  <a:lnTo>
                    <a:pt x="522" y="693"/>
                  </a:lnTo>
                  <a:lnTo>
                    <a:pt x="519" y="683"/>
                  </a:lnTo>
                  <a:lnTo>
                    <a:pt x="517" y="673"/>
                  </a:lnTo>
                  <a:lnTo>
                    <a:pt x="517" y="666"/>
                  </a:lnTo>
                  <a:lnTo>
                    <a:pt x="516" y="663"/>
                  </a:lnTo>
                  <a:lnTo>
                    <a:pt x="510" y="662"/>
                  </a:lnTo>
                  <a:lnTo>
                    <a:pt x="504" y="663"/>
                  </a:lnTo>
                  <a:lnTo>
                    <a:pt x="474" y="667"/>
                  </a:lnTo>
                  <a:lnTo>
                    <a:pt x="466" y="664"/>
                  </a:lnTo>
                  <a:lnTo>
                    <a:pt x="461" y="658"/>
                  </a:lnTo>
                  <a:lnTo>
                    <a:pt x="456" y="649"/>
                  </a:lnTo>
                  <a:lnTo>
                    <a:pt x="453" y="639"/>
                  </a:lnTo>
                  <a:lnTo>
                    <a:pt x="450" y="628"/>
                  </a:lnTo>
                  <a:lnTo>
                    <a:pt x="447" y="619"/>
                  </a:lnTo>
                  <a:lnTo>
                    <a:pt x="443" y="613"/>
                  </a:lnTo>
                  <a:lnTo>
                    <a:pt x="436" y="606"/>
                  </a:lnTo>
                  <a:lnTo>
                    <a:pt x="427" y="605"/>
                  </a:lnTo>
                  <a:lnTo>
                    <a:pt x="416" y="605"/>
                  </a:lnTo>
                  <a:lnTo>
                    <a:pt x="404" y="607"/>
                  </a:lnTo>
                  <a:lnTo>
                    <a:pt x="393" y="607"/>
                  </a:lnTo>
                  <a:lnTo>
                    <a:pt x="382" y="604"/>
                  </a:lnTo>
                  <a:lnTo>
                    <a:pt x="371" y="600"/>
                  </a:lnTo>
                  <a:lnTo>
                    <a:pt x="361" y="596"/>
                  </a:lnTo>
                  <a:lnTo>
                    <a:pt x="353" y="595"/>
                  </a:lnTo>
                  <a:lnTo>
                    <a:pt x="350" y="596"/>
                  </a:lnTo>
                  <a:lnTo>
                    <a:pt x="350" y="601"/>
                  </a:lnTo>
                  <a:lnTo>
                    <a:pt x="351" y="605"/>
                  </a:lnTo>
                  <a:lnTo>
                    <a:pt x="353" y="611"/>
                  </a:lnTo>
                  <a:lnTo>
                    <a:pt x="355" y="615"/>
                  </a:lnTo>
                  <a:lnTo>
                    <a:pt x="353" y="617"/>
                  </a:lnTo>
                  <a:lnTo>
                    <a:pt x="351" y="618"/>
                  </a:lnTo>
                  <a:lnTo>
                    <a:pt x="349" y="617"/>
                  </a:lnTo>
                  <a:lnTo>
                    <a:pt x="348" y="616"/>
                  </a:lnTo>
                  <a:lnTo>
                    <a:pt x="346" y="615"/>
                  </a:lnTo>
                  <a:lnTo>
                    <a:pt x="341" y="611"/>
                  </a:lnTo>
                  <a:lnTo>
                    <a:pt x="338" y="608"/>
                  </a:lnTo>
                  <a:lnTo>
                    <a:pt x="335" y="608"/>
                  </a:lnTo>
                  <a:lnTo>
                    <a:pt x="333" y="612"/>
                  </a:lnTo>
                  <a:lnTo>
                    <a:pt x="332" y="617"/>
                  </a:lnTo>
                  <a:lnTo>
                    <a:pt x="332" y="636"/>
                  </a:lnTo>
                  <a:lnTo>
                    <a:pt x="330" y="638"/>
                  </a:lnTo>
                  <a:lnTo>
                    <a:pt x="329" y="639"/>
                  </a:lnTo>
                  <a:lnTo>
                    <a:pt x="327" y="640"/>
                  </a:lnTo>
                  <a:lnTo>
                    <a:pt x="326" y="639"/>
                  </a:lnTo>
                  <a:lnTo>
                    <a:pt x="324" y="638"/>
                  </a:lnTo>
                  <a:lnTo>
                    <a:pt x="321" y="635"/>
                  </a:lnTo>
                  <a:lnTo>
                    <a:pt x="320" y="632"/>
                  </a:lnTo>
                  <a:lnTo>
                    <a:pt x="316" y="625"/>
                  </a:lnTo>
                  <a:lnTo>
                    <a:pt x="312" y="625"/>
                  </a:lnTo>
                  <a:lnTo>
                    <a:pt x="310" y="627"/>
                  </a:lnTo>
                  <a:lnTo>
                    <a:pt x="307" y="628"/>
                  </a:lnTo>
                  <a:lnTo>
                    <a:pt x="305" y="630"/>
                  </a:lnTo>
                  <a:lnTo>
                    <a:pt x="304" y="633"/>
                  </a:lnTo>
                  <a:lnTo>
                    <a:pt x="302" y="636"/>
                  </a:lnTo>
                  <a:lnTo>
                    <a:pt x="301" y="638"/>
                  </a:lnTo>
                  <a:lnTo>
                    <a:pt x="301" y="640"/>
                  </a:lnTo>
                  <a:lnTo>
                    <a:pt x="298" y="647"/>
                  </a:lnTo>
                  <a:lnTo>
                    <a:pt x="292" y="655"/>
                  </a:lnTo>
                  <a:lnTo>
                    <a:pt x="284" y="663"/>
                  </a:lnTo>
                  <a:lnTo>
                    <a:pt x="270" y="663"/>
                  </a:lnTo>
                  <a:lnTo>
                    <a:pt x="258" y="661"/>
                  </a:lnTo>
                  <a:lnTo>
                    <a:pt x="251" y="658"/>
                  </a:lnTo>
                  <a:lnTo>
                    <a:pt x="246" y="656"/>
                  </a:lnTo>
                  <a:lnTo>
                    <a:pt x="242" y="658"/>
                  </a:lnTo>
                  <a:lnTo>
                    <a:pt x="238" y="659"/>
                  </a:lnTo>
                  <a:lnTo>
                    <a:pt x="233" y="660"/>
                  </a:lnTo>
                  <a:lnTo>
                    <a:pt x="226" y="658"/>
                  </a:lnTo>
                  <a:lnTo>
                    <a:pt x="222" y="653"/>
                  </a:lnTo>
                  <a:lnTo>
                    <a:pt x="217" y="649"/>
                  </a:lnTo>
                  <a:lnTo>
                    <a:pt x="212" y="647"/>
                  </a:lnTo>
                  <a:lnTo>
                    <a:pt x="208" y="648"/>
                  </a:lnTo>
                  <a:lnTo>
                    <a:pt x="201" y="651"/>
                  </a:lnTo>
                  <a:lnTo>
                    <a:pt x="194" y="656"/>
                  </a:lnTo>
                  <a:lnTo>
                    <a:pt x="187" y="660"/>
                  </a:lnTo>
                  <a:lnTo>
                    <a:pt x="180" y="662"/>
                  </a:lnTo>
                  <a:lnTo>
                    <a:pt x="174" y="660"/>
                  </a:lnTo>
                  <a:lnTo>
                    <a:pt x="167" y="655"/>
                  </a:lnTo>
                  <a:lnTo>
                    <a:pt x="153" y="640"/>
                  </a:lnTo>
                  <a:lnTo>
                    <a:pt x="148" y="636"/>
                  </a:lnTo>
                  <a:lnTo>
                    <a:pt x="145" y="635"/>
                  </a:lnTo>
                  <a:lnTo>
                    <a:pt x="144" y="635"/>
                  </a:lnTo>
                  <a:lnTo>
                    <a:pt x="141" y="638"/>
                  </a:lnTo>
                  <a:lnTo>
                    <a:pt x="140" y="640"/>
                  </a:lnTo>
                  <a:lnTo>
                    <a:pt x="138" y="641"/>
                  </a:lnTo>
                  <a:lnTo>
                    <a:pt x="134" y="644"/>
                  </a:lnTo>
                  <a:lnTo>
                    <a:pt x="129" y="642"/>
                  </a:lnTo>
                  <a:lnTo>
                    <a:pt x="125" y="636"/>
                  </a:lnTo>
                  <a:lnTo>
                    <a:pt x="119" y="628"/>
                  </a:lnTo>
                  <a:lnTo>
                    <a:pt x="115" y="619"/>
                  </a:lnTo>
                  <a:lnTo>
                    <a:pt x="110" y="615"/>
                  </a:lnTo>
                  <a:lnTo>
                    <a:pt x="102" y="614"/>
                  </a:lnTo>
                  <a:lnTo>
                    <a:pt x="94" y="616"/>
                  </a:lnTo>
                  <a:lnTo>
                    <a:pt x="87" y="619"/>
                  </a:lnTo>
                  <a:lnTo>
                    <a:pt x="82" y="619"/>
                  </a:lnTo>
                  <a:lnTo>
                    <a:pt x="64" y="615"/>
                  </a:lnTo>
                  <a:lnTo>
                    <a:pt x="58" y="612"/>
                  </a:lnTo>
                  <a:lnTo>
                    <a:pt x="52" y="610"/>
                  </a:lnTo>
                  <a:lnTo>
                    <a:pt x="45" y="608"/>
                  </a:lnTo>
                  <a:lnTo>
                    <a:pt x="35" y="606"/>
                  </a:lnTo>
                  <a:lnTo>
                    <a:pt x="25" y="601"/>
                  </a:lnTo>
                  <a:lnTo>
                    <a:pt x="21" y="594"/>
                  </a:lnTo>
                  <a:lnTo>
                    <a:pt x="18" y="587"/>
                  </a:lnTo>
                  <a:lnTo>
                    <a:pt x="17" y="578"/>
                  </a:lnTo>
                  <a:lnTo>
                    <a:pt x="17" y="568"/>
                  </a:lnTo>
                  <a:lnTo>
                    <a:pt x="16" y="560"/>
                  </a:lnTo>
                  <a:lnTo>
                    <a:pt x="13" y="555"/>
                  </a:lnTo>
                  <a:lnTo>
                    <a:pt x="6" y="551"/>
                  </a:lnTo>
                  <a:lnTo>
                    <a:pt x="1" y="551"/>
                  </a:lnTo>
                  <a:lnTo>
                    <a:pt x="0" y="553"/>
                  </a:lnTo>
                  <a:lnTo>
                    <a:pt x="22" y="292"/>
                  </a:lnTo>
                  <a:lnTo>
                    <a:pt x="29" y="284"/>
                  </a:lnTo>
                  <a:lnTo>
                    <a:pt x="39" y="275"/>
                  </a:lnTo>
                  <a:lnTo>
                    <a:pt x="51" y="262"/>
                  </a:lnTo>
                  <a:lnTo>
                    <a:pt x="104" y="209"/>
                  </a:lnTo>
                  <a:lnTo>
                    <a:pt x="126" y="186"/>
                  </a:lnTo>
                  <a:lnTo>
                    <a:pt x="149" y="162"/>
                  </a:lnTo>
                  <a:lnTo>
                    <a:pt x="173" y="137"/>
                  </a:lnTo>
                  <a:lnTo>
                    <a:pt x="198" y="111"/>
                  </a:lnTo>
                  <a:lnTo>
                    <a:pt x="274" y="2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54AE376-FF49-027E-1713-97FCD86FB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567" y="4376185"/>
              <a:ext cx="217703" cy="50911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7" y="12"/>
                </a:cxn>
                <a:cxn ang="0">
                  <a:pos x="37" y="32"/>
                </a:cxn>
                <a:cxn ang="0">
                  <a:pos x="44" y="45"/>
                </a:cxn>
                <a:cxn ang="0">
                  <a:pos x="59" y="64"/>
                </a:cxn>
                <a:cxn ang="0">
                  <a:pos x="89" y="94"/>
                </a:cxn>
                <a:cxn ang="0">
                  <a:pos x="99" y="106"/>
                </a:cxn>
                <a:cxn ang="0">
                  <a:pos x="101" y="125"/>
                </a:cxn>
                <a:cxn ang="0">
                  <a:pos x="100" y="171"/>
                </a:cxn>
                <a:cxn ang="0">
                  <a:pos x="112" y="196"/>
                </a:cxn>
                <a:cxn ang="0">
                  <a:pos x="122" y="209"/>
                </a:cxn>
                <a:cxn ang="0">
                  <a:pos x="121" y="225"/>
                </a:cxn>
                <a:cxn ang="0">
                  <a:pos x="119" y="240"/>
                </a:cxn>
                <a:cxn ang="0">
                  <a:pos x="127" y="272"/>
                </a:cxn>
                <a:cxn ang="0">
                  <a:pos x="125" y="289"/>
                </a:cxn>
                <a:cxn ang="0">
                  <a:pos x="119" y="295"/>
                </a:cxn>
                <a:cxn ang="0">
                  <a:pos x="114" y="297"/>
                </a:cxn>
                <a:cxn ang="0">
                  <a:pos x="99" y="292"/>
                </a:cxn>
                <a:cxn ang="0">
                  <a:pos x="78" y="273"/>
                </a:cxn>
                <a:cxn ang="0">
                  <a:pos x="57" y="250"/>
                </a:cxn>
                <a:cxn ang="0">
                  <a:pos x="55" y="229"/>
                </a:cxn>
                <a:cxn ang="0">
                  <a:pos x="60" y="210"/>
                </a:cxn>
                <a:cxn ang="0">
                  <a:pos x="64" y="201"/>
                </a:cxn>
                <a:cxn ang="0">
                  <a:pos x="52" y="196"/>
                </a:cxn>
                <a:cxn ang="0">
                  <a:pos x="42" y="186"/>
                </a:cxn>
                <a:cxn ang="0">
                  <a:pos x="43" y="174"/>
                </a:cxn>
                <a:cxn ang="0">
                  <a:pos x="46" y="167"/>
                </a:cxn>
                <a:cxn ang="0">
                  <a:pos x="26" y="141"/>
                </a:cxn>
                <a:cxn ang="0">
                  <a:pos x="22" y="135"/>
                </a:cxn>
                <a:cxn ang="0">
                  <a:pos x="23" y="130"/>
                </a:cxn>
                <a:cxn ang="0">
                  <a:pos x="26" y="126"/>
                </a:cxn>
                <a:cxn ang="0">
                  <a:pos x="33" y="121"/>
                </a:cxn>
                <a:cxn ang="0">
                  <a:pos x="31" y="119"/>
                </a:cxn>
                <a:cxn ang="0">
                  <a:pos x="23" y="118"/>
                </a:cxn>
                <a:cxn ang="0">
                  <a:pos x="18" y="117"/>
                </a:cxn>
                <a:cxn ang="0">
                  <a:pos x="16" y="108"/>
                </a:cxn>
                <a:cxn ang="0">
                  <a:pos x="20" y="100"/>
                </a:cxn>
                <a:cxn ang="0">
                  <a:pos x="19" y="92"/>
                </a:cxn>
                <a:cxn ang="0">
                  <a:pos x="20" y="80"/>
                </a:cxn>
                <a:cxn ang="0">
                  <a:pos x="16" y="70"/>
                </a:cxn>
                <a:cxn ang="0">
                  <a:pos x="4" y="56"/>
                </a:cxn>
                <a:cxn ang="0">
                  <a:pos x="7" y="50"/>
                </a:cxn>
                <a:cxn ang="0">
                  <a:pos x="6" y="37"/>
                </a:cxn>
                <a:cxn ang="0">
                  <a:pos x="3" y="25"/>
                </a:cxn>
                <a:cxn ang="0">
                  <a:pos x="1" y="15"/>
                </a:cxn>
                <a:cxn ang="0">
                  <a:pos x="1" y="3"/>
                </a:cxn>
              </a:cxnLst>
              <a:rect l="0" t="0" r="r" b="b"/>
              <a:pathLst>
                <a:path w="127" h="297">
                  <a:moveTo>
                    <a:pt x="3" y="0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27" y="12"/>
                  </a:lnTo>
                  <a:lnTo>
                    <a:pt x="33" y="22"/>
                  </a:lnTo>
                  <a:lnTo>
                    <a:pt x="37" y="32"/>
                  </a:lnTo>
                  <a:lnTo>
                    <a:pt x="41" y="39"/>
                  </a:lnTo>
                  <a:lnTo>
                    <a:pt x="44" y="45"/>
                  </a:lnTo>
                  <a:lnTo>
                    <a:pt x="50" y="54"/>
                  </a:lnTo>
                  <a:lnTo>
                    <a:pt x="59" y="64"/>
                  </a:lnTo>
                  <a:lnTo>
                    <a:pt x="80" y="84"/>
                  </a:lnTo>
                  <a:lnTo>
                    <a:pt x="89" y="94"/>
                  </a:lnTo>
                  <a:lnTo>
                    <a:pt x="95" y="101"/>
                  </a:lnTo>
                  <a:lnTo>
                    <a:pt x="99" y="106"/>
                  </a:lnTo>
                  <a:lnTo>
                    <a:pt x="100" y="113"/>
                  </a:lnTo>
                  <a:lnTo>
                    <a:pt x="101" y="125"/>
                  </a:lnTo>
                  <a:lnTo>
                    <a:pt x="101" y="163"/>
                  </a:lnTo>
                  <a:lnTo>
                    <a:pt x="100" y="171"/>
                  </a:lnTo>
                  <a:lnTo>
                    <a:pt x="101" y="179"/>
                  </a:lnTo>
                  <a:lnTo>
                    <a:pt x="112" y="196"/>
                  </a:lnTo>
                  <a:lnTo>
                    <a:pt x="118" y="204"/>
                  </a:lnTo>
                  <a:lnTo>
                    <a:pt x="122" y="209"/>
                  </a:lnTo>
                  <a:lnTo>
                    <a:pt x="123" y="217"/>
                  </a:lnTo>
                  <a:lnTo>
                    <a:pt x="121" y="225"/>
                  </a:lnTo>
                  <a:lnTo>
                    <a:pt x="119" y="232"/>
                  </a:lnTo>
                  <a:lnTo>
                    <a:pt x="119" y="240"/>
                  </a:lnTo>
                  <a:lnTo>
                    <a:pt x="124" y="262"/>
                  </a:lnTo>
                  <a:lnTo>
                    <a:pt x="127" y="272"/>
                  </a:lnTo>
                  <a:lnTo>
                    <a:pt x="127" y="281"/>
                  </a:lnTo>
                  <a:lnTo>
                    <a:pt x="125" y="289"/>
                  </a:lnTo>
                  <a:lnTo>
                    <a:pt x="123" y="293"/>
                  </a:lnTo>
                  <a:lnTo>
                    <a:pt x="119" y="295"/>
                  </a:lnTo>
                  <a:lnTo>
                    <a:pt x="117" y="296"/>
                  </a:lnTo>
                  <a:lnTo>
                    <a:pt x="114" y="297"/>
                  </a:lnTo>
                  <a:lnTo>
                    <a:pt x="107" y="296"/>
                  </a:lnTo>
                  <a:lnTo>
                    <a:pt x="99" y="292"/>
                  </a:lnTo>
                  <a:lnTo>
                    <a:pt x="89" y="284"/>
                  </a:lnTo>
                  <a:lnTo>
                    <a:pt x="78" y="273"/>
                  </a:lnTo>
                  <a:lnTo>
                    <a:pt x="68" y="262"/>
                  </a:lnTo>
                  <a:lnTo>
                    <a:pt x="57" y="250"/>
                  </a:lnTo>
                  <a:lnTo>
                    <a:pt x="57" y="239"/>
                  </a:lnTo>
                  <a:lnTo>
                    <a:pt x="55" y="229"/>
                  </a:lnTo>
                  <a:lnTo>
                    <a:pt x="56" y="219"/>
                  </a:lnTo>
                  <a:lnTo>
                    <a:pt x="60" y="210"/>
                  </a:lnTo>
                  <a:lnTo>
                    <a:pt x="65" y="204"/>
                  </a:lnTo>
                  <a:lnTo>
                    <a:pt x="64" y="201"/>
                  </a:lnTo>
                  <a:lnTo>
                    <a:pt x="58" y="198"/>
                  </a:lnTo>
                  <a:lnTo>
                    <a:pt x="52" y="196"/>
                  </a:lnTo>
                  <a:lnTo>
                    <a:pt x="45" y="192"/>
                  </a:lnTo>
                  <a:lnTo>
                    <a:pt x="42" y="186"/>
                  </a:lnTo>
                  <a:lnTo>
                    <a:pt x="41" y="180"/>
                  </a:lnTo>
                  <a:lnTo>
                    <a:pt x="43" y="174"/>
                  </a:lnTo>
                  <a:lnTo>
                    <a:pt x="46" y="170"/>
                  </a:lnTo>
                  <a:lnTo>
                    <a:pt x="46" y="167"/>
                  </a:lnTo>
                  <a:lnTo>
                    <a:pt x="43" y="161"/>
                  </a:lnTo>
                  <a:lnTo>
                    <a:pt x="26" y="141"/>
                  </a:lnTo>
                  <a:lnTo>
                    <a:pt x="23" y="137"/>
                  </a:lnTo>
                  <a:lnTo>
                    <a:pt x="22" y="135"/>
                  </a:lnTo>
                  <a:lnTo>
                    <a:pt x="22" y="132"/>
                  </a:lnTo>
                  <a:lnTo>
                    <a:pt x="23" y="130"/>
                  </a:lnTo>
                  <a:lnTo>
                    <a:pt x="24" y="128"/>
                  </a:lnTo>
                  <a:lnTo>
                    <a:pt x="26" y="126"/>
                  </a:lnTo>
                  <a:lnTo>
                    <a:pt x="29" y="125"/>
                  </a:lnTo>
                  <a:lnTo>
                    <a:pt x="33" y="121"/>
                  </a:lnTo>
                  <a:lnTo>
                    <a:pt x="32" y="121"/>
                  </a:lnTo>
                  <a:lnTo>
                    <a:pt x="31" y="119"/>
                  </a:lnTo>
                  <a:lnTo>
                    <a:pt x="26" y="119"/>
                  </a:lnTo>
                  <a:lnTo>
                    <a:pt x="23" y="118"/>
                  </a:lnTo>
                  <a:lnTo>
                    <a:pt x="20" y="118"/>
                  </a:lnTo>
                  <a:lnTo>
                    <a:pt x="18" y="117"/>
                  </a:lnTo>
                  <a:lnTo>
                    <a:pt x="15" y="114"/>
                  </a:lnTo>
                  <a:lnTo>
                    <a:pt x="16" y="108"/>
                  </a:lnTo>
                  <a:lnTo>
                    <a:pt x="19" y="104"/>
                  </a:lnTo>
                  <a:lnTo>
                    <a:pt x="20" y="100"/>
                  </a:lnTo>
                  <a:lnTo>
                    <a:pt x="20" y="96"/>
                  </a:lnTo>
                  <a:lnTo>
                    <a:pt x="19" y="92"/>
                  </a:lnTo>
                  <a:lnTo>
                    <a:pt x="19" y="87"/>
                  </a:lnTo>
                  <a:lnTo>
                    <a:pt x="20" y="80"/>
                  </a:lnTo>
                  <a:lnTo>
                    <a:pt x="19" y="74"/>
                  </a:lnTo>
                  <a:lnTo>
                    <a:pt x="16" y="70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7" y="50"/>
                  </a:lnTo>
                  <a:lnTo>
                    <a:pt x="7" y="45"/>
                  </a:lnTo>
                  <a:lnTo>
                    <a:pt x="6" y="37"/>
                  </a:lnTo>
                  <a:lnTo>
                    <a:pt x="4" y="31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1" y="15"/>
                  </a:lnTo>
                  <a:lnTo>
                    <a:pt x="0" y="9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43CA8DF0-8B01-95F3-05FB-6042E864C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330" y="2334577"/>
              <a:ext cx="682250" cy="606825"/>
            </a:xfrm>
            <a:custGeom>
              <a:avLst/>
              <a:gdLst/>
              <a:ahLst/>
              <a:cxnLst>
                <a:cxn ang="0">
                  <a:pos x="302" y="2"/>
                </a:cxn>
                <a:cxn ang="0">
                  <a:pos x="309" y="10"/>
                </a:cxn>
                <a:cxn ang="0">
                  <a:pos x="316" y="12"/>
                </a:cxn>
                <a:cxn ang="0">
                  <a:pos x="325" y="16"/>
                </a:cxn>
                <a:cxn ang="0">
                  <a:pos x="334" y="40"/>
                </a:cxn>
                <a:cxn ang="0">
                  <a:pos x="336" y="105"/>
                </a:cxn>
                <a:cxn ang="0">
                  <a:pos x="338" y="128"/>
                </a:cxn>
                <a:cxn ang="0">
                  <a:pos x="338" y="162"/>
                </a:cxn>
                <a:cxn ang="0">
                  <a:pos x="336" y="200"/>
                </a:cxn>
                <a:cxn ang="0">
                  <a:pos x="348" y="227"/>
                </a:cxn>
                <a:cxn ang="0">
                  <a:pos x="375" y="251"/>
                </a:cxn>
                <a:cxn ang="0">
                  <a:pos x="386" y="263"/>
                </a:cxn>
                <a:cxn ang="0">
                  <a:pos x="394" y="268"/>
                </a:cxn>
                <a:cxn ang="0">
                  <a:pos x="398" y="275"/>
                </a:cxn>
                <a:cxn ang="0">
                  <a:pos x="395" y="299"/>
                </a:cxn>
                <a:cxn ang="0">
                  <a:pos x="392" y="298"/>
                </a:cxn>
                <a:cxn ang="0">
                  <a:pos x="386" y="288"/>
                </a:cxn>
                <a:cxn ang="0">
                  <a:pos x="384" y="290"/>
                </a:cxn>
                <a:cxn ang="0">
                  <a:pos x="382" y="295"/>
                </a:cxn>
                <a:cxn ang="0">
                  <a:pos x="375" y="295"/>
                </a:cxn>
                <a:cxn ang="0">
                  <a:pos x="363" y="287"/>
                </a:cxn>
                <a:cxn ang="0">
                  <a:pos x="360" y="294"/>
                </a:cxn>
                <a:cxn ang="0">
                  <a:pos x="355" y="300"/>
                </a:cxn>
                <a:cxn ang="0">
                  <a:pos x="344" y="299"/>
                </a:cxn>
                <a:cxn ang="0">
                  <a:pos x="340" y="302"/>
                </a:cxn>
                <a:cxn ang="0">
                  <a:pos x="338" y="309"/>
                </a:cxn>
                <a:cxn ang="0">
                  <a:pos x="338" y="316"/>
                </a:cxn>
                <a:cxn ang="0">
                  <a:pos x="348" y="310"/>
                </a:cxn>
                <a:cxn ang="0">
                  <a:pos x="362" y="312"/>
                </a:cxn>
                <a:cxn ang="0">
                  <a:pos x="363" y="333"/>
                </a:cxn>
                <a:cxn ang="0">
                  <a:pos x="359" y="349"/>
                </a:cxn>
                <a:cxn ang="0">
                  <a:pos x="337" y="354"/>
                </a:cxn>
                <a:cxn ang="0">
                  <a:pos x="309" y="344"/>
                </a:cxn>
                <a:cxn ang="0">
                  <a:pos x="279" y="340"/>
                </a:cxn>
                <a:cxn ang="0">
                  <a:pos x="277" y="326"/>
                </a:cxn>
                <a:cxn ang="0">
                  <a:pos x="261" y="313"/>
                </a:cxn>
                <a:cxn ang="0">
                  <a:pos x="254" y="306"/>
                </a:cxn>
                <a:cxn ang="0">
                  <a:pos x="250" y="293"/>
                </a:cxn>
                <a:cxn ang="0">
                  <a:pos x="242" y="293"/>
                </a:cxn>
                <a:cxn ang="0">
                  <a:pos x="222" y="310"/>
                </a:cxn>
                <a:cxn ang="0">
                  <a:pos x="197" y="311"/>
                </a:cxn>
                <a:cxn ang="0">
                  <a:pos x="179" y="319"/>
                </a:cxn>
                <a:cxn ang="0">
                  <a:pos x="156" y="319"/>
                </a:cxn>
                <a:cxn ang="0">
                  <a:pos x="109" y="312"/>
                </a:cxn>
                <a:cxn ang="0">
                  <a:pos x="69" y="305"/>
                </a:cxn>
                <a:cxn ang="0">
                  <a:pos x="59" y="284"/>
                </a:cxn>
                <a:cxn ang="0">
                  <a:pos x="65" y="263"/>
                </a:cxn>
                <a:cxn ang="0">
                  <a:pos x="64" y="242"/>
                </a:cxn>
                <a:cxn ang="0">
                  <a:pos x="40" y="228"/>
                </a:cxn>
                <a:cxn ang="0">
                  <a:pos x="8" y="208"/>
                </a:cxn>
                <a:cxn ang="0">
                  <a:pos x="1" y="180"/>
                </a:cxn>
                <a:cxn ang="0">
                  <a:pos x="3" y="153"/>
                </a:cxn>
                <a:cxn ang="0">
                  <a:pos x="245" y="20"/>
                </a:cxn>
                <a:cxn ang="0">
                  <a:pos x="261" y="46"/>
                </a:cxn>
                <a:cxn ang="0">
                  <a:pos x="260" y="71"/>
                </a:cxn>
                <a:cxn ang="0">
                  <a:pos x="259" y="106"/>
                </a:cxn>
                <a:cxn ang="0">
                  <a:pos x="267" y="117"/>
                </a:cxn>
                <a:cxn ang="0">
                  <a:pos x="280" y="108"/>
                </a:cxn>
                <a:cxn ang="0">
                  <a:pos x="279" y="75"/>
                </a:cxn>
                <a:cxn ang="0">
                  <a:pos x="282" y="33"/>
                </a:cxn>
                <a:cxn ang="0">
                  <a:pos x="287" y="11"/>
                </a:cxn>
                <a:cxn ang="0">
                  <a:pos x="294" y="3"/>
                </a:cxn>
              </a:cxnLst>
              <a:rect l="0" t="0" r="r" b="b"/>
              <a:pathLst>
                <a:path w="398" h="354">
                  <a:moveTo>
                    <a:pt x="295" y="0"/>
                  </a:moveTo>
                  <a:lnTo>
                    <a:pt x="298" y="0"/>
                  </a:lnTo>
                  <a:lnTo>
                    <a:pt x="302" y="2"/>
                  </a:lnTo>
                  <a:lnTo>
                    <a:pt x="304" y="4"/>
                  </a:lnTo>
                  <a:lnTo>
                    <a:pt x="305" y="6"/>
                  </a:lnTo>
                  <a:lnTo>
                    <a:pt x="309" y="10"/>
                  </a:lnTo>
                  <a:lnTo>
                    <a:pt x="311" y="11"/>
                  </a:lnTo>
                  <a:lnTo>
                    <a:pt x="314" y="11"/>
                  </a:lnTo>
                  <a:lnTo>
                    <a:pt x="316" y="12"/>
                  </a:lnTo>
                  <a:lnTo>
                    <a:pt x="319" y="12"/>
                  </a:lnTo>
                  <a:lnTo>
                    <a:pt x="323" y="14"/>
                  </a:lnTo>
                  <a:lnTo>
                    <a:pt x="325" y="16"/>
                  </a:lnTo>
                  <a:lnTo>
                    <a:pt x="327" y="20"/>
                  </a:lnTo>
                  <a:lnTo>
                    <a:pt x="330" y="29"/>
                  </a:lnTo>
                  <a:lnTo>
                    <a:pt x="334" y="40"/>
                  </a:lnTo>
                  <a:lnTo>
                    <a:pt x="335" y="47"/>
                  </a:lnTo>
                  <a:lnTo>
                    <a:pt x="336" y="59"/>
                  </a:lnTo>
                  <a:lnTo>
                    <a:pt x="336" y="105"/>
                  </a:lnTo>
                  <a:lnTo>
                    <a:pt x="337" y="116"/>
                  </a:lnTo>
                  <a:lnTo>
                    <a:pt x="337" y="123"/>
                  </a:lnTo>
                  <a:lnTo>
                    <a:pt x="338" y="128"/>
                  </a:lnTo>
                  <a:lnTo>
                    <a:pt x="340" y="146"/>
                  </a:lnTo>
                  <a:lnTo>
                    <a:pt x="340" y="158"/>
                  </a:lnTo>
                  <a:lnTo>
                    <a:pt x="338" y="162"/>
                  </a:lnTo>
                  <a:lnTo>
                    <a:pt x="332" y="177"/>
                  </a:lnTo>
                  <a:lnTo>
                    <a:pt x="330" y="184"/>
                  </a:lnTo>
                  <a:lnTo>
                    <a:pt x="336" y="200"/>
                  </a:lnTo>
                  <a:lnTo>
                    <a:pt x="340" y="211"/>
                  </a:lnTo>
                  <a:lnTo>
                    <a:pt x="345" y="221"/>
                  </a:lnTo>
                  <a:lnTo>
                    <a:pt x="348" y="227"/>
                  </a:lnTo>
                  <a:lnTo>
                    <a:pt x="352" y="230"/>
                  </a:lnTo>
                  <a:lnTo>
                    <a:pt x="368" y="243"/>
                  </a:lnTo>
                  <a:lnTo>
                    <a:pt x="375" y="251"/>
                  </a:lnTo>
                  <a:lnTo>
                    <a:pt x="382" y="256"/>
                  </a:lnTo>
                  <a:lnTo>
                    <a:pt x="385" y="261"/>
                  </a:lnTo>
                  <a:lnTo>
                    <a:pt x="386" y="263"/>
                  </a:lnTo>
                  <a:lnTo>
                    <a:pt x="387" y="264"/>
                  </a:lnTo>
                  <a:lnTo>
                    <a:pt x="392" y="266"/>
                  </a:lnTo>
                  <a:lnTo>
                    <a:pt x="394" y="268"/>
                  </a:lnTo>
                  <a:lnTo>
                    <a:pt x="396" y="270"/>
                  </a:lnTo>
                  <a:lnTo>
                    <a:pt x="397" y="272"/>
                  </a:lnTo>
                  <a:lnTo>
                    <a:pt x="398" y="275"/>
                  </a:lnTo>
                  <a:lnTo>
                    <a:pt x="398" y="283"/>
                  </a:lnTo>
                  <a:lnTo>
                    <a:pt x="397" y="293"/>
                  </a:lnTo>
                  <a:lnTo>
                    <a:pt x="395" y="299"/>
                  </a:lnTo>
                  <a:lnTo>
                    <a:pt x="393" y="301"/>
                  </a:lnTo>
                  <a:lnTo>
                    <a:pt x="392" y="300"/>
                  </a:lnTo>
                  <a:lnTo>
                    <a:pt x="392" y="298"/>
                  </a:lnTo>
                  <a:lnTo>
                    <a:pt x="390" y="294"/>
                  </a:lnTo>
                  <a:lnTo>
                    <a:pt x="390" y="292"/>
                  </a:lnTo>
                  <a:lnTo>
                    <a:pt x="386" y="288"/>
                  </a:lnTo>
                  <a:lnTo>
                    <a:pt x="385" y="288"/>
                  </a:lnTo>
                  <a:lnTo>
                    <a:pt x="384" y="289"/>
                  </a:lnTo>
                  <a:lnTo>
                    <a:pt x="384" y="290"/>
                  </a:lnTo>
                  <a:lnTo>
                    <a:pt x="383" y="293"/>
                  </a:lnTo>
                  <a:lnTo>
                    <a:pt x="383" y="294"/>
                  </a:lnTo>
                  <a:lnTo>
                    <a:pt x="382" y="295"/>
                  </a:lnTo>
                  <a:lnTo>
                    <a:pt x="382" y="296"/>
                  </a:lnTo>
                  <a:lnTo>
                    <a:pt x="380" y="296"/>
                  </a:lnTo>
                  <a:lnTo>
                    <a:pt x="375" y="295"/>
                  </a:lnTo>
                  <a:lnTo>
                    <a:pt x="372" y="292"/>
                  </a:lnTo>
                  <a:lnTo>
                    <a:pt x="365" y="287"/>
                  </a:lnTo>
                  <a:lnTo>
                    <a:pt x="363" y="287"/>
                  </a:lnTo>
                  <a:lnTo>
                    <a:pt x="362" y="288"/>
                  </a:lnTo>
                  <a:lnTo>
                    <a:pt x="361" y="290"/>
                  </a:lnTo>
                  <a:lnTo>
                    <a:pt x="360" y="294"/>
                  </a:lnTo>
                  <a:lnTo>
                    <a:pt x="358" y="298"/>
                  </a:lnTo>
                  <a:lnTo>
                    <a:pt x="357" y="299"/>
                  </a:lnTo>
                  <a:lnTo>
                    <a:pt x="355" y="300"/>
                  </a:lnTo>
                  <a:lnTo>
                    <a:pt x="351" y="300"/>
                  </a:lnTo>
                  <a:lnTo>
                    <a:pt x="349" y="299"/>
                  </a:lnTo>
                  <a:lnTo>
                    <a:pt x="344" y="299"/>
                  </a:lnTo>
                  <a:lnTo>
                    <a:pt x="341" y="300"/>
                  </a:lnTo>
                  <a:lnTo>
                    <a:pt x="340" y="301"/>
                  </a:lnTo>
                  <a:lnTo>
                    <a:pt x="340" y="302"/>
                  </a:lnTo>
                  <a:lnTo>
                    <a:pt x="339" y="305"/>
                  </a:lnTo>
                  <a:lnTo>
                    <a:pt x="339" y="307"/>
                  </a:lnTo>
                  <a:lnTo>
                    <a:pt x="338" y="309"/>
                  </a:lnTo>
                  <a:lnTo>
                    <a:pt x="338" y="312"/>
                  </a:lnTo>
                  <a:lnTo>
                    <a:pt x="337" y="315"/>
                  </a:lnTo>
                  <a:lnTo>
                    <a:pt x="338" y="316"/>
                  </a:lnTo>
                  <a:lnTo>
                    <a:pt x="338" y="317"/>
                  </a:lnTo>
                  <a:lnTo>
                    <a:pt x="339" y="317"/>
                  </a:lnTo>
                  <a:lnTo>
                    <a:pt x="348" y="310"/>
                  </a:lnTo>
                  <a:lnTo>
                    <a:pt x="353" y="308"/>
                  </a:lnTo>
                  <a:lnTo>
                    <a:pt x="359" y="309"/>
                  </a:lnTo>
                  <a:lnTo>
                    <a:pt x="362" y="312"/>
                  </a:lnTo>
                  <a:lnTo>
                    <a:pt x="362" y="318"/>
                  </a:lnTo>
                  <a:lnTo>
                    <a:pt x="361" y="322"/>
                  </a:lnTo>
                  <a:lnTo>
                    <a:pt x="363" y="333"/>
                  </a:lnTo>
                  <a:lnTo>
                    <a:pt x="363" y="341"/>
                  </a:lnTo>
                  <a:lnTo>
                    <a:pt x="362" y="346"/>
                  </a:lnTo>
                  <a:lnTo>
                    <a:pt x="359" y="349"/>
                  </a:lnTo>
                  <a:lnTo>
                    <a:pt x="353" y="350"/>
                  </a:lnTo>
                  <a:lnTo>
                    <a:pt x="346" y="353"/>
                  </a:lnTo>
                  <a:lnTo>
                    <a:pt x="337" y="354"/>
                  </a:lnTo>
                  <a:lnTo>
                    <a:pt x="327" y="353"/>
                  </a:lnTo>
                  <a:lnTo>
                    <a:pt x="318" y="349"/>
                  </a:lnTo>
                  <a:lnTo>
                    <a:pt x="309" y="344"/>
                  </a:lnTo>
                  <a:lnTo>
                    <a:pt x="299" y="342"/>
                  </a:lnTo>
                  <a:lnTo>
                    <a:pt x="282" y="342"/>
                  </a:lnTo>
                  <a:lnTo>
                    <a:pt x="279" y="340"/>
                  </a:lnTo>
                  <a:lnTo>
                    <a:pt x="278" y="338"/>
                  </a:lnTo>
                  <a:lnTo>
                    <a:pt x="278" y="328"/>
                  </a:lnTo>
                  <a:lnTo>
                    <a:pt x="277" y="326"/>
                  </a:lnTo>
                  <a:lnTo>
                    <a:pt x="273" y="322"/>
                  </a:lnTo>
                  <a:lnTo>
                    <a:pt x="268" y="318"/>
                  </a:lnTo>
                  <a:lnTo>
                    <a:pt x="261" y="313"/>
                  </a:lnTo>
                  <a:lnTo>
                    <a:pt x="257" y="310"/>
                  </a:lnTo>
                  <a:lnTo>
                    <a:pt x="255" y="308"/>
                  </a:lnTo>
                  <a:lnTo>
                    <a:pt x="254" y="306"/>
                  </a:lnTo>
                  <a:lnTo>
                    <a:pt x="254" y="297"/>
                  </a:lnTo>
                  <a:lnTo>
                    <a:pt x="253" y="295"/>
                  </a:lnTo>
                  <a:lnTo>
                    <a:pt x="250" y="293"/>
                  </a:lnTo>
                  <a:lnTo>
                    <a:pt x="248" y="292"/>
                  </a:lnTo>
                  <a:lnTo>
                    <a:pt x="244" y="292"/>
                  </a:lnTo>
                  <a:lnTo>
                    <a:pt x="242" y="293"/>
                  </a:lnTo>
                  <a:lnTo>
                    <a:pt x="237" y="298"/>
                  </a:lnTo>
                  <a:lnTo>
                    <a:pt x="231" y="305"/>
                  </a:lnTo>
                  <a:lnTo>
                    <a:pt x="222" y="310"/>
                  </a:lnTo>
                  <a:lnTo>
                    <a:pt x="213" y="313"/>
                  </a:lnTo>
                  <a:lnTo>
                    <a:pt x="204" y="312"/>
                  </a:lnTo>
                  <a:lnTo>
                    <a:pt x="197" y="311"/>
                  </a:lnTo>
                  <a:lnTo>
                    <a:pt x="190" y="311"/>
                  </a:lnTo>
                  <a:lnTo>
                    <a:pt x="185" y="315"/>
                  </a:lnTo>
                  <a:lnTo>
                    <a:pt x="179" y="319"/>
                  </a:lnTo>
                  <a:lnTo>
                    <a:pt x="172" y="320"/>
                  </a:lnTo>
                  <a:lnTo>
                    <a:pt x="166" y="320"/>
                  </a:lnTo>
                  <a:lnTo>
                    <a:pt x="156" y="319"/>
                  </a:lnTo>
                  <a:lnTo>
                    <a:pt x="142" y="317"/>
                  </a:lnTo>
                  <a:lnTo>
                    <a:pt x="126" y="316"/>
                  </a:lnTo>
                  <a:lnTo>
                    <a:pt x="109" y="312"/>
                  </a:lnTo>
                  <a:lnTo>
                    <a:pt x="93" y="310"/>
                  </a:lnTo>
                  <a:lnTo>
                    <a:pt x="80" y="307"/>
                  </a:lnTo>
                  <a:lnTo>
                    <a:pt x="69" y="305"/>
                  </a:lnTo>
                  <a:lnTo>
                    <a:pt x="64" y="301"/>
                  </a:lnTo>
                  <a:lnTo>
                    <a:pt x="61" y="294"/>
                  </a:lnTo>
                  <a:lnTo>
                    <a:pt x="59" y="284"/>
                  </a:lnTo>
                  <a:lnTo>
                    <a:pt x="59" y="275"/>
                  </a:lnTo>
                  <a:lnTo>
                    <a:pt x="62" y="268"/>
                  </a:lnTo>
                  <a:lnTo>
                    <a:pt x="65" y="263"/>
                  </a:lnTo>
                  <a:lnTo>
                    <a:pt x="66" y="255"/>
                  </a:lnTo>
                  <a:lnTo>
                    <a:pt x="66" y="248"/>
                  </a:lnTo>
                  <a:lnTo>
                    <a:pt x="64" y="242"/>
                  </a:lnTo>
                  <a:lnTo>
                    <a:pt x="60" y="239"/>
                  </a:lnTo>
                  <a:lnTo>
                    <a:pt x="51" y="234"/>
                  </a:lnTo>
                  <a:lnTo>
                    <a:pt x="40" y="228"/>
                  </a:lnTo>
                  <a:lnTo>
                    <a:pt x="28" y="221"/>
                  </a:lnTo>
                  <a:lnTo>
                    <a:pt x="17" y="215"/>
                  </a:lnTo>
                  <a:lnTo>
                    <a:pt x="8" y="208"/>
                  </a:lnTo>
                  <a:lnTo>
                    <a:pt x="5" y="202"/>
                  </a:lnTo>
                  <a:lnTo>
                    <a:pt x="3" y="192"/>
                  </a:lnTo>
                  <a:lnTo>
                    <a:pt x="1" y="180"/>
                  </a:lnTo>
                  <a:lnTo>
                    <a:pt x="0" y="166"/>
                  </a:lnTo>
                  <a:lnTo>
                    <a:pt x="1" y="157"/>
                  </a:lnTo>
                  <a:lnTo>
                    <a:pt x="3" y="153"/>
                  </a:lnTo>
                  <a:lnTo>
                    <a:pt x="177" y="224"/>
                  </a:lnTo>
                  <a:lnTo>
                    <a:pt x="245" y="15"/>
                  </a:lnTo>
                  <a:lnTo>
                    <a:pt x="245" y="20"/>
                  </a:lnTo>
                  <a:lnTo>
                    <a:pt x="254" y="28"/>
                  </a:lnTo>
                  <a:lnTo>
                    <a:pt x="258" y="41"/>
                  </a:lnTo>
                  <a:lnTo>
                    <a:pt x="261" y="46"/>
                  </a:lnTo>
                  <a:lnTo>
                    <a:pt x="263" y="50"/>
                  </a:lnTo>
                  <a:lnTo>
                    <a:pt x="263" y="64"/>
                  </a:lnTo>
                  <a:lnTo>
                    <a:pt x="260" y="71"/>
                  </a:lnTo>
                  <a:lnTo>
                    <a:pt x="260" y="74"/>
                  </a:lnTo>
                  <a:lnTo>
                    <a:pt x="259" y="79"/>
                  </a:lnTo>
                  <a:lnTo>
                    <a:pt x="259" y="106"/>
                  </a:lnTo>
                  <a:lnTo>
                    <a:pt x="260" y="114"/>
                  </a:lnTo>
                  <a:lnTo>
                    <a:pt x="263" y="117"/>
                  </a:lnTo>
                  <a:lnTo>
                    <a:pt x="267" y="117"/>
                  </a:lnTo>
                  <a:lnTo>
                    <a:pt x="273" y="116"/>
                  </a:lnTo>
                  <a:lnTo>
                    <a:pt x="278" y="113"/>
                  </a:lnTo>
                  <a:lnTo>
                    <a:pt x="280" y="108"/>
                  </a:lnTo>
                  <a:lnTo>
                    <a:pt x="278" y="100"/>
                  </a:lnTo>
                  <a:lnTo>
                    <a:pt x="278" y="86"/>
                  </a:lnTo>
                  <a:lnTo>
                    <a:pt x="279" y="75"/>
                  </a:lnTo>
                  <a:lnTo>
                    <a:pt x="280" y="61"/>
                  </a:lnTo>
                  <a:lnTo>
                    <a:pt x="281" y="46"/>
                  </a:lnTo>
                  <a:lnTo>
                    <a:pt x="282" y="33"/>
                  </a:lnTo>
                  <a:lnTo>
                    <a:pt x="283" y="22"/>
                  </a:lnTo>
                  <a:lnTo>
                    <a:pt x="284" y="15"/>
                  </a:lnTo>
                  <a:lnTo>
                    <a:pt x="287" y="11"/>
                  </a:lnTo>
                  <a:lnTo>
                    <a:pt x="290" y="11"/>
                  </a:lnTo>
                  <a:lnTo>
                    <a:pt x="291" y="10"/>
                  </a:lnTo>
                  <a:lnTo>
                    <a:pt x="294" y="3"/>
                  </a:lnTo>
                  <a:lnTo>
                    <a:pt x="294" y="2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8E94CF0A-1237-58D7-4C6D-C58D8D5F3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044" y="2248867"/>
              <a:ext cx="419979" cy="469690"/>
            </a:xfrm>
            <a:custGeom>
              <a:avLst/>
              <a:gdLst/>
              <a:ahLst/>
              <a:cxnLst>
                <a:cxn ang="0">
                  <a:pos x="1" y="204"/>
                </a:cxn>
                <a:cxn ang="0">
                  <a:pos x="162" y="2"/>
                </a:cxn>
                <a:cxn ang="0">
                  <a:pos x="171" y="17"/>
                </a:cxn>
                <a:cxn ang="0">
                  <a:pos x="147" y="45"/>
                </a:cxn>
                <a:cxn ang="0">
                  <a:pos x="150" y="55"/>
                </a:cxn>
                <a:cxn ang="0">
                  <a:pos x="165" y="53"/>
                </a:cxn>
                <a:cxn ang="0">
                  <a:pos x="184" y="39"/>
                </a:cxn>
                <a:cxn ang="0">
                  <a:pos x="198" y="51"/>
                </a:cxn>
                <a:cxn ang="0">
                  <a:pos x="211" y="70"/>
                </a:cxn>
                <a:cxn ang="0">
                  <a:pos x="206" y="80"/>
                </a:cxn>
                <a:cxn ang="0">
                  <a:pos x="197" y="97"/>
                </a:cxn>
                <a:cxn ang="0">
                  <a:pos x="207" y="96"/>
                </a:cxn>
                <a:cxn ang="0">
                  <a:pos x="219" y="89"/>
                </a:cxn>
                <a:cxn ang="0">
                  <a:pos x="226" y="91"/>
                </a:cxn>
                <a:cxn ang="0">
                  <a:pos x="234" y="87"/>
                </a:cxn>
                <a:cxn ang="0">
                  <a:pos x="235" y="76"/>
                </a:cxn>
                <a:cxn ang="0">
                  <a:pos x="232" y="59"/>
                </a:cxn>
                <a:cxn ang="0">
                  <a:pos x="236" y="54"/>
                </a:cxn>
                <a:cxn ang="0">
                  <a:pos x="245" y="57"/>
                </a:cxn>
                <a:cxn ang="0">
                  <a:pos x="244" y="65"/>
                </a:cxn>
                <a:cxn ang="0">
                  <a:pos x="3" y="202"/>
                </a:cxn>
                <a:cxn ang="0">
                  <a:pos x="37" y="202"/>
                </a:cxn>
                <a:cxn ang="0">
                  <a:pos x="79" y="214"/>
                </a:cxn>
                <a:cxn ang="0">
                  <a:pos x="111" y="234"/>
                </a:cxn>
                <a:cxn ang="0">
                  <a:pos x="125" y="237"/>
                </a:cxn>
                <a:cxn ang="0">
                  <a:pos x="148" y="238"/>
                </a:cxn>
                <a:cxn ang="0">
                  <a:pos x="140" y="230"/>
                </a:cxn>
                <a:cxn ang="0">
                  <a:pos x="128" y="214"/>
                </a:cxn>
                <a:cxn ang="0">
                  <a:pos x="103" y="189"/>
                </a:cxn>
                <a:cxn ang="0">
                  <a:pos x="75" y="187"/>
                </a:cxn>
                <a:cxn ang="0">
                  <a:pos x="30" y="166"/>
                </a:cxn>
                <a:cxn ang="0">
                  <a:pos x="15" y="151"/>
                </a:cxn>
                <a:cxn ang="0">
                  <a:pos x="10" y="129"/>
                </a:cxn>
                <a:cxn ang="0">
                  <a:pos x="28" y="122"/>
                </a:cxn>
                <a:cxn ang="0">
                  <a:pos x="65" y="124"/>
                </a:cxn>
                <a:cxn ang="0">
                  <a:pos x="85" y="121"/>
                </a:cxn>
                <a:cxn ang="0">
                  <a:pos x="85" y="116"/>
                </a:cxn>
                <a:cxn ang="0">
                  <a:pos x="62" y="112"/>
                </a:cxn>
                <a:cxn ang="0">
                  <a:pos x="41" y="104"/>
                </a:cxn>
                <a:cxn ang="0">
                  <a:pos x="28" y="99"/>
                </a:cxn>
                <a:cxn ang="0">
                  <a:pos x="32" y="96"/>
                </a:cxn>
                <a:cxn ang="0">
                  <a:pos x="40" y="93"/>
                </a:cxn>
                <a:cxn ang="0">
                  <a:pos x="40" y="89"/>
                </a:cxn>
                <a:cxn ang="0">
                  <a:pos x="24" y="80"/>
                </a:cxn>
                <a:cxn ang="0">
                  <a:pos x="18" y="70"/>
                </a:cxn>
                <a:cxn ang="0">
                  <a:pos x="38" y="50"/>
                </a:cxn>
                <a:cxn ang="0">
                  <a:pos x="53" y="42"/>
                </a:cxn>
                <a:cxn ang="0">
                  <a:pos x="57" y="37"/>
                </a:cxn>
                <a:cxn ang="0">
                  <a:pos x="53" y="25"/>
                </a:cxn>
                <a:cxn ang="0">
                  <a:pos x="86" y="10"/>
                </a:cxn>
                <a:cxn ang="0">
                  <a:pos x="121" y="6"/>
                </a:cxn>
              </a:cxnLst>
              <a:rect l="0" t="0" r="r" b="b"/>
              <a:pathLst>
                <a:path w="245" h="274">
                  <a:moveTo>
                    <a:pt x="2" y="203"/>
                  </a:moveTo>
                  <a:lnTo>
                    <a:pt x="0" y="207"/>
                  </a:lnTo>
                  <a:lnTo>
                    <a:pt x="1" y="204"/>
                  </a:lnTo>
                  <a:lnTo>
                    <a:pt x="2" y="203"/>
                  </a:lnTo>
                  <a:close/>
                  <a:moveTo>
                    <a:pt x="155" y="0"/>
                  </a:moveTo>
                  <a:lnTo>
                    <a:pt x="162" y="2"/>
                  </a:lnTo>
                  <a:lnTo>
                    <a:pt x="166" y="5"/>
                  </a:lnTo>
                  <a:lnTo>
                    <a:pt x="170" y="10"/>
                  </a:lnTo>
                  <a:lnTo>
                    <a:pt x="171" y="17"/>
                  </a:lnTo>
                  <a:lnTo>
                    <a:pt x="170" y="21"/>
                  </a:lnTo>
                  <a:lnTo>
                    <a:pt x="151" y="40"/>
                  </a:lnTo>
                  <a:lnTo>
                    <a:pt x="147" y="45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50" y="55"/>
                  </a:lnTo>
                  <a:lnTo>
                    <a:pt x="155" y="56"/>
                  </a:lnTo>
                  <a:lnTo>
                    <a:pt x="161" y="55"/>
                  </a:lnTo>
                  <a:lnTo>
                    <a:pt x="165" y="53"/>
                  </a:lnTo>
                  <a:lnTo>
                    <a:pt x="168" y="49"/>
                  </a:lnTo>
                  <a:lnTo>
                    <a:pt x="179" y="40"/>
                  </a:lnTo>
                  <a:lnTo>
                    <a:pt x="184" y="39"/>
                  </a:lnTo>
                  <a:lnTo>
                    <a:pt x="187" y="41"/>
                  </a:lnTo>
                  <a:lnTo>
                    <a:pt x="193" y="45"/>
                  </a:lnTo>
                  <a:lnTo>
                    <a:pt x="198" y="51"/>
                  </a:lnTo>
                  <a:lnTo>
                    <a:pt x="203" y="57"/>
                  </a:lnTo>
                  <a:lnTo>
                    <a:pt x="208" y="64"/>
                  </a:lnTo>
                  <a:lnTo>
                    <a:pt x="211" y="70"/>
                  </a:lnTo>
                  <a:lnTo>
                    <a:pt x="211" y="72"/>
                  </a:lnTo>
                  <a:lnTo>
                    <a:pt x="209" y="75"/>
                  </a:lnTo>
                  <a:lnTo>
                    <a:pt x="206" y="80"/>
                  </a:lnTo>
                  <a:lnTo>
                    <a:pt x="202" y="87"/>
                  </a:lnTo>
                  <a:lnTo>
                    <a:pt x="199" y="93"/>
                  </a:lnTo>
                  <a:lnTo>
                    <a:pt x="197" y="97"/>
                  </a:lnTo>
                  <a:lnTo>
                    <a:pt x="197" y="99"/>
                  </a:lnTo>
                  <a:lnTo>
                    <a:pt x="201" y="98"/>
                  </a:lnTo>
                  <a:lnTo>
                    <a:pt x="207" y="96"/>
                  </a:lnTo>
                  <a:lnTo>
                    <a:pt x="211" y="94"/>
                  </a:lnTo>
                  <a:lnTo>
                    <a:pt x="216" y="89"/>
                  </a:lnTo>
                  <a:lnTo>
                    <a:pt x="219" y="89"/>
                  </a:lnTo>
                  <a:lnTo>
                    <a:pt x="221" y="90"/>
                  </a:lnTo>
                  <a:lnTo>
                    <a:pt x="222" y="91"/>
                  </a:lnTo>
                  <a:lnTo>
                    <a:pt x="226" y="91"/>
                  </a:lnTo>
                  <a:lnTo>
                    <a:pt x="229" y="90"/>
                  </a:lnTo>
                  <a:lnTo>
                    <a:pt x="232" y="89"/>
                  </a:lnTo>
                  <a:lnTo>
                    <a:pt x="234" y="87"/>
                  </a:lnTo>
                  <a:lnTo>
                    <a:pt x="236" y="83"/>
                  </a:lnTo>
                  <a:lnTo>
                    <a:pt x="236" y="80"/>
                  </a:lnTo>
                  <a:lnTo>
                    <a:pt x="235" y="76"/>
                  </a:lnTo>
                  <a:lnTo>
                    <a:pt x="233" y="70"/>
                  </a:lnTo>
                  <a:lnTo>
                    <a:pt x="232" y="64"/>
                  </a:lnTo>
                  <a:lnTo>
                    <a:pt x="232" y="59"/>
                  </a:lnTo>
                  <a:lnTo>
                    <a:pt x="233" y="55"/>
                  </a:lnTo>
                  <a:lnTo>
                    <a:pt x="235" y="55"/>
                  </a:lnTo>
                  <a:lnTo>
                    <a:pt x="236" y="54"/>
                  </a:lnTo>
                  <a:lnTo>
                    <a:pt x="240" y="55"/>
                  </a:lnTo>
                  <a:lnTo>
                    <a:pt x="243" y="55"/>
                  </a:lnTo>
                  <a:lnTo>
                    <a:pt x="245" y="57"/>
                  </a:lnTo>
                  <a:lnTo>
                    <a:pt x="245" y="59"/>
                  </a:lnTo>
                  <a:lnTo>
                    <a:pt x="244" y="62"/>
                  </a:lnTo>
                  <a:lnTo>
                    <a:pt x="244" y="65"/>
                  </a:lnTo>
                  <a:lnTo>
                    <a:pt x="176" y="274"/>
                  </a:lnTo>
                  <a:lnTo>
                    <a:pt x="2" y="203"/>
                  </a:lnTo>
                  <a:lnTo>
                    <a:pt x="3" y="202"/>
                  </a:lnTo>
                  <a:lnTo>
                    <a:pt x="11" y="200"/>
                  </a:lnTo>
                  <a:lnTo>
                    <a:pt x="23" y="201"/>
                  </a:lnTo>
                  <a:lnTo>
                    <a:pt x="37" y="202"/>
                  </a:lnTo>
                  <a:lnTo>
                    <a:pt x="52" y="206"/>
                  </a:lnTo>
                  <a:lnTo>
                    <a:pt x="67" y="210"/>
                  </a:lnTo>
                  <a:lnTo>
                    <a:pt x="79" y="214"/>
                  </a:lnTo>
                  <a:lnTo>
                    <a:pt x="91" y="221"/>
                  </a:lnTo>
                  <a:lnTo>
                    <a:pt x="102" y="227"/>
                  </a:lnTo>
                  <a:lnTo>
                    <a:pt x="111" y="234"/>
                  </a:lnTo>
                  <a:lnTo>
                    <a:pt x="118" y="237"/>
                  </a:lnTo>
                  <a:lnTo>
                    <a:pt x="122" y="238"/>
                  </a:lnTo>
                  <a:lnTo>
                    <a:pt x="125" y="237"/>
                  </a:lnTo>
                  <a:lnTo>
                    <a:pt x="139" y="237"/>
                  </a:lnTo>
                  <a:lnTo>
                    <a:pt x="142" y="238"/>
                  </a:lnTo>
                  <a:lnTo>
                    <a:pt x="148" y="238"/>
                  </a:lnTo>
                  <a:lnTo>
                    <a:pt x="148" y="236"/>
                  </a:lnTo>
                  <a:lnTo>
                    <a:pt x="143" y="232"/>
                  </a:lnTo>
                  <a:lnTo>
                    <a:pt x="140" y="230"/>
                  </a:lnTo>
                  <a:lnTo>
                    <a:pt x="138" y="229"/>
                  </a:lnTo>
                  <a:lnTo>
                    <a:pt x="133" y="220"/>
                  </a:lnTo>
                  <a:lnTo>
                    <a:pt x="128" y="214"/>
                  </a:lnTo>
                  <a:lnTo>
                    <a:pt x="121" y="207"/>
                  </a:lnTo>
                  <a:lnTo>
                    <a:pt x="107" y="192"/>
                  </a:lnTo>
                  <a:lnTo>
                    <a:pt x="103" y="189"/>
                  </a:lnTo>
                  <a:lnTo>
                    <a:pt x="96" y="188"/>
                  </a:lnTo>
                  <a:lnTo>
                    <a:pt x="86" y="188"/>
                  </a:lnTo>
                  <a:lnTo>
                    <a:pt x="75" y="187"/>
                  </a:lnTo>
                  <a:lnTo>
                    <a:pt x="63" y="184"/>
                  </a:lnTo>
                  <a:lnTo>
                    <a:pt x="41" y="173"/>
                  </a:lnTo>
                  <a:lnTo>
                    <a:pt x="30" y="166"/>
                  </a:lnTo>
                  <a:lnTo>
                    <a:pt x="22" y="161"/>
                  </a:lnTo>
                  <a:lnTo>
                    <a:pt x="17" y="156"/>
                  </a:lnTo>
                  <a:lnTo>
                    <a:pt x="15" y="151"/>
                  </a:lnTo>
                  <a:lnTo>
                    <a:pt x="12" y="143"/>
                  </a:lnTo>
                  <a:lnTo>
                    <a:pt x="10" y="135"/>
                  </a:lnTo>
                  <a:lnTo>
                    <a:pt x="10" y="129"/>
                  </a:lnTo>
                  <a:lnTo>
                    <a:pt x="12" y="124"/>
                  </a:lnTo>
                  <a:lnTo>
                    <a:pt x="18" y="123"/>
                  </a:lnTo>
                  <a:lnTo>
                    <a:pt x="28" y="122"/>
                  </a:lnTo>
                  <a:lnTo>
                    <a:pt x="40" y="122"/>
                  </a:lnTo>
                  <a:lnTo>
                    <a:pt x="53" y="123"/>
                  </a:lnTo>
                  <a:lnTo>
                    <a:pt x="65" y="124"/>
                  </a:lnTo>
                  <a:lnTo>
                    <a:pt x="78" y="124"/>
                  </a:lnTo>
                  <a:lnTo>
                    <a:pt x="81" y="123"/>
                  </a:lnTo>
                  <a:lnTo>
                    <a:pt x="85" y="121"/>
                  </a:lnTo>
                  <a:lnTo>
                    <a:pt x="86" y="119"/>
                  </a:lnTo>
                  <a:lnTo>
                    <a:pt x="86" y="118"/>
                  </a:lnTo>
                  <a:lnTo>
                    <a:pt x="85" y="116"/>
                  </a:lnTo>
                  <a:lnTo>
                    <a:pt x="82" y="114"/>
                  </a:lnTo>
                  <a:lnTo>
                    <a:pt x="73" y="113"/>
                  </a:lnTo>
                  <a:lnTo>
                    <a:pt x="62" y="112"/>
                  </a:lnTo>
                  <a:lnTo>
                    <a:pt x="52" y="110"/>
                  </a:lnTo>
                  <a:lnTo>
                    <a:pt x="46" y="107"/>
                  </a:lnTo>
                  <a:lnTo>
                    <a:pt x="41" y="104"/>
                  </a:lnTo>
                  <a:lnTo>
                    <a:pt x="35" y="102"/>
                  </a:lnTo>
                  <a:lnTo>
                    <a:pt x="30" y="101"/>
                  </a:lnTo>
                  <a:lnTo>
                    <a:pt x="28" y="99"/>
                  </a:lnTo>
                  <a:lnTo>
                    <a:pt x="28" y="97"/>
                  </a:lnTo>
                  <a:lnTo>
                    <a:pt x="29" y="96"/>
                  </a:lnTo>
                  <a:lnTo>
                    <a:pt x="32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3"/>
                  </a:lnTo>
                  <a:lnTo>
                    <a:pt x="41" y="93"/>
                  </a:lnTo>
                  <a:lnTo>
                    <a:pt x="41" y="91"/>
                  </a:lnTo>
                  <a:lnTo>
                    <a:pt x="40" y="89"/>
                  </a:lnTo>
                  <a:lnTo>
                    <a:pt x="36" y="86"/>
                  </a:lnTo>
                  <a:lnTo>
                    <a:pt x="30" y="83"/>
                  </a:lnTo>
                  <a:lnTo>
                    <a:pt x="24" y="80"/>
                  </a:lnTo>
                  <a:lnTo>
                    <a:pt x="18" y="77"/>
                  </a:lnTo>
                  <a:lnTo>
                    <a:pt x="16" y="74"/>
                  </a:lnTo>
                  <a:lnTo>
                    <a:pt x="18" y="70"/>
                  </a:lnTo>
                  <a:lnTo>
                    <a:pt x="24" y="63"/>
                  </a:lnTo>
                  <a:lnTo>
                    <a:pt x="32" y="55"/>
                  </a:lnTo>
                  <a:lnTo>
                    <a:pt x="38" y="50"/>
                  </a:lnTo>
                  <a:lnTo>
                    <a:pt x="44" y="46"/>
                  </a:lnTo>
                  <a:lnTo>
                    <a:pt x="50" y="44"/>
                  </a:lnTo>
                  <a:lnTo>
                    <a:pt x="53" y="42"/>
                  </a:lnTo>
                  <a:lnTo>
                    <a:pt x="56" y="41"/>
                  </a:lnTo>
                  <a:lnTo>
                    <a:pt x="57" y="39"/>
                  </a:lnTo>
                  <a:lnTo>
                    <a:pt x="57" y="37"/>
                  </a:lnTo>
                  <a:lnTo>
                    <a:pt x="56" y="36"/>
                  </a:lnTo>
                  <a:lnTo>
                    <a:pt x="53" y="31"/>
                  </a:lnTo>
                  <a:lnTo>
                    <a:pt x="53" y="25"/>
                  </a:lnTo>
                  <a:lnTo>
                    <a:pt x="62" y="20"/>
                  </a:lnTo>
                  <a:lnTo>
                    <a:pt x="73" y="16"/>
                  </a:lnTo>
                  <a:lnTo>
                    <a:pt x="86" y="10"/>
                  </a:lnTo>
                  <a:lnTo>
                    <a:pt x="99" y="7"/>
                  </a:lnTo>
                  <a:lnTo>
                    <a:pt x="110" y="6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A9BF75BB-7BCE-1B64-D81A-4B9C318F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732" y="1894029"/>
              <a:ext cx="179991" cy="25198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2" y="3"/>
                </a:cxn>
                <a:cxn ang="0">
                  <a:pos x="69" y="11"/>
                </a:cxn>
                <a:cxn ang="0">
                  <a:pos x="63" y="26"/>
                </a:cxn>
                <a:cxn ang="0">
                  <a:pos x="68" y="33"/>
                </a:cxn>
                <a:cxn ang="0">
                  <a:pos x="67" y="39"/>
                </a:cxn>
                <a:cxn ang="0">
                  <a:pos x="61" y="49"/>
                </a:cxn>
                <a:cxn ang="0">
                  <a:pos x="60" y="57"/>
                </a:cxn>
                <a:cxn ang="0">
                  <a:pos x="68" y="63"/>
                </a:cxn>
                <a:cxn ang="0">
                  <a:pos x="67" y="68"/>
                </a:cxn>
                <a:cxn ang="0">
                  <a:pos x="68" y="73"/>
                </a:cxn>
                <a:cxn ang="0">
                  <a:pos x="73" y="75"/>
                </a:cxn>
                <a:cxn ang="0">
                  <a:pos x="76" y="77"/>
                </a:cxn>
                <a:cxn ang="0">
                  <a:pos x="80" y="76"/>
                </a:cxn>
                <a:cxn ang="0">
                  <a:pos x="93" y="67"/>
                </a:cxn>
                <a:cxn ang="0">
                  <a:pos x="101" y="71"/>
                </a:cxn>
                <a:cxn ang="0">
                  <a:pos x="105" y="89"/>
                </a:cxn>
                <a:cxn ang="0">
                  <a:pos x="93" y="117"/>
                </a:cxn>
                <a:cxn ang="0">
                  <a:pos x="80" y="137"/>
                </a:cxn>
                <a:cxn ang="0">
                  <a:pos x="70" y="145"/>
                </a:cxn>
                <a:cxn ang="0">
                  <a:pos x="55" y="145"/>
                </a:cxn>
                <a:cxn ang="0">
                  <a:pos x="50" y="139"/>
                </a:cxn>
                <a:cxn ang="0">
                  <a:pos x="48" y="135"/>
                </a:cxn>
                <a:cxn ang="0">
                  <a:pos x="45" y="135"/>
                </a:cxn>
                <a:cxn ang="0">
                  <a:pos x="38" y="137"/>
                </a:cxn>
                <a:cxn ang="0">
                  <a:pos x="32" y="134"/>
                </a:cxn>
                <a:cxn ang="0">
                  <a:pos x="23" y="131"/>
                </a:cxn>
                <a:cxn ang="0">
                  <a:pos x="14" y="134"/>
                </a:cxn>
                <a:cxn ang="0">
                  <a:pos x="5" y="137"/>
                </a:cxn>
                <a:cxn ang="0">
                  <a:pos x="0" y="138"/>
                </a:cxn>
                <a:cxn ang="0">
                  <a:pos x="18" y="86"/>
                </a:cxn>
                <a:cxn ang="0">
                  <a:pos x="25" y="88"/>
                </a:cxn>
                <a:cxn ang="0">
                  <a:pos x="37" y="89"/>
                </a:cxn>
                <a:cxn ang="0">
                  <a:pos x="43" y="83"/>
                </a:cxn>
                <a:cxn ang="0">
                  <a:pos x="33" y="70"/>
                </a:cxn>
                <a:cxn ang="0">
                  <a:pos x="26" y="58"/>
                </a:cxn>
                <a:cxn ang="0">
                  <a:pos x="32" y="40"/>
                </a:cxn>
                <a:cxn ang="0">
                  <a:pos x="43" y="13"/>
                </a:cxn>
                <a:cxn ang="0">
                  <a:pos x="45" y="14"/>
                </a:cxn>
                <a:cxn ang="0">
                  <a:pos x="48" y="15"/>
                </a:cxn>
                <a:cxn ang="0">
                  <a:pos x="52" y="10"/>
                </a:cxn>
                <a:cxn ang="0">
                  <a:pos x="56" y="5"/>
                </a:cxn>
                <a:cxn ang="0">
                  <a:pos x="59" y="1"/>
                </a:cxn>
              </a:cxnLst>
              <a:rect l="0" t="0" r="r" b="b"/>
              <a:pathLst>
                <a:path w="105" h="147">
                  <a:moveTo>
                    <a:pt x="62" y="0"/>
                  </a:moveTo>
                  <a:lnTo>
                    <a:pt x="67" y="0"/>
                  </a:lnTo>
                  <a:lnTo>
                    <a:pt x="71" y="2"/>
                  </a:lnTo>
                  <a:lnTo>
                    <a:pt x="72" y="3"/>
                  </a:lnTo>
                  <a:lnTo>
                    <a:pt x="72" y="6"/>
                  </a:lnTo>
                  <a:lnTo>
                    <a:pt x="69" y="11"/>
                  </a:lnTo>
                  <a:lnTo>
                    <a:pt x="64" y="19"/>
                  </a:lnTo>
                  <a:lnTo>
                    <a:pt x="63" y="26"/>
                  </a:lnTo>
                  <a:lnTo>
                    <a:pt x="63" y="29"/>
                  </a:lnTo>
                  <a:lnTo>
                    <a:pt x="68" y="33"/>
                  </a:lnTo>
                  <a:lnTo>
                    <a:pt x="68" y="36"/>
                  </a:lnTo>
                  <a:lnTo>
                    <a:pt x="67" y="39"/>
                  </a:lnTo>
                  <a:lnTo>
                    <a:pt x="64" y="44"/>
                  </a:lnTo>
                  <a:lnTo>
                    <a:pt x="61" y="49"/>
                  </a:lnTo>
                  <a:lnTo>
                    <a:pt x="60" y="55"/>
                  </a:lnTo>
                  <a:lnTo>
                    <a:pt x="60" y="57"/>
                  </a:lnTo>
                  <a:lnTo>
                    <a:pt x="64" y="59"/>
                  </a:lnTo>
                  <a:lnTo>
                    <a:pt x="68" y="63"/>
                  </a:lnTo>
                  <a:lnTo>
                    <a:pt x="68" y="67"/>
                  </a:lnTo>
                  <a:lnTo>
                    <a:pt x="67" y="68"/>
                  </a:lnTo>
                  <a:lnTo>
                    <a:pt x="67" y="71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3" y="75"/>
                  </a:lnTo>
                  <a:lnTo>
                    <a:pt x="75" y="76"/>
                  </a:lnTo>
                  <a:lnTo>
                    <a:pt x="76" y="77"/>
                  </a:lnTo>
                  <a:lnTo>
                    <a:pt x="78" y="77"/>
                  </a:lnTo>
                  <a:lnTo>
                    <a:pt x="80" y="76"/>
                  </a:lnTo>
                  <a:lnTo>
                    <a:pt x="86" y="69"/>
                  </a:lnTo>
                  <a:lnTo>
                    <a:pt x="93" y="67"/>
                  </a:lnTo>
                  <a:lnTo>
                    <a:pt x="96" y="67"/>
                  </a:lnTo>
                  <a:lnTo>
                    <a:pt x="101" y="71"/>
                  </a:lnTo>
                  <a:lnTo>
                    <a:pt x="104" y="80"/>
                  </a:lnTo>
                  <a:lnTo>
                    <a:pt x="105" y="89"/>
                  </a:lnTo>
                  <a:lnTo>
                    <a:pt x="103" y="98"/>
                  </a:lnTo>
                  <a:lnTo>
                    <a:pt x="93" y="117"/>
                  </a:lnTo>
                  <a:lnTo>
                    <a:pt x="86" y="128"/>
                  </a:lnTo>
                  <a:lnTo>
                    <a:pt x="80" y="137"/>
                  </a:lnTo>
                  <a:lnTo>
                    <a:pt x="74" y="143"/>
                  </a:lnTo>
                  <a:lnTo>
                    <a:pt x="70" y="145"/>
                  </a:lnTo>
                  <a:lnTo>
                    <a:pt x="59" y="147"/>
                  </a:lnTo>
                  <a:lnTo>
                    <a:pt x="55" y="145"/>
                  </a:lnTo>
                  <a:lnTo>
                    <a:pt x="52" y="142"/>
                  </a:lnTo>
                  <a:lnTo>
                    <a:pt x="50" y="139"/>
                  </a:lnTo>
                  <a:lnTo>
                    <a:pt x="49" y="136"/>
                  </a:lnTo>
                  <a:lnTo>
                    <a:pt x="48" y="135"/>
                  </a:lnTo>
                  <a:lnTo>
                    <a:pt x="46" y="134"/>
                  </a:lnTo>
                  <a:lnTo>
                    <a:pt x="45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6" y="138"/>
                  </a:lnTo>
                  <a:lnTo>
                    <a:pt x="32" y="134"/>
                  </a:lnTo>
                  <a:lnTo>
                    <a:pt x="29" y="133"/>
                  </a:lnTo>
                  <a:lnTo>
                    <a:pt x="23" y="131"/>
                  </a:lnTo>
                  <a:lnTo>
                    <a:pt x="18" y="132"/>
                  </a:lnTo>
                  <a:lnTo>
                    <a:pt x="14" y="134"/>
                  </a:lnTo>
                  <a:lnTo>
                    <a:pt x="11" y="136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0" y="138"/>
                  </a:lnTo>
                  <a:lnTo>
                    <a:pt x="17" y="85"/>
                  </a:lnTo>
                  <a:lnTo>
                    <a:pt x="18" y="86"/>
                  </a:lnTo>
                  <a:lnTo>
                    <a:pt x="21" y="87"/>
                  </a:lnTo>
                  <a:lnTo>
                    <a:pt x="25" y="88"/>
                  </a:lnTo>
                  <a:lnTo>
                    <a:pt x="32" y="89"/>
                  </a:lnTo>
                  <a:lnTo>
                    <a:pt x="37" y="89"/>
                  </a:lnTo>
                  <a:lnTo>
                    <a:pt x="41" y="87"/>
                  </a:lnTo>
                  <a:lnTo>
                    <a:pt x="43" y="83"/>
                  </a:lnTo>
                  <a:lnTo>
                    <a:pt x="39" y="77"/>
                  </a:lnTo>
                  <a:lnTo>
                    <a:pt x="33" y="70"/>
                  </a:lnTo>
                  <a:lnTo>
                    <a:pt x="28" y="64"/>
                  </a:lnTo>
                  <a:lnTo>
                    <a:pt x="26" y="58"/>
                  </a:lnTo>
                  <a:lnTo>
                    <a:pt x="28" y="51"/>
                  </a:lnTo>
                  <a:lnTo>
                    <a:pt x="32" y="40"/>
                  </a:lnTo>
                  <a:lnTo>
                    <a:pt x="40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7" y="17"/>
                  </a:lnTo>
                  <a:lnTo>
                    <a:pt x="48" y="15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3" y="7"/>
                  </a:lnTo>
                  <a:lnTo>
                    <a:pt x="56" y="5"/>
                  </a:lnTo>
                  <a:lnTo>
                    <a:pt x="57" y="2"/>
                  </a:lnTo>
                  <a:lnTo>
                    <a:pt x="59" y="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89634D9E-C8D2-BFD1-97F5-0A5BA7CEE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444" y="1914600"/>
              <a:ext cx="18857" cy="4799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0"/>
                </a:cxn>
                <a:cxn ang="0">
                  <a:pos x="3" y="28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4" y="1"/>
                </a:cxn>
                <a:cxn ang="0">
                  <a:pos x="8" y="0"/>
                </a:cxn>
              </a:cxnLst>
              <a:rect l="0" t="0" r="r" b="b"/>
              <a:pathLst>
                <a:path w="11" h="28">
                  <a:moveTo>
                    <a:pt x="8" y="0"/>
                  </a:moveTo>
                  <a:lnTo>
                    <a:pt x="11" y="0"/>
                  </a:lnTo>
                  <a:lnTo>
                    <a:pt x="3" y="28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76CEE883-DA14-3B4D-1CE6-53A06FAE5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458" y="1870030"/>
              <a:ext cx="243416" cy="282843"/>
            </a:xfrm>
            <a:custGeom>
              <a:avLst/>
              <a:gdLst/>
              <a:ahLst/>
              <a:cxnLst>
                <a:cxn ang="0">
                  <a:pos x="84" y="1"/>
                </a:cxn>
                <a:cxn ang="0">
                  <a:pos x="91" y="11"/>
                </a:cxn>
                <a:cxn ang="0">
                  <a:pos x="92" y="25"/>
                </a:cxn>
                <a:cxn ang="0">
                  <a:pos x="107" y="28"/>
                </a:cxn>
                <a:cxn ang="0">
                  <a:pos x="113" y="48"/>
                </a:cxn>
                <a:cxn ang="0">
                  <a:pos x="115" y="63"/>
                </a:cxn>
                <a:cxn ang="0">
                  <a:pos x="119" y="70"/>
                </a:cxn>
                <a:cxn ang="0">
                  <a:pos x="119" y="83"/>
                </a:cxn>
                <a:cxn ang="0">
                  <a:pos x="122" y="92"/>
                </a:cxn>
                <a:cxn ang="0">
                  <a:pos x="136" y="96"/>
                </a:cxn>
                <a:cxn ang="0">
                  <a:pos x="116" y="155"/>
                </a:cxn>
                <a:cxn ang="0">
                  <a:pos x="80" y="164"/>
                </a:cxn>
                <a:cxn ang="0">
                  <a:pos x="51" y="156"/>
                </a:cxn>
                <a:cxn ang="0">
                  <a:pos x="36" y="135"/>
                </a:cxn>
                <a:cxn ang="0">
                  <a:pos x="55" y="127"/>
                </a:cxn>
                <a:cxn ang="0">
                  <a:pos x="77" y="119"/>
                </a:cxn>
                <a:cxn ang="0">
                  <a:pos x="95" y="127"/>
                </a:cxn>
                <a:cxn ang="0">
                  <a:pos x="107" y="123"/>
                </a:cxn>
                <a:cxn ang="0">
                  <a:pos x="113" y="116"/>
                </a:cxn>
                <a:cxn ang="0">
                  <a:pos x="92" y="115"/>
                </a:cxn>
                <a:cxn ang="0">
                  <a:pos x="85" y="107"/>
                </a:cxn>
                <a:cxn ang="0">
                  <a:pos x="68" y="112"/>
                </a:cxn>
                <a:cxn ang="0">
                  <a:pos x="66" y="104"/>
                </a:cxn>
                <a:cxn ang="0">
                  <a:pos x="78" y="87"/>
                </a:cxn>
                <a:cxn ang="0">
                  <a:pos x="63" y="92"/>
                </a:cxn>
                <a:cxn ang="0">
                  <a:pos x="55" y="96"/>
                </a:cxn>
                <a:cxn ang="0">
                  <a:pos x="54" y="101"/>
                </a:cxn>
                <a:cxn ang="0">
                  <a:pos x="40" y="103"/>
                </a:cxn>
                <a:cxn ang="0">
                  <a:pos x="35" y="96"/>
                </a:cxn>
                <a:cxn ang="0">
                  <a:pos x="28" y="96"/>
                </a:cxn>
                <a:cxn ang="0">
                  <a:pos x="17" y="94"/>
                </a:cxn>
                <a:cxn ang="0">
                  <a:pos x="19" y="80"/>
                </a:cxn>
                <a:cxn ang="0">
                  <a:pos x="4" y="74"/>
                </a:cxn>
                <a:cxn ang="0">
                  <a:pos x="1" y="61"/>
                </a:cxn>
                <a:cxn ang="0">
                  <a:pos x="8" y="54"/>
                </a:cxn>
                <a:cxn ang="0">
                  <a:pos x="17" y="58"/>
                </a:cxn>
                <a:cxn ang="0">
                  <a:pos x="36" y="59"/>
                </a:cxn>
                <a:cxn ang="0">
                  <a:pos x="55" y="54"/>
                </a:cxn>
                <a:cxn ang="0">
                  <a:pos x="38" y="51"/>
                </a:cxn>
                <a:cxn ang="0">
                  <a:pos x="21" y="46"/>
                </a:cxn>
                <a:cxn ang="0">
                  <a:pos x="32" y="37"/>
                </a:cxn>
                <a:cxn ang="0">
                  <a:pos x="56" y="38"/>
                </a:cxn>
                <a:cxn ang="0">
                  <a:pos x="37" y="31"/>
                </a:cxn>
                <a:cxn ang="0">
                  <a:pos x="50" y="14"/>
                </a:cxn>
                <a:cxn ang="0">
                  <a:pos x="63" y="6"/>
                </a:cxn>
                <a:cxn ang="0">
                  <a:pos x="69" y="0"/>
                </a:cxn>
              </a:cxnLst>
              <a:rect l="0" t="0" r="r" b="b"/>
              <a:pathLst>
                <a:path w="142" h="165">
                  <a:moveTo>
                    <a:pt x="69" y="0"/>
                  </a:moveTo>
                  <a:lnTo>
                    <a:pt x="78" y="0"/>
                  </a:lnTo>
                  <a:lnTo>
                    <a:pt x="84" y="1"/>
                  </a:lnTo>
                  <a:lnTo>
                    <a:pt x="90" y="2"/>
                  </a:lnTo>
                  <a:lnTo>
                    <a:pt x="92" y="5"/>
                  </a:lnTo>
                  <a:lnTo>
                    <a:pt x="91" y="11"/>
                  </a:lnTo>
                  <a:lnTo>
                    <a:pt x="90" y="17"/>
                  </a:lnTo>
                  <a:lnTo>
                    <a:pt x="90" y="23"/>
                  </a:lnTo>
                  <a:lnTo>
                    <a:pt x="92" y="25"/>
                  </a:lnTo>
                  <a:lnTo>
                    <a:pt x="96" y="26"/>
                  </a:lnTo>
                  <a:lnTo>
                    <a:pt x="102" y="26"/>
                  </a:lnTo>
                  <a:lnTo>
                    <a:pt x="107" y="28"/>
                  </a:lnTo>
                  <a:lnTo>
                    <a:pt x="111" y="32"/>
                  </a:lnTo>
                  <a:lnTo>
                    <a:pt x="113" y="43"/>
                  </a:lnTo>
                  <a:lnTo>
                    <a:pt x="113" y="48"/>
                  </a:lnTo>
                  <a:lnTo>
                    <a:pt x="114" y="53"/>
                  </a:lnTo>
                  <a:lnTo>
                    <a:pt x="115" y="55"/>
                  </a:lnTo>
                  <a:lnTo>
                    <a:pt x="115" y="63"/>
                  </a:lnTo>
                  <a:lnTo>
                    <a:pt x="116" y="66"/>
                  </a:lnTo>
                  <a:lnTo>
                    <a:pt x="116" y="67"/>
                  </a:lnTo>
                  <a:lnTo>
                    <a:pt x="119" y="70"/>
                  </a:lnTo>
                  <a:lnTo>
                    <a:pt x="120" y="72"/>
                  </a:lnTo>
                  <a:lnTo>
                    <a:pt x="120" y="81"/>
                  </a:lnTo>
                  <a:lnTo>
                    <a:pt x="119" y="83"/>
                  </a:lnTo>
                  <a:lnTo>
                    <a:pt x="119" y="89"/>
                  </a:lnTo>
                  <a:lnTo>
                    <a:pt x="120" y="90"/>
                  </a:lnTo>
                  <a:lnTo>
                    <a:pt x="122" y="92"/>
                  </a:lnTo>
                  <a:lnTo>
                    <a:pt x="124" y="92"/>
                  </a:lnTo>
                  <a:lnTo>
                    <a:pt x="129" y="93"/>
                  </a:lnTo>
                  <a:lnTo>
                    <a:pt x="136" y="96"/>
                  </a:lnTo>
                  <a:lnTo>
                    <a:pt x="142" y="99"/>
                  </a:lnTo>
                  <a:lnTo>
                    <a:pt x="125" y="152"/>
                  </a:lnTo>
                  <a:lnTo>
                    <a:pt x="116" y="155"/>
                  </a:lnTo>
                  <a:lnTo>
                    <a:pt x="104" y="159"/>
                  </a:lnTo>
                  <a:lnTo>
                    <a:pt x="92" y="162"/>
                  </a:lnTo>
                  <a:lnTo>
                    <a:pt x="80" y="164"/>
                  </a:lnTo>
                  <a:lnTo>
                    <a:pt x="69" y="165"/>
                  </a:lnTo>
                  <a:lnTo>
                    <a:pt x="60" y="162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8" y="140"/>
                  </a:lnTo>
                  <a:lnTo>
                    <a:pt x="36" y="135"/>
                  </a:lnTo>
                  <a:lnTo>
                    <a:pt x="37" y="131"/>
                  </a:lnTo>
                  <a:lnTo>
                    <a:pt x="45" y="129"/>
                  </a:lnTo>
                  <a:lnTo>
                    <a:pt x="55" y="127"/>
                  </a:lnTo>
                  <a:lnTo>
                    <a:pt x="63" y="125"/>
                  </a:lnTo>
                  <a:lnTo>
                    <a:pt x="74" y="119"/>
                  </a:lnTo>
                  <a:lnTo>
                    <a:pt x="77" y="119"/>
                  </a:lnTo>
                  <a:lnTo>
                    <a:pt x="80" y="121"/>
                  </a:lnTo>
                  <a:lnTo>
                    <a:pt x="89" y="124"/>
                  </a:lnTo>
                  <a:lnTo>
                    <a:pt x="95" y="127"/>
                  </a:lnTo>
                  <a:lnTo>
                    <a:pt x="102" y="126"/>
                  </a:lnTo>
                  <a:lnTo>
                    <a:pt x="105" y="125"/>
                  </a:lnTo>
                  <a:lnTo>
                    <a:pt x="107" y="123"/>
                  </a:lnTo>
                  <a:lnTo>
                    <a:pt x="109" y="122"/>
                  </a:lnTo>
                  <a:lnTo>
                    <a:pt x="114" y="117"/>
                  </a:lnTo>
                  <a:lnTo>
                    <a:pt x="113" y="116"/>
                  </a:lnTo>
                  <a:lnTo>
                    <a:pt x="103" y="116"/>
                  </a:lnTo>
                  <a:lnTo>
                    <a:pt x="96" y="117"/>
                  </a:lnTo>
                  <a:lnTo>
                    <a:pt x="92" y="115"/>
                  </a:lnTo>
                  <a:lnTo>
                    <a:pt x="91" y="112"/>
                  </a:lnTo>
                  <a:lnTo>
                    <a:pt x="88" y="108"/>
                  </a:lnTo>
                  <a:lnTo>
                    <a:pt x="85" y="107"/>
                  </a:lnTo>
                  <a:lnTo>
                    <a:pt x="81" y="108"/>
                  </a:lnTo>
                  <a:lnTo>
                    <a:pt x="74" y="111"/>
                  </a:lnTo>
                  <a:lnTo>
                    <a:pt x="68" y="112"/>
                  </a:lnTo>
                  <a:lnTo>
                    <a:pt x="63" y="111"/>
                  </a:lnTo>
                  <a:lnTo>
                    <a:pt x="63" y="108"/>
                  </a:lnTo>
                  <a:lnTo>
                    <a:pt x="66" y="104"/>
                  </a:lnTo>
                  <a:lnTo>
                    <a:pt x="74" y="93"/>
                  </a:lnTo>
                  <a:lnTo>
                    <a:pt x="78" y="89"/>
                  </a:lnTo>
                  <a:lnTo>
                    <a:pt x="78" y="87"/>
                  </a:lnTo>
                  <a:lnTo>
                    <a:pt x="74" y="87"/>
                  </a:lnTo>
                  <a:lnTo>
                    <a:pt x="69" y="89"/>
                  </a:lnTo>
                  <a:lnTo>
                    <a:pt x="63" y="92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5" y="97"/>
                  </a:lnTo>
                  <a:lnTo>
                    <a:pt x="54" y="99"/>
                  </a:lnTo>
                  <a:lnTo>
                    <a:pt x="54" y="101"/>
                  </a:lnTo>
                  <a:lnTo>
                    <a:pt x="50" y="104"/>
                  </a:lnTo>
                  <a:lnTo>
                    <a:pt x="45" y="104"/>
                  </a:lnTo>
                  <a:lnTo>
                    <a:pt x="40" y="103"/>
                  </a:lnTo>
                  <a:lnTo>
                    <a:pt x="36" y="101"/>
                  </a:lnTo>
                  <a:lnTo>
                    <a:pt x="35" y="99"/>
                  </a:lnTo>
                  <a:lnTo>
                    <a:pt x="35" y="96"/>
                  </a:lnTo>
                  <a:lnTo>
                    <a:pt x="34" y="95"/>
                  </a:lnTo>
                  <a:lnTo>
                    <a:pt x="31" y="95"/>
                  </a:lnTo>
                  <a:lnTo>
                    <a:pt x="28" y="96"/>
                  </a:lnTo>
                  <a:lnTo>
                    <a:pt x="21" y="96"/>
                  </a:lnTo>
                  <a:lnTo>
                    <a:pt x="19" y="95"/>
                  </a:lnTo>
                  <a:lnTo>
                    <a:pt x="17" y="94"/>
                  </a:lnTo>
                  <a:lnTo>
                    <a:pt x="17" y="90"/>
                  </a:lnTo>
                  <a:lnTo>
                    <a:pt x="19" y="84"/>
                  </a:lnTo>
                  <a:lnTo>
                    <a:pt x="19" y="80"/>
                  </a:lnTo>
                  <a:lnTo>
                    <a:pt x="17" y="77"/>
                  </a:lnTo>
                  <a:lnTo>
                    <a:pt x="10" y="77"/>
                  </a:lnTo>
                  <a:lnTo>
                    <a:pt x="4" y="74"/>
                  </a:lnTo>
                  <a:lnTo>
                    <a:pt x="1" y="72"/>
                  </a:lnTo>
                  <a:lnTo>
                    <a:pt x="0" y="66"/>
                  </a:lnTo>
                  <a:lnTo>
                    <a:pt x="1" y="61"/>
                  </a:lnTo>
                  <a:lnTo>
                    <a:pt x="3" y="57"/>
                  </a:lnTo>
                  <a:lnTo>
                    <a:pt x="5" y="55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4" y="56"/>
                  </a:lnTo>
                  <a:lnTo>
                    <a:pt x="17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4" y="58"/>
                  </a:lnTo>
                  <a:lnTo>
                    <a:pt x="50" y="56"/>
                  </a:lnTo>
                  <a:lnTo>
                    <a:pt x="55" y="54"/>
                  </a:lnTo>
                  <a:lnTo>
                    <a:pt x="54" y="53"/>
                  </a:lnTo>
                  <a:lnTo>
                    <a:pt x="47" y="51"/>
                  </a:lnTo>
                  <a:lnTo>
                    <a:pt x="38" y="51"/>
                  </a:lnTo>
                  <a:lnTo>
                    <a:pt x="28" y="50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24" y="39"/>
                  </a:lnTo>
                  <a:lnTo>
                    <a:pt x="26" y="37"/>
                  </a:lnTo>
                  <a:lnTo>
                    <a:pt x="32" y="37"/>
                  </a:lnTo>
                  <a:lnTo>
                    <a:pt x="45" y="39"/>
                  </a:lnTo>
                  <a:lnTo>
                    <a:pt x="57" y="39"/>
                  </a:lnTo>
                  <a:lnTo>
                    <a:pt x="56" y="38"/>
                  </a:lnTo>
                  <a:lnTo>
                    <a:pt x="49" y="35"/>
                  </a:lnTo>
                  <a:lnTo>
                    <a:pt x="42" y="33"/>
                  </a:lnTo>
                  <a:lnTo>
                    <a:pt x="37" y="31"/>
                  </a:lnTo>
                  <a:lnTo>
                    <a:pt x="36" y="27"/>
                  </a:lnTo>
                  <a:lnTo>
                    <a:pt x="46" y="17"/>
                  </a:lnTo>
                  <a:lnTo>
                    <a:pt x="50" y="14"/>
                  </a:lnTo>
                  <a:lnTo>
                    <a:pt x="53" y="13"/>
                  </a:lnTo>
                  <a:lnTo>
                    <a:pt x="60" y="13"/>
                  </a:lnTo>
                  <a:lnTo>
                    <a:pt x="63" y="6"/>
                  </a:lnTo>
                  <a:lnTo>
                    <a:pt x="65" y="3"/>
                  </a:lnTo>
                  <a:lnTo>
                    <a:pt x="67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511416D0-DA4E-123F-AC5B-AB59FD537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8159" y="1714038"/>
              <a:ext cx="102852" cy="959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1"/>
                </a:cxn>
                <a:cxn ang="0">
                  <a:pos x="53" y="2"/>
                </a:cxn>
                <a:cxn ang="0">
                  <a:pos x="60" y="4"/>
                </a:cxn>
                <a:cxn ang="0">
                  <a:pos x="47" y="47"/>
                </a:cxn>
                <a:cxn ang="0">
                  <a:pos x="41" y="50"/>
                </a:cxn>
                <a:cxn ang="0">
                  <a:pos x="33" y="54"/>
                </a:cxn>
                <a:cxn ang="0">
                  <a:pos x="25" y="56"/>
                </a:cxn>
                <a:cxn ang="0">
                  <a:pos x="19" y="54"/>
                </a:cxn>
                <a:cxn ang="0">
                  <a:pos x="11" y="49"/>
                </a:cxn>
                <a:cxn ang="0">
                  <a:pos x="6" y="46"/>
                </a:cxn>
                <a:cxn ang="0">
                  <a:pos x="1" y="42"/>
                </a:cxn>
                <a:cxn ang="0">
                  <a:pos x="0" y="35"/>
                </a:cxn>
                <a:cxn ang="0">
                  <a:pos x="1" y="26"/>
                </a:cxn>
                <a:cxn ang="0">
                  <a:pos x="4" y="16"/>
                </a:cxn>
                <a:cxn ang="0">
                  <a:pos x="7" y="8"/>
                </a:cxn>
                <a:cxn ang="0">
                  <a:pos x="11" y="2"/>
                </a:cxn>
                <a:cxn ang="0">
                  <a:pos x="18" y="1"/>
                </a:cxn>
                <a:cxn ang="0">
                  <a:pos x="29" y="0"/>
                </a:cxn>
              </a:cxnLst>
              <a:rect l="0" t="0" r="r" b="b"/>
              <a:pathLst>
                <a:path w="60" h="56">
                  <a:moveTo>
                    <a:pt x="29" y="0"/>
                  </a:moveTo>
                  <a:lnTo>
                    <a:pt x="42" y="1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47" y="47"/>
                  </a:lnTo>
                  <a:lnTo>
                    <a:pt x="41" y="50"/>
                  </a:lnTo>
                  <a:lnTo>
                    <a:pt x="33" y="54"/>
                  </a:lnTo>
                  <a:lnTo>
                    <a:pt x="25" y="56"/>
                  </a:lnTo>
                  <a:lnTo>
                    <a:pt x="19" y="54"/>
                  </a:lnTo>
                  <a:lnTo>
                    <a:pt x="11" y="49"/>
                  </a:lnTo>
                  <a:lnTo>
                    <a:pt x="6" y="46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4" y="16"/>
                  </a:lnTo>
                  <a:lnTo>
                    <a:pt x="7" y="8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36A5B134-27B4-C51D-A67E-C09A0CA02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727" y="1720895"/>
              <a:ext cx="25713" cy="7371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5" y="6"/>
                </a:cxn>
                <a:cxn ang="0">
                  <a:pos x="13" y="10"/>
                </a:cxn>
                <a:cxn ang="0">
                  <a:pos x="11" y="16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4"/>
                </a:cxn>
                <a:cxn ang="0">
                  <a:pos x="11" y="27"/>
                </a:cxn>
                <a:cxn ang="0">
                  <a:pos x="12" y="29"/>
                </a:cxn>
                <a:cxn ang="0">
                  <a:pos x="10" y="33"/>
                </a:cxn>
                <a:cxn ang="0">
                  <a:pos x="8" y="34"/>
                </a:cxn>
                <a:cxn ang="0">
                  <a:pos x="7" y="36"/>
                </a:cxn>
                <a:cxn ang="0">
                  <a:pos x="7" y="38"/>
                </a:cxn>
                <a:cxn ang="0">
                  <a:pos x="6" y="40"/>
                </a:cxn>
                <a:cxn ang="0">
                  <a:pos x="4" y="41"/>
                </a:cxn>
                <a:cxn ang="0">
                  <a:pos x="0" y="43"/>
                </a:cxn>
                <a:cxn ang="0">
                  <a:pos x="13" y="0"/>
                </a:cxn>
              </a:cxnLst>
              <a:rect l="0" t="0" r="r" b="b"/>
              <a:pathLst>
                <a:path w="15" h="43">
                  <a:moveTo>
                    <a:pt x="13" y="0"/>
                  </a:moveTo>
                  <a:lnTo>
                    <a:pt x="15" y="0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6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4"/>
                  </a:lnTo>
                  <a:lnTo>
                    <a:pt x="11" y="27"/>
                  </a:lnTo>
                  <a:lnTo>
                    <a:pt x="12" y="29"/>
                  </a:lnTo>
                  <a:lnTo>
                    <a:pt x="10" y="33"/>
                  </a:lnTo>
                  <a:lnTo>
                    <a:pt x="8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4" y="41"/>
                  </a:lnTo>
                  <a:lnTo>
                    <a:pt x="0" y="4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13042B9D-ED97-7559-4B74-781E4E3BC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158" y="1633471"/>
              <a:ext cx="94281" cy="6171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45" y="36"/>
                </a:cxn>
                <a:cxn ang="0">
                  <a:pos x="41" y="35"/>
                </a:cxn>
                <a:cxn ang="0">
                  <a:pos x="36" y="35"/>
                </a:cxn>
                <a:cxn ang="0">
                  <a:pos x="35" y="34"/>
                </a:cxn>
                <a:cxn ang="0">
                  <a:pos x="33" y="33"/>
                </a:cxn>
                <a:cxn ang="0">
                  <a:pos x="31" y="28"/>
                </a:cxn>
                <a:cxn ang="0">
                  <a:pos x="30" y="27"/>
                </a:cxn>
                <a:cxn ang="0">
                  <a:pos x="27" y="26"/>
                </a:cxn>
                <a:cxn ang="0">
                  <a:pos x="26" y="26"/>
                </a:cxn>
                <a:cxn ang="0">
                  <a:pos x="24" y="28"/>
                </a:cxn>
                <a:cxn ang="0">
                  <a:pos x="23" y="28"/>
                </a:cxn>
                <a:cxn ang="0">
                  <a:pos x="23" y="29"/>
                </a:cxn>
                <a:cxn ang="0">
                  <a:pos x="21" y="29"/>
                </a:cxn>
                <a:cxn ang="0">
                  <a:pos x="16" y="27"/>
                </a:cxn>
                <a:cxn ang="0">
                  <a:pos x="14" y="25"/>
                </a:cxn>
                <a:cxn ang="0">
                  <a:pos x="14" y="24"/>
                </a:cxn>
                <a:cxn ang="0">
                  <a:pos x="13" y="24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6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4" y="12"/>
                </a:cxn>
                <a:cxn ang="0">
                  <a:pos x="12" y="10"/>
                </a:cxn>
                <a:cxn ang="0">
                  <a:pos x="21" y="8"/>
                </a:cxn>
                <a:cxn ang="0">
                  <a:pos x="27" y="7"/>
                </a:cxn>
                <a:cxn ang="0">
                  <a:pos x="35" y="5"/>
                </a:cxn>
                <a:cxn ang="0">
                  <a:pos x="43" y="1"/>
                </a:cxn>
                <a:cxn ang="0">
                  <a:pos x="50" y="0"/>
                </a:cxn>
              </a:cxnLst>
              <a:rect l="0" t="0" r="r" b="b"/>
              <a:pathLst>
                <a:path w="55" h="36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45" y="36"/>
                  </a:lnTo>
                  <a:lnTo>
                    <a:pt x="41" y="35"/>
                  </a:lnTo>
                  <a:lnTo>
                    <a:pt x="36" y="35"/>
                  </a:lnTo>
                  <a:lnTo>
                    <a:pt x="35" y="34"/>
                  </a:lnTo>
                  <a:lnTo>
                    <a:pt x="33" y="33"/>
                  </a:lnTo>
                  <a:lnTo>
                    <a:pt x="31" y="28"/>
                  </a:lnTo>
                  <a:lnTo>
                    <a:pt x="30" y="27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6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12" y="10"/>
                  </a:lnTo>
                  <a:lnTo>
                    <a:pt x="21" y="8"/>
                  </a:lnTo>
                  <a:lnTo>
                    <a:pt x="27" y="7"/>
                  </a:lnTo>
                  <a:lnTo>
                    <a:pt x="35" y="5"/>
                  </a:lnTo>
                  <a:lnTo>
                    <a:pt x="43" y="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C9605D25-C5A5-FF0C-D69D-FFD8A3FE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296" y="1642042"/>
              <a:ext cx="22285" cy="548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3"/>
                </a:cxn>
                <a:cxn ang="0">
                  <a:pos x="11" y="6"/>
                </a:cxn>
                <a:cxn ang="0">
                  <a:pos x="11" y="9"/>
                </a:cxn>
                <a:cxn ang="0">
                  <a:pos x="12" y="12"/>
                </a:cxn>
                <a:cxn ang="0">
                  <a:pos x="13" y="18"/>
                </a:cxn>
                <a:cxn ang="0">
                  <a:pos x="13" y="24"/>
                </a:cxn>
                <a:cxn ang="0">
                  <a:pos x="10" y="30"/>
                </a:cxn>
                <a:cxn ang="0">
                  <a:pos x="5" y="32"/>
                </a:cxn>
                <a:cxn ang="0">
                  <a:pos x="4" y="32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10" y="0"/>
                </a:cxn>
              </a:cxnLst>
              <a:rect l="0" t="0" r="r" b="b"/>
              <a:pathLst>
                <a:path w="13" h="32">
                  <a:moveTo>
                    <a:pt x="10" y="0"/>
                  </a:moveTo>
                  <a:lnTo>
                    <a:pt x="10" y="3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2" y="12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0" y="30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86BD460D-4D71-C8C2-9AD0-853530D5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200" y="2317435"/>
              <a:ext cx="1837619" cy="1786192"/>
            </a:xfrm>
            <a:custGeom>
              <a:avLst/>
              <a:gdLst/>
              <a:ahLst/>
              <a:cxnLst>
                <a:cxn ang="0">
                  <a:pos x="808" y="48"/>
                </a:cxn>
                <a:cxn ang="0">
                  <a:pos x="743" y="108"/>
                </a:cxn>
                <a:cxn ang="0">
                  <a:pos x="734" y="156"/>
                </a:cxn>
                <a:cxn ang="0">
                  <a:pos x="754" y="210"/>
                </a:cxn>
                <a:cxn ang="0">
                  <a:pos x="787" y="302"/>
                </a:cxn>
                <a:cxn ang="0">
                  <a:pos x="767" y="325"/>
                </a:cxn>
                <a:cxn ang="0">
                  <a:pos x="798" y="343"/>
                </a:cxn>
                <a:cxn ang="0">
                  <a:pos x="810" y="384"/>
                </a:cxn>
                <a:cxn ang="0">
                  <a:pos x="835" y="400"/>
                </a:cxn>
                <a:cxn ang="0">
                  <a:pos x="885" y="432"/>
                </a:cxn>
                <a:cxn ang="0">
                  <a:pos x="901" y="518"/>
                </a:cxn>
                <a:cxn ang="0">
                  <a:pos x="927" y="485"/>
                </a:cxn>
                <a:cxn ang="0">
                  <a:pos x="966" y="401"/>
                </a:cxn>
                <a:cxn ang="0">
                  <a:pos x="944" y="332"/>
                </a:cxn>
                <a:cxn ang="0">
                  <a:pos x="1017" y="339"/>
                </a:cxn>
                <a:cxn ang="0">
                  <a:pos x="1056" y="389"/>
                </a:cxn>
                <a:cxn ang="0">
                  <a:pos x="1067" y="478"/>
                </a:cxn>
                <a:cxn ang="0">
                  <a:pos x="1051" y="536"/>
                </a:cxn>
                <a:cxn ang="0">
                  <a:pos x="994" y="560"/>
                </a:cxn>
                <a:cxn ang="0">
                  <a:pos x="987" y="587"/>
                </a:cxn>
                <a:cxn ang="0">
                  <a:pos x="944" y="571"/>
                </a:cxn>
                <a:cxn ang="0">
                  <a:pos x="933" y="622"/>
                </a:cxn>
                <a:cxn ang="0">
                  <a:pos x="839" y="617"/>
                </a:cxn>
                <a:cxn ang="0">
                  <a:pos x="865" y="663"/>
                </a:cxn>
                <a:cxn ang="0">
                  <a:pos x="894" y="726"/>
                </a:cxn>
                <a:cxn ang="0">
                  <a:pos x="807" y="786"/>
                </a:cxn>
                <a:cxn ang="0">
                  <a:pos x="798" y="831"/>
                </a:cxn>
                <a:cxn ang="0">
                  <a:pos x="749" y="844"/>
                </a:cxn>
                <a:cxn ang="0">
                  <a:pos x="721" y="887"/>
                </a:cxn>
                <a:cxn ang="0">
                  <a:pos x="683" y="948"/>
                </a:cxn>
                <a:cxn ang="0">
                  <a:pos x="619" y="1040"/>
                </a:cxn>
                <a:cxn ang="0">
                  <a:pos x="380" y="1007"/>
                </a:cxn>
                <a:cxn ang="0">
                  <a:pos x="199" y="549"/>
                </a:cxn>
                <a:cxn ang="0">
                  <a:pos x="118" y="230"/>
                </a:cxn>
                <a:cxn ang="0">
                  <a:pos x="190" y="310"/>
                </a:cxn>
                <a:cxn ang="0">
                  <a:pos x="139" y="332"/>
                </a:cxn>
                <a:cxn ang="0">
                  <a:pos x="285" y="390"/>
                </a:cxn>
                <a:cxn ang="0">
                  <a:pos x="314" y="430"/>
                </a:cxn>
                <a:cxn ang="0">
                  <a:pos x="317" y="478"/>
                </a:cxn>
                <a:cxn ang="0">
                  <a:pos x="331" y="468"/>
                </a:cxn>
                <a:cxn ang="0">
                  <a:pos x="323" y="418"/>
                </a:cxn>
                <a:cxn ang="0">
                  <a:pos x="374" y="389"/>
                </a:cxn>
                <a:cxn ang="0">
                  <a:pos x="370" y="376"/>
                </a:cxn>
                <a:cxn ang="0">
                  <a:pos x="338" y="348"/>
                </a:cxn>
                <a:cxn ang="0">
                  <a:pos x="436" y="413"/>
                </a:cxn>
                <a:cxn ang="0">
                  <a:pos x="521" y="450"/>
                </a:cxn>
                <a:cxn ang="0">
                  <a:pos x="590" y="446"/>
                </a:cxn>
                <a:cxn ang="0">
                  <a:pos x="624" y="455"/>
                </a:cxn>
                <a:cxn ang="0">
                  <a:pos x="602" y="417"/>
                </a:cxn>
                <a:cxn ang="0">
                  <a:pos x="646" y="433"/>
                </a:cxn>
                <a:cxn ang="0">
                  <a:pos x="646" y="489"/>
                </a:cxn>
                <a:cxn ang="0">
                  <a:pos x="671" y="515"/>
                </a:cxn>
                <a:cxn ang="0">
                  <a:pos x="670" y="462"/>
                </a:cxn>
                <a:cxn ang="0">
                  <a:pos x="729" y="406"/>
                </a:cxn>
                <a:cxn ang="0">
                  <a:pos x="710" y="406"/>
                </a:cxn>
                <a:cxn ang="0">
                  <a:pos x="717" y="377"/>
                </a:cxn>
                <a:cxn ang="0">
                  <a:pos x="734" y="360"/>
                </a:cxn>
                <a:cxn ang="0">
                  <a:pos x="701" y="336"/>
                </a:cxn>
                <a:cxn ang="0">
                  <a:pos x="667" y="271"/>
                </a:cxn>
                <a:cxn ang="0">
                  <a:pos x="665" y="250"/>
                </a:cxn>
                <a:cxn ang="0">
                  <a:pos x="697" y="198"/>
                </a:cxn>
                <a:cxn ang="0">
                  <a:pos x="706" y="155"/>
                </a:cxn>
                <a:cxn ang="0">
                  <a:pos x="707" y="30"/>
                </a:cxn>
              </a:cxnLst>
              <a:rect l="0" t="0" r="r" b="b"/>
              <a:pathLst>
                <a:path w="1072" h="1042">
                  <a:moveTo>
                    <a:pt x="754" y="0"/>
                  </a:moveTo>
                  <a:lnTo>
                    <a:pt x="761" y="0"/>
                  </a:lnTo>
                  <a:lnTo>
                    <a:pt x="766" y="2"/>
                  </a:lnTo>
                  <a:lnTo>
                    <a:pt x="773" y="5"/>
                  </a:lnTo>
                  <a:lnTo>
                    <a:pt x="778" y="10"/>
                  </a:lnTo>
                  <a:lnTo>
                    <a:pt x="785" y="12"/>
                  </a:lnTo>
                  <a:lnTo>
                    <a:pt x="791" y="13"/>
                  </a:lnTo>
                  <a:lnTo>
                    <a:pt x="809" y="15"/>
                  </a:lnTo>
                  <a:lnTo>
                    <a:pt x="818" y="17"/>
                  </a:lnTo>
                  <a:lnTo>
                    <a:pt x="822" y="21"/>
                  </a:lnTo>
                  <a:lnTo>
                    <a:pt x="822" y="26"/>
                  </a:lnTo>
                  <a:lnTo>
                    <a:pt x="819" y="33"/>
                  </a:lnTo>
                  <a:lnTo>
                    <a:pt x="808" y="48"/>
                  </a:lnTo>
                  <a:lnTo>
                    <a:pt x="805" y="56"/>
                  </a:lnTo>
                  <a:lnTo>
                    <a:pt x="800" y="66"/>
                  </a:lnTo>
                  <a:lnTo>
                    <a:pt x="789" y="90"/>
                  </a:lnTo>
                  <a:lnTo>
                    <a:pt x="784" y="100"/>
                  </a:lnTo>
                  <a:lnTo>
                    <a:pt x="779" y="105"/>
                  </a:lnTo>
                  <a:lnTo>
                    <a:pt x="771" y="107"/>
                  </a:lnTo>
                  <a:lnTo>
                    <a:pt x="761" y="107"/>
                  </a:lnTo>
                  <a:lnTo>
                    <a:pt x="752" y="105"/>
                  </a:lnTo>
                  <a:lnTo>
                    <a:pt x="745" y="104"/>
                  </a:lnTo>
                  <a:lnTo>
                    <a:pt x="743" y="104"/>
                  </a:lnTo>
                  <a:lnTo>
                    <a:pt x="742" y="105"/>
                  </a:lnTo>
                  <a:lnTo>
                    <a:pt x="742" y="106"/>
                  </a:lnTo>
                  <a:lnTo>
                    <a:pt x="743" y="108"/>
                  </a:lnTo>
                  <a:lnTo>
                    <a:pt x="745" y="111"/>
                  </a:lnTo>
                  <a:lnTo>
                    <a:pt x="747" y="113"/>
                  </a:lnTo>
                  <a:lnTo>
                    <a:pt x="749" y="116"/>
                  </a:lnTo>
                  <a:lnTo>
                    <a:pt x="751" y="125"/>
                  </a:lnTo>
                  <a:lnTo>
                    <a:pt x="751" y="127"/>
                  </a:lnTo>
                  <a:lnTo>
                    <a:pt x="749" y="132"/>
                  </a:lnTo>
                  <a:lnTo>
                    <a:pt x="748" y="133"/>
                  </a:lnTo>
                  <a:lnTo>
                    <a:pt x="745" y="134"/>
                  </a:lnTo>
                  <a:lnTo>
                    <a:pt x="744" y="135"/>
                  </a:lnTo>
                  <a:lnTo>
                    <a:pt x="742" y="136"/>
                  </a:lnTo>
                  <a:lnTo>
                    <a:pt x="740" y="141"/>
                  </a:lnTo>
                  <a:lnTo>
                    <a:pt x="738" y="148"/>
                  </a:lnTo>
                  <a:lnTo>
                    <a:pt x="734" y="156"/>
                  </a:lnTo>
                  <a:lnTo>
                    <a:pt x="730" y="160"/>
                  </a:lnTo>
                  <a:lnTo>
                    <a:pt x="728" y="161"/>
                  </a:lnTo>
                  <a:lnTo>
                    <a:pt x="726" y="163"/>
                  </a:lnTo>
                  <a:lnTo>
                    <a:pt x="726" y="174"/>
                  </a:lnTo>
                  <a:lnTo>
                    <a:pt x="727" y="176"/>
                  </a:lnTo>
                  <a:lnTo>
                    <a:pt x="729" y="179"/>
                  </a:lnTo>
                  <a:lnTo>
                    <a:pt x="732" y="180"/>
                  </a:lnTo>
                  <a:lnTo>
                    <a:pt x="737" y="182"/>
                  </a:lnTo>
                  <a:lnTo>
                    <a:pt x="739" y="184"/>
                  </a:lnTo>
                  <a:lnTo>
                    <a:pt x="741" y="189"/>
                  </a:lnTo>
                  <a:lnTo>
                    <a:pt x="744" y="192"/>
                  </a:lnTo>
                  <a:lnTo>
                    <a:pt x="751" y="201"/>
                  </a:lnTo>
                  <a:lnTo>
                    <a:pt x="754" y="210"/>
                  </a:lnTo>
                  <a:lnTo>
                    <a:pt x="755" y="224"/>
                  </a:lnTo>
                  <a:lnTo>
                    <a:pt x="755" y="244"/>
                  </a:lnTo>
                  <a:lnTo>
                    <a:pt x="756" y="250"/>
                  </a:lnTo>
                  <a:lnTo>
                    <a:pt x="761" y="258"/>
                  </a:lnTo>
                  <a:lnTo>
                    <a:pt x="765" y="266"/>
                  </a:lnTo>
                  <a:lnTo>
                    <a:pt x="771" y="275"/>
                  </a:lnTo>
                  <a:lnTo>
                    <a:pt x="775" y="283"/>
                  </a:lnTo>
                  <a:lnTo>
                    <a:pt x="778" y="289"/>
                  </a:lnTo>
                  <a:lnTo>
                    <a:pt x="783" y="294"/>
                  </a:lnTo>
                  <a:lnTo>
                    <a:pt x="785" y="295"/>
                  </a:lnTo>
                  <a:lnTo>
                    <a:pt x="786" y="296"/>
                  </a:lnTo>
                  <a:lnTo>
                    <a:pt x="787" y="298"/>
                  </a:lnTo>
                  <a:lnTo>
                    <a:pt x="787" y="302"/>
                  </a:lnTo>
                  <a:lnTo>
                    <a:pt x="785" y="305"/>
                  </a:lnTo>
                  <a:lnTo>
                    <a:pt x="782" y="305"/>
                  </a:lnTo>
                  <a:lnTo>
                    <a:pt x="773" y="300"/>
                  </a:lnTo>
                  <a:lnTo>
                    <a:pt x="768" y="303"/>
                  </a:lnTo>
                  <a:lnTo>
                    <a:pt x="766" y="305"/>
                  </a:lnTo>
                  <a:lnTo>
                    <a:pt x="766" y="308"/>
                  </a:lnTo>
                  <a:lnTo>
                    <a:pt x="767" y="310"/>
                  </a:lnTo>
                  <a:lnTo>
                    <a:pt x="770" y="311"/>
                  </a:lnTo>
                  <a:lnTo>
                    <a:pt x="771" y="314"/>
                  </a:lnTo>
                  <a:lnTo>
                    <a:pt x="773" y="315"/>
                  </a:lnTo>
                  <a:lnTo>
                    <a:pt x="773" y="316"/>
                  </a:lnTo>
                  <a:lnTo>
                    <a:pt x="772" y="319"/>
                  </a:lnTo>
                  <a:lnTo>
                    <a:pt x="767" y="325"/>
                  </a:lnTo>
                  <a:lnTo>
                    <a:pt x="762" y="329"/>
                  </a:lnTo>
                  <a:lnTo>
                    <a:pt x="757" y="333"/>
                  </a:lnTo>
                  <a:lnTo>
                    <a:pt x="757" y="337"/>
                  </a:lnTo>
                  <a:lnTo>
                    <a:pt x="762" y="340"/>
                  </a:lnTo>
                  <a:lnTo>
                    <a:pt x="777" y="346"/>
                  </a:lnTo>
                  <a:lnTo>
                    <a:pt x="780" y="348"/>
                  </a:lnTo>
                  <a:lnTo>
                    <a:pt x="787" y="345"/>
                  </a:lnTo>
                  <a:lnTo>
                    <a:pt x="789" y="343"/>
                  </a:lnTo>
                  <a:lnTo>
                    <a:pt x="791" y="342"/>
                  </a:lnTo>
                  <a:lnTo>
                    <a:pt x="793" y="341"/>
                  </a:lnTo>
                  <a:lnTo>
                    <a:pt x="794" y="341"/>
                  </a:lnTo>
                  <a:lnTo>
                    <a:pt x="795" y="342"/>
                  </a:lnTo>
                  <a:lnTo>
                    <a:pt x="798" y="343"/>
                  </a:lnTo>
                  <a:lnTo>
                    <a:pt x="800" y="345"/>
                  </a:lnTo>
                  <a:lnTo>
                    <a:pt x="807" y="348"/>
                  </a:lnTo>
                  <a:lnTo>
                    <a:pt x="809" y="349"/>
                  </a:lnTo>
                  <a:lnTo>
                    <a:pt x="810" y="350"/>
                  </a:lnTo>
                  <a:lnTo>
                    <a:pt x="807" y="356"/>
                  </a:lnTo>
                  <a:lnTo>
                    <a:pt x="803" y="362"/>
                  </a:lnTo>
                  <a:lnTo>
                    <a:pt x="801" y="367"/>
                  </a:lnTo>
                  <a:lnTo>
                    <a:pt x="801" y="370"/>
                  </a:lnTo>
                  <a:lnTo>
                    <a:pt x="802" y="373"/>
                  </a:lnTo>
                  <a:lnTo>
                    <a:pt x="803" y="375"/>
                  </a:lnTo>
                  <a:lnTo>
                    <a:pt x="806" y="378"/>
                  </a:lnTo>
                  <a:lnTo>
                    <a:pt x="808" y="381"/>
                  </a:lnTo>
                  <a:lnTo>
                    <a:pt x="810" y="384"/>
                  </a:lnTo>
                  <a:lnTo>
                    <a:pt x="811" y="389"/>
                  </a:lnTo>
                  <a:lnTo>
                    <a:pt x="811" y="418"/>
                  </a:lnTo>
                  <a:lnTo>
                    <a:pt x="810" y="425"/>
                  </a:lnTo>
                  <a:lnTo>
                    <a:pt x="810" y="431"/>
                  </a:lnTo>
                  <a:lnTo>
                    <a:pt x="811" y="434"/>
                  </a:lnTo>
                  <a:lnTo>
                    <a:pt x="813" y="438"/>
                  </a:lnTo>
                  <a:lnTo>
                    <a:pt x="816" y="440"/>
                  </a:lnTo>
                  <a:lnTo>
                    <a:pt x="819" y="442"/>
                  </a:lnTo>
                  <a:lnTo>
                    <a:pt x="821" y="444"/>
                  </a:lnTo>
                  <a:lnTo>
                    <a:pt x="822" y="442"/>
                  </a:lnTo>
                  <a:lnTo>
                    <a:pt x="828" y="425"/>
                  </a:lnTo>
                  <a:lnTo>
                    <a:pt x="832" y="413"/>
                  </a:lnTo>
                  <a:lnTo>
                    <a:pt x="835" y="400"/>
                  </a:lnTo>
                  <a:lnTo>
                    <a:pt x="839" y="388"/>
                  </a:lnTo>
                  <a:lnTo>
                    <a:pt x="843" y="377"/>
                  </a:lnTo>
                  <a:lnTo>
                    <a:pt x="845" y="371"/>
                  </a:lnTo>
                  <a:lnTo>
                    <a:pt x="847" y="367"/>
                  </a:lnTo>
                  <a:lnTo>
                    <a:pt x="852" y="368"/>
                  </a:lnTo>
                  <a:lnTo>
                    <a:pt x="864" y="381"/>
                  </a:lnTo>
                  <a:lnTo>
                    <a:pt x="870" y="388"/>
                  </a:lnTo>
                  <a:lnTo>
                    <a:pt x="875" y="395"/>
                  </a:lnTo>
                  <a:lnTo>
                    <a:pt x="878" y="399"/>
                  </a:lnTo>
                  <a:lnTo>
                    <a:pt x="880" y="405"/>
                  </a:lnTo>
                  <a:lnTo>
                    <a:pt x="882" y="413"/>
                  </a:lnTo>
                  <a:lnTo>
                    <a:pt x="883" y="423"/>
                  </a:lnTo>
                  <a:lnTo>
                    <a:pt x="885" y="432"/>
                  </a:lnTo>
                  <a:lnTo>
                    <a:pt x="885" y="438"/>
                  </a:lnTo>
                  <a:lnTo>
                    <a:pt x="882" y="442"/>
                  </a:lnTo>
                  <a:lnTo>
                    <a:pt x="878" y="442"/>
                  </a:lnTo>
                  <a:lnTo>
                    <a:pt x="876" y="444"/>
                  </a:lnTo>
                  <a:lnTo>
                    <a:pt x="874" y="451"/>
                  </a:lnTo>
                  <a:lnTo>
                    <a:pt x="871" y="466"/>
                  </a:lnTo>
                  <a:lnTo>
                    <a:pt x="871" y="472"/>
                  </a:lnTo>
                  <a:lnTo>
                    <a:pt x="874" y="477"/>
                  </a:lnTo>
                  <a:lnTo>
                    <a:pt x="878" y="485"/>
                  </a:lnTo>
                  <a:lnTo>
                    <a:pt x="885" y="495"/>
                  </a:lnTo>
                  <a:lnTo>
                    <a:pt x="892" y="503"/>
                  </a:lnTo>
                  <a:lnTo>
                    <a:pt x="898" y="512"/>
                  </a:lnTo>
                  <a:lnTo>
                    <a:pt x="901" y="518"/>
                  </a:lnTo>
                  <a:lnTo>
                    <a:pt x="902" y="520"/>
                  </a:lnTo>
                  <a:lnTo>
                    <a:pt x="903" y="521"/>
                  </a:lnTo>
                  <a:lnTo>
                    <a:pt x="909" y="515"/>
                  </a:lnTo>
                  <a:lnTo>
                    <a:pt x="911" y="512"/>
                  </a:lnTo>
                  <a:lnTo>
                    <a:pt x="915" y="508"/>
                  </a:lnTo>
                  <a:lnTo>
                    <a:pt x="917" y="508"/>
                  </a:lnTo>
                  <a:lnTo>
                    <a:pt x="920" y="507"/>
                  </a:lnTo>
                  <a:lnTo>
                    <a:pt x="925" y="507"/>
                  </a:lnTo>
                  <a:lnTo>
                    <a:pt x="927" y="506"/>
                  </a:lnTo>
                  <a:lnTo>
                    <a:pt x="928" y="503"/>
                  </a:lnTo>
                  <a:lnTo>
                    <a:pt x="928" y="498"/>
                  </a:lnTo>
                  <a:lnTo>
                    <a:pt x="927" y="491"/>
                  </a:lnTo>
                  <a:lnTo>
                    <a:pt x="927" y="485"/>
                  </a:lnTo>
                  <a:lnTo>
                    <a:pt x="928" y="478"/>
                  </a:lnTo>
                  <a:lnTo>
                    <a:pt x="932" y="468"/>
                  </a:lnTo>
                  <a:lnTo>
                    <a:pt x="935" y="461"/>
                  </a:lnTo>
                  <a:lnTo>
                    <a:pt x="937" y="455"/>
                  </a:lnTo>
                  <a:lnTo>
                    <a:pt x="938" y="451"/>
                  </a:lnTo>
                  <a:lnTo>
                    <a:pt x="938" y="421"/>
                  </a:lnTo>
                  <a:lnTo>
                    <a:pt x="939" y="412"/>
                  </a:lnTo>
                  <a:lnTo>
                    <a:pt x="939" y="407"/>
                  </a:lnTo>
                  <a:lnTo>
                    <a:pt x="941" y="405"/>
                  </a:lnTo>
                  <a:lnTo>
                    <a:pt x="947" y="402"/>
                  </a:lnTo>
                  <a:lnTo>
                    <a:pt x="954" y="402"/>
                  </a:lnTo>
                  <a:lnTo>
                    <a:pt x="960" y="401"/>
                  </a:lnTo>
                  <a:lnTo>
                    <a:pt x="966" y="401"/>
                  </a:lnTo>
                  <a:lnTo>
                    <a:pt x="966" y="399"/>
                  </a:lnTo>
                  <a:lnTo>
                    <a:pt x="961" y="390"/>
                  </a:lnTo>
                  <a:lnTo>
                    <a:pt x="961" y="384"/>
                  </a:lnTo>
                  <a:lnTo>
                    <a:pt x="962" y="383"/>
                  </a:lnTo>
                  <a:lnTo>
                    <a:pt x="969" y="379"/>
                  </a:lnTo>
                  <a:lnTo>
                    <a:pt x="969" y="377"/>
                  </a:lnTo>
                  <a:lnTo>
                    <a:pt x="964" y="375"/>
                  </a:lnTo>
                  <a:lnTo>
                    <a:pt x="959" y="373"/>
                  </a:lnTo>
                  <a:lnTo>
                    <a:pt x="952" y="370"/>
                  </a:lnTo>
                  <a:lnTo>
                    <a:pt x="949" y="366"/>
                  </a:lnTo>
                  <a:lnTo>
                    <a:pt x="947" y="361"/>
                  </a:lnTo>
                  <a:lnTo>
                    <a:pt x="946" y="352"/>
                  </a:lnTo>
                  <a:lnTo>
                    <a:pt x="944" y="332"/>
                  </a:lnTo>
                  <a:lnTo>
                    <a:pt x="944" y="325"/>
                  </a:lnTo>
                  <a:lnTo>
                    <a:pt x="946" y="321"/>
                  </a:lnTo>
                  <a:lnTo>
                    <a:pt x="954" y="319"/>
                  </a:lnTo>
                  <a:lnTo>
                    <a:pt x="964" y="319"/>
                  </a:lnTo>
                  <a:lnTo>
                    <a:pt x="978" y="323"/>
                  </a:lnTo>
                  <a:lnTo>
                    <a:pt x="984" y="328"/>
                  </a:lnTo>
                  <a:lnTo>
                    <a:pt x="989" y="331"/>
                  </a:lnTo>
                  <a:lnTo>
                    <a:pt x="993" y="332"/>
                  </a:lnTo>
                  <a:lnTo>
                    <a:pt x="1006" y="328"/>
                  </a:lnTo>
                  <a:lnTo>
                    <a:pt x="1012" y="328"/>
                  </a:lnTo>
                  <a:lnTo>
                    <a:pt x="1016" y="331"/>
                  </a:lnTo>
                  <a:lnTo>
                    <a:pt x="1017" y="336"/>
                  </a:lnTo>
                  <a:lnTo>
                    <a:pt x="1017" y="339"/>
                  </a:lnTo>
                  <a:lnTo>
                    <a:pt x="1018" y="342"/>
                  </a:lnTo>
                  <a:lnTo>
                    <a:pt x="1027" y="351"/>
                  </a:lnTo>
                  <a:lnTo>
                    <a:pt x="1033" y="354"/>
                  </a:lnTo>
                  <a:lnTo>
                    <a:pt x="1049" y="359"/>
                  </a:lnTo>
                  <a:lnTo>
                    <a:pt x="1053" y="361"/>
                  </a:lnTo>
                  <a:lnTo>
                    <a:pt x="1052" y="365"/>
                  </a:lnTo>
                  <a:lnTo>
                    <a:pt x="1048" y="371"/>
                  </a:lnTo>
                  <a:lnTo>
                    <a:pt x="1042" y="376"/>
                  </a:lnTo>
                  <a:lnTo>
                    <a:pt x="1039" y="381"/>
                  </a:lnTo>
                  <a:lnTo>
                    <a:pt x="1040" y="383"/>
                  </a:lnTo>
                  <a:lnTo>
                    <a:pt x="1044" y="385"/>
                  </a:lnTo>
                  <a:lnTo>
                    <a:pt x="1051" y="386"/>
                  </a:lnTo>
                  <a:lnTo>
                    <a:pt x="1056" y="389"/>
                  </a:lnTo>
                  <a:lnTo>
                    <a:pt x="1059" y="393"/>
                  </a:lnTo>
                  <a:lnTo>
                    <a:pt x="1059" y="400"/>
                  </a:lnTo>
                  <a:lnTo>
                    <a:pt x="1055" y="408"/>
                  </a:lnTo>
                  <a:lnTo>
                    <a:pt x="1051" y="413"/>
                  </a:lnTo>
                  <a:lnTo>
                    <a:pt x="1044" y="416"/>
                  </a:lnTo>
                  <a:lnTo>
                    <a:pt x="1038" y="416"/>
                  </a:lnTo>
                  <a:lnTo>
                    <a:pt x="1032" y="418"/>
                  </a:lnTo>
                  <a:lnTo>
                    <a:pt x="1031" y="421"/>
                  </a:lnTo>
                  <a:lnTo>
                    <a:pt x="1033" y="427"/>
                  </a:lnTo>
                  <a:lnTo>
                    <a:pt x="1042" y="440"/>
                  </a:lnTo>
                  <a:lnTo>
                    <a:pt x="1047" y="455"/>
                  </a:lnTo>
                  <a:lnTo>
                    <a:pt x="1052" y="463"/>
                  </a:lnTo>
                  <a:lnTo>
                    <a:pt x="1067" y="478"/>
                  </a:lnTo>
                  <a:lnTo>
                    <a:pt x="1070" y="484"/>
                  </a:lnTo>
                  <a:lnTo>
                    <a:pt x="1071" y="493"/>
                  </a:lnTo>
                  <a:lnTo>
                    <a:pt x="1072" y="502"/>
                  </a:lnTo>
                  <a:lnTo>
                    <a:pt x="1072" y="510"/>
                  </a:lnTo>
                  <a:lnTo>
                    <a:pt x="1071" y="513"/>
                  </a:lnTo>
                  <a:lnTo>
                    <a:pt x="1069" y="517"/>
                  </a:lnTo>
                  <a:lnTo>
                    <a:pt x="1062" y="521"/>
                  </a:lnTo>
                  <a:lnTo>
                    <a:pt x="1059" y="522"/>
                  </a:lnTo>
                  <a:lnTo>
                    <a:pt x="1056" y="524"/>
                  </a:lnTo>
                  <a:lnTo>
                    <a:pt x="1054" y="527"/>
                  </a:lnTo>
                  <a:lnTo>
                    <a:pt x="1053" y="530"/>
                  </a:lnTo>
                  <a:lnTo>
                    <a:pt x="1051" y="533"/>
                  </a:lnTo>
                  <a:lnTo>
                    <a:pt x="1051" y="536"/>
                  </a:lnTo>
                  <a:lnTo>
                    <a:pt x="1050" y="538"/>
                  </a:lnTo>
                  <a:lnTo>
                    <a:pt x="1048" y="542"/>
                  </a:lnTo>
                  <a:lnTo>
                    <a:pt x="1042" y="549"/>
                  </a:lnTo>
                  <a:lnTo>
                    <a:pt x="1037" y="558"/>
                  </a:lnTo>
                  <a:lnTo>
                    <a:pt x="1030" y="566"/>
                  </a:lnTo>
                  <a:lnTo>
                    <a:pt x="1025" y="572"/>
                  </a:lnTo>
                  <a:lnTo>
                    <a:pt x="1021" y="575"/>
                  </a:lnTo>
                  <a:lnTo>
                    <a:pt x="1017" y="572"/>
                  </a:lnTo>
                  <a:lnTo>
                    <a:pt x="1013" y="567"/>
                  </a:lnTo>
                  <a:lnTo>
                    <a:pt x="1007" y="560"/>
                  </a:lnTo>
                  <a:lnTo>
                    <a:pt x="998" y="556"/>
                  </a:lnTo>
                  <a:lnTo>
                    <a:pt x="994" y="557"/>
                  </a:lnTo>
                  <a:lnTo>
                    <a:pt x="994" y="560"/>
                  </a:lnTo>
                  <a:lnTo>
                    <a:pt x="996" y="566"/>
                  </a:lnTo>
                  <a:lnTo>
                    <a:pt x="1000" y="572"/>
                  </a:lnTo>
                  <a:lnTo>
                    <a:pt x="1006" y="583"/>
                  </a:lnTo>
                  <a:lnTo>
                    <a:pt x="1006" y="587"/>
                  </a:lnTo>
                  <a:lnTo>
                    <a:pt x="1004" y="587"/>
                  </a:lnTo>
                  <a:lnTo>
                    <a:pt x="1000" y="585"/>
                  </a:lnTo>
                  <a:lnTo>
                    <a:pt x="995" y="581"/>
                  </a:lnTo>
                  <a:lnTo>
                    <a:pt x="989" y="579"/>
                  </a:lnTo>
                  <a:lnTo>
                    <a:pt x="985" y="579"/>
                  </a:lnTo>
                  <a:lnTo>
                    <a:pt x="985" y="580"/>
                  </a:lnTo>
                  <a:lnTo>
                    <a:pt x="986" y="581"/>
                  </a:lnTo>
                  <a:lnTo>
                    <a:pt x="987" y="583"/>
                  </a:lnTo>
                  <a:lnTo>
                    <a:pt x="987" y="587"/>
                  </a:lnTo>
                  <a:lnTo>
                    <a:pt x="985" y="588"/>
                  </a:lnTo>
                  <a:lnTo>
                    <a:pt x="982" y="587"/>
                  </a:lnTo>
                  <a:lnTo>
                    <a:pt x="977" y="585"/>
                  </a:lnTo>
                  <a:lnTo>
                    <a:pt x="970" y="583"/>
                  </a:lnTo>
                  <a:lnTo>
                    <a:pt x="967" y="582"/>
                  </a:lnTo>
                  <a:lnTo>
                    <a:pt x="964" y="581"/>
                  </a:lnTo>
                  <a:lnTo>
                    <a:pt x="963" y="579"/>
                  </a:lnTo>
                  <a:lnTo>
                    <a:pt x="962" y="576"/>
                  </a:lnTo>
                  <a:lnTo>
                    <a:pt x="960" y="574"/>
                  </a:lnTo>
                  <a:lnTo>
                    <a:pt x="958" y="569"/>
                  </a:lnTo>
                  <a:lnTo>
                    <a:pt x="957" y="568"/>
                  </a:lnTo>
                  <a:lnTo>
                    <a:pt x="950" y="568"/>
                  </a:lnTo>
                  <a:lnTo>
                    <a:pt x="944" y="571"/>
                  </a:lnTo>
                  <a:lnTo>
                    <a:pt x="938" y="572"/>
                  </a:lnTo>
                  <a:lnTo>
                    <a:pt x="933" y="571"/>
                  </a:lnTo>
                  <a:lnTo>
                    <a:pt x="928" y="569"/>
                  </a:lnTo>
                  <a:lnTo>
                    <a:pt x="924" y="569"/>
                  </a:lnTo>
                  <a:lnTo>
                    <a:pt x="922" y="572"/>
                  </a:lnTo>
                  <a:lnTo>
                    <a:pt x="924" y="578"/>
                  </a:lnTo>
                  <a:lnTo>
                    <a:pt x="929" y="582"/>
                  </a:lnTo>
                  <a:lnTo>
                    <a:pt x="937" y="587"/>
                  </a:lnTo>
                  <a:lnTo>
                    <a:pt x="944" y="592"/>
                  </a:lnTo>
                  <a:lnTo>
                    <a:pt x="946" y="599"/>
                  </a:lnTo>
                  <a:lnTo>
                    <a:pt x="944" y="606"/>
                  </a:lnTo>
                  <a:lnTo>
                    <a:pt x="935" y="617"/>
                  </a:lnTo>
                  <a:lnTo>
                    <a:pt x="933" y="622"/>
                  </a:lnTo>
                  <a:lnTo>
                    <a:pt x="931" y="627"/>
                  </a:lnTo>
                  <a:lnTo>
                    <a:pt x="926" y="634"/>
                  </a:lnTo>
                  <a:lnTo>
                    <a:pt x="910" y="650"/>
                  </a:lnTo>
                  <a:lnTo>
                    <a:pt x="902" y="654"/>
                  </a:lnTo>
                  <a:lnTo>
                    <a:pt x="892" y="655"/>
                  </a:lnTo>
                  <a:lnTo>
                    <a:pt x="883" y="655"/>
                  </a:lnTo>
                  <a:lnTo>
                    <a:pt x="879" y="653"/>
                  </a:lnTo>
                  <a:lnTo>
                    <a:pt x="874" y="647"/>
                  </a:lnTo>
                  <a:lnTo>
                    <a:pt x="865" y="640"/>
                  </a:lnTo>
                  <a:lnTo>
                    <a:pt x="857" y="633"/>
                  </a:lnTo>
                  <a:lnTo>
                    <a:pt x="848" y="625"/>
                  </a:lnTo>
                  <a:lnTo>
                    <a:pt x="843" y="620"/>
                  </a:lnTo>
                  <a:lnTo>
                    <a:pt x="839" y="617"/>
                  </a:lnTo>
                  <a:lnTo>
                    <a:pt x="816" y="617"/>
                  </a:lnTo>
                  <a:lnTo>
                    <a:pt x="808" y="619"/>
                  </a:lnTo>
                  <a:lnTo>
                    <a:pt x="803" y="619"/>
                  </a:lnTo>
                  <a:lnTo>
                    <a:pt x="803" y="620"/>
                  </a:lnTo>
                  <a:lnTo>
                    <a:pt x="808" y="621"/>
                  </a:lnTo>
                  <a:lnTo>
                    <a:pt x="814" y="623"/>
                  </a:lnTo>
                  <a:lnTo>
                    <a:pt x="822" y="626"/>
                  </a:lnTo>
                  <a:lnTo>
                    <a:pt x="829" y="629"/>
                  </a:lnTo>
                  <a:lnTo>
                    <a:pt x="839" y="638"/>
                  </a:lnTo>
                  <a:lnTo>
                    <a:pt x="846" y="649"/>
                  </a:lnTo>
                  <a:lnTo>
                    <a:pt x="853" y="659"/>
                  </a:lnTo>
                  <a:lnTo>
                    <a:pt x="857" y="662"/>
                  </a:lnTo>
                  <a:lnTo>
                    <a:pt x="865" y="663"/>
                  </a:lnTo>
                  <a:lnTo>
                    <a:pt x="876" y="665"/>
                  </a:lnTo>
                  <a:lnTo>
                    <a:pt x="905" y="665"/>
                  </a:lnTo>
                  <a:lnTo>
                    <a:pt x="909" y="666"/>
                  </a:lnTo>
                  <a:lnTo>
                    <a:pt x="915" y="670"/>
                  </a:lnTo>
                  <a:lnTo>
                    <a:pt x="917" y="672"/>
                  </a:lnTo>
                  <a:lnTo>
                    <a:pt x="918" y="674"/>
                  </a:lnTo>
                  <a:lnTo>
                    <a:pt x="918" y="678"/>
                  </a:lnTo>
                  <a:lnTo>
                    <a:pt x="917" y="680"/>
                  </a:lnTo>
                  <a:lnTo>
                    <a:pt x="914" y="685"/>
                  </a:lnTo>
                  <a:lnTo>
                    <a:pt x="910" y="694"/>
                  </a:lnTo>
                  <a:lnTo>
                    <a:pt x="904" y="704"/>
                  </a:lnTo>
                  <a:lnTo>
                    <a:pt x="899" y="716"/>
                  </a:lnTo>
                  <a:lnTo>
                    <a:pt x="894" y="726"/>
                  </a:lnTo>
                  <a:lnTo>
                    <a:pt x="891" y="733"/>
                  </a:lnTo>
                  <a:lnTo>
                    <a:pt x="885" y="742"/>
                  </a:lnTo>
                  <a:lnTo>
                    <a:pt x="876" y="750"/>
                  </a:lnTo>
                  <a:lnTo>
                    <a:pt x="868" y="756"/>
                  </a:lnTo>
                  <a:lnTo>
                    <a:pt x="862" y="757"/>
                  </a:lnTo>
                  <a:lnTo>
                    <a:pt x="842" y="755"/>
                  </a:lnTo>
                  <a:lnTo>
                    <a:pt x="835" y="756"/>
                  </a:lnTo>
                  <a:lnTo>
                    <a:pt x="830" y="760"/>
                  </a:lnTo>
                  <a:lnTo>
                    <a:pt x="826" y="767"/>
                  </a:lnTo>
                  <a:lnTo>
                    <a:pt x="824" y="774"/>
                  </a:lnTo>
                  <a:lnTo>
                    <a:pt x="821" y="780"/>
                  </a:lnTo>
                  <a:lnTo>
                    <a:pt x="814" y="783"/>
                  </a:lnTo>
                  <a:lnTo>
                    <a:pt x="807" y="786"/>
                  </a:lnTo>
                  <a:lnTo>
                    <a:pt x="800" y="786"/>
                  </a:lnTo>
                  <a:lnTo>
                    <a:pt x="793" y="785"/>
                  </a:lnTo>
                  <a:lnTo>
                    <a:pt x="785" y="783"/>
                  </a:lnTo>
                  <a:lnTo>
                    <a:pt x="778" y="781"/>
                  </a:lnTo>
                  <a:lnTo>
                    <a:pt x="774" y="781"/>
                  </a:lnTo>
                  <a:lnTo>
                    <a:pt x="774" y="783"/>
                  </a:lnTo>
                  <a:lnTo>
                    <a:pt x="784" y="793"/>
                  </a:lnTo>
                  <a:lnTo>
                    <a:pt x="789" y="799"/>
                  </a:lnTo>
                  <a:lnTo>
                    <a:pt x="795" y="804"/>
                  </a:lnTo>
                  <a:lnTo>
                    <a:pt x="798" y="808"/>
                  </a:lnTo>
                  <a:lnTo>
                    <a:pt x="800" y="815"/>
                  </a:lnTo>
                  <a:lnTo>
                    <a:pt x="800" y="824"/>
                  </a:lnTo>
                  <a:lnTo>
                    <a:pt x="798" y="831"/>
                  </a:lnTo>
                  <a:lnTo>
                    <a:pt x="796" y="836"/>
                  </a:lnTo>
                  <a:lnTo>
                    <a:pt x="795" y="837"/>
                  </a:lnTo>
                  <a:lnTo>
                    <a:pt x="786" y="837"/>
                  </a:lnTo>
                  <a:lnTo>
                    <a:pt x="784" y="838"/>
                  </a:lnTo>
                  <a:lnTo>
                    <a:pt x="783" y="839"/>
                  </a:lnTo>
                  <a:lnTo>
                    <a:pt x="782" y="841"/>
                  </a:lnTo>
                  <a:lnTo>
                    <a:pt x="780" y="842"/>
                  </a:lnTo>
                  <a:lnTo>
                    <a:pt x="779" y="844"/>
                  </a:lnTo>
                  <a:lnTo>
                    <a:pt x="777" y="846"/>
                  </a:lnTo>
                  <a:lnTo>
                    <a:pt x="773" y="847"/>
                  </a:lnTo>
                  <a:lnTo>
                    <a:pt x="767" y="846"/>
                  </a:lnTo>
                  <a:lnTo>
                    <a:pt x="761" y="844"/>
                  </a:lnTo>
                  <a:lnTo>
                    <a:pt x="749" y="844"/>
                  </a:lnTo>
                  <a:lnTo>
                    <a:pt x="748" y="846"/>
                  </a:lnTo>
                  <a:lnTo>
                    <a:pt x="748" y="848"/>
                  </a:lnTo>
                  <a:lnTo>
                    <a:pt x="749" y="850"/>
                  </a:lnTo>
                  <a:lnTo>
                    <a:pt x="754" y="855"/>
                  </a:lnTo>
                  <a:lnTo>
                    <a:pt x="755" y="858"/>
                  </a:lnTo>
                  <a:lnTo>
                    <a:pt x="755" y="861"/>
                  </a:lnTo>
                  <a:lnTo>
                    <a:pt x="752" y="864"/>
                  </a:lnTo>
                  <a:lnTo>
                    <a:pt x="749" y="864"/>
                  </a:lnTo>
                  <a:lnTo>
                    <a:pt x="742" y="866"/>
                  </a:lnTo>
                  <a:lnTo>
                    <a:pt x="737" y="870"/>
                  </a:lnTo>
                  <a:lnTo>
                    <a:pt x="731" y="875"/>
                  </a:lnTo>
                  <a:lnTo>
                    <a:pt x="726" y="882"/>
                  </a:lnTo>
                  <a:lnTo>
                    <a:pt x="721" y="887"/>
                  </a:lnTo>
                  <a:lnTo>
                    <a:pt x="719" y="892"/>
                  </a:lnTo>
                  <a:lnTo>
                    <a:pt x="717" y="895"/>
                  </a:lnTo>
                  <a:lnTo>
                    <a:pt x="716" y="898"/>
                  </a:lnTo>
                  <a:lnTo>
                    <a:pt x="707" y="907"/>
                  </a:lnTo>
                  <a:lnTo>
                    <a:pt x="706" y="909"/>
                  </a:lnTo>
                  <a:lnTo>
                    <a:pt x="706" y="914"/>
                  </a:lnTo>
                  <a:lnTo>
                    <a:pt x="707" y="917"/>
                  </a:lnTo>
                  <a:lnTo>
                    <a:pt x="707" y="921"/>
                  </a:lnTo>
                  <a:lnTo>
                    <a:pt x="705" y="927"/>
                  </a:lnTo>
                  <a:lnTo>
                    <a:pt x="698" y="931"/>
                  </a:lnTo>
                  <a:lnTo>
                    <a:pt x="692" y="937"/>
                  </a:lnTo>
                  <a:lnTo>
                    <a:pt x="686" y="941"/>
                  </a:lnTo>
                  <a:lnTo>
                    <a:pt x="683" y="948"/>
                  </a:lnTo>
                  <a:lnTo>
                    <a:pt x="676" y="967"/>
                  </a:lnTo>
                  <a:lnTo>
                    <a:pt x="673" y="976"/>
                  </a:lnTo>
                  <a:lnTo>
                    <a:pt x="670" y="983"/>
                  </a:lnTo>
                  <a:lnTo>
                    <a:pt x="667" y="990"/>
                  </a:lnTo>
                  <a:lnTo>
                    <a:pt x="662" y="998"/>
                  </a:lnTo>
                  <a:lnTo>
                    <a:pt x="658" y="1005"/>
                  </a:lnTo>
                  <a:lnTo>
                    <a:pt x="656" y="1009"/>
                  </a:lnTo>
                  <a:lnTo>
                    <a:pt x="655" y="1012"/>
                  </a:lnTo>
                  <a:lnTo>
                    <a:pt x="652" y="1020"/>
                  </a:lnTo>
                  <a:lnTo>
                    <a:pt x="651" y="1030"/>
                  </a:lnTo>
                  <a:lnTo>
                    <a:pt x="649" y="1042"/>
                  </a:lnTo>
                  <a:lnTo>
                    <a:pt x="623" y="1040"/>
                  </a:lnTo>
                  <a:lnTo>
                    <a:pt x="619" y="1040"/>
                  </a:lnTo>
                  <a:lnTo>
                    <a:pt x="616" y="1039"/>
                  </a:lnTo>
                  <a:lnTo>
                    <a:pt x="603" y="1037"/>
                  </a:lnTo>
                  <a:lnTo>
                    <a:pt x="589" y="1036"/>
                  </a:lnTo>
                  <a:lnTo>
                    <a:pt x="560" y="1033"/>
                  </a:lnTo>
                  <a:lnTo>
                    <a:pt x="557" y="1033"/>
                  </a:lnTo>
                  <a:lnTo>
                    <a:pt x="554" y="1032"/>
                  </a:lnTo>
                  <a:lnTo>
                    <a:pt x="525" y="1029"/>
                  </a:lnTo>
                  <a:lnTo>
                    <a:pt x="495" y="1024"/>
                  </a:lnTo>
                  <a:lnTo>
                    <a:pt x="488" y="1024"/>
                  </a:lnTo>
                  <a:lnTo>
                    <a:pt x="426" y="1014"/>
                  </a:lnTo>
                  <a:lnTo>
                    <a:pt x="422" y="1014"/>
                  </a:lnTo>
                  <a:lnTo>
                    <a:pt x="419" y="1013"/>
                  </a:lnTo>
                  <a:lnTo>
                    <a:pt x="380" y="1007"/>
                  </a:lnTo>
                  <a:lnTo>
                    <a:pt x="387" y="963"/>
                  </a:lnTo>
                  <a:lnTo>
                    <a:pt x="395" y="921"/>
                  </a:lnTo>
                  <a:lnTo>
                    <a:pt x="403" y="883"/>
                  </a:lnTo>
                  <a:lnTo>
                    <a:pt x="410" y="847"/>
                  </a:lnTo>
                  <a:lnTo>
                    <a:pt x="417" y="815"/>
                  </a:lnTo>
                  <a:lnTo>
                    <a:pt x="422" y="786"/>
                  </a:lnTo>
                  <a:lnTo>
                    <a:pt x="428" y="761"/>
                  </a:lnTo>
                  <a:lnTo>
                    <a:pt x="432" y="741"/>
                  </a:lnTo>
                  <a:lnTo>
                    <a:pt x="436" y="727"/>
                  </a:lnTo>
                  <a:lnTo>
                    <a:pt x="437" y="718"/>
                  </a:lnTo>
                  <a:lnTo>
                    <a:pt x="438" y="715"/>
                  </a:lnTo>
                  <a:lnTo>
                    <a:pt x="218" y="605"/>
                  </a:lnTo>
                  <a:lnTo>
                    <a:pt x="199" y="549"/>
                  </a:lnTo>
                  <a:lnTo>
                    <a:pt x="144" y="532"/>
                  </a:lnTo>
                  <a:lnTo>
                    <a:pt x="0" y="264"/>
                  </a:lnTo>
                  <a:lnTo>
                    <a:pt x="54" y="148"/>
                  </a:lnTo>
                  <a:lnTo>
                    <a:pt x="58" y="150"/>
                  </a:lnTo>
                  <a:lnTo>
                    <a:pt x="62" y="159"/>
                  </a:lnTo>
                  <a:lnTo>
                    <a:pt x="63" y="164"/>
                  </a:lnTo>
                  <a:lnTo>
                    <a:pt x="70" y="176"/>
                  </a:lnTo>
                  <a:lnTo>
                    <a:pt x="78" y="187"/>
                  </a:lnTo>
                  <a:lnTo>
                    <a:pt x="89" y="196"/>
                  </a:lnTo>
                  <a:lnTo>
                    <a:pt x="98" y="205"/>
                  </a:lnTo>
                  <a:lnTo>
                    <a:pt x="104" y="213"/>
                  </a:lnTo>
                  <a:lnTo>
                    <a:pt x="109" y="221"/>
                  </a:lnTo>
                  <a:lnTo>
                    <a:pt x="118" y="230"/>
                  </a:lnTo>
                  <a:lnTo>
                    <a:pt x="127" y="238"/>
                  </a:lnTo>
                  <a:lnTo>
                    <a:pt x="135" y="244"/>
                  </a:lnTo>
                  <a:lnTo>
                    <a:pt x="142" y="251"/>
                  </a:lnTo>
                  <a:lnTo>
                    <a:pt x="144" y="251"/>
                  </a:lnTo>
                  <a:lnTo>
                    <a:pt x="147" y="250"/>
                  </a:lnTo>
                  <a:lnTo>
                    <a:pt x="152" y="250"/>
                  </a:lnTo>
                  <a:lnTo>
                    <a:pt x="158" y="251"/>
                  </a:lnTo>
                  <a:lnTo>
                    <a:pt x="164" y="255"/>
                  </a:lnTo>
                  <a:lnTo>
                    <a:pt x="170" y="263"/>
                  </a:lnTo>
                  <a:lnTo>
                    <a:pt x="181" y="285"/>
                  </a:lnTo>
                  <a:lnTo>
                    <a:pt x="186" y="296"/>
                  </a:lnTo>
                  <a:lnTo>
                    <a:pt x="189" y="305"/>
                  </a:lnTo>
                  <a:lnTo>
                    <a:pt x="190" y="310"/>
                  </a:lnTo>
                  <a:lnTo>
                    <a:pt x="188" y="312"/>
                  </a:lnTo>
                  <a:lnTo>
                    <a:pt x="181" y="314"/>
                  </a:lnTo>
                  <a:lnTo>
                    <a:pt x="157" y="314"/>
                  </a:lnTo>
                  <a:lnTo>
                    <a:pt x="151" y="315"/>
                  </a:lnTo>
                  <a:lnTo>
                    <a:pt x="149" y="317"/>
                  </a:lnTo>
                  <a:lnTo>
                    <a:pt x="147" y="319"/>
                  </a:lnTo>
                  <a:lnTo>
                    <a:pt x="145" y="321"/>
                  </a:lnTo>
                  <a:lnTo>
                    <a:pt x="144" y="321"/>
                  </a:lnTo>
                  <a:lnTo>
                    <a:pt x="142" y="322"/>
                  </a:lnTo>
                  <a:lnTo>
                    <a:pt x="141" y="323"/>
                  </a:lnTo>
                  <a:lnTo>
                    <a:pt x="140" y="326"/>
                  </a:lnTo>
                  <a:lnTo>
                    <a:pt x="139" y="329"/>
                  </a:lnTo>
                  <a:lnTo>
                    <a:pt x="139" y="332"/>
                  </a:lnTo>
                  <a:lnTo>
                    <a:pt x="141" y="338"/>
                  </a:lnTo>
                  <a:lnTo>
                    <a:pt x="149" y="343"/>
                  </a:lnTo>
                  <a:lnTo>
                    <a:pt x="161" y="350"/>
                  </a:lnTo>
                  <a:lnTo>
                    <a:pt x="189" y="363"/>
                  </a:lnTo>
                  <a:lnTo>
                    <a:pt x="204" y="370"/>
                  </a:lnTo>
                  <a:lnTo>
                    <a:pt x="218" y="374"/>
                  </a:lnTo>
                  <a:lnTo>
                    <a:pt x="229" y="377"/>
                  </a:lnTo>
                  <a:lnTo>
                    <a:pt x="235" y="379"/>
                  </a:lnTo>
                  <a:lnTo>
                    <a:pt x="243" y="381"/>
                  </a:lnTo>
                  <a:lnTo>
                    <a:pt x="260" y="378"/>
                  </a:lnTo>
                  <a:lnTo>
                    <a:pt x="277" y="378"/>
                  </a:lnTo>
                  <a:lnTo>
                    <a:pt x="280" y="382"/>
                  </a:lnTo>
                  <a:lnTo>
                    <a:pt x="285" y="390"/>
                  </a:lnTo>
                  <a:lnTo>
                    <a:pt x="292" y="397"/>
                  </a:lnTo>
                  <a:lnTo>
                    <a:pt x="299" y="402"/>
                  </a:lnTo>
                  <a:lnTo>
                    <a:pt x="301" y="405"/>
                  </a:lnTo>
                  <a:lnTo>
                    <a:pt x="301" y="413"/>
                  </a:lnTo>
                  <a:lnTo>
                    <a:pt x="300" y="416"/>
                  </a:lnTo>
                  <a:lnTo>
                    <a:pt x="300" y="418"/>
                  </a:lnTo>
                  <a:lnTo>
                    <a:pt x="301" y="419"/>
                  </a:lnTo>
                  <a:lnTo>
                    <a:pt x="302" y="421"/>
                  </a:lnTo>
                  <a:lnTo>
                    <a:pt x="304" y="423"/>
                  </a:lnTo>
                  <a:lnTo>
                    <a:pt x="307" y="425"/>
                  </a:lnTo>
                  <a:lnTo>
                    <a:pt x="310" y="427"/>
                  </a:lnTo>
                  <a:lnTo>
                    <a:pt x="312" y="429"/>
                  </a:lnTo>
                  <a:lnTo>
                    <a:pt x="314" y="430"/>
                  </a:lnTo>
                  <a:lnTo>
                    <a:pt x="316" y="434"/>
                  </a:lnTo>
                  <a:lnTo>
                    <a:pt x="317" y="439"/>
                  </a:lnTo>
                  <a:lnTo>
                    <a:pt x="317" y="446"/>
                  </a:lnTo>
                  <a:lnTo>
                    <a:pt x="315" y="453"/>
                  </a:lnTo>
                  <a:lnTo>
                    <a:pt x="313" y="455"/>
                  </a:lnTo>
                  <a:lnTo>
                    <a:pt x="310" y="456"/>
                  </a:lnTo>
                  <a:lnTo>
                    <a:pt x="307" y="456"/>
                  </a:lnTo>
                  <a:lnTo>
                    <a:pt x="305" y="458"/>
                  </a:lnTo>
                  <a:lnTo>
                    <a:pt x="306" y="463"/>
                  </a:lnTo>
                  <a:lnTo>
                    <a:pt x="307" y="468"/>
                  </a:lnTo>
                  <a:lnTo>
                    <a:pt x="311" y="474"/>
                  </a:lnTo>
                  <a:lnTo>
                    <a:pt x="315" y="478"/>
                  </a:lnTo>
                  <a:lnTo>
                    <a:pt x="317" y="478"/>
                  </a:lnTo>
                  <a:lnTo>
                    <a:pt x="317" y="477"/>
                  </a:lnTo>
                  <a:lnTo>
                    <a:pt x="318" y="475"/>
                  </a:lnTo>
                  <a:lnTo>
                    <a:pt x="318" y="473"/>
                  </a:lnTo>
                  <a:lnTo>
                    <a:pt x="319" y="470"/>
                  </a:lnTo>
                  <a:lnTo>
                    <a:pt x="319" y="469"/>
                  </a:lnTo>
                  <a:lnTo>
                    <a:pt x="321" y="467"/>
                  </a:lnTo>
                  <a:lnTo>
                    <a:pt x="322" y="466"/>
                  </a:lnTo>
                  <a:lnTo>
                    <a:pt x="324" y="466"/>
                  </a:lnTo>
                  <a:lnTo>
                    <a:pt x="325" y="467"/>
                  </a:lnTo>
                  <a:lnTo>
                    <a:pt x="326" y="469"/>
                  </a:lnTo>
                  <a:lnTo>
                    <a:pt x="330" y="474"/>
                  </a:lnTo>
                  <a:lnTo>
                    <a:pt x="331" y="473"/>
                  </a:lnTo>
                  <a:lnTo>
                    <a:pt x="331" y="468"/>
                  </a:lnTo>
                  <a:lnTo>
                    <a:pt x="330" y="462"/>
                  </a:lnTo>
                  <a:lnTo>
                    <a:pt x="329" y="454"/>
                  </a:lnTo>
                  <a:lnTo>
                    <a:pt x="328" y="450"/>
                  </a:lnTo>
                  <a:lnTo>
                    <a:pt x="328" y="442"/>
                  </a:lnTo>
                  <a:lnTo>
                    <a:pt x="329" y="433"/>
                  </a:lnTo>
                  <a:lnTo>
                    <a:pt x="330" y="425"/>
                  </a:lnTo>
                  <a:lnTo>
                    <a:pt x="330" y="421"/>
                  </a:lnTo>
                  <a:lnTo>
                    <a:pt x="329" y="420"/>
                  </a:lnTo>
                  <a:lnTo>
                    <a:pt x="328" y="420"/>
                  </a:lnTo>
                  <a:lnTo>
                    <a:pt x="326" y="421"/>
                  </a:lnTo>
                  <a:lnTo>
                    <a:pt x="324" y="421"/>
                  </a:lnTo>
                  <a:lnTo>
                    <a:pt x="324" y="420"/>
                  </a:lnTo>
                  <a:lnTo>
                    <a:pt x="323" y="418"/>
                  </a:lnTo>
                  <a:lnTo>
                    <a:pt x="324" y="416"/>
                  </a:lnTo>
                  <a:lnTo>
                    <a:pt x="324" y="412"/>
                  </a:lnTo>
                  <a:lnTo>
                    <a:pt x="325" y="410"/>
                  </a:lnTo>
                  <a:lnTo>
                    <a:pt x="329" y="406"/>
                  </a:lnTo>
                  <a:lnTo>
                    <a:pt x="333" y="401"/>
                  </a:lnTo>
                  <a:lnTo>
                    <a:pt x="335" y="396"/>
                  </a:lnTo>
                  <a:lnTo>
                    <a:pt x="338" y="390"/>
                  </a:lnTo>
                  <a:lnTo>
                    <a:pt x="344" y="386"/>
                  </a:lnTo>
                  <a:lnTo>
                    <a:pt x="350" y="385"/>
                  </a:lnTo>
                  <a:lnTo>
                    <a:pt x="357" y="387"/>
                  </a:lnTo>
                  <a:lnTo>
                    <a:pt x="362" y="390"/>
                  </a:lnTo>
                  <a:lnTo>
                    <a:pt x="368" y="391"/>
                  </a:lnTo>
                  <a:lnTo>
                    <a:pt x="374" y="389"/>
                  </a:lnTo>
                  <a:lnTo>
                    <a:pt x="382" y="385"/>
                  </a:lnTo>
                  <a:lnTo>
                    <a:pt x="391" y="379"/>
                  </a:lnTo>
                  <a:lnTo>
                    <a:pt x="396" y="377"/>
                  </a:lnTo>
                  <a:lnTo>
                    <a:pt x="398" y="376"/>
                  </a:lnTo>
                  <a:lnTo>
                    <a:pt x="399" y="374"/>
                  </a:lnTo>
                  <a:lnTo>
                    <a:pt x="399" y="372"/>
                  </a:lnTo>
                  <a:lnTo>
                    <a:pt x="400" y="370"/>
                  </a:lnTo>
                  <a:lnTo>
                    <a:pt x="399" y="366"/>
                  </a:lnTo>
                  <a:lnTo>
                    <a:pt x="398" y="364"/>
                  </a:lnTo>
                  <a:lnTo>
                    <a:pt x="397" y="363"/>
                  </a:lnTo>
                  <a:lnTo>
                    <a:pt x="393" y="364"/>
                  </a:lnTo>
                  <a:lnTo>
                    <a:pt x="387" y="367"/>
                  </a:lnTo>
                  <a:lnTo>
                    <a:pt x="370" y="376"/>
                  </a:lnTo>
                  <a:lnTo>
                    <a:pt x="363" y="376"/>
                  </a:lnTo>
                  <a:lnTo>
                    <a:pt x="356" y="372"/>
                  </a:lnTo>
                  <a:lnTo>
                    <a:pt x="351" y="370"/>
                  </a:lnTo>
                  <a:lnTo>
                    <a:pt x="346" y="372"/>
                  </a:lnTo>
                  <a:lnTo>
                    <a:pt x="339" y="375"/>
                  </a:lnTo>
                  <a:lnTo>
                    <a:pt x="331" y="378"/>
                  </a:lnTo>
                  <a:lnTo>
                    <a:pt x="326" y="376"/>
                  </a:lnTo>
                  <a:lnTo>
                    <a:pt x="323" y="371"/>
                  </a:lnTo>
                  <a:lnTo>
                    <a:pt x="321" y="365"/>
                  </a:lnTo>
                  <a:lnTo>
                    <a:pt x="321" y="361"/>
                  </a:lnTo>
                  <a:lnTo>
                    <a:pt x="323" y="356"/>
                  </a:lnTo>
                  <a:lnTo>
                    <a:pt x="329" y="352"/>
                  </a:lnTo>
                  <a:lnTo>
                    <a:pt x="338" y="348"/>
                  </a:lnTo>
                  <a:lnTo>
                    <a:pt x="347" y="346"/>
                  </a:lnTo>
                  <a:lnTo>
                    <a:pt x="364" y="345"/>
                  </a:lnTo>
                  <a:lnTo>
                    <a:pt x="384" y="342"/>
                  </a:lnTo>
                  <a:lnTo>
                    <a:pt x="393" y="340"/>
                  </a:lnTo>
                  <a:lnTo>
                    <a:pt x="402" y="340"/>
                  </a:lnTo>
                  <a:lnTo>
                    <a:pt x="407" y="342"/>
                  </a:lnTo>
                  <a:lnTo>
                    <a:pt x="410" y="346"/>
                  </a:lnTo>
                  <a:lnTo>
                    <a:pt x="410" y="379"/>
                  </a:lnTo>
                  <a:lnTo>
                    <a:pt x="413" y="387"/>
                  </a:lnTo>
                  <a:lnTo>
                    <a:pt x="419" y="394"/>
                  </a:lnTo>
                  <a:lnTo>
                    <a:pt x="425" y="400"/>
                  </a:lnTo>
                  <a:lnTo>
                    <a:pt x="430" y="411"/>
                  </a:lnTo>
                  <a:lnTo>
                    <a:pt x="436" y="413"/>
                  </a:lnTo>
                  <a:lnTo>
                    <a:pt x="443" y="415"/>
                  </a:lnTo>
                  <a:lnTo>
                    <a:pt x="451" y="415"/>
                  </a:lnTo>
                  <a:lnTo>
                    <a:pt x="457" y="416"/>
                  </a:lnTo>
                  <a:lnTo>
                    <a:pt x="460" y="418"/>
                  </a:lnTo>
                  <a:lnTo>
                    <a:pt x="462" y="422"/>
                  </a:lnTo>
                  <a:lnTo>
                    <a:pt x="466" y="428"/>
                  </a:lnTo>
                  <a:lnTo>
                    <a:pt x="473" y="434"/>
                  </a:lnTo>
                  <a:lnTo>
                    <a:pt x="480" y="441"/>
                  </a:lnTo>
                  <a:lnTo>
                    <a:pt x="487" y="446"/>
                  </a:lnTo>
                  <a:lnTo>
                    <a:pt x="494" y="451"/>
                  </a:lnTo>
                  <a:lnTo>
                    <a:pt x="501" y="452"/>
                  </a:lnTo>
                  <a:lnTo>
                    <a:pt x="511" y="452"/>
                  </a:lnTo>
                  <a:lnTo>
                    <a:pt x="521" y="450"/>
                  </a:lnTo>
                  <a:lnTo>
                    <a:pt x="531" y="450"/>
                  </a:lnTo>
                  <a:lnTo>
                    <a:pt x="538" y="451"/>
                  </a:lnTo>
                  <a:lnTo>
                    <a:pt x="547" y="454"/>
                  </a:lnTo>
                  <a:lnTo>
                    <a:pt x="569" y="461"/>
                  </a:lnTo>
                  <a:lnTo>
                    <a:pt x="579" y="462"/>
                  </a:lnTo>
                  <a:lnTo>
                    <a:pt x="586" y="463"/>
                  </a:lnTo>
                  <a:lnTo>
                    <a:pt x="588" y="461"/>
                  </a:lnTo>
                  <a:lnTo>
                    <a:pt x="588" y="456"/>
                  </a:lnTo>
                  <a:lnTo>
                    <a:pt x="586" y="445"/>
                  </a:lnTo>
                  <a:lnTo>
                    <a:pt x="587" y="443"/>
                  </a:lnTo>
                  <a:lnTo>
                    <a:pt x="588" y="443"/>
                  </a:lnTo>
                  <a:lnTo>
                    <a:pt x="589" y="444"/>
                  </a:lnTo>
                  <a:lnTo>
                    <a:pt x="590" y="446"/>
                  </a:lnTo>
                  <a:lnTo>
                    <a:pt x="592" y="449"/>
                  </a:lnTo>
                  <a:lnTo>
                    <a:pt x="593" y="452"/>
                  </a:lnTo>
                  <a:lnTo>
                    <a:pt x="595" y="456"/>
                  </a:lnTo>
                  <a:lnTo>
                    <a:pt x="598" y="462"/>
                  </a:lnTo>
                  <a:lnTo>
                    <a:pt x="603" y="468"/>
                  </a:lnTo>
                  <a:lnTo>
                    <a:pt x="613" y="478"/>
                  </a:lnTo>
                  <a:lnTo>
                    <a:pt x="617" y="480"/>
                  </a:lnTo>
                  <a:lnTo>
                    <a:pt x="618" y="480"/>
                  </a:lnTo>
                  <a:lnTo>
                    <a:pt x="624" y="475"/>
                  </a:lnTo>
                  <a:lnTo>
                    <a:pt x="626" y="472"/>
                  </a:lnTo>
                  <a:lnTo>
                    <a:pt x="627" y="466"/>
                  </a:lnTo>
                  <a:lnTo>
                    <a:pt x="626" y="459"/>
                  </a:lnTo>
                  <a:lnTo>
                    <a:pt x="624" y="455"/>
                  </a:lnTo>
                  <a:lnTo>
                    <a:pt x="616" y="450"/>
                  </a:lnTo>
                  <a:lnTo>
                    <a:pt x="601" y="450"/>
                  </a:lnTo>
                  <a:lnTo>
                    <a:pt x="599" y="449"/>
                  </a:lnTo>
                  <a:lnTo>
                    <a:pt x="598" y="446"/>
                  </a:lnTo>
                  <a:lnTo>
                    <a:pt x="598" y="443"/>
                  </a:lnTo>
                  <a:lnTo>
                    <a:pt x="596" y="441"/>
                  </a:lnTo>
                  <a:lnTo>
                    <a:pt x="596" y="439"/>
                  </a:lnTo>
                  <a:lnTo>
                    <a:pt x="595" y="431"/>
                  </a:lnTo>
                  <a:lnTo>
                    <a:pt x="594" y="421"/>
                  </a:lnTo>
                  <a:lnTo>
                    <a:pt x="594" y="419"/>
                  </a:lnTo>
                  <a:lnTo>
                    <a:pt x="595" y="418"/>
                  </a:lnTo>
                  <a:lnTo>
                    <a:pt x="598" y="417"/>
                  </a:lnTo>
                  <a:lnTo>
                    <a:pt x="602" y="417"/>
                  </a:lnTo>
                  <a:lnTo>
                    <a:pt x="604" y="418"/>
                  </a:lnTo>
                  <a:lnTo>
                    <a:pt x="609" y="418"/>
                  </a:lnTo>
                  <a:lnTo>
                    <a:pt x="614" y="417"/>
                  </a:lnTo>
                  <a:lnTo>
                    <a:pt x="622" y="416"/>
                  </a:lnTo>
                  <a:lnTo>
                    <a:pt x="629" y="417"/>
                  </a:lnTo>
                  <a:lnTo>
                    <a:pt x="632" y="418"/>
                  </a:lnTo>
                  <a:lnTo>
                    <a:pt x="634" y="420"/>
                  </a:lnTo>
                  <a:lnTo>
                    <a:pt x="635" y="422"/>
                  </a:lnTo>
                  <a:lnTo>
                    <a:pt x="635" y="429"/>
                  </a:lnTo>
                  <a:lnTo>
                    <a:pt x="636" y="430"/>
                  </a:lnTo>
                  <a:lnTo>
                    <a:pt x="640" y="432"/>
                  </a:lnTo>
                  <a:lnTo>
                    <a:pt x="642" y="432"/>
                  </a:lnTo>
                  <a:lnTo>
                    <a:pt x="646" y="433"/>
                  </a:lnTo>
                  <a:lnTo>
                    <a:pt x="648" y="435"/>
                  </a:lnTo>
                  <a:lnTo>
                    <a:pt x="649" y="438"/>
                  </a:lnTo>
                  <a:lnTo>
                    <a:pt x="650" y="439"/>
                  </a:lnTo>
                  <a:lnTo>
                    <a:pt x="652" y="440"/>
                  </a:lnTo>
                  <a:lnTo>
                    <a:pt x="658" y="440"/>
                  </a:lnTo>
                  <a:lnTo>
                    <a:pt x="659" y="441"/>
                  </a:lnTo>
                  <a:lnTo>
                    <a:pt x="660" y="443"/>
                  </a:lnTo>
                  <a:lnTo>
                    <a:pt x="659" y="450"/>
                  </a:lnTo>
                  <a:lnTo>
                    <a:pt x="655" y="459"/>
                  </a:lnTo>
                  <a:lnTo>
                    <a:pt x="646" y="477"/>
                  </a:lnTo>
                  <a:lnTo>
                    <a:pt x="644" y="483"/>
                  </a:lnTo>
                  <a:lnTo>
                    <a:pt x="644" y="487"/>
                  </a:lnTo>
                  <a:lnTo>
                    <a:pt x="646" y="489"/>
                  </a:lnTo>
                  <a:lnTo>
                    <a:pt x="648" y="490"/>
                  </a:lnTo>
                  <a:lnTo>
                    <a:pt x="649" y="491"/>
                  </a:lnTo>
                  <a:lnTo>
                    <a:pt x="653" y="493"/>
                  </a:lnTo>
                  <a:lnTo>
                    <a:pt x="656" y="498"/>
                  </a:lnTo>
                  <a:lnTo>
                    <a:pt x="655" y="501"/>
                  </a:lnTo>
                  <a:lnTo>
                    <a:pt x="655" y="509"/>
                  </a:lnTo>
                  <a:lnTo>
                    <a:pt x="661" y="509"/>
                  </a:lnTo>
                  <a:lnTo>
                    <a:pt x="662" y="508"/>
                  </a:lnTo>
                  <a:lnTo>
                    <a:pt x="664" y="508"/>
                  </a:lnTo>
                  <a:lnTo>
                    <a:pt x="665" y="509"/>
                  </a:lnTo>
                  <a:lnTo>
                    <a:pt x="665" y="510"/>
                  </a:lnTo>
                  <a:lnTo>
                    <a:pt x="667" y="513"/>
                  </a:lnTo>
                  <a:lnTo>
                    <a:pt x="671" y="515"/>
                  </a:lnTo>
                  <a:lnTo>
                    <a:pt x="673" y="515"/>
                  </a:lnTo>
                  <a:lnTo>
                    <a:pt x="675" y="514"/>
                  </a:lnTo>
                  <a:lnTo>
                    <a:pt x="676" y="512"/>
                  </a:lnTo>
                  <a:lnTo>
                    <a:pt x="676" y="493"/>
                  </a:lnTo>
                  <a:lnTo>
                    <a:pt x="678" y="489"/>
                  </a:lnTo>
                  <a:lnTo>
                    <a:pt x="678" y="487"/>
                  </a:lnTo>
                  <a:lnTo>
                    <a:pt x="675" y="483"/>
                  </a:lnTo>
                  <a:lnTo>
                    <a:pt x="671" y="478"/>
                  </a:lnTo>
                  <a:lnTo>
                    <a:pt x="669" y="475"/>
                  </a:lnTo>
                  <a:lnTo>
                    <a:pt x="668" y="473"/>
                  </a:lnTo>
                  <a:lnTo>
                    <a:pt x="667" y="469"/>
                  </a:lnTo>
                  <a:lnTo>
                    <a:pt x="669" y="465"/>
                  </a:lnTo>
                  <a:lnTo>
                    <a:pt x="670" y="462"/>
                  </a:lnTo>
                  <a:lnTo>
                    <a:pt x="672" y="461"/>
                  </a:lnTo>
                  <a:lnTo>
                    <a:pt x="673" y="458"/>
                  </a:lnTo>
                  <a:lnTo>
                    <a:pt x="678" y="455"/>
                  </a:lnTo>
                  <a:lnTo>
                    <a:pt x="693" y="455"/>
                  </a:lnTo>
                  <a:lnTo>
                    <a:pt x="697" y="452"/>
                  </a:lnTo>
                  <a:lnTo>
                    <a:pt x="702" y="445"/>
                  </a:lnTo>
                  <a:lnTo>
                    <a:pt x="706" y="438"/>
                  </a:lnTo>
                  <a:lnTo>
                    <a:pt x="710" y="431"/>
                  </a:lnTo>
                  <a:lnTo>
                    <a:pt x="715" y="428"/>
                  </a:lnTo>
                  <a:lnTo>
                    <a:pt x="720" y="424"/>
                  </a:lnTo>
                  <a:lnTo>
                    <a:pt x="725" y="418"/>
                  </a:lnTo>
                  <a:lnTo>
                    <a:pt x="728" y="411"/>
                  </a:lnTo>
                  <a:lnTo>
                    <a:pt x="729" y="406"/>
                  </a:lnTo>
                  <a:lnTo>
                    <a:pt x="729" y="396"/>
                  </a:lnTo>
                  <a:lnTo>
                    <a:pt x="728" y="390"/>
                  </a:lnTo>
                  <a:lnTo>
                    <a:pt x="724" y="387"/>
                  </a:lnTo>
                  <a:lnTo>
                    <a:pt x="721" y="387"/>
                  </a:lnTo>
                  <a:lnTo>
                    <a:pt x="719" y="388"/>
                  </a:lnTo>
                  <a:lnTo>
                    <a:pt x="718" y="389"/>
                  </a:lnTo>
                  <a:lnTo>
                    <a:pt x="716" y="394"/>
                  </a:lnTo>
                  <a:lnTo>
                    <a:pt x="716" y="397"/>
                  </a:lnTo>
                  <a:lnTo>
                    <a:pt x="715" y="399"/>
                  </a:lnTo>
                  <a:lnTo>
                    <a:pt x="715" y="401"/>
                  </a:lnTo>
                  <a:lnTo>
                    <a:pt x="714" y="404"/>
                  </a:lnTo>
                  <a:lnTo>
                    <a:pt x="713" y="405"/>
                  </a:lnTo>
                  <a:lnTo>
                    <a:pt x="710" y="406"/>
                  </a:lnTo>
                  <a:lnTo>
                    <a:pt x="706" y="406"/>
                  </a:lnTo>
                  <a:lnTo>
                    <a:pt x="703" y="405"/>
                  </a:lnTo>
                  <a:lnTo>
                    <a:pt x="701" y="404"/>
                  </a:lnTo>
                  <a:lnTo>
                    <a:pt x="701" y="400"/>
                  </a:lnTo>
                  <a:lnTo>
                    <a:pt x="702" y="398"/>
                  </a:lnTo>
                  <a:lnTo>
                    <a:pt x="702" y="396"/>
                  </a:lnTo>
                  <a:lnTo>
                    <a:pt x="703" y="393"/>
                  </a:lnTo>
                  <a:lnTo>
                    <a:pt x="704" y="390"/>
                  </a:lnTo>
                  <a:lnTo>
                    <a:pt x="705" y="386"/>
                  </a:lnTo>
                  <a:lnTo>
                    <a:pt x="708" y="383"/>
                  </a:lnTo>
                  <a:lnTo>
                    <a:pt x="711" y="381"/>
                  </a:lnTo>
                  <a:lnTo>
                    <a:pt x="716" y="378"/>
                  </a:lnTo>
                  <a:lnTo>
                    <a:pt x="717" y="377"/>
                  </a:lnTo>
                  <a:lnTo>
                    <a:pt x="718" y="375"/>
                  </a:lnTo>
                  <a:lnTo>
                    <a:pt x="718" y="371"/>
                  </a:lnTo>
                  <a:lnTo>
                    <a:pt x="717" y="368"/>
                  </a:lnTo>
                  <a:lnTo>
                    <a:pt x="717" y="366"/>
                  </a:lnTo>
                  <a:lnTo>
                    <a:pt x="716" y="364"/>
                  </a:lnTo>
                  <a:lnTo>
                    <a:pt x="716" y="362"/>
                  </a:lnTo>
                  <a:lnTo>
                    <a:pt x="717" y="361"/>
                  </a:lnTo>
                  <a:lnTo>
                    <a:pt x="725" y="361"/>
                  </a:lnTo>
                  <a:lnTo>
                    <a:pt x="727" y="363"/>
                  </a:lnTo>
                  <a:lnTo>
                    <a:pt x="730" y="364"/>
                  </a:lnTo>
                  <a:lnTo>
                    <a:pt x="733" y="364"/>
                  </a:lnTo>
                  <a:lnTo>
                    <a:pt x="734" y="362"/>
                  </a:lnTo>
                  <a:lnTo>
                    <a:pt x="734" y="360"/>
                  </a:lnTo>
                  <a:lnTo>
                    <a:pt x="736" y="356"/>
                  </a:lnTo>
                  <a:lnTo>
                    <a:pt x="737" y="354"/>
                  </a:lnTo>
                  <a:lnTo>
                    <a:pt x="737" y="350"/>
                  </a:lnTo>
                  <a:lnTo>
                    <a:pt x="734" y="348"/>
                  </a:lnTo>
                  <a:lnTo>
                    <a:pt x="725" y="348"/>
                  </a:lnTo>
                  <a:lnTo>
                    <a:pt x="720" y="350"/>
                  </a:lnTo>
                  <a:lnTo>
                    <a:pt x="718" y="350"/>
                  </a:lnTo>
                  <a:lnTo>
                    <a:pt x="716" y="349"/>
                  </a:lnTo>
                  <a:lnTo>
                    <a:pt x="713" y="346"/>
                  </a:lnTo>
                  <a:lnTo>
                    <a:pt x="710" y="344"/>
                  </a:lnTo>
                  <a:lnTo>
                    <a:pt x="709" y="342"/>
                  </a:lnTo>
                  <a:lnTo>
                    <a:pt x="706" y="339"/>
                  </a:lnTo>
                  <a:lnTo>
                    <a:pt x="701" y="336"/>
                  </a:lnTo>
                  <a:lnTo>
                    <a:pt x="694" y="333"/>
                  </a:lnTo>
                  <a:lnTo>
                    <a:pt x="688" y="330"/>
                  </a:lnTo>
                  <a:lnTo>
                    <a:pt x="684" y="327"/>
                  </a:lnTo>
                  <a:lnTo>
                    <a:pt x="679" y="325"/>
                  </a:lnTo>
                  <a:lnTo>
                    <a:pt x="673" y="323"/>
                  </a:lnTo>
                  <a:lnTo>
                    <a:pt x="671" y="320"/>
                  </a:lnTo>
                  <a:lnTo>
                    <a:pt x="670" y="315"/>
                  </a:lnTo>
                  <a:lnTo>
                    <a:pt x="665" y="307"/>
                  </a:lnTo>
                  <a:lnTo>
                    <a:pt x="662" y="299"/>
                  </a:lnTo>
                  <a:lnTo>
                    <a:pt x="661" y="293"/>
                  </a:lnTo>
                  <a:lnTo>
                    <a:pt x="662" y="285"/>
                  </a:lnTo>
                  <a:lnTo>
                    <a:pt x="664" y="277"/>
                  </a:lnTo>
                  <a:lnTo>
                    <a:pt x="667" y="271"/>
                  </a:lnTo>
                  <a:lnTo>
                    <a:pt x="668" y="269"/>
                  </a:lnTo>
                  <a:lnTo>
                    <a:pt x="669" y="268"/>
                  </a:lnTo>
                  <a:lnTo>
                    <a:pt x="671" y="266"/>
                  </a:lnTo>
                  <a:lnTo>
                    <a:pt x="674" y="265"/>
                  </a:lnTo>
                  <a:lnTo>
                    <a:pt x="678" y="265"/>
                  </a:lnTo>
                  <a:lnTo>
                    <a:pt x="679" y="264"/>
                  </a:lnTo>
                  <a:lnTo>
                    <a:pt x="679" y="260"/>
                  </a:lnTo>
                  <a:lnTo>
                    <a:pt x="678" y="259"/>
                  </a:lnTo>
                  <a:lnTo>
                    <a:pt x="676" y="257"/>
                  </a:lnTo>
                  <a:lnTo>
                    <a:pt x="674" y="254"/>
                  </a:lnTo>
                  <a:lnTo>
                    <a:pt x="672" y="254"/>
                  </a:lnTo>
                  <a:lnTo>
                    <a:pt x="668" y="252"/>
                  </a:lnTo>
                  <a:lnTo>
                    <a:pt x="665" y="250"/>
                  </a:lnTo>
                  <a:lnTo>
                    <a:pt x="665" y="246"/>
                  </a:lnTo>
                  <a:lnTo>
                    <a:pt x="667" y="240"/>
                  </a:lnTo>
                  <a:lnTo>
                    <a:pt x="670" y="227"/>
                  </a:lnTo>
                  <a:lnTo>
                    <a:pt x="672" y="220"/>
                  </a:lnTo>
                  <a:lnTo>
                    <a:pt x="675" y="213"/>
                  </a:lnTo>
                  <a:lnTo>
                    <a:pt x="679" y="207"/>
                  </a:lnTo>
                  <a:lnTo>
                    <a:pt x="681" y="204"/>
                  </a:lnTo>
                  <a:lnTo>
                    <a:pt x="686" y="204"/>
                  </a:lnTo>
                  <a:lnTo>
                    <a:pt x="688" y="205"/>
                  </a:lnTo>
                  <a:lnTo>
                    <a:pt x="692" y="205"/>
                  </a:lnTo>
                  <a:lnTo>
                    <a:pt x="694" y="204"/>
                  </a:lnTo>
                  <a:lnTo>
                    <a:pt x="695" y="203"/>
                  </a:lnTo>
                  <a:lnTo>
                    <a:pt x="697" y="198"/>
                  </a:lnTo>
                  <a:lnTo>
                    <a:pt x="697" y="196"/>
                  </a:lnTo>
                  <a:lnTo>
                    <a:pt x="695" y="195"/>
                  </a:lnTo>
                  <a:lnTo>
                    <a:pt x="694" y="194"/>
                  </a:lnTo>
                  <a:lnTo>
                    <a:pt x="692" y="193"/>
                  </a:lnTo>
                  <a:lnTo>
                    <a:pt x="690" y="189"/>
                  </a:lnTo>
                  <a:lnTo>
                    <a:pt x="691" y="186"/>
                  </a:lnTo>
                  <a:lnTo>
                    <a:pt x="692" y="183"/>
                  </a:lnTo>
                  <a:lnTo>
                    <a:pt x="694" y="180"/>
                  </a:lnTo>
                  <a:lnTo>
                    <a:pt x="697" y="178"/>
                  </a:lnTo>
                  <a:lnTo>
                    <a:pt x="699" y="174"/>
                  </a:lnTo>
                  <a:lnTo>
                    <a:pt x="702" y="172"/>
                  </a:lnTo>
                  <a:lnTo>
                    <a:pt x="704" y="166"/>
                  </a:lnTo>
                  <a:lnTo>
                    <a:pt x="706" y="155"/>
                  </a:lnTo>
                  <a:lnTo>
                    <a:pt x="708" y="141"/>
                  </a:lnTo>
                  <a:lnTo>
                    <a:pt x="709" y="128"/>
                  </a:lnTo>
                  <a:lnTo>
                    <a:pt x="709" y="119"/>
                  </a:lnTo>
                  <a:lnTo>
                    <a:pt x="705" y="100"/>
                  </a:lnTo>
                  <a:lnTo>
                    <a:pt x="703" y="91"/>
                  </a:lnTo>
                  <a:lnTo>
                    <a:pt x="702" y="84"/>
                  </a:lnTo>
                  <a:lnTo>
                    <a:pt x="703" y="78"/>
                  </a:lnTo>
                  <a:lnTo>
                    <a:pt x="704" y="68"/>
                  </a:lnTo>
                  <a:lnTo>
                    <a:pt x="705" y="57"/>
                  </a:lnTo>
                  <a:lnTo>
                    <a:pt x="705" y="46"/>
                  </a:lnTo>
                  <a:lnTo>
                    <a:pt x="706" y="36"/>
                  </a:lnTo>
                  <a:lnTo>
                    <a:pt x="706" y="32"/>
                  </a:lnTo>
                  <a:lnTo>
                    <a:pt x="707" y="30"/>
                  </a:lnTo>
                  <a:lnTo>
                    <a:pt x="709" y="28"/>
                  </a:lnTo>
                  <a:lnTo>
                    <a:pt x="713" y="27"/>
                  </a:lnTo>
                  <a:lnTo>
                    <a:pt x="715" y="26"/>
                  </a:lnTo>
                  <a:lnTo>
                    <a:pt x="717" y="26"/>
                  </a:lnTo>
                  <a:lnTo>
                    <a:pt x="719" y="25"/>
                  </a:lnTo>
                  <a:lnTo>
                    <a:pt x="719" y="21"/>
                  </a:lnTo>
                  <a:lnTo>
                    <a:pt x="718" y="19"/>
                  </a:lnTo>
                  <a:lnTo>
                    <a:pt x="718" y="10"/>
                  </a:lnTo>
                  <a:lnTo>
                    <a:pt x="722" y="6"/>
                  </a:lnTo>
                  <a:lnTo>
                    <a:pt x="732" y="3"/>
                  </a:lnTo>
                  <a:lnTo>
                    <a:pt x="744" y="1"/>
                  </a:lnTo>
                  <a:lnTo>
                    <a:pt x="754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015D5762-FE0A-9205-6975-19A3C99FB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0526" y="2226583"/>
              <a:ext cx="1508493" cy="1817048"/>
            </a:xfrm>
            <a:custGeom>
              <a:avLst/>
              <a:gdLst/>
              <a:ahLst/>
              <a:cxnLst>
                <a:cxn ang="0">
                  <a:pos x="426" y="776"/>
                </a:cxn>
                <a:cxn ang="0">
                  <a:pos x="398" y="805"/>
                </a:cxn>
                <a:cxn ang="0">
                  <a:pos x="344" y="823"/>
                </a:cxn>
                <a:cxn ang="0">
                  <a:pos x="412" y="872"/>
                </a:cxn>
                <a:cxn ang="0">
                  <a:pos x="481" y="861"/>
                </a:cxn>
                <a:cxn ang="0">
                  <a:pos x="563" y="816"/>
                </a:cxn>
                <a:cxn ang="0">
                  <a:pos x="617" y="806"/>
                </a:cxn>
                <a:cxn ang="0">
                  <a:pos x="592" y="783"/>
                </a:cxn>
                <a:cxn ang="0">
                  <a:pos x="514" y="817"/>
                </a:cxn>
                <a:cxn ang="0">
                  <a:pos x="462" y="783"/>
                </a:cxn>
                <a:cxn ang="0">
                  <a:pos x="281" y="365"/>
                </a:cxn>
                <a:cxn ang="0">
                  <a:pos x="296" y="384"/>
                </a:cxn>
                <a:cxn ang="0">
                  <a:pos x="336" y="402"/>
                </a:cxn>
                <a:cxn ang="0">
                  <a:pos x="368" y="440"/>
                </a:cxn>
                <a:cxn ang="0">
                  <a:pos x="335" y="421"/>
                </a:cxn>
                <a:cxn ang="0">
                  <a:pos x="308" y="444"/>
                </a:cxn>
                <a:cxn ang="0">
                  <a:pos x="281" y="464"/>
                </a:cxn>
                <a:cxn ang="0">
                  <a:pos x="333" y="482"/>
                </a:cxn>
                <a:cxn ang="0">
                  <a:pos x="368" y="489"/>
                </a:cxn>
                <a:cxn ang="0">
                  <a:pos x="355" y="510"/>
                </a:cxn>
                <a:cxn ang="0">
                  <a:pos x="402" y="474"/>
                </a:cxn>
                <a:cxn ang="0">
                  <a:pos x="453" y="502"/>
                </a:cxn>
                <a:cxn ang="0">
                  <a:pos x="479" y="469"/>
                </a:cxn>
                <a:cxn ang="0">
                  <a:pos x="453" y="452"/>
                </a:cxn>
                <a:cxn ang="0">
                  <a:pos x="409" y="421"/>
                </a:cxn>
                <a:cxn ang="0">
                  <a:pos x="456" y="406"/>
                </a:cxn>
                <a:cxn ang="0">
                  <a:pos x="397" y="387"/>
                </a:cxn>
                <a:cxn ang="0">
                  <a:pos x="286" y="367"/>
                </a:cxn>
                <a:cxn ang="0">
                  <a:pos x="185" y="7"/>
                </a:cxn>
                <a:cxn ang="0">
                  <a:pos x="203" y="12"/>
                </a:cxn>
                <a:cxn ang="0">
                  <a:pos x="215" y="31"/>
                </a:cxn>
                <a:cxn ang="0">
                  <a:pos x="238" y="35"/>
                </a:cxn>
                <a:cxn ang="0">
                  <a:pos x="263" y="36"/>
                </a:cxn>
                <a:cxn ang="0">
                  <a:pos x="319" y="43"/>
                </a:cxn>
                <a:cxn ang="0">
                  <a:pos x="336" y="57"/>
                </a:cxn>
                <a:cxn ang="0">
                  <a:pos x="257" y="53"/>
                </a:cxn>
                <a:cxn ang="0">
                  <a:pos x="208" y="62"/>
                </a:cxn>
                <a:cxn ang="0">
                  <a:pos x="215" y="73"/>
                </a:cxn>
                <a:cxn ang="0">
                  <a:pos x="284" y="75"/>
                </a:cxn>
                <a:cxn ang="0">
                  <a:pos x="333" y="76"/>
                </a:cxn>
                <a:cxn ang="0">
                  <a:pos x="353" y="78"/>
                </a:cxn>
                <a:cxn ang="0">
                  <a:pos x="391" y="57"/>
                </a:cxn>
                <a:cxn ang="0">
                  <a:pos x="385" y="147"/>
                </a:cxn>
                <a:cxn ang="0">
                  <a:pos x="442" y="129"/>
                </a:cxn>
                <a:cxn ang="0">
                  <a:pos x="444" y="171"/>
                </a:cxn>
                <a:cxn ang="0">
                  <a:pos x="586" y="585"/>
                </a:cxn>
                <a:cxn ang="0">
                  <a:pos x="859" y="868"/>
                </a:cxn>
                <a:cxn ang="0">
                  <a:pos x="791" y="1054"/>
                </a:cxn>
                <a:cxn ang="0">
                  <a:pos x="575" y="1004"/>
                </a:cxn>
                <a:cxn ang="0">
                  <a:pos x="73" y="777"/>
                </a:cxn>
                <a:cxn ang="0">
                  <a:pos x="86" y="708"/>
                </a:cxn>
                <a:cxn ang="0">
                  <a:pos x="19" y="676"/>
                </a:cxn>
                <a:cxn ang="0">
                  <a:pos x="29" y="624"/>
                </a:cxn>
                <a:cxn ang="0">
                  <a:pos x="6" y="549"/>
                </a:cxn>
                <a:cxn ang="0">
                  <a:pos x="16" y="522"/>
                </a:cxn>
                <a:cxn ang="0">
                  <a:pos x="42" y="444"/>
                </a:cxn>
                <a:cxn ang="0">
                  <a:pos x="41" y="362"/>
                </a:cxn>
                <a:cxn ang="0">
                  <a:pos x="30" y="311"/>
                </a:cxn>
                <a:cxn ang="0">
                  <a:pos x="80" y="263"/>
                </a:cxn>
                <a:cxn ang="0">
                  <a:pos x="63" y="216"/>
                </a:cxn>
                <a:cxn ang="0">
                  <a:pos x="69" y="141"/>
                </a:cxn>
                <a:cxn ang="0">
                  <a:pos x="78" y="91"/>
                </a:cxn>
                <a:cxn ang="0">
                  <a:pos x="144" y="19"/>
                </a:cxn>
              </a:cxnLst>
              <a:rect l="0" t="0" r="r" b="b"/>
              <a:pathLst>
                <a:path w="880" h="1060">
                  <a:moveTo>
                    <a:pt x="414" y="729"/>
                  </a:moveTo>
                  <a:lnTo>
                    <a:pt x="414" y="732"/>
                  </a:lnTo>
                  <a:lnTo>
                    <a:pt x="416" y="743"/>
                  </a:lnTo>
                  <a:lnTo>
                    <a:pt x="418" y="747"/>
                  </a:lnTo>
                  <a:lnTo>
                    <a:pt x="420" y="753"/>
                  </a:lnTo>
                  <a:lnTo>
                    <a:pt x="423" y="759"/>
                  </a:lnTo>
                  <a:lnTo>
                    <a:pt x="426" y="765"/>
                  </a:lnTo>
                  <a:lnTo>
                    <a:pt x="427" y="770"/>
                  </a:lnTo>
                  <a:lnTo>
                    <a:pt x="426" y="776"/>
                  </a:lnTo>
                  <a:lnTo>
                    <a:pt x="427" y="784"/>
                  </a:lnTo>
                  <a:lnTo>
                    <a:pt x="430" y="793"/>
                  </a:lnTo>
                  <a:lnTo>
                    <a:pt x="430" y="802"/>
                  </a:lnTo>
                  <a:lnTo>
                    <a:pt x="427" y="808"/>
                  </a:lnTo>
                  <a:lnTo>
                    <a:pt x="423" y="811"/>
                  </a:lnTo>
                  <a:lnTo>
                    <a:pt x="418" y="809"/>
                  </a:lnTo>
                  <a:lnTo>
                    <a:pt x="412" y="805"/>
                  </a:lnTo>
                  <a:lnTo>
                    <a:pt x="405" y="803"/>
                  </a:lnTo>
                  <a:lnTo>
                    <a:pt x="398" y="805"/>
                  </a:lnTo>
                  <a:lnTo>
                    <a:pt x="390" y="812"/>
                  </a:lnTo>
                  <a:lnTo>
                    <a:pt x="381" y="821"/>
                  </a:lnTo>
                  <a:lnTo>
                    <a:pt x="375" y="828"/>
                  </a:lnTo>
                  <a:lnTo>
                    <a:pt x="369" y="829"/>
                  </a:lnTo>
                  <a:lnTo>
                    <a:pt x="364" y="826"/>
                  </a:lnTo>
                  <a:lnTo>
                    <a:pt x="358" y="822"/>
                  </a:lnTo>
                  <a:lnTo>
                    <a:pt x="353" y="818"/>
                  </a:lnTo>
                  <a:lnTo>
                    <a:pt x="347" y="818"/>
                  </a:lnTo>
                  <a:lnTo>
                    <a:pt x="344" y="823"/>
                  </a:lnTo>
                  <a:lnTo>
                    <a:pt x="345" y="828"/>
                  </a:lnTo>
                  <a:lnTo>
                    <a:pt x="347" y="836"/>
                  </a:lnTo>
                  <a:lnTo>
                    <a:pt x="353" y="844"/>
                  </a:lnTo>
                  <a:lnTo>
                    <a:pt x="358" y="852"/>
                  </a:lnTo>
                  <a:lnTo>
                    <a:pt x="364" y="860"/>
                  </a:lnTo>
                  <a:lnTo>
                    <a:pt x="372" y="865"/>
                  </a:lnTo>
                  <a:lnTo>
                    <a:pt x="384" y="869"/>
                  </a:lnTo>
                  <a:lnTo>
                    <a:pt x="397" y="871"/>
                  </a:lnTo>
                  <a:lnTo>
                    <a:pt x="412" y="872"/>
                  </a:lnTo>
                  <a:lnTo>
                    <a:pt x="425" y="873"/>
                  </a:lnTo>
                  <a:lnTo>
                    <a:pt x="443" y="873"/>
                  </a:lnTo>
                  <a:lnTo>
                    <a:pt x="446" y="872"/>
                  </a:lnTo>
                  <a:lnTo>
                    <a:pt x="450" y="863"/>
                  </a:lnTo>
                  <a:lnTo>
                    <a:pt x="454" y="858"/>
                  </a:lnTo>
                  <a:lnTo>
                    <a:pt x="461" y="855"/>
                  </a:lnTo>
                  <a:lnTo>
                    <a:pt x="468" y="854"/>
                  </a:lnTo>
                  <a:lnTo>
                    <a:pt x="477" y="858"/>
                  </a:lnTo>
                  <a:lnTo>
                    <a:pt x="481" y="861"/>
                  </a:lnTo>
                  <a:lnTo>
                    <a:pt x="490" y="862"/>
                  </a:lnTo>
                  <a:lnTo>
                    <a:pt x="499" y="861"/>
                  </a:lnTo>
                  <a:lnTo>
                    <a:pt x="508" y="856"/>
                  </a:lnTo>
                  <a:lnTo>
                    <a:pt x="520" y="848"/>
                  </a:lnTo>
                  <a:lnTo>
                    <a:pt x="531" y="840"/>
                  </a:lnTo>
                  <a:lnTo>
                    <a:pt x="542" y="832"/>
                  </a:lnTo>
                  <a:lnTo>
                    <a:pt x="552" y="824"/>
                  </a:lnTo>
                  <a:lnTo>
                    <a:pt x="559" y="818"/>
                  </a:lnTo>
                  <a:lnTo>
                    <a:pt x="563" y="816"/>
                  </a:lnTo>
                  <a:lnTo>
                    <a:pt x="569" y="816"/>
                  </a:lnTo>
                  <a:lnTo>
                    <a:pt x="575" y="820"/>
                  </a:lnTo>
                  <a:lnTo>
                    <a:pt x="583" y="823"/>
                  </a:lnTo>
                  <a:lnTo>
                    <a:pt x="589" y="827"/>
                  </a:lnTo>
                  <a:lnTo>
                    <a:pt x="595" y="826"/>
                  </a:lnTo>
                  <a:lnTo>
                    <a:pt x="600" y="822"/>
                  </a:lnTo>
                  <a:lnTo>
                    <a:pt x="607" y="816"/>
                  </a:lnTo>
                  <a:lnTo>
                    <a:pt x="612" y="810"/>
                  </a:lnTo>
                  <a:lnTo>
                    <a:pt x="617" y="806"/>
                  </a:lnTo>
                  <a:lnTo>
                    <a:pt x="621" y="806"/>
                  </a:lnTo>
                  <a:lnTo>
                    <a:pt x="627" y="810"/>
                  </a:lnTo>
                  <a:lnTo>
                    <a:pt x="631" y="811"/>
                  </a:lnTo>
                  <a:lnTo>
                    <a:pt x="634" y="810"/>
                  </a:lnTo>
                  <a:lnTo>
                    <a:pt x="633" y="805"/>
                  </a:lnTo>
                  <a:lnTo>
                    <a:pt x="627" y="801"/>
                  </a:lnTo>
                  <a:lnTo>
                    <a:pt x="609" y="790"/>
                  </a:lnTo>
                  <a:lnTo>
                    <a:pt x="602" y="786"/>
                  </a:lnTo>
                  <a:lnTo>
                    <a:pt x="592" y="783"/>
                  </a:lnTo>
                  <a:lnTo>
                    <a:pt x="581" y="782"/>
                  </a:lnTo>
                  <a:lnTo>
                    <a:pt x="571" y="783"/>
                  </a:lnTo>
                  <a:lnTo>
                    <a:pt x="563" y="786"/>
                  </a:lnTo>
                  <a:lnTo>
                    <a:pt x="557" y="791"/>
                  </a:lnTo>
                  <a:lnTo>
                    <a:pt x="548" y="797"/>
                  </a:lnTo>
                  <a:lnTo>
                    <a:pt x="538" y="804"/>
                  </a:lnTo>
                  <a:lnTo>
                    <a:pt x="528" y="810"/>
                  </a:lnTo>
                  <a:lnTo>
                    <a:pt x="520" y="815"/>
                  </a:lnTo>
                  <a:lnTo>
                    <a:pt x="514" y="817"/>
                  </a:lnTo>
                  <a:lnTo>
                    <a:pt x="505" y="817"/>
                  </a:lnTo>
                  <a:lnTo>
                    <a:pt x="495" y="816"/>
                  </a:lnTo>
                  <a:lnTo>
                    <a:pt x="485" y="814"/>
                  </a:lnTo>
                  <a:lnTo>
                    <a:pt x="478" y="813"/>
                  </a:lnTo>
                  <a:lnTo>
                    <a:pt x="472" y="812"/>
                  </a:lnTo>
                  <a:lnTo>
                    <a:pt x="469" y="808"/>
                  </a:lnTo>
                  <a:lnTo>
                    <a:pt x="467" y="797"/>
                  </a:lnTo>
                  <a:lnTo>
                    <a:pt x="466" y="789"/>
                  </a:lnTo>
                  <a:lnTo>
                    <a:pt x="462" y="783"/>
                  </a:lnTo>
                  <a:lnTo>
                    <a:pt x="457" y="775"/>
                  </a:lnTo>
                  <a:lnTo>
                    <a:pt x="449" y="766"/>
                  </a:lnTo>
                  <a:lnTo>
                    <a:pt x="442" y="755"/>
                  </a:lnTo>
                  <a:lnTo>
                    <a:pt x="433" y="746"/>
                  </a:lnTo>
                  <a:lnTo>
                    <a:pt x="426" y="737"/>
                  </a:lnTo>
                  <a:lnTo>
                    <a:pt x="420" y="732"/>
                  </a:lnTo>
                  <a:lnTo>
                    <a:pt x="416" y="729"/>
                  </a:lnTo>
                  <a:lnTo>
                    <a:pt x="414" y="729"/>
                  </a:lnTo>
                  <a:close/>
                  <a:moveTo>
                    <a:pt x="281" y="365"/>
                  </a:moveTo>
                  <a:lnTo>
                    <a:pt x="276" y="368"/>
                  </a:lnTo>
                  <a:lnTo>
                    <a:pt x="273" y="374"/>
                  </a:lnTo>
                  <a:lnTo>
                    <a:pt x="272" y="381"/>
                  </a:lnTo>
                  <a:lnTo>
                    <a:pt x="272" y="386"/>
                  </a:lnTo>
                  <a:lnTo>
                    <a:pt x="275" y="389"/>
                  </a:lnTo>
                  <a:lnTo>
                    <a:pt x="286" y="384"/>
                  </a:lnTo>
                  <a:lnTo>
                    <a:pt x="292" y="383"/>
                  </a:lnTo>
                  <a:lnTo>
                    <a:pt x="294" y="383"/>
                  </a:lnTo>
                  <a:lnTo>
                    <a:pt x="296" y="384"/>
                  </a:lnTo>
                  <a:lnTo>
                    <a:pt x="299" y="387"/>
                  </a:lnTo>
                  <a:lnTo>
                    <a:pt x="301" y="392"/>
                  </a:lnTo>
                  <a:lnTo>
                    <a:pt x="304" y="393"/>
                  </a:lnTo>
                  <a:lnTo>
                    <a:pt x="309" y="395"/>
                  </a:lnTo>
                  <a:lnTo>
                    <a:pt x="316" y="396"/>
                  </a:lnTo>
                  <a:lnTo>
                    <a:pt x="323" y="401"/>
                  </a:lnTo>
                  <a:lnTo>
                    <a:pt x="328" y="403"/>
                  </a:lnTo>
                  <a:lnTo>
                    <a:pt x="333" y="403"/>
                  </a:lnTo>
                  <a:lnTo>
                    <a:pt x="336" y="402"/>
                  </a:lnTo>
                  <a:lnTo>
                    <a:pt x="341" y="403"/>
                  </a:lnTo>
                  <a:lnTo>
                    <a:pt x="347" y="406"/>
                  </a:lnTo>
                  <a:lnTo>
                    <a:pt x="354" y="413"/>
                  </a:lnTo>
                  <a:lnTo>
                    <a:pt x="361" y="421"/>
                  </a:lnTo>
                  <a:lnTo>
                    <a:pt x="366" y="429"/>
                  </a:lnTo>
                  <a:lnTo>
                    <a:pt x="369" y="435"/>
                  </a:lnTo>
                  <a:lnTo>
                    <a:pt x="370" y="437"/>
                  </a:lnTo>
                  <a:lnTo>
                    <a:pt x="369" y="438"/>
                  </a:lnTo>
                  <a:lnTo>
                    <a:pt x="368" y="440"/>
                  </a:lnTo>
                  <a:lnTo>
                    <a:pt x="366" y="440"/>
                  </a:lnTo>
                  <a:lnTo>
                    <a:pt x="363" y="441"/>
                  </a:lnTo>
                  <a:lnTo>
                    <a:pt x="361" y="441"/>
                  </a:lnTo>
                  <a:lnTo>
                    <a:pt x="358" y="442"/>
                  </a:lnTo>
                  <a:lnTo>
                    <a:pt x="356" y="442"/>
                  </a:lnTo>
                  <a:lnTo>
                    <a:pt x="353" y="440"/>
                  </a:lnTo>
                  <a:lnTo>
                    <a:pt x="344" y="429"/>
                  </a:lnTo>
                  <a:lnTo>
                    <a:pt x="339" y="424"/>
                  </a:lnTo>
                  <a:lnTo>
                    <a:pt x="335" y="421"/>
                  </a:lnTo>
                  <a:lnTo>
                    <a:pt x="333" y="423"/>
                  </a:lnTo>
                  <a:lnTo>
                    <a:pt x="334" y="427"/>
                  </a:lnTo>
                  <a:lnTo>
                    <a:pt x="336" y="432"/>
                  </a:lnTo>
                  <a:lnTo>
                    <a:pt x="338" y="438"/>
                  </a:lnTo>
                  <a:lnTo>
                    <a:pt x="339" y="442"/>
                  </a:lnTo>
                  <a:lnTo>
                    <a:pt x="335" y="444"/>
                  </a:lnTo>
                  <a:lnTo>
                    <a:pt x="330" y="446"/>
                  </a:lnTo>
                  <a:lnTo>
                    <a:pt x="322" y="444"/>
                  </a:lnTo>
                  <a:lnTo>
                    <a:pt x="308" y="444"/>
                  </a:lnTo>
                  <a:lnTo>
                    <a:pt x="307" y="448"/>
                  </a:lnTo>
                  <a:lnTo>
                    <a:pt x="307" y="451"/>
                  </a:lnTo>
                  <a:lnTo>
                    <a:pt x="308" y="457"/>
                  </a:lnTo>
                  <a:lnTo>
                    <a:pt x="308" y="462"/>
                  </a:lnTo>
                  <a:lnTo>
                    <a:pt x="306" y="465"/>
                  </a:lnTo>
                  <a:lnTo>
                    <a:pt x="301" y="465"/>
                  </a:lnTo>
                  <a:lnTo>
                    <a:pt x="288" y="463"/>
                  </a:lnTo>
                  <a:lnTo>
                    <a:pt x="284" y="463"/>
                  </a:lnTo>
                  <a:lnTo>
                    <a:pt x="281" y="464"/>
                  </a:lnTo>
                  <a:lnTo>
                    <a:pt x="282" y="468"/>
                  </a:lnTo>
                  <a:lnTo>
                    <a:pt x="285" y="473"/>
                  </a:lnTo>
                  <a:lnTo>
                    <a:pt x="292" y="478"/>
                  </a:lnTo>
                  <a:lnTo>
                    <a:pt x="299" y="485"/>
                  </a:lnTo>
                  <a:lnTo>
                    <a:pt x="306" y="491"/>
                  </a:lnTo>
                  <a:lnTo>
                    <a:pt x="312" y="494"/>
                  </a:lnTo>
                  <a:lnTo>
                    <a:pt x="318" y="496"/>
                  </a:lnTo>
                  <a:lnTo>
                    <a:pt x="322" y="495"/>
                  </a:lnTo>
                  <a:lnTo>
                    <a:pt x="333" y="482"/>
                  </a:lnTo>
                  <a:lnTo>
                    <a:pt x="338" y="475"/>
                  </a:lnTo>
                  <a:lnTo>
                    <a:pt x="342" y="472"/>
                  </a:lnTo>
                  <a:lnTo>
                    <a:pt x="347" y="472"/>
                  </a:lnTo>
                  <a:lnTo>
                    <a:pt x="356" y="473"/>
                  </a:lnTo>
                  <a:lnTo>
                    <a:pt x="366" y="475"/>
                  </a:lnTo>
                  <a:lnTo>
                    <a:pt x="374" y="477"/>
                  </a:lnTo>
                  <a:lnTo>
                    <a:pt x="378" y="482"/>
                  </a:lnTo>
                  <a:lnTo>
                    <a:pt x="376" y="485"/>
                  </a:lnTo>
                  <a:lnTo>
                    <a:pt x="368" y="489"/>
                  </a:lnTo>
                  <a:lnTo>
                    <a:pt x="357" y="494"/>
                  </a:lnTo>
                  <a:lnTo>
                    <a:pt x="345" y="498"/>
                  </a:lnTo>
                  <a:lnTo>
                    <a:pt x="333" y="504"/>
                  </a:lnTo>
                  <a:lnTo>
                    <a:pt x="326" y="508"/>
                  </a:lnTo>
                  <a:lnTo>
                    <a:pt x="322" y="511"/>
                  </a:lnTo>
                  <a:lnTo>
                    <a:pt x="326" y="512"/>
                  </a:lnTo>
                  <a:lnTo>
                    <a:pt x="333" y="512"/>
                  </a:lnTo>
                  <a:lnTo>
                    <a:pt x="343" y="511"/>
                  </a:lnTo>
                  <a:lnTo>
                    <a:pt x="355" y="510"/>
                  </a:lnTo>
                  <a:lnTo>
                    <a:pt x="379" y="506"/>
                  </a:lnTo>
                  <a:lnTo>
                    <a:pt x="392" y="503"/>
                  </a:lnTo>
                  <a:lnTo>
                    <a:pt x="395" y="500"/>
                  </a:lnTo>
                  <a:lnTo>
                    <a:pt x="393" y="495"/>
                  </a:lnTo>
                  <a:lnTo>
                    <a:pt x="391" y="489"/>
                  </a:lnTo>
                  <a:lnTo>
                    <a:pt x="389" y="485"/>
                  </a:lnTo>
                  <a:lnTo>
                    <a:pt x="390" y="481"/>
                  </a:lnTo>
                  <a:lnTo>
                    <a:pt x="396" y="476"/>
                  </a:lnTo>
                  <a:lnTo>
                    <a:pt x="402" y="474"/>
                  </a:lnTo>
                  <a:lnTo>
                    <a:pt x="410" y="475"/>
                  </a:lnTo>
                  <a:lnTo>
                    <a:pt x="416" y="480"/>
                  </a:lnTo>
                  <a:lnTo>
                    <a:pt x="421" y="486"/>
                  </a:lnTo>
                  <a:lnTo>
                    <a:pt x="434" y="499"/>
                  </a:lnTo>
                  <a:lnTo>
                    <a:pt x="442" y="503"/>
                  </a:lnTo>
                  <a:lnTo>
                    <a:pt x="446" y="504"/>
                  </a:lnTo>
                  <a:lnTo>
                    <a:pt x="449" y="504"/>
                  </a:lnTo>
                  <a:lnTo>
                    <a:pt x="451" y="503"/>
                  </a:lnTo>
                  <a:lnTo>
                    <a:pt x="453" y="502"/>
                  </a:lnTo>
                  <a:lnTo>
                    <a:pt x="453" y="497"/>
                  </a:lnTo>
                  <a:lnTo>
                    <a:pt x="448" y="488"/>
                  </a:lnTo>
                  <a:lnTo>
                    <a:pt x="447" y="487"/>
                  </a:lnTo>
                  <a:lnTo>
                    <a:pt x="448" y="484"/>
                  </a:lnTo>
                  <a:lnTo>
                    <a:pt x="453" y="480"/>
                  </a:lnTo>
                  <a:lnTo>
                    <a:pt x="459" y="476"/>
                  </a:lnTo>
                  <a:lnTo>
                    <a:pt x="467" y="472"/>
                  </a:lnTo>
                  <a:lnTo>
                    <a:pt x="474" y="470"/>
                  </a:lnTo>
                  <a:lnTo>
                    <a:pt x="479" y="469"/>
                  </a:lnTo>
                  <a:lnTo>
                    <a:pt x="482" y="466"/>
                  </a:lnTo>
                  <a:lnTo>
                    <a:pt x="483" y="460"/>
                  </a:lnTo>
                  <a:lnTo>
                    <a:pt x="482" y="452"/>
                  </a:lnTo>
                  <a:lnTo>
                    <a:pt x="480" y="446"/>
                  </a:lnTo>
                  <a:lnTo>
                    <a:pt x="476" y="442"/>
                  </a:lnTo>
                  <a:lnTo>
                    <a:pt x="469" y="442"/>
                  </a:lnTo>
                  <a:lnTo>
                    <a:pt x="462" y="446"/>
                  </a:lnTo>
                  <a:lnTo>
                    <a:pt x="457" y="450"/>
                  </a:lnTo>
                  <a:lnTo>
                    <a:pt x="453" y="452"/>
                  </a:lnTo>
                  <a:lnTo>
                    <a:pt x="447" y="451"/>
                  </a:lnTo>
                  <a:lnTo>
                    <a:pt x="439" y="449"/>
                  </a:lnTo>
                  <a:lnTo>
                    <a:pt x="430" y="444"/>
                  </a:lnTo>
                  <a:lnTo>
                    <a:pt x="421" y="439"/>
                  </a:lnTo>
                  <a:lnTo>
                    <a:pt x="413" y="435"/>
                  </a:lnTo>
                  <a:lnTo>
                    <a:pt x="409" y="430"/>
                  </a:lnTo>
                  <a:lnTo>
                    <a:pt x="408" y="427"/>
                  </a:lnTo>
                  <a:lnTo>
                    <a:pt x="408" y="425"/>
                  </a:lnTo>
                  <a:lnTo>
                    <a:pt x="409" y="421"/>
                  </a:lnTo>
                  <a:lnTo>
                    <a:pt x="411" y="418"/>
                  </a:lnTo>
                  <a:lnTo>
                    <a:pt x="414" y="416"/>
                  </a:lnTo>
                  <a:lnTo>
                    <a:pt x="416" y="415"/>
                  </a:lnTo>
                  <a:lnTo>
                    <a:pt x="420" y="414"/>
                  </a:lnTo>
                  <a:lnTo>
                    <a:pt x="426" y="413"/>
                  </a:lnTo>
                  <a:lnTo>
                    <a:pt x="436" y="410"/>
                  </a:lnTo>
                  <a:lnTo>
                    <a:pt x="446" y="409"/>
                  </a:lnTo>
                  <a:lnTo>
                    <a:pt x="454" y="407"/>
                  </a:lnTo>
                  <a:lnTo>
                    <a:pt x="456" y="406"/>
                  </a:lnTo>
                  <a:lnTo>
                    <a:pt x="456" y="403"/>
                  </a:lnTo>
                  <a:lnTo>
                    <a:pt x="453" y="399"/>
                  </a:lnTo>
                  <a:lnTo>
                    <a:pt x="449" y="397"/>
                  </a:lnTo>
                  <a:lnTo>
                    <a:pt x="447" y="395"/>
                  </a:lnTo>
                  <a:lnTo>
                    <a:pt x="441" y="391"/>
                  </a:lnTo>
                  <a:lnTo>
                    <a:pt x="433" y="389"/>
                  </a:lnTo>
                  <a:lnTo>
                    <a:pt x="422" y="387"/>
                  </a:lnTo>
                  <a:lnTo>
                    <a:pt x="409" y="386"/>
                  </a:lnTo>
                  <a:lnTo>
                    <a:pt x="397" y="387"/>
                  </a:lnTo>
                  <a:lnTo>
                    <a:pt x="387" y="389"/>
                  </a:lnTo>
                  <a:lnTo>
                    <a:pt x="377" y="389"/>
                  </a:lnTo>
                  <a:lnTo>
                    <a:pt x="365" y="386"/>
                  </a:lnTo>
                  <a:lnTo>
                    <a:pt x="336" y="380"/>
                  </a:lnTo>
                  <a:lnTo>
                    <a:pt x="326" y="379"/>
                  </a:lnTo>
                  <a:lnTo>
                    <a:pt x="316" y="378"/>
                  </a:lnTo>
                  <a:lnTo>
                    <a:pt x="305" y="374"/>
                  </a:lnTo>
                  <a:lnTo>
                    <a:pt x="295" y="370"/>
                  </a:lnTo>
                  <a:lnTo>
                    <a:pt x="286" y="367"/>
                  </a:lnTo>
                  <a:lnTo>
                    <a:pt x="281" y="365"/>
                  </a:lnTo>
                  <a:close/>
                  <a:moveTo>
                    <a:pt x="165" y="0"/>
                  </a:moveTo>
                  <a:lnTo>
                    <a:pt x="170" y="0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8" y="6"/>
                  </a:lnTo>
                  <a:lnTo>
                    <a:pt x="182" y="8"/>
                  </a:lnTo>
                  <a:lnTo>
                    <a:pt x="183" y="8"/>
                  </a:lnTo>
                  <a:lnTo>
                    <a:pt x="185" y="7"/>
                  </a:lnTo>
                  <a:lnTo>
                    <a:pt x="186" y="6"/>
                  </a:lnTo>
                  <a:lnTo>
                    <a:pt x="188" y="4"/>
                  </a:lnTo>
                  <a:lnTo>
                    <a:pt x="189" y="2"/>
                  </a:lnTo>
                  <a:lnTo>
                    <a:pt x="190" y="2"/>
                  </a:lnTo>
                  <a:lnTo>
                    <a:pt x="192" y="4"/>
                  </a:lnTo>
                  <a:lnTo>
                    <a:pt x="195" y="5"/>
                  </a:lnTo>
                  <a:lnTo>
                    <a:pt x="197" y="7"/>
                  </a:lnTo>
                  <a:lnTo>
                    <a:pt x="200" y="10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13" y="9"/>
                  </a:lnTo>
                  <a:lnTo>
                    <a:pt x="217" y="7"/>
                  </a:lnTo>
                  <a:lnTo>
                    <a:pt x="220" y="7"/>
                  </a:lnTo>
                  <a:lnTo>
                    <a:pt x="221" y="11"/>
                  </a:lnTo>
                  <a:lnTo>
                    <a:pt x="221" y="18"/>
                  </a:lnTo>
                  <a:lnTo>
                    <a:pt x="218" y="24"/>
                  </a:lnTo>
                  <a:lnTo>
                    <a:pt x="216" y="30"/>
                  </a:lnTo>
                  <a:lnTo>
                    <a:pt x="215" y="31"/>
                  </a:lnTo>
                  <a:lnTo>
                    <a:pt x="215" y="33"/>
                  </a:lnTo>
                  <a:lnTo>
                    <a:pt x="217" y="33"/>
                  </a:lnTo>
                  <a:lnTo>
                    <a:pt x="218" y="34"/>
                  </a:lnTo>
                  <a:lnTo>
                    <a:pt x="220" y="34"/>
                  </a:lnTo>
                  <a:lnTo>
                    <a:pt x="224" y="35"/>
                  </a:lnTo>
                  <a:lnTo>
                    <a:pt x="229" y="35"/>
                  </a:lnTo>
                  <a:lnTo>
                    <a:pt x="234" y="38"/>
                  </a:lnTo>
                  <a:lnTo>
                    <a:pt x="236" y="38"/>
                  </a:lnTo>
                  <a:lnTo>
                    <a:pt x="238" y="35"/>
                  </a:lnTo>
                  <a:lnTo>
                    <a:pt x="239" y="33"/>
                  </a:lnTo>
                  <a:lnTo>
                    <a:pt x="239" y="32"/>
                  </a:lnTo>
                  <a:lnTo>
                    <a:pt x="240" y="31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51" y="32"/>
                  </a:lnTo>
                  <a:lnTo>
                    <a:pt x="253" y="34"/>
                  </a:lnTo>
                  <a:lnTo>
                    <a:pt x="257" y="35"/>
                  </a:lnTo>
                  <a:lnTo>
                    <a:pt x="263" y="36"/>
                  </a:lnTo>
                  <a:lnTo>
                    <a:pt x="274" y="39"/>
                  </a:lnTo>
                  <a:lnTo>
                    <a:pt x="285" y="40"/>
                  </a:lnTo>
                  <a:lnTo>
                    <a:pt x="293" y="40"/>
                  </a:lnTo>
                  <a:lnTo>
                    <a:pt x="299" y="39"/>
                  </a:lnTo>
                  <a:lnTo>
                    <a:pt x="306" y="36"/>
                  </a:lnTo>
                  <a:lnTo>
                    <a:pt x="313" y="38"/>
                  </a:lnTo>
                  <a:lnTo>
                    <a:pt x="316" y="39"/>
                  </a:lnTo>
                  <a:lnTo>
                    <a:pt x="317" y="41"/>
                  </a:lnTo>
                  <a:lnTo>
                    <a:pt x="319" y="43"/>
                  </a:lnTo>
                  <a:lnTo>
                    <a:pt x="319" y="45"/>
                  </a:lnTo>
                  <a:lnTo>
                    <a:pt x="320" y="46"/>
                  </a:lnTo>
                  <a:lnTo>
                    <a:pt x="322" y="46"/>
                  </a:lnTo>
                  <a:lnTo>
                    <a:pt x="324" y="47"/>
                  </a:lnTo>
                  <a:lnTo>
                    <a:pt x="329" y="49"/>
                  </a:lnTo>
                  <a:lnTo>
                    <a:pt x="332" y="49"/>
                  </a:lnTo>
                  <a:lnTo>
                    <a:pt x="335" y="52"/>
                  </a:lnTo>
                  <a:lnTo>
                    <a:pt x="336" y="54"/>
                  </a:lnTo>
                  <a:lnTo>
                    <a:pt x="336" y="57"/>
                  </a:lnTo>
                  <a:lnTo>
                    <a:pt x="333" y="61"/>
                  </a:lnTo>
                  <a:lnTo>
                    <a:pt x="324" y="62"/>
                  </a:lnTo>
                  <a:lnTo>
                    <a:pt x="303" y="62"/>
                  </a:lnTo>
                  <a:lnTo>
                    <a:pt x="293" y="61"/>
                  </a:lnTo>
                  <a:lnTo>
                    <a:pt x="286" y="61"/>
                  </a:lnTo>
                  <a:lnTo>
                    <a:pt x="277" y="58"/>
                  </a:lnTo>
                  <a:lnTo>
                    <a:pt x="269" y="55"/>
                  </a:lnTo>
                  <a:lnTo>
                    <a:pt x="261" y="53"/>
                  </a:lnTo>
                  <a:lnTo>
                    <a:pt x="257" y="53"/>
                  </a:lnTo>
                  <a:lnTo>
                    <a:pt x="247" y="56"/>
                  </a:lnTo>
                  <a:lnTo>
                    <a:pt x="241" y="56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28" y="55"/>
                  </a:lnTo>
                  <a:lnTo>
                    <a:pt x="223" y="57"/>
                  </a:lnTo>
                  <a:lnTo>
                    <a:pt x="215" y="59"/>
                  </a:lnTo>
                  <a:lnTo>
                    <a:pt x="212" y="59"/>
                  </a:lnTo>
                  <a:lnTo>
                    <a:pt x="208" y="62"/>
                  </a:lnTo>
                  <a:lnTo>
                    <a:pt x="202" y="68"/>
                  </a:lnTo>
                  <a:lnTo>
                    <a:pt x="200" y="72"/>
                  </a:lnTo>
                  <a:lnTo>
                    <a:pt x="198" y="74"/>
                  </a:lnTo>
                  <a:lnTo>
                    <a:pt x="198" y="75"/>
                  </a:lnTo>
                  <a:lnTo>
                    <a:pt x="201" y="75"/>
                  </a:lnTo>
                  <a:lnTo>
                    <a:pt x="203" y="76"/>
                  </a:lnTo>
                  <a:lnTo>
                    <a:pt x="212" y="76"/>
                  </a:lnTo>
                  <a:lnTo>
                    <a:pt x="214" y="75"/>
                  </a:lnTo>
                  <a:lnTo>
                    <a:pt x="215" y="73"/>
                  </a:lnTo>
                  <a:lnTo>
                    <a:pt x="219" y="68"/>
                  </a:lnTo>
                  <a:lnTo>
                    <a:pt x="257" y="68"/>
                  </a:lnTo>
                  <a:lnTo>
                    <a:pt x="261" y="69"/>
                  </a:lnTo>
                  <a:lnTo>
                    <a:pt x="264" y="70"/>
                  </a:lnTo>
                  <a:lnTo>
                    <a:pt x="269" y="75"/>
                  </a:lnTo>
                  <a:lnTo>
                    <a:pt x="270" y="78"/>
                  </a:lnTo>
                  <a:lnTo>
                    <a:pt x="273" y="80"/>
                  </a:lnTo>
                  <a:lnTo>
                    <a:pt x="278" y="78"/>
                  </a:lnTo>
                  <a:lnTo>
                    <a:pt x="284" y="75"/>
                  </a:lnTo>
                  <a:lnTo>
                    <a:pt x="289" y="73"/>
                  </a:lnTo>
                  <a:lnTo>
                    <a:pt x="296" y="72"/>
                  </a:lnTo>
                  <a:lnTo>
                    <a:pt x="306" y="70"/>
                  </a:lnTo>
                  <a:lnTo>
                    <a:pt x="316" y="70"/>
                  </a:lnTo>
                  <a:lnTo>
                    <a:pt x="326" y="72"/>
                  </a:lnTo>
                  <a:lnTo>
                    <a:pt x="332" y="73"/>
                  </a:lnTo>
                  <a:lnTo>
                    <a:pt x="334" y="74"/>
                  </a:lnTo>
                  <a:lnTo>
                    <a:pt x="334" y="75"/>
                  </a:lnTo>
                  <a:lnTo>
                    <a:pt x="333" y="76"/>
                  </a:lnTo>
                  <a:lnTo>
                    <a:pt x="331" y="80"/>
                  </a:lnTo>
                  <a:lnTo>
                    <a:pt x="329" y="84"/>
                  </a:lnTo>
                  <a:lnTo>
                    <a:pt x="329" y="87"/>
                  </a:lnTo>
                  <a:lnTo>
                    <a:pt x="330" y="89"/>
                  </a:lnTo>
                  <a:lnTo>
                    <a:pt x="334" y="88"/>
                  </a:lnTo>
                  <a:lnTo>
                    <a:pt x="339" y="86"/>
                  </a:lnTo>
                  <a:lnTo>
                    <a:pt x="345" y="81"/>
                  </a:lnTo>
                  <a:lnTo>
                    <a:pt x="350" y="79"/>
                  </a:lnTo>
                  <a:lnTo>
                    <a:pt x="353" y="78"/>
                  </a:lnTo>
                  <a:lnTo>
                    <a:pt x="358" y="77"/>
                  </a:lnTo>
                  <a:lnTo>
                    <a:pt x="372" y="75"/>
                  </a:lnTo>
                  <a:lnTo>
                    <a:pt x="375" y="73"/>
                  </a:lnTo>
                  <a:lnTo>
                    <a:pt x="376" y="68"/>
                  </a:lnTo>
                  <a:lnTo>
                    <a:pt x="378" y="63"/>
                  </a:lnTo>
                  <a:lnTo>
                    <a:pt x="381" y="56"/>
                  </a:lnTo>
                  <a:lnTo>
                    <a:pt x="385" y="53"/>
                  </a:lnTo>
                  <a:lnTo>
                    <a:pt x="389" y="53"/>
                  </a:lnTo>
                  <a:lnTo>
                    <a:pt x="391" y="57"/>
                  </a:lnTo>
                  <a:lnTo>
                    <a:pt x="392" y="66"/>
                  </a:lnTo>
                  <a:lnTo>
                    <a:pt x="390" y="76"/>
                  </a:lnTo>
                  <a:lnTo>
                    <a:pt x="388" y="87"/>
                  </a:lnTo>
                  <a:lnTo>
                    <a:pt x="386" y="96"/>
                  </a:lnTo>
                  <a:lnTo>
                    <a:pt x="382" y="103"/>
                  </a:lnTo>
                  <a:lnTo>
                    <a:pt x="380" y="112"/>
                  </a:lnTo>
                  <a:lnTo>
                    <a:pt x="380" y="124"/>
                  </a:lnTo>
                  <a:lnTo>
                    <a:pt x="381" y="136"/>
                  </a:lnTo>
                  <a:lnTo>
                    <a:pt x="385" y="147"/>
                  </a:lnTo>
                  <a:lnTo>
                    <a:pt x="389" y="155"/>
                  </a:lnTo>
                  <a:lnTo>
                    <a:pt x="393" y="156"/>
                  </a:lnTo>
                  <a:lnTo>
                    <a:pt x="401" y="153"/>
                  </a:lnTo>
                  <a:lnTo>
                    <a:pt x="409" y="147"/>
                  </a:lnTo>
                  <a:lnTo>
                    <a:pt x="426" y="134"/>
                  </a:lnTo>
                  <a:lnTo>
                    <a:pt x="434" y="129"/>
                  </a:lnTo>
                  <a:lnTo>
                    <a:pt x="439" y="125"/>
                  </a:lnTo>
                  <a:lnTo>
                    <a:pt x="442" y="124"/>
                  </a:lnTo>
                  <a:lnTo>
                    <a:pt x="442" y="129"/>
                  </a:lnTo>
                  <a:lnTo>
                    <a:pt x="435" y="142"/>
                  </a:lnTo>
                  <a:lnTo>
                    <a:pt x="431" y="147"/>
                  </a:lnTo>
                  <a:lnTo>
                    <a:pt x="427" y="154"/>
                  </a:lnTo>
                  <a:lnTo>
                    <a:pt x="424" y="163"/>
                  </a:lnTo>
                  <a:lnTo>
                    <a:pt x="423" y="171"/>
                  </a:lnTo>
                  <a:lnTo>
                    <a:pt x="425" y="178"/>
                  </a:lnTo>
                  <a:lnTo>
                    <a:pt x="428" y="178"/>
                  </a:lnTo>
                  <a:lnTo>
                    <a:pt x="435" y="176"/>
                  </a:lnTo>
                  <a:lnTo>
                    <a:pt x="444" y="171"/>
                  </a:lnTo>
                  <a:lnTo>
                    <a:pt x="453" y="168"/>
                  </a:lnTo>
                  <a:lnTo>
                    <a:pt x="461" y="166"/>
                  </a:lnTo>
                  <a:lnTo>
                    <a:pt x="469" y="167"/>
                  </a:lnTo>
                  <a:lnTo>
                    <a:pt x="480" y="175"/>
                  </a:lnTo>
                  <a:lnTo>
                    <a:pt x="491" y="187"/>
                  </a:lnTo>
                  <a:lnTo>
                    <a:pt x="500" y="203"/>
                  </a:lnTo>
                  <a:lnTo>
                    <a:pt x="496" y="201"/>
                  </a:lnTo>
                  <a:lnTo>
                    <a:pt x="442" y="317"/>
                  </a:lnTo>
                  <a:lnTo>
                    <a:pt x="586" y="585"/>
                  </a:lnTo>
                  <a:lnTo>
                    <a:pt x="641" y="602"/>
                  </a:lnTo>
                  <a:lnTo>
                    <a:pt x="660" y="658"/>
                  </a:lnTo>
                  <a:lnTo>
                    <a:pt x="880" y="768"/>
                  </a:lnTo>
                  <a:lnTo>
                    <a:pt x="879" y="771"/>
                  </a:lnTo>
                  <a:lnTo>
                    <a:pt x="878" y="780"/>
                  </a:lnTo>
                  <a:lnTo>
                    <a:pt x="874" y="794"/>
                  </a:lnTo>
                  <a:lnTo>
                    <a:pt x="870" y="814"/>
                  </a:lnTo>
                  <a:lnTo>
                    <a:pt x="864" y="839"/>
                  </a:lnTo>
                  <a:lnTo>
                    <a:pt x="859" y="868"/>
                  </a:lnTo>
                  <a:lnTo>
                    <a:pt x="852" y="900"/>
                  </a:lnTo>
                  <a:lnTo>
                    <a:pt x="845" y="936"/>
                  </a:lnTo>
                  <a:lnTo>
                    <a:pt x="837" y="974"/>
                  </a:lnTo>
                  <a:lnTo>
                    <a:pt x="829" y="1016"/>
                  </a:lnTo>
                  <a:lnTo>
                    <a:pt x="822" y="1060"/>
                  </a:lnTo>
                  <a:lnTo>
                    <a:pt x="809" y="1058"/>
                  </a:lnTo>
                  <a:lnTo>
                    <a:pt x="796" y="1055"/>
                  </a:lnTo>
                  <a:lnTo>
                    <a:pt x="793" y="1055"/>
                  </a:lnTo>
                  <a:lnTo>
                    <a:pt x="791" y="1054"/>
                  </a:lnTo>
                  <a:lnTo>
                    <a:pt x="757" y="1049"/>
                  </a:lnTo>
                  <a:lnTo>
                    <a:pt x="724" y="1041"/>
                  </a:lnTo>
                  <a:lnTo>
                    <a:pt x="722" y="1041"/>
                  </a:lnTo>
                  <a:lnTo>
                    <a:pt x="720" y="1040"/>
                  </a:lnTo>
                  <a:lnTo>
                    <a:pt x="719" y="1040"/>
                  </a:lnTo>
                  <a:lnTo>
                    <a:pt x="651" y="1025"/>
                  </a:lnTo>
                  <a:lnTo>
                    <a:pt x="644" y="1022"/>
                  </a:lnTo>
                  <a:lnTo>
                    <a:pt x="576" y="1005"/>
                  </a:lnTo>
                  <a:lnTo>
                    <a:pt x="575" y="1004"/>
                  </a:lnTo>
                  <a:lnTo>
                    <a:pt x="573" y="1004"/>
                  </a:lnTo>
                  <a:lnTo>
                    <a:pt x="571" y="1003"/>
                  </a:lnTo>
                  <a:lnTo>
                    <a:pt x="537" y="993"/>
                  </a:lnTo>
                  <a:lnTo>
                    <a:pt x="471" y="972"/>
                  </a:lnTo>
                  <a:lnTo>
                    <a:pt x="407" y="948"/>
                  </a:lnTo>
                  <a:lnTo>
                    <a:pt x="344" y="920"/>
                  </a:lnTo>
                  <a:lnTo>
                    <a:pt x="248" y="874"/>
                  </a:lnTo>
                  <a:lnTo>
                    <a:pt x="157" y="826"/>
                  </a:lnTo>
                  <a:lnTo>
                    <a:pt x="73" y="777"/>
                  </a:lnTo>
                  <a:lnTo>
                    <a:pt x="76" y="766"/>
                  </a:lnTo>
                  <a:lnTo>
                    <a:pt x="78" y="755"/>
                  </a:lnTo>
                  <a:lnTo>
                    <a:pt x="79" y="743"/>
                  </a:lnTo>
                  <a:lnTo>
                    <a:pt x="77" y="733"/>
                  </a:lnTo>
                  <a:lnTo>
                    <a:pt x="76" y="725"/>
                  </a:lnTo>
                  <a:lnTo>
                    <a:pt x="77" y="719"/>
                  </a:lnTo>
                  <a:lnTo>
                    <a:pt x="79" y="715"/>
                  </a:lnTo>
                  <a:lnTo>
                    <a:pt x="83" y="712"/>
                  </a:lnTo>
                  <a:lnTo>
                    <a:pt x="86" y="708"/>
                  </a:lnTo>
                  <a:lnTo>
                    <a:pt x="86" y="704"/>
                  </a:lnTo>
                  <a:lnTo>
                    <a:pt x="83" y="703"/>
                  </a:lnTo>
                  <a:lnTo>
                    <a:pt x="78" y="703"/>
                  </a:lnTo>
                  <a:lnTo>
                    <a:pt x="70" y="702"/>
                  </a:lnTo>
                  <a:lnTo>
                    <a:pt x="59" y="700"/>
                  </a:lnTo>
                  <a:lnTo>
                    <a:pt x="45" y="693"/>
                  </a:lnTo>
                  <a:lnTo>
                    <a:pt x="35" y="686"/>
                  </a:lnTo>
                  <a:lnTo>
                    <a:pt x="27" y="679"/>
                  </a:lnTo>
                  <a:lnTo>
                    <a:pt x="19" y="676"/>
                  </a:lnTo>
                  <a:lnTo>
                    <a:pt x="16" y="673"/>
                  </a:lnTo>
                  <a:lnTo>
                    <a:pt x="14" y="667"/>
                  </a:lnTo>
                  <a:lnTo>
                    <a:pt x="16" y="662"/>
                  </a:lnTo>
                  <a:lnTo>
                    <a:pt x="18" y="655"/>
                  </a:lnTo>
                  <a:lnTo>
                    <a:pt x="20" y="651"/>
                  </a:lnTo>
                  <a:lnTo>
                    <a:pt x="23" y="646"/>
                  </a:lnTo>
                  <a:lnTo>
                    <a:pt x="27" y="640"/>
                  </a:lnTo>
                  <a:lnTo>
                    <a:pt x="29" y="632"/>
                  </a:lnTo>
                  <a:lnTo>
                    <a:pt x="29" y="624"/>
                  </a:lnTo>
                  <a:lnTo>
                    <a:pt x="27" y="618"/>
                  </a:lnTo>
                  <a:lnTo>
                    <a:pt x="22" y="609"/>
                  </a:lnTo>
                  <a:lnTo>
                    <a:pt x="20" y="596"/>
                  </a:lnTo>
                  <a:lnTo>
                    <a:pt x="19" y="583"/>
                  </a:lnTo>
                  <a:lnTo>
                    <a:pt x="19" y="571"/>
                  </a:lnTo>
                  <a:lnTo>
                    <a:pt x="18" y="563"/>
                  </a:lnTo>
                  <a:lnTo>
                    <a:pt x="16" y="557"/>
                  </a:lnTo>
                  <a:lnTo>
                    <a:pt x="12" y="554"/>
                  </a:lnTo>
                  <a:lnTo>
                    <a:pt x="6" y="549"/>
                  </a:lnTo>
                  <a:lnTo>
                    <a:pt x="2" y="545"/>
                  </a:lnTo>
                  <a:lnTo>
                    <a:pt x="1" y="542"/>
                  </a:lnTo>
                  <a:lnTo>
                    <a:pt x="0" y="540"/>
                  </a:lnTo>
                  <a:lnTo>
                    <a:pt x="1" y="537"/>
                  </a:lnTo>
                  <a:lnTo>
                    <a:pt x="5" y="533"/>
                  </a:lnTo>
                  <a:lnTo>
                    <a:pt x="7" y="533"/>
                  </a:lnTo>
                  <a:lnTo>
                    <a:pt x="10" y="532"/>
                  </a:lnTo>
                  <a:lnTo>
                    <a:pt x="13" y="529"/>
                  </a:lnTo>
                  <a:lnTo>
                    <a:pt x="16" y="522"/>
                  </a:lnTo>
                  <a:lnTo>
                    <a:pt x="16" y="504"/>
                  </a:lnTo>
                  <a:lnTo>
                    <a:pt x="17" y="496"/>
                  </a:lnTo>
                  <a:lnTo>
                    <a:pt x="20" y="484"/>
                  </a:lnTo>
                  <a:lnTo>
                    <a:pt x="21" y="471"/>
                  </a:lnTo>
                  <a:lnTo>
                    <a:pt x="22" y="459"/>
                  </a:lnTo>
                  <a:lnTo>
                    <a:pt x="23" y="454"/>
                  </a:lnTo>
                  <a:lnTo>
                    <a:pt x="28" y="452"/>
                  </a:lnTo>
                  <a:lnTo>
                    <a:pt x="41" y="449"/>
                  </a:lnTo>
                  <a:lnTo>
                    <a:pt x="42" y="444"/>
                  </a:lnTo>
                  <a:lnTo>
                    <a:pt x="43" y="437"/>
                  </a:lnTo>
                  <a:lnTo>
                    <a:pt x="42" y="427"/>
                  </a:lnTo>
                  <a:lnTo>
                    <a:pt x="42" y="417"/>
                  </a:lnTo>
                  <a:lnTo>
                    <a:pt x="41" y="407"/>
                  </a:lnTo>
                  <a:lnTo>
                    <a:pt x="41" y="401"/>
                  </a:lnTo>
                  <a:lnTo>
                    <a:pt x="43" y="385"/>
                  </a:lnTo>
                  <a:lnTo>
                    <a:pt x="47" y="370"/>
                  </a:lnTo>
                  <a:lnTo>
                    <a:pt x="47" y="365"/>
                  </a:lnTo>
                  <a:lnTo>
                    <a:pt x="41" y="362"/>
                  </a:lnTo>
                  <a:lnTo>
                    <a:pt x="37" y="361"/>
                  </a:lnTo>
                  <a:lnTo>
                    <a:pt x="35" y="361"/>
                  </a:lnTo>
                  <a:lnTo>
                    <a:pt x="31" y="359"/>
                  </a:lnTo>
                  <a:lnTo>
                    <a:pt x="31" y="357"/>
                  </a:lnTo>
                  <a:lnTo>
                    <a:pt x="33" y="350"/>
                  </a:lnTo>
                  <a:lnTo>
                    <a:pt x="33" y="341"/>
                  </a:lnTo>
                  <a:lnTo>
                    <a:pt x="32" y="331"/>
                  </a:lnTo>
                  <a:lnTo>
                    <a:pt x="30" y="321"/>
                  </a:lnTo>
                  <a:lnTo>
                    <a:pt x="30" y="311"/>
                  </a:lnTo>
                  <a:lnTo>
                    <a:pt x="31" y="304"/>
                  </a:lnTo>
                  <a:lnTo>
                    <a:pt x="34" y="299"/>
                  </a:lnTo>
                  <a:lnTo>
                    <a:pt x="39" y="293"/>
                  </a:lnTo>
                  <a:lnTo>
                    <a:pt x="45" y="289"/>
                  </a:lnTo>
                  <a:lnTo>
                    <a:pt x="65" y="284"/>
                  </a:lnTo>
                  <a:lnTo>
                    <a:pt x="75" y="281"/>
                  </a:lnTo>
                  <a:lnTo>
                    <a:pt x="79" y="277"/>
                  </a:lnTo>
                  <a:lnTo>
                    <a:pt x="81" y="270"/>
                  </a:lnTo>
                  <a:lnTo>
                    <a:pt x="80" y="263"/>
                  </a:lnTo>
                  <a:lnTo>
                    <a:pt x="81" y="257"/>
                  </a:lnTo>
                  <a:lnTo>
                    <a:pt x="83" y="251"/>
                  </a:lnTo>
                  <a:lnTo>
                    <a:pt x="85" y="247"/>
                  </a:lnTo>
                  <a:lnTo>
                    <a:pt x="81" y="244"/>
                  </a:lnTo>
                  <a:lnTo>
                    <a:pt x="76" y="240"/>
                  </a:lnTo>
                  <a:lnTo>
                    <a:pt x="60" y="234"/>
                  </a:lnTo>
                  <a:lnTo>
                    <a:pt x="56" y="228"/>
                  </a:lnTo>
                  <a:lnTo>
                    <a:pt x="57" y="223"/>
                  </a:lnTo>
                  <a:lnTo>
                    <a:pt x="63" y="216"/>
                  </a:lnTo>
                  <a:lnTo>
                    <a:pt x="70" y="209"/>
                  </a:lnTo>
                  <a:lnTo>
                    <a:pt x="78" y="199"/>
                  </a:lnTo>
                  <a:lnTo>
                    <a:pt x="86" y="188"/>
                  </a:lnTo>
                  <a:lnTo>
                    <a:pt x="92" y="177"/>
                  </a:lnTo>
                  <a:lnTo>
                    <a:pt x="94" y="167"/>
                  </a:lnTo>
                  <a:lnTo>
                    <a:pt x="92" y="161"/>
                  </a:lnTo>
                  <a:lnTo>
                    <a:pt x="87" y="155"/>
                  </a:lnTo>
                  <a:lnTo>
                    <a:pt x="78" y="147"/>
                  </a:lnTo>
                  <a:lnTo>
                    <a:pt x="69" y="141"/>
                  </a:lnTo>
                  <a:lnTo>
                    <a:pt x="60" y="133"/>
                  </a:lnTo>
                  <a:lnTo>
                    <a:pt x="54" y="127"/>
                  </a:lnTo>
                  <a:lnTo>
                    <a:pt x="50" y="122"/>
                  </a:lnTo>
                  <a:lnTo>
                    <a:pt x="48" y="118"/>
                  </a:lnTo>
                  <a:lnTo>
                    <a:pt x="53" y="113"/>
                  </a:lnTo>
                  <a:lnTo>
                    <a:pt x="58" y="109"/>
                  </a:lnTo>
                  <a:lnTo>
                    <a:pt x="66" y="106"/>
                  </a:lnTo>
                  <a:lnTo>
                    <a:pt x="71" y="102"/>
                  </a:lnTo>
                  <a:lnTo>
                    <a:pt x="78" y="91"/>
                  </a:lnTo>
                  <a:lnTo>
                    <a:pt x="81" y="78"/>
                  </a:lnTo>
                  <a:lnTo>
                    <a:pt x="88" y="68"/>
                  </a:lnTo>
                  <a:lnTo>
                    <a:pt x="96" y="59"/>
                  </a:lnTo>
                  <a:lnTo>
                    <a:pt x="105" y="49"/>
                  </a:lnTo>
                  <a:lnTo>
                    <a:pt x="115" y="36"/>
                  </a:lnTo>
                  <a:lnTo>
                    <a:pt x="127" y="24"/>
                  </a:lnTo>
                  <a:lnTo>
                    <a:pt x="139" y="11"/>
                  </a:lnTo>
                  <a:lnTo>
                    <a:pt x="142" y="15"/>
                  </a:lnTo>
                  <a:lnTo>
                    <a:pt x="144" y="19"/>
                  </a:lnTo>
                  <a:lnTo>
                    <a:pt x="146" y="22"/>
                  </a:lnTo>
                  <a:lnTo>
                    <a:pt x="147" y="23"/>
                  </a:lnTo>
                  <a:lnTo>
                    <a:pt x="148" y="23"/>
                  </a:lnTo>
                  <a:lnTo>
                    <a:pt x="150" y="21"/>
                  </a:lnTo>
                  <a:lnTo>
                    <a:pt x="155" y="12"/>
                  </a:lnTo>
                  <a:lnTo>
                    <a:pt x="157" y="9"/>
                  </a:lnTo>
                  <a:lnTo>
                    <a:pt x="158" y="7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6B520D0B-A60D-B248-97EC-74E3D5A39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786" y="3928779"/>
              <a:ext cx="918809" cy="1534206"/>
            </a:xfrm>
            <a:custGeom>
              <a:avLst/>
              <a:gdLst/>
              <a:ahLst/>
              <a:cxnLst>
                <a:cxn ang="0">
                  <a:pos x="285" y="10"/>
                </a:cxn>
                <a:cxn ang="0">
                  <a:pos x="289" y="11"/>
                </a:cxn>
                <a:cxn ang="0">
                  <a:pos x="358" y="29"/>
                </a:cxn>
                <a:cxn ang="0">
                  <a:pos x="433" y="47"/>
                </a:cxn>
                <a:cxn ang="0">
                  <a:pos x="436" y="48"/>
                </a:cxn>
                <a:cxn ang="0">
                  <a:pos x="471" y="56"/>
                </a:cxn>
                <a:cxn ang="0">
                  <a:pos x="507" y="62"/>
                </a:cxn>
                <a:cxn ang="0">
                  <a:pos x="523" y="65"/>
                </a:cxn>
                <a:cxn ang="0">
                  <a:pos x="523" y="140"/>
                </a:cxn>
                <a:cxn ang="0">
                  <a:pos x="503" y="221"/>
                </a:cxn>
                <a:cxn ang="0">
                  <a:pos x="487" y="236"/>
                </a:cxn>
                <a:cxn ang="0">
                  <a:pos x="475" y="249"/>
                </a:cxn>
                <a:cxn ang="0">
                  <a:pos x="471" y="259"/>
                </a:cxn>
                <a:cxn ang="0">
                  <a:pos x="473" y="287"/>
                </a:cxn>
                <a:cxn ang="0">
                  <a:pos x="472" y="299"/>
                </a:cxn>
                <a:cxn ang="0">
                  <a:pos x="455" y="318"/>
                </a:cxn>
                <a:cxn ang="0">
                  <a:pos x="449" y="329"/>
                </a:cxn>
                <a:cxn ang="0">
                  <a:pos x="458" y="332"/>
                </a:cxn>
                <a:cxn ang="0">
                  <a:pos x="471" y="321"/>
                </a:cxn>
                <a:cxn ang="0">
                  <a:pos x="490" y="301"/>
                </a:cxn>
                <a:cxn ang="0">
                  <a:pos x="495" y="298"/>
                </a:cxn>
                <a:cxn ang="0">
                  <a:pos x="490" y="349"/>
                </a:cxn>
                <a:cxn ang="0">
                  <a:pos x="473" y="471"/>
                </a:cxn>
                <a:cxn ang="0">
                  <a:pos x="456" y="595"/>
                </a:cxn>
                <a:cxn ang="0">
                  <a:pos x="440" y="713"/>
                </a:cxn>
                <a:cxn ang="0">
                  <a:pos x="426" y="815"/>
                </a:cxn>
                <a:cxn ang="0">
                  <a:pos x="415" y="895"/>
                </a:cxn>
                <a:cxn ang="0">
                  <a:pos x="308" y="870"/>
                </a:cxn>
                <a:cxn ang="0">
                  <a:pos x="181" y="837"/>
                </a:cxn>
                <a:cxn ang="0">
                  <a:pos x="36" y="793"/>
                </a:cxn>
                <a:cxn ang="0">
                  <a:pos x="227" y="77"/>
                </a:cxn>
                <a:cxn ang="0">
                  <a:pos x="231" y="73"/>
                </a:cxn>
                <a:cxn ang="0">
                  <a:pos x="236" y="72"/>
                </a:cxn>
                <a:cxn ang="0">
                  <a:pos x="254" y="72"/>
                </a:cxn>
                <a:cxn ang="0">
                  <a:pos x="282" y="76"/>
                </a:cxn>
                <a:cxn ang="0">
                  <a:pos x="305" y="79"/>
                </a:cxn>
                <a:cxn ang="0">
                  <a:pos x="319" y="78"/>
                </a:cxn>
                <a:cxn ang="0">
                  <a:pos x="331" y="74"/>
                </a:cxn>
                <a:cxn ang="0">
                  <a:pos x="329" y="70"/>
                </a:cxn>
                <a:cxn ang="0">
                  <a:pos x="317" y="62"/>
                </a:cxn>
                <a:cxn ang="0">
                  <a:pos x="295" y="60"/>
                </a:cxn>
                <a:cxn ang="0">
                  <a:pos x="287" y="56"/>
                </a:cxn>
                <a:cxn ang="0">
                  <a:pos x="283" y="45"/>
                </a:cxn>
                <a:cxn ang="0">
                  <a:pos x="273" y="37"/>
                </a:cxn>
                <a:cxn ang="0">
                  <a:pos x="259" y="39"/>
                </a:cxn>
                <a:cxn ang="0">
                  <a:pos x="236" y="50"/>
                </a:cxn>
              </a:cxnLst>
              <a:rect l="0" t="0" r="r" b="b"/>
              <a:pathLst>
                <a:path w="536" h="895">
                  <a:moveTo>
                    <a:pt x="251" y="0"/>
                  </a:moveTo>
                  <a:lnTo>
                    <a:pt x="285" y="10"/>
                  </a:lnTo>
                  <a:lnTo>
                    <a:pt x="287" y="11"/>
                  </a:lnTo>
                  <a:lnTo>
                    <a:pt x="289" y="11"/>
                  </a:lnTo>
                  <a:lnTo>
                    <a:pt x="290" y="12"/>
                  </a:lnTo>
                  <a:lnTo>
                    <a:pt x="358" y="29"/>
                  </a:lnTo>
                  <a:lnTo>
                    <a:pt x="365" y="32"/>
                  </a:lnTo>
                  <a:lnTo>
                    <a:pt x="433" y="47"/>
                  </a:lnTo>
                  <a:lnTo>
                    <a:pt x="434" y="47"/>
                  </a:lnTo>
                  <a:lnTo>
                    <a:pt x="436" y="48"/>
                  </a:lnTo>
                  <a:lnTo>
                    <a:pt x="438" y="48"/>
                  </a:lnTo>
                  <a:lnTo>
                    <a:pt x="471" y="56"/>
                  </a:lnTo>
                  <a:lnTo>
                    <a:pt x="505" y="61"/>
                  </a:lnTo>
                  <a:lnTo>
                    <a:pt x="507" y="62"/>
                  </a:lnTo>
                  <a:lnTo>
                    <a:pt x="510" y="62"/>
                  </a:lnTo>
                  <a:lnTo>
                    <a:pt x="523" y="65"/>
                  </a:lnTo>
                  <a:lnTo>
                    <a:pt x="536" y="67"/>
                  </a:lnTo>
                  <a:lnTo>
                    <a:pt x="523" y="140"/>
                  </a:lnTo>
                  <a:lnTo>
                    <a:pt x="509" y="217"/>
                  </a:lnTo>
                  <a:lnTo>
                    <a:pt x="503" y="221"/>
                  </a:lnTo>
                  <a:lnTo>
                    <a:pt x="495" y="227"/>
                  </a:lnTo>
                  <a:lnTo>
                    <a:pt x="487" y="236"/>
                  </a:lnTo>
                  <a:lnTo>
                    <a:pt x="480" y="243"/>
                  </a:lnTo>
                  <a:lnTo>
                    <a:pt x="475" y="249"/>
                  </a:lnTo>
                  <a:lnTo>
                    <a:pt x="472" y="253"/>
                  </a:lnTo>
                  <a:lnTo>
                    <a:pt x="471" y="259"/>
                  </a:lnTo>
                  <a:lnTo>
                    <a:pt x="471" y="267"/>
                  </a:lnTo>
                  <a:lnTo>
                    <a:pt x="473" y="287"/>
                  </a:lnTo>
                  <a:lnTo>
                    <a:pt x="474" y="294"/>
                  </a:lnTo>
                  <a:lnTo>
                    <a:pt x="472" y="299"/>
                  </a:lnTo>
                  <a:lnTo>
                    <a:pt x="468" y="305"/>
                  </a:lnTo>
                  <a:lnTo>
                    <a:pt x="455" y="318"/>
                  </a:lnTo>
                  <a:lnTo>
                    <a:pt x="450" y="325"/>
                  </a:lnTo>
                  <a:lnTo>
                    <a:pt x="449" y="329"/>
                  </a:lnTo>
                  <a:lnTo>
                    <a:pt x="452" y="333"/>
                  </a:lnTo>
                  <a:lnTo>
                    <a:pt x="458" y="332"/>
                  </a:lnTo>
                  <a:lnTo>
                    <a:pt x="464" y="328"/>
                  </a:lnTo>
                  <a:lnTo>
                    <a:pt x="471" y="321"/>
                  </a:lnTo>
                  <a:lnTo>
                    <a:pt x="478" y="314"/>
                  </a:lnTo>
                  <a:lnTo>
                    <a:pt x="490" y="301"/>
                  </a:lnTo>
                  <a:lnTo>
                    <a:pt x="494" y="298"/>
                  </a:lnTo>
                  <a:lnTo>
                    <a:pt x="495" y="298"/>
                  </a:lnTo>
                  <a:lnTo>
                    <a:pt x="497" y="297"/>
                  </a:lnTo>
                  <a:lnTo>
                    <a:pt x="490" y="349"/>
                  </a:lnTo>
                  <a:lnTo>
                    <a:pt x="481" y="409"/>
                  </a:lnTo>
                  <a:lnTo>
                    <a:pt x="473" y="471"/>
                  </a:lnTo>
                  <a:lnTo>
                    <a:pt x="464" y="534"/>
                  </a:lnTo>
                  <a:lnTo>
                    <a:pt x="456" y="595"/>
                  </a:lnTo>
                  <a:lnTo>
                    <a:pt x="448" y="656"/>
                  </a:lnTo>
                  <a:lnTo>
                    <a:pt x="440" y="713"/>
                  </a:lnTo>
                  <a:lnTo>
                    <a:pt x="433" y="767"/>
                  </a:lnTo>
                  <a:lnTo>
                    <a:pt x="426" y="815"/>
                  </a:lnTo>
                  <a:lnTo>
                    <a:pt x="421" y="859"/>
                  </a:lnTo>
                  <a:lnTo>
                    <a:pt x="415" y="895"/>
                  </a:lnTo>
                  <a:lnTo>
                    <a:pt x="364" y="884"/>
                  </a:lnTo>
                  <a:lnTo>
                    <a:pt x="308" y="870"/>
                  </a:lnTo>
                  <a:lnTo>
                    <a:pt x="247" y="854"/>
                  </a:lnTo>
                  <a:lnTo>
                    <a:pt x="181" y="837"/>
                  </a:lnTo>
                  <a:lnTo>
                    <a:pt x="111" y="816"/>
                  </a:lnTo>
                  <a:lnTo>
                    <a:pt x="36" y="793"/>
                  </a:lnTo>
                  <a:lnTo>
                    <a:pt x="0" y="781"/>
                  </a:lnTo>
                  <a:lnTo>
                    <a:pt x="227" y="77"/>
                  </a:lnTo>
                  <a:lnTo>
                    <a:pt x="229" y="76"/>
                  </a:lnTo>
                  <a:lnTo>
                    <a:pt x="231" y="73"/>
                  </a:lnTo>
                  <a:lnTo>
                    <a:pt x="233" y="72"/>
                  </a:lnTo>
                  <a:lnTo>
                    <a:pt x="236" y="72"/>
                  </a:lnTo>
                  <a:lnTo>
                    <a:pt x="243" y="71"/>
                  </a:lnTo>
                  <a:lnTo>
                    <a:pt x="254" y="72"/>
                  </a:lnTo>
                  <a:lnTo>
                    <a:pt x="267" y="73"/>
                  </a:lnTo>
                  <a:lnTo>
                    <a:pt x="282" y="76"/>
                  </a:lnTo>
                  <a:lnTo>
                    <a:pt x="295" y="77"/>
                  </a:lnTo>
                  <a:lnTo>
                    <a:pt x="305" y="79"/>
                  </a:lnTo>
                  <a:lnTo>
                    <a:pt x="311" y="79"/>
                  </a:lnTo>
                  <a:lnTo>
                    <a:pt x="319" y="78"/>
                  </a:lnTo>
                  <a:lnTo>
                    <a:pt x="325" y="76"/>
                  </a:lnTo>
                  <a:lnTo>
                    <a:pt x="331" y="74"/>
                  </a:lnTo>
                  <a:lnTo>
                    <a:pt x="332" y="73"/>
                  </a:lnTo>
                  <a:lnTo>
                    <a:pt x="329" y="70"/>
                  </a:lnTo>
                  <a:lnTo>
                    <a:pt x="323" y="67"/>
                  </a:lnTo>
                  <a:lnTo>
                    <a:pt x="317" y="62"/>
                  </a:lnTo>
                  <a:lnTo>
                    <a:pt x="309" y="60"/>
                  </a:lnTo>
                  <a:lnTo>
                    <a:pt x="295" y="60"/>
                  </a:lnTo>
                  <a:lnTo>
                    <a:pt x="289" y="59"/>
                  </a:lnTo>
                  <a:lnTo>
                    <a:pt x="287" y="56"/>
                  </a:lnTo>
                  <a:lnTo>
                    <a:pt x="285" y="51"/>
                  </a:lnTo>
                  <a:lnTo>
                    <a:pt x="283" y="45"/>
                  </a:lnTo>
                  <a:lnTo>
                    <a:pt x="278" y="39"/>
                  </a:lnTo>
                  <a:lnTo>
                    <a:pt x="273" y="37"/>
                  </a:lnTo>
                  <a:lnTo>
                    <a:pt x="266" y="37"/>
                  </a:lnTo>
                  <a:lnTo>
                    <a:pt x="259" y="39"/>
                  </a:lnTo>
                  <a:lnTo>
                    <a:pt x="248" y="44"/>
                  </a:lnTo>
                  <a:lnTo>
                    <a:pt x="236" y="5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EC1D9005-E381-8AF4-5CBB-C9081D7ECF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177" y="4043631"/>
              <a:ext cx="1035375" cy="1479352"/>
            </a:xfrm>
            <a:custGeom>
              <a:avLst/>
              <a:gdLst/>
              <a:ahLst/>
              <a:cxnLst>
                <a:cxn ang="0">
                  <a:pos x="137" y="470"/>
                </a:cxn>
                <a:cxn ang="0">
                  <a:pos x="121" y="474"/>
                </a:cxn>
                <a:cxn ang="0">
                  <a:pos x="112" y="473"/>
                </a:cxn>
                <a:cxn ang="0">
                  <a:pos x="114" y="488"/>
                </a:cxn>
                <a:cxn ang="0">
                  <a:pos x="91" y="490"/>
                </a:cxn>
                <a:cxn ang="0">
                  <a:pos x="91" y="503"/>
                </a:cxn>
                <a:cxn ang="0">
                  <a:pos x="106" y="522"/>
                </a:cxn>
                <a:cxn ang="0">
                  <a:pos x="128" y="526"/>
                </a:cxn>
                <a:cxn ang="0">
                  <a:pos x="143" y="532"/>
                </a:cxn>
                <a:cxn ang="0">
                  <a:pos x="174" y="537"/>
                </a:cxn>
                <a:cxn ang="0">
                  <a:pos x="177" y="550"/>
                </a:cxn>
                <a:cxn ang="0">
                  <a:pos x="172" y="572"/>
                </a:cxn>
                <a:cxn ang="0">
                  <a:pos x="197" y="610"/>
                </a:cxn>
                <a:cxn ang="0">
                  <a:pos x="207" y="627"/>
                </a:cxn>
                <a:cxn ang="0">
                  <a:pos x="221" y="623"/>
                </a:cxn>
                <a:cxn ang="0">
                  <a:pos x="231" y="662"/>
                </a:cxn>
                <a:cxn ang="0">
                  <a:pos x="250" y="660"/>
                </a:cxn>
                <a:cxn ang="0">
                  <a:pos x="247" y="683"/>
                </a:cxn>
                <a:cxn ang="0">
                  <a:pos x="235" y="711"/>
                </a:cxn>
                <a:cxn ang="0">
                  <a:pos x="243" y="750"/>
                </a:cxn>
                <a:cxn ang="0">
                  <a:pos x="254" y="730"/>
                </a:cxn>
                <a:cxn ang="0">
                  <a:pos x="263" y="727"/>
                </a:cxn>
                <a:cxn ang="0">
                  <a:pos x="261" y="675"/>
                </a:cxn>
                <a:cxn ang="0">
                  <a:pos x="249" y="636"/>
                </a:cxn>
                <a:cxn ang="0">
                  <a:pos x="240" y="578"/>
                </a:cxn>
                <a:cxn ang="0">
                  <a:pos x="235" y="542"/>
                </a:cxn>
                <a:cxn ang="0">
                  <a:pos x="219" y="499"/>
                </a:cxn>
                <a:cxn ang="0">
                  <a:pos x="180" y="479"/>
                </a:cxn>
                <a:cxn ang="0">
                  <a:pos x="160" y="510"/>
                </a:cxn>
                <a:cxn ang="0">
                  <a:pos x="151" y="522"/>
                </a:cxn>
                <a:cxn ang="0">
                  <a:pos x="124" y="513"/>
                </a:cxn>
                <a:cxn ang="0">
                  <a:pos x="125" y="490"/>
                </a:cxn>
                <a:cxn ang="0">
                  <a:pos x="146" y="465"/>
                </a:cxn>
                <a:cxn ang="0">
                  <a:pos x="167" y="7"/>
                </a:cxn>
                <a:cxn ang="0">
                  <a:pos x="298" y="26"/>
                </a:cxn>
                <a:cxn ang="0">
                  <a:pos x="360" y="33"/>
                </a:cxn>
                <a:cxn ang="0">
                  <a:pos x="386" y="68"/>
                </a:cxn>
                <a:cxn ang="0">
                  <a:pos x="381" y="114"/>
                </a:cxn>
                <a:cxn ang="0">
                  <a:pos x="419" y="134"/>
                </a:cxn>
                <a:cxn ang="0">
                  <a:pos x="444" y="145"/>
                </a:cxn>
                <a:cxn ang="0">
                  <a:pos x="457" y="204"/>
                </a:cxn>
                <a:cxn ang="0">
                  <a:pos x="463" y="249"/>
                </a:cxn>
                <a:cxn ang="0">
                  <a:pos x="466" y="268"/>
                </a:cxn>
                <a:cxn ang="0">
                  <a:pos x="527" y="250"/>
                </a:cxn>
                <a:cxn ang="0">
                  <a:pos x="578" y="272"/>
                </a:cxn>
                <a:cxn ang="0">
                  <a:pos x="479" y="420"/>
                </a:cxn>
                <a:cxn ang="0">
                  <a:pos x="345" y="558"/>
                </a:cxn>
                <a:cxn ang="0">
                  <a:pos x="302" y="845"/>
                </a:cxn>
                <a:cxn ang="0">
                  <a:pos x="235" y="862"/>
                </a:cxn>
                <a:cxn ang="0">
                  <a:pos x="52" y="838"/>
                </a:cxn>
                <a:cxn ang="0">
                  <a:pos x="25" y="646"/>
                </a:cxn>
                <a:cxn ang="0">
                  <a:pos x="66" y="342"/>
                </a:cxn>
                <a:cxn ang="0">
                  <a:pos x="89" y="204"/>
                </a:cxn>
                <a:cxn ang="0">
                  <a:pos x="113" y="170"/>
                </a:cxn>
                <a:cxn ang="0">
                  <a:pos x="108" y="166"/>
                </a:cxn>
                <a:cxn ang="0">
                  <a:pos x="102" y="159"/>
                </a:cxn>
                <a:cxn ang="0">
                  <a:pos x="94" y="150"/>
                </a:cxn>
              </a:cxnLst>
              <a:rect l="0" t="0" r="r" b="b"/>
              <a:pathLst>
                <a:path w="604" h="863">
                  <a:moveTo>
                    <a:pt x="146" y="464"/>
                  </a:moveTo>
                  <a:lnTo>
                    <a:pt x="145" y="465"/>
                  </a:lnTo>
                  <a:lnTo>
                    <a:pt x="143" y="466"/>
                  </a:lnTo>
                  <a:lnTo>
                    <a:pt x="140" y="468"/>
                  </a:lnTo>
                  <a:lnTo>
                    <a:pt x="137" y="470"/>
                  </a:lnTo>
                  <a:lnTo>
                    <a:pt x="133" y="473"/>
                  </a:lnTo>
                  <a:lnTo>
                    <a:pt x="128" y="474"/>
                  </a:lnTo>
                  <a:lnTo>
                    <a:pt x="125" y="475"/>
                  </a:lnTo>
                  <a:lnTo>
                    <a:pt x="122" y="475"/>
                  </a:lnTo>
                  <a:lnTo>
                    <a:pt x="121" y="474"/>
                  </a:lnTo>
                  <a:lnTo>
                    <a:pt x="121" y="468"/>
                  </a:lnTo>
                  <a:lnTo>
                    <a:pt x="120" y="467"/>
                  </a:lnTo>
                  <a:lnTo>
                    <a:pt x="116" y="467"/>
                  </a:lnTo>
                  <a:lnTo>
                    <a:pt x="112" y="469"/>
                  </a:lnTo>
                  <a:lnTo>
                    <a:pt x="112" y="473"/>
                  </a:lnTo>
                  <a:lnTo>
                    <a:pt x="113" y="477"/>
                  </a:lnTo>
                  <a:lnTo>
                    <a:pt x="116" y="481"/>
                  </a:lnTo>
                  <a:lnTo>
                    <a:pt x="117" y="485"/>
                  </a:lnTo>
                  <a:lnTo>
                    <a:pt x="116" y="487"/>
                  </a:lnTo>
                  <a:lnTo>
                    <a:pt x="114" y="488"/>
                  </a:lnTo>
                  <a:lnTo>
                    <a:pt x="108" y="490"/>
                  </a:lnTo>
                  <a:lnTo>
                    <a:pt x="102" y="491"/>
                  </a:lnTo>
                  <a:lnTo>
                    <a:pt x="97" y="491"/>
                  </a:lnTo>
                  <a:lnTo>
                    <a:pt x="97" y="490"/>
                  </a:lnTo>
                  <a:lnTo>
                    <a:pt x="91" y="490"/>
                  </a:lnTo>
                  <a:lnTo>
                    <a:pt x="88" y="491"/>
                  </a:lnTo>
                  <a:lnTo>
                    <a:pt x="85" y="493"/>
                  </a:lnTo>
                  <a:lnTo>
                    <a:pt x="85" y="497"/>
                  </a:lnTo>
                  <a:lnTo>
                    <a:pt x="87" y="500"/>
                  </a:lnTo>
                  <a:lnTo>
                    <a:pt x="91" y="503"/>
                  </a:lnTo>
                  <a:lnTo>
                    <a:pt x="95" y="508"/>
                  </a:lnTo>
                  <a:lnTo>
                    <a:pt x="99" y="510"/>
                  </a:lnTo>
                  <a:lnTo>
                    <a:pt x="102" y="513"/>
                  </a:lnTo>
                  <a:lnTo>
                    <a:pt x="103" y="516"/>
                  </a:lnTo>
                  <a:lnTo>
                    <a:pt x="106" y="522"/>
                  </a:lnTo>
                  <a:lnTo>
                    <a:pt x="112" y="528"/>
                  </a:lnTo>
                  <a:lnTo>
                    <a:pt x="117" y="533"/>
                  </a:lnTo>
                  <a:lnTo>
                    <a:pt x="122" y="532"/>
                  </a:lnTo>
                  <a:lnTo>
                    <a:pt x="125" y="530"/>
                  </a:lnTo>
                  <a:lnTo>
                    <a:pt x="128" y="526"/>
                  </a:lnTo>
                  <a:lnTo>
                    <a:pt x="132" y="525"/>
                  </a:lnTo>
                  <a:lnTo>
                    <a:pt x="134" y="525"/>
                  </a:lnTo>
                  <a:lnTo>
                    <a:pt x="137" y="528"/>
                  </a:lnTo>
                  <a:lnTo>
                    <a:pt x="140" y="531"/>
                  </a:lnTo>
                  <a:lnTo>
                    <a:pt x="143" y="532"/>
                  </a:lnTo>
                  <a:lnTo>
                    <a:pt x="147" y="533"/>
                  </a:lnTo>
                  <a:lnTo>
                    <a:pt x="159" y="533"/>
                  </a:lnTo>
                  <a:lnTo>
                    <a:pt x="160" y="535"/>
                  </a:lnTo>
                  <a:lnTo>
                    <a:pt x="163" y="537"/>
                  </a:lnTo>
                  <a:lnTo>
                    <a:pt x="174" y="537"/>
                  </a:lnTo>
                  <a:lnTo>
                    <a:pt x="181" y="541"/>
                  </a:lnTo>
                  <a:lnTo>
                    <a:pt x="184" y="544"/>
                  </a:lnTo>
                  <a:lnTo>
                    <a:pt x="183" y="546"/>
                  </a:lnTo>
                  <a:lnTo>
                    <a:pt x="183" y="547"/>
                  </a:lnTo>
                  <a:lnTo>
                    <a:pt x="177" y="550"/>
                  </a:lnTo>
                  <a:lnTo>
                    <a:pt x="170" y="553"/>
                  </a:lnTo>
                  <a:lnTo>
                    <a:pt x="168" y="554"/>
                  </a:lnTo>
                  <a:lnTo>
                    <a:pt x="166" y="558"/>
                  </a:lnTo>
                  <a:lnTo>
                    <a:pt x="168" y="565"/>
                  </a:lnTo>
                  <a:lnTo>
                    <a:pt x="172" y="572"/>
                  </a:lnTo>
                  <a:lnTo>
                    <a:pt x="179" y="581"/>
                  </a:lnTo>
                  <a:lnTo>
                    <a:pt x="184" y="590"/>
                  </a:lnTo>
                  <a:lnTo>
                    <a:pt x="190" y="596"/>
                  </a:lnTo>
                  <a:lnTo>
                    <a:pt x="194" y="602"/>
                  </a:lnTo>
                  <a:lnTo>
                    <a:pt x="197" y="610"/>
                  </a:lnTo>
                  <a:lnTo>
                    <a:pt x="197" y="626"/>
                  </a:lnTo>
                  <a:lnTo>
                    <a:pt x="201" y="633"/>
                  </a:lnTo>
                  <a:lnTo>
                    <a:pt x="204" y="635"/>
                  </a:lnTo>
                  <a:lnTo>
                    <a:pt x="206" y="632"/>
                  </a:lnTo>
                  <a:lnTo>
                    <a:pt x="207" y="627"/>
                  </a:lnTo>
                  <a:lnTo>
                    <a:pt x="209" y="621"/>
                  </a:lnTo>
                  <a:lnTo>
                    <a:pt x="210" y="616"/>
                  </a:lnTo>
                  <a:lnTo>
                    <a:pt x="213" y="615"/>
                  </a:lnTo>
                  <a:lnTo>
                    <a:pt x="219" y="619"/>
                  </a:lnTo>
                  <a:lnTo>
                    <a:pt x="221" y="623"/>
                  </a:lnTo>
                  <a:lnTo>
                    <a:pt x="225" y="627"/>
                  </a:lnTo>
                  <a:lnTo>
                    <a:pt x="228" y="630"/>
                  </a:lnTo>
                  <a:lnTo>
                    <a:pt x="229" y="635"/>
                  </a:lnTo>
                  <a:lnTo>
                    <a:pt x="229" y="658"/>
                  </a:lnTo>
                  <a:lnTo>
                    <a:pt x="231" y="662"/>
                  </a:lnTo>
                  <a:lnTo>
                    <a:pt x="236" y="664"/>
                  </a:lnTo>
                  <a:lnTo>
                    <a:pt x="240" y="662"/>
                  </a:lnTo>
                  <a:lnTo>
                    <a:pt x="244" y="659"/>
                  </a:lnTo>
                  <a:lnTo>
                    <a:pt x="249" y="658"/>
                  </a:lnTo>
                  <a:lnTo>
                    <a:pt x="250" y="660"/>
                  </a:lnTo>
                  <a:lnTo>
                    <a:pt x="249" y="664"/>
                  </a:lnTo>
                  <a:lnTo>
                    <a:pt x="242" y="675"/>
                  </a:lnTo>
                  <a:lnTo>
                    <a:pt x="239" y="682"/>
                  </a:lnTo>
                  <a:lnTo>
                    <a:pt x="240" y="683"/>
                  </a:lnTo>
                  <a:lnTo>
                    <a:pt x="247" y="683"/>
                  </a:lnTo>
                  <a:lnTo>
                    <a:pt x="249" y="684"/>
                  </a:lnTo>
                  <a:lnTo>
                    <a:pt x="250" y="686"/>
                  </a:lnTo>
                  <a:lnTo>
                    <a:pt x="248" y="692"/>
                  </a:lnTo>
                  <a:lnTo>
                    <a:pt x="239" y="705"/>
                  </a:lnTo>
                  <a:lnTo>
                    <a:pt x="235" y="711"/>
                  </a:lnTo>
                  <a:lnTo>
                    <a:pt x="232" y="717"/>
                  </a:lnTo>
                  <a:lnTo>
                    <a:pt x="232" y="726"/>
                  </a:lnTo>
                  <a:lnTo>
                    <a:pt x="235" y="736"/>
                  </a:lnTo>
                  <a:lnTo>
                    <a:pt x="239" y="745"/>
                  </a:lnTo>
                  <a:lnTo>
                    <a:pt x="243" y="750"/>
                  </a:lnTo>
                  <a:lnTo>
                    <a:pt x="248" y="751"/>
                  </a:lnTo>
                  <a:lnTo>
                    <a:pt x="251" y="749"/>
                  </a:lnTo>
                  <a:lnTo>
                    <a:pt x="253" y="738"/>
                  </a:lnTo>
                  <a:lnTo>
                    <a:pt x="253" y="734"/>
                  </a:lnTo>
                  <a:lnTo>
                    <a:pt x="254" y="730"/>
                  </a:lnTo>
                  <a:lnTo>
                    <a:pt x="256" y="729"/>
                  </a:lnTo>
                  <a:lnTo>
                    <a:pt x="260" y="732"/>
                  </a:lnTo>
                  <a:lnTo>
                    <a:pt x="261" y="735"/>
                  </a:lnTo>
                  <a:lnTo>
                    <a:pt x="262" y="732"/>
                  </a:lnTo>
                  <a:lnTo>
                    <a:pt x="263" y="727"/>
                  </a:lnTo>
                  <a:lnTo>
                    <a:pt x="263" y="717"/>
                  </a:lnTo>
                  <a:lnTo>
                    <a:pt x="264" y="707"/>
                  </a:lnTo>
                  <a:lnTo>
                    <a:pt x="264" y="693"/>
                  </a:lnTo>
                  <a:lnTo>
                    <a:pt x="263" y="685"/>
                  </a:lnTo>
                  <a:lnTo>
                    <a:pt x="261" y="675"/>
                  </a:lnTo>
                  <a:lnTo>
                    <a:pt x="258" y="664"/>
                  </a:lnTo>
                  <a:lnTo>
                    <a:pt x="255" y="655"/>
                  </a:lnTo>
                  <a:lnTo>
                    <a:pt x="253" y="649"/>
                  </a:lnTo>
                  <a:lnTo>
                    <a:pt x="252" y="644"/>
                  </a:lnTo>
                  <a:lnTo>
                    <a:pt x="249" y="636"/>
                  </a:lnTo>
                  <a:lnTo>
                    <a:pt x="247" y="627"/>
                  </a:lnTo>
                  <a:lnTo>
                    <a:pt x="243" y="619"/>
                  </a:lnTo>
                  <a:lnTo>
                    <a:pt x="242" y="612"/>
                  </a:lnTo>
                  <a:lnTo>
                    <a:pt x="242" y="587"/>
                  </a:lnTo>
                  <a:lnTo>
                    <a:pt x="240" y="578"/>
                  </a:lnTo>
                  <a:lnTo>
                    <a:pt x="237" y="569"/>
                  </a:lnTo>
                  <a:lnTo>
                    <a:pt x="235" y="562"/>
                  </a:lnTo>
                  <a:lnTo>
                    <a:pt x="236" y="556"/>
                  </a:lnTo>
                  <a:lnTo>
                    <a:pt x="236" y="550"/>
                  </a:lnTo>
                  <a:lnTo>
                    <a:pt x="235" y="542"/>
                  </a:lnTo>
                  <a:lnTo>
                    <a:pt x="231" y="532"/>
                  </a:lnTo>
                  <a:lnTo>
                    <a:pt x="229" y="522"/>
                  </a:lnTo>
                  <a:lnTo>
                    <a:pt x="228" y="515"/>
                  </a:lnTo>
                  <a:lnTo>
                    <a:pt x="225" y="508"/>
                  </a:lnTo>
                  <a:lnTo>
                    <a:pt x="219" y="499"/>
                  </a:lnTo>
                  <a:lnTo>
                    <a:pt x="213" y="491"/>
                  </a:lnTo>
                  <a:lnTo>
                    <a:pt x="207" y="486"/>
                  </a:lnTo>
                  <a:lnTo>
                    <a:pt x="200" y="482"/>
                  </a:lnTo>
                  <a:lnTo>
                    <a:pt x="191" y="481"/>
                  </a:lnTo>
                  <a:lnTo>
                    <a:pt x="180" y="479"/>
                  </a:lnTo>
                  <a:lnTo>
                    <a:pt x="174" y="480"/>
                  </a:lnTo>
                  <a:lnTo>
                    <a:pt x="170" y="485"/>
                  </a:lnTo>
                  <a:lnTo>
                    <a:pt x="166" y="492"/>
                  </a:lnTo>
                  <a:lnTo>
                    <a:pt x="162" y="501"/>
                  </a:lnTo>
                  <a:lnTo>
                    <a:pt x="160" y="510"/>
                  </a:lnTo>
                  <a:lnTo>
                    <a:pt x="159" y="515"/>
                  </a:lnTo>
                  <a:lnTo>
                    <a:pt x="157" y="519"/>
                  </a:lnTo>
                  <a:lnTo>
                    <a:pt x="156" y="521"/>
                  </a:lnTo>
                  <a:lnTo>
                    <a:pt x="154" y="522"/>
                  </a:lnTo>
                  <a:lnTo>
                    <a:pt x="151" y="522"/>
                  </a:lnTo>
                  <a:lnTo>
                    <a:pt x="147" y="517"/>
                  </a:lnTo>
                  <a:lnTo>
                    <a:pt x="144" y="516"/>
                  </a:lnTo>
                  <a:lnTo>
                    <a:pt x="138" y="515"/>
                  </a:lnTo>
                  <a:lnTo>
                    <a:pt x="128" y="515"/>
                  </a:lnTo>
                  <a:lnTo>
                    <a:pt x="124" y="513"/>
                  </a:lnTo>
                  <a:lnTo>
                    <a:pt x="123" y="511"/>
                  </a:lnTo>
                  <a:lnTo>
                    <a:pt x="123" y="509"/>
                  </a:lnTo>
                  <a:lnTo>
                    <a:pt x="124" y="505"/>
                  </a:lnTo>
                  <a:lnTo>
                    <a:pt x="125" y="498"/>
                  </a:lnTo>
                  <a:lnTo>
                    <a:pt x="125" y="490"/>
                  </a:lnTo>
                  <a:lnTo>
                    <a:pt x="126" y="481"/>
                  </a:lnTo>
                  <a:lnTo>
                    <a:pt x="129" y="476"/>
                  </a:lnTo>
                  <a:lnTo>
                    <a:pt x="135" y="473"/>
                  </a:lnTo>
                  <a:lnTo>
                    <a:pt x="140" y="470"/>
                  </a:lnTo>
                  <a:lnTo>
                    <a:pt x="146" y="465"/>
                  </a:lnTo>
                  <a:lnTo>
                    <a:pt x="146" y="464"/>
                  </a:lnTo>
                  <a:close/>
                  <a:moveTo>
                    <a:pt x="121" y="0"/>
                  </a:moveTo>
                  <a:lnTo>
                    <a:pt x="160" y="6"/>
                  </a:lnTo>
                  <a:lnTo>
                    <a:pt x="163" y="7"/>
                  </a:lnTo>
                  <a:lnTo>
                    <a:pt x="167" y="7"/>
                  </a:lnTo>
                  <a:lnTo>
                    <a:pt x="229" y="17"/>
                  </a:lnTo>
                  <a:lnTo>
                    <a:pt x="236" y="17"/>
                  </a:lnTo>
                  <a:lnTo>
                    <a:pt x="266" y="22"/>
                  </a:lnTo>
                  <a:lnTo>
                    <a:pt x="295" y="25"/>
                  </a:lnTo>
                  <a:lnTo>
                    <a:pt x="298" y="26"/>
                  </a:lnTo>
                  <a:lnTo>
                    <a:pt x="301" y="26"/>
                  </a:lnTo>
                  <a:lnTo>
                    <a:pt x="330" y="29"/>
                  </a:lnTo>
                  <a:lnTo>
                    <a:pt x="344" y="30"/>
                  </a:lnTo>
                  <a:lnTo>
                    <a:pt x="357" y="32"/>
                  </a:lnTo>
                  <a:lnTo>
                    <a:pt x="360" y="33"/>
                  </a:lnTo>
                  <a:lnTo>
                    <a:pt x="364" y="33"/>
                  </a:lnTo>
                  <a:lnTo>
                    <a:pt x="390" y="35"/>
                  </a:lnTo>
                  <a:lnTo>
                    <a:pt x="389" y="47"/>
                  </a:lnTo>
                  <a:lnTo>
                    <a:pt x="387" y="59"/>
                  </a:lnTo>
                  <a:lnTo>
                    <a:pt x="386" y="68"/>
                  </a:lnTo>
                  <a:lnTo>
                    <a:pt x="386" y="74"/>
                  </a:lnTo>
                  <a:lnTo>
                    <a:pt x="385" y="84"/>
                  </a:lnTo>
                  <a:lnTo>
                    <a:pt x="383" y="96"/>
                  </a:lnTo>
                  <a:lnTo>
                    <a:pt x="381" y="107"/>
                  </a:lnTo>
                  <a:lnTo>
                    <a:pt x="381" y="114"/>
                  </a:lnTo>
                  <a:lnTo>
                    <a:pt x="383" y="119"/>
                  </a:lnTo>
                  <a:lnTo>
                    <a:pt x="389" y="125"/>
                  </a:lnTo>
                  <a:lnTo>
                    <a:pt x="397" y="130"/>
                  </a:lnTo>
                  <a:lnTo>
                    <a:pt x="404" y="134"/>
                  </a:lnTo>
                  <a:lnTo>
                    <a:pt x="419" y="134"/>
                  </a:lnTo>
                  <a:lnTo>
                    <a:pt x="427" y="135"/>
                  </a:lnTo>
                  <a:lnTo>
                    <a:pt x="435" y="135"/>
                  </a:lnTo>
                  <a:lnTo>
                    <a:pt x="442" y="136"/>
                  </a:lnTo>
                  <a:lnTo>
                    <a:pt x="444" y="138"/>
                  </a:lnTo>
                  <a:lnTo>
                    <a:pt x="444" y="145"/>
                  </a:lnTo>
                  <a:lnTo>
                    <a:pt x="445" y="153"/>
                  </a:lnTo>
                  <a:lnTo>
                    <a:pt x="447" y="166"/>
                  </a:lnTo>
                  <a:lnTo>
                    <a:pt x="450" y="181"/>
                  </a:lnTo>
                  <a:lnTo>
                    <a:pt x="454" y="192"/>
                  </a:lnTo>
                  <a:lnTo>
                    <a:pt x="457" y="204"/>
                  </a:lnTo>
                  <a:lnTo>
                    <a:pt x="460" y="217"/>
                  </a:lnTo>
                  <a:lnTo>
                    <a:pt x="463" y="228"/>
                  </a:lnTo>
                  <a:lnTo>
                    <a:pt x="466" y="237"/>
                  </a:lnTo>
                  <a:lnTo>
                    <a:pt x="466" y="243"/>
                  </a:lnTo>
                  <a:lnTo>
                    <a:pt x="463" y="249"/>
                  </a:lnTo>
                  <a:lnTo>
                    <a:pt x="461" y="255"/>
                  </a:lnTo>
                  <a:lnTo>
                    <a:pt x="458" y="261"/>
                  </a:lnTo>
                  <a:lnTo>
                    <a:pt x="457" y="266"/>
                  </a:lnTo>
                  <a:lnTo>
                    <a:pt x="460" y="268"/>
                  </a:lnTo>
                  <a:lnTo>
                    <a:pt x="466" y="268"/>
                  </a:lnTo>
                  <a:lnTo>
                    <a:pt x="473" y="266"/>
                  </a:lnTo>
                  <a:lnTo>
                    <a:pt x="495" y="260"/>
                  </a:lnTo>
                  <a:lnTo>
                    <a:pt x="507" y="255"/>
                  </a:lnTo>
                  <a:lnTo>
                    <a:pt x="518" y="252"/>
                  </a:lnTo>
                  <a:lnTo>
                    <a:pt x="527" y="250"/>
                  </a:lnTo>
                  <a:lnTo>
                    <a:pt x="534" y="250"/>
                  </a:lnTo>
                  <a:lnTo>
                    <a:pt x="546" y="254"/>
                  </a:lnTo>
                  <a:lnTo>
                    <a:pt x="559" y="261"/>
                  </a:lnTo>
                  <a:lnTo>
                    <a:pt x="569" y="267"/>
                  </a:lnTo>
                  <a:lnTo>
                    <a:pt x="578" y="272"/>
                  </a:lnTo>
                  <a:lnTo>
                    <a:pt x="592" y="277"/>
                  </a:lnTo>
                  <a:lnTo>
                    <a:pt x="604" y="283"/>
                  </a:lnTo>
                  <a:lnTo>
                    <a:pt x="580" y="311"/>
                  </a:lnTo>
                  <a:lnTo>
                    <a:pt x="504" y="394"/>
                  </a:lnTo>
                  <a:lnTo>
                    <a:pt x="479" y="420"/>
                  </a:lnTo>
                  <a:lnTo>
                    <a:pt x="455" y="445"/>
                  </a:lnTo>
                  <a:lnTo>
                    <a:pt x="432" y="469"/>
                  </a:lnTo>
                  <a:lnTo>
                    <a:pt x="410" y="492"/>
                  </a:lnTo>
                  <a:lnTo>
                    <a:pt x="357" y="545"/>
                  </a:lnTo>
                  <a:lnTo>
                    <a:pt x="345" y="558"/>
                  </a:lnTo>
                  <a:lnTo>
                    <a:pt x="335" y="567"/>
                  </a:lnTo>
                  <a:lnTo>
                    <a:pt x="328" y="575"/>
                  </a:lnTo>
                  <a:lnTo>
                    <a:pt x="306" y="836"/>
                  </a:lnTo>
                  <a:lnTo>
                    <a:pt x="304" y="840"/>
                  </a:lnTo>
                  <a:lnTo>
                    <a:pt x="302" y="845"/>
                  </a:lnTo>
                  <a:lnTo>
                    <a:pt x="302" y="857"/>
                  </a:lnTo>
                  <a:lnTo>
                    <a:pt x="301" y="861"/>
                  </a:lnTo>
                  <a:lnTo>
                    <a:pt x="298" y="863"/>
                  </a:lnTo>
                  <a:lnTo>
                    <a:pt x="256" y="863"/>
                  </a:lnTo>
                  <a:lnTo>
                    <a:pt x="235" y="862"/>
                  </a:lnTo>
                  <a:lnTo>
                    <a:pt x="207" y="860"/>
                  </a:lnTo>
                  <a:lnTo>
                    <a:pt x="177" y="856"/>
                  </a:lnTo>
                  <a:lnTo>
                    <a:pt x="139" y="852"/>
                  </a:lnTo>
                  <a:lnTo>
                    <a:pt x="99" y="845"/>
                  </a:lnTo>
                  <a:lnTo>
                    <a:pt x="52" y="838"/>
                  </a:lnTo>
                  <a:lnTo>
                    <a:pt x="0" y="828"/>
                  </a:lnTo>
                  <a:lnTo>
                    <a:pt x="6" y="792"/>
                  </a:lnTo>
                  <a:lnTo>
                    <a:pt x="11" y="748"/>
                  </a:lnTo>
                  <a:lnTo>
                    <a:pt x="18" y="700"/>
                  </a:lnTo>
                  <a:lnTo>
                    <a:pt x="25" y="646"/>
                  </a:lnTo>
                  <a:lnTo>
                    <a:pt x="33" y="589"/>
                  </a:lnTo>
                  <a:lnTo>
                    <a:pt x="41" y="528"/>
                  </a:lnTo>
                  <a:lnTo>
                    <a:pt x="49" y="467"/>
                  </a:lnTo>
                  <a:lnTo>
                    <a:pt x="58" y="404"/>
                  </a:lnTo>
                  <a:lnTo>
                    <a:pt x="66" y="342"/>
                  </a:lnTo>
                  <a:lnTo>
                    <a:pt x="75" y="282"/>
                  </a:lnTo>
                  <a:lnTo>
                    <a:pt x="82" y="230"/>
                  </a:lnTo>
                  <a:lnTo>
                    <a:pt x="86" y="222"/>
                  </a:lnTo>
                  <a:lnTo>
                    <a:pt x="88" y="214"/>
                  </a:lnTo>
                  <a:lnTo>
                    <a:pt x="89" y="204"/>
                  </a:lnTo>
                  <a:lnTo>
                    <a:pt x="91" y="196"/>
                  </a:lnTo>
                  <a:lnTo>
                    <a:pt x="94" y="191"/>
                  </a:lnTo>
                  <a:lnTo>
                    <a:pt x="101" y="184"/>
                  </a:lnTo>
                  <a:lnTo>
                    <a:pt x="108" y="176"/>
                  </a:lnTo>
                  <a:lnTo>
                    <a:pt x="113" y="170"/>
                  </a:lnTo>
                  <a:lnTo>
                    <a:pt x="115" y="165"/>
                  </a:lnTo>
                  <a:lnTo>
                    <a:pt x="115" y="163"/>
                  </a:lnTo>
                  <a:lnTo>
                    <a:pt x="113" y="163"/>
                  </a:lnTo>
                  <a:lnTo>
                    <a:pt x="112" y="164"/>
                  </a:lnTo>
                  <a:lnTo>
                    <a:pt x="108" y="166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100" y="166"/>
                  </a:lnTo>
                  <a:lnTo>
                    <a:pt x="101" y="163"/>
                  </a:lnTo>
                  <a:lnTo>
                    <a:pt x="102" y="159"/>
                  </a:lnTo>
                  <a:lnTo>
                    <a:pt x="102" y="153"/>
                  </a:lnTo>
                  <a:lnTo>
                    <a:pt x="101" y="150"/>
                  </a:lnTo>
                  <a:lnTo>
                    <a:pt x="97" y="149"/>
                  </a:lnTo>
                  <a:lnTo>
                    <a:pt x="95" y="149"/>
                  </a:lnTo>
                  <a:lnTo>
                    <a:pt x="94" y="150"/>
                  </a:lnTo>
                  <a:lnTo>
                    <a:pt x="108" y="7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73CA3589-27F0-BCB3-0051-C5F8C9242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805" y="3695649"/>
              <a:ext cx="1842762" cy="2201028"/>
            </a:xfrm>
            <a:custGeom>
              <a:avLst/>
              <a:gdLst/>
              <a:ahLst/>
              <a:cxnLst>
                <a:cxn ang="0">
                  <a:pos x="203" y="28"/>
                </a:cxn>
                <a:cxn ang="0">
                  <a:pos x="237" y="54"/>
                </a:cxn>
                <a:cxn ang="0">
                  <a:pos x="297" y="67"/>
                </a:cxn>
                <a:cxn ang="0">
                  <a:pos x="323" y="62"/>
                </a:cxn>
                <a:cxn ang="0">
                  <a:pos x="338" y="122"/>
                </a:cxn>
                <a:cxn ang="0">
                  <a:pos x="362" y="179"/>
                </a:cxn>
                <a:cxn ang="0">
                  <a:pos x="353" y="227"/>
                </a:cxn>
                <a:cxn ang="0">
                  <a:pos x="401" y="197"/>
                </a:cxn>
                <a:cxn ang="0">
                  <a:pos x="450" y="230"/>
                </a:cxn>
                <a:cxn ang="0">
                  <a:pos x="481" y="175"/>
                </a:cxn>
                <a:cxn ang="0">
                  <a:pos x="504" y="151"/>
                </a:cxn>
                <a:cxn ang="0">
                  <a:pos x="493" y="91"/>
                </a:cxn>
                <a:cxn ang="0">
                  <a:pos x="533" y="103"/>
                </a:cxn>
                <a:cxn ang="0">
                  <a:pos x="537" y="138"/>
                </a:cxn>
                <a:cxn ang="0">
                  <a:pos x="576" y="138"/>
                </a:cxn>
                <a:cxn ang="0">
                  <a:pos x="583" y="202"/>
                </a:cxn>
                <a:cxn ang="0">
                  <a:pos x="628" y="253"/>
                </a:cxn>
                <a:cxn ang="0">
                  <a:pos x="660" y="323"/>
                </a:cxn>
                <a:cxn ang="0">
                  <a:pos x="698" y="383"/>
                </a:cxn>
                <a:cxn ang="0">
                  <a:pos x="635" y="442"/>
                </a:cxn>
                <a:cxn ang="0">
                  <a:pos x="573" y="451"/>
                </a:cxn>
                <a:cxn ang="0">
                  <a:pos x="565" y="485"/>
                </a:cxn>
                <a:cxn ang="0">
                  <a:pos x="565" y="539"/>
                </a:cxn>
                <a:cxn ang="0">
                  <a:pos x="611" y="579"/>
                </a:cxn>
                <a:cxn ang="0">
                  <a:pos x="628" y="589"/>
                </a:cxn>
                <a:cxn ang="0">
                  <a:pos x="651" y="639"/>
                </a:cxn>
                <a:cxn ang="0">
                  <a:pos x="688" y="638"/>
                </a:cxn>
                <a:cxn ang="0">
                  <a:pos x="758" y="635"/>
                </a:cxn>
                <a:cxn ang="0">
                  <a:pos x="744" y="533"/>
                </a:cxn>
                <a:cxn ang="0">
                  <a:pos x="755" y="569"/>
                </a:cxn>
                <a:cxn ang="0">
                  <a:pos x="813" y="591"/>
                </a:cxn>
                <a:cxn ang="0">
                  <a:pos x="1046" y="476"/>
                </a:cxn>
                <a:cxn ang="0">
                  <a:pos x="1024" y="547"/>
                </a:cxn>
                <a:cxn ang="0">
                  <a:pos x="998" y="654"/>
                </a:cxn>
                <a:cxn ang="0">
                  <a:pos x="908" y="697"/>
                </a:cxn>
                <a:cxn ang="0">
                  <a:pos x="749" y="761"/>
                </a:cxn>
                <a:cxn ang="0">
                  <a:pos x="664" y="885"/>
                </a:cxn>
                <a:cxn ang="0">
                  <a:pos x="609" y="1024"/>
                </a:cxn>
                <a:cxn ang="0">
                  <a:pos x="628" y="999"/>
                </a:cxn>
                <a:cxn ang="0">
                  <a:pos x="793" y="829"/>
                </a:cxn>
                <a:cxn ang="0">
                  <a:pos x="851" y="871"/>
                </a:cxn>
                <a:cxn ang="0">
                  <a:pos x="786" y="919"/>
                </a:cxn>
                <a:cxn ang="0">
                  <a:pos x="706" y="958"/>
                </a:cxn>
                <a:cxn ang="0">
                  <a:pos x="672" y="1024"/>
                </a:cxn>
                <a:cxn ang="0">
                  <a:pos x="628" y="1093"/>
                </a:cxn>
                <a:cxn ang="0">
                  <a:pos x="622" y="1194"/>
                </a:cxn>
                <a:cxn ang="0">
                  <a:pos x="539" y="1254"/>
                </a:cxn>
                <a:cxn ang="0">
                  <a:pos x="409" y="1240"/>
                </a:cxn>
                <a:cxn ang="0">
                  <a:pos x="258" y="1232"/>
                </a:cxn>
                <a:cxn ang="0">
                  <a:pos x="131" y="1135"/>
                </a:cxn>
                <a:cxn ang="0">
                  <a:pos x="83" y="849"/>
                </a:cxn>
                <a:cxn ang="0">
                  <a:pos x="122" y="850"/>
                </a:cxn>
                <a:cxn ang="0">
                  <a:pos x="97" y="745"/>
                </a:cxn>
                <a:cxn ang="0">
                  <a:pos x="85" y="665"/>
                </a:cxn>
                <a:cxn ang="0">
                  <a:pos x="45" y="620"/>
                </a:cxn>
                <a:cxn ang="0">
                  <a:pos x="132" y="516"/>
                </a:cxn>
                <a:cxn ang="0">
                  <a:pos x="157" y="459"/>
                </a:cxn>
                <a:cxn ang="0">
                  <a:pos x="48" y="323"/>
                </a:cxn>
                <a:cxn ang="0">
                  <a:pos x="58" y="230"/>
                </a:cxn>
                <a:cxn ang="0">
                  <a:pos x="36" y="157"/>
                </a:cxn>
                <a:cxn ang="0">
                  <a:pos x="31" y="97"/>
                </a:cxn>
                <a:cxn ang="0">
                  <a:pos x="13" y="25"/>
                </a:cxn>
                <a:cxn ang="0">
                  <a:pos x="93" y="27"/>
                </a:cxn>
              </a:cxnLst>
              <a:rect l="0" t="0" r="r" b="b"/>
              <a:pathLst>
                <a:path w="1075" h="1284">
                  <a:moveTo>
                    <a:pt x="149" y="0"/>
                  </a:moveTo>
                  <a:lnTo>
                    <a:pt x="155" y="1"/>
                  </a:lnTo>
                  <a:lnTo>
                    <a:pt x="162" y="4"/>
                  </a:lnTo>
                  <a:lnTo>
                    <a:pt x="172" y="9"/>
                  </a:lnTo>
                  <a:lnTo>
                    <a:pt x="181" y="12"/>
                  </a:lnTo>
                  <a:lnTo>
                    <a:pt x="188" y="15"/>
                  </a:lnTo>
                  <a:lnTo>
                    <a:pt x="191" y="16"/>
                  </a:lnTo>
                  <a:lnTo>
                    <a:pt x="193" y="21"/>
                  </a:lnTo>
                  <a:lnTo>
                    <a:pt x="193" y="26"/>
                  </a:lnTo>
                  <a:lnTo>
                    <a:pt x="194" y="28"/>
                  </a:lnTo>
                  <a:lnTo>
                    <a:pt x="198" y="31"/>
                  </a:lnTo>
                  <a:lnTo>
                    <a:pt x="203" y="28"/>
                  </a:lnTo>
                  <a:lnTo>
                    <a:pt x="208" y="28"/>
                  </a:lnTo>
                  <a:lnTo>
                    <a:pt x="211" y="29"/>
                  </a:lnTo>
                  <a:lnTo>
                    <a:pt x="213" y="32"/>
                  </a:lnTo>
                  <a:lnTo>
                    <a:pt x="214" y="34"/>
                  </a:lnTo>
                  <a:lnTo>
                    <a:pt x="215" y="37"/>
                  </a:lnTo>
                  <a:lnTo>
                    <a:pt x="219" y="42"/>
                  </a:lnTo>
                  <a:lnTo>
                    <a:pt x="223" y="42"/>
                  </a:lnTo>
                  <a:lnTo>
                    <a:pt x="226" y="40"/>
                  </a:lnTo>
                  <a:lnTo>
                    <a:pt x="232" y="40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7" y="54"/>
                  </a:lnTo>
                  <a:lnTo>
                    <a:pt x="238" y="59"/>
                  </a:lnTo>
                  <a:lnTo>
                    <a:pt x="240" y="63"/>
                  </a:lnTo>
                  <a:lnTo>
                    <a:pt x="247" y="66"/>
                  </a:lnTo>
                  <a:lnTo>
                    <a:pt x="254" y="68"/>
                  </a:lnTo>
                  <a:lnTo>
                    <a:pt x="262" y="69"/>
                  </a:lnTo>
                  <a:lnTo>
                    <a:pt x="269" y="70"/>
                  </a:lnTo>
                  <a:lnTo>
                    <a:pt x="278" y="69"/>
                  </a:lnTo>
                  <a:lnTo>
                    <a:pt x="287" y="67"/>
                  </a:lnTo>
                  <a:lnTo>
                    <a:pt x="294" y="65"/>
                  </a:lnTo>
                  <a:lnTo>
                    <a:pt x="296" y="65"/>
                  </a:lnTo>
                  <a:lnTo>
                    <a:pt x="297" y="66"/>
                  </a:lnTo>
                  <a:lnTo>
                    <a:pt x="297" y="67"/>
                  </a:lnTo>
                  <a:lnTo>
                    <a:pt x="298" y="69"/>
                  </a:lnTo>
                  <a:lnTo>
                    <a:pt x="298" y="71"/>
                  </a:lnTo>
                  <a:lnTo>
                    <a:pt x="300" y="76"/>
                  </a:lnTo>
                  <a:lnTo>
                    <a:pt x="301" y="77"/>
                  </a:lnTo>
                  <a:lnTo>
                    <a:pt x="304" y="78"/>
                  </a:lnTo>
                  <a:lnTo>
                    <a:pt x="306" y="78"/>
                  </a:lnTo>
                  <a:lnTo>
                    <a:pt x="315" y="73"/>
                  </a:lnTo>
                  <a:lnTo>
                    <a:pt x="316" y="72"/>
                  </a:lnTo>
                  <a:lnTo>
                    <a:pt x="316" y="60"/>
                  </a:lnTo>
                  <a:lnTo>
                    <a:pt x="317" y="59"/>
                  </a:lnTo>
                  <a:lnTo>
                    <a:pt x="320" y="59"/>
                  </a:lnTo>
                  <a:lnTo>
                    <a:pt x="323" y="62"/>
                  </a:lnTo>
                  <a:lnTo>
                    <a:pt x="324" y="65"/>
                  </a:lnTo>
                  <a:lnTo>
                    <a:pt x="327" y="67"/>
                  </a:lnTo>
                  <a:lnTo>
                    <a:pt x="328" y="70"/>
                  </a:lnTo>
                  <a:lnTo>
                    <a:pt x="328" y="74"/>
                  </a:lnTo>
                  <a:lnTo>
                    <a:pt x="327" y="78"/>
                  </a:lnTo>
                  <a:lnTo>
                    <a:pt x="324" y="83"/>
                  </a:lnTo>
                  <a:lnTo>
                    <a:pt x="322" y="92"/>
                  </a:lnTo>
                  <a:lnTo>
                    <a:pt x="322" y="101"/>
                  </a:lnTo>
                  <a:lnTo>
                    <a:pt x="324" y="106"/>
                  </a:lnTo>
                  <a:lnTo>
                    <a:pt x="328" y="111"/>
                  </a:lnTo>
                  <a:lnTo>
                    <a:pt x="334" y="117"/>
                  </a:lnTo>
                  <a:lnTo>
                    <a:pt x="338" y="122"/>
                  </a:lnTo>
                  <a:lnTo>
                    <a:pt x="340" y="128"/>
                  </a:lnTo>
                  <a:lnTo>
                    <a:pt x="339" y="135"/>
                  </a:lnTo>
                  <a:lnTo>
                    <a:pt x="338" y="137"/>
                  </a:lnTo>
                  <a:lnTo>
                    <a:pt x="338" y="138"/>
                  </a:lnTo>
                  <a:lnTo>
                    <a:pt x="340" y="140"/>
                  </a:lnTo>
                  <a:lnTo>
                    <a:pt x="341" y="142"/>
                  </a:lnTo>
                  <a:lnTo>
                    <a:pt x="343" y="145"/>
                  </a:lnTo>
                  <a:lnTo>
                    <a:pt x="345" y="148"/>
                  </a:lnTo>
                  <a:lnTo>
                    <a:pt x="349" y="156"/>
                  </a:lnTo>
                  <a:lnTo>
                    <a:pt x="349" y="179"/>
                  </a:lnTo>
                  <a:lnTo>
                    <a:pt x="351" y="181"/>
                  </a:lnTo>
                  <a:lnTo>
                    <a:pt x="362" y="179"/>
                  </a:lnTo>
                  <a:lnTo>
                    <a:pt x="366" y="178"/>
                  </a:lnTo>
                  <a:lnTo>
                    <a:pt x="367" y="178"/>
                  </a:lnTo>
                  <a:lnTo>
                    <a:pt x="366" y="184"/>
                  </a:lnTo>
                  <a:lnTo>
                    <a:pt x="365" y="193"/>
                  </a:lnTo>
                  <a:lnTo>
                    <a:pt x="365" y="199"/>
                  </a:lnTo>
                  <a:lnTo>
                    <a:pt x="364" y="203"/>
                  </a:lnTo>
                  <a:lnTo>
                    <a:pt x="363" y="205"/>
                  </a:lnTo>
                  <a:lnTo>
                    <a:pt x="356" y="212"/>
                  </a:lnTo>
                  <a:lnTo>
                    <a:pt x="354" y="215"/>
                  </a:lnTo>
                  <a:lnTo>
                    <a:pt x="352" y="221"/>
                  </a:lnTo>
                  <a:lnTo>
                    <a:pt x="352" y="225"/>
                  </a:lnTo>
                  <a:lnTo>
                    <a:pt x="353" y="227"/>
                  </a:lnTo>
                  <a:lnTo>
                    <a:pt x="355" y="228"/>
                  </a:lnTo>
                  <a:lnTo>
                    <a:pt x="357" y="228"/>
                  </a:lnTo>
                  <a:lnTo>
                    <a:pt x="362" y="230"/>
                  </a:lnTo>
                  <a:lnTo>
                    <a:pt x="365" y="229"/>
                  </a:lnTo>
                  <a:lnTo>
                    <a:pt x="367" y="226"/>
                  </a:lnTo>
                  <a:lnTo>
                    <a:pt x="368" y="219"/>
                  </a:lnTo>
                  <a:lnTo>
                    <a:pt x="370" y="214"/>
                  </a:lnTo>
                  <a:lnTo>
                    <a:pt x="373" y="209"/>
                  </a:lnTo>
                  <a:lnTo>
                    <a:pt x="378" y="205"/>
                  </a:lnTo>
                  <a:lnTo>
                    <a:pt x="387" y="202"/>
                  </a:lnTo>
                  <a:lnTo>
                    <a:pt x="395" y="198"/>
                  </a:lnTo>
                  <a:lnTo>
                    <a:pt x="401" y="197"/>
                  </a:lnTo>
                  <a:lnTo>
                    <a:pt x="404" y="197"/>
                  </a:lnTo>
                  <a:lnTo>
                    <a:pt x="409" y="202"/>
                  </a:lnTo>
                  <a:lnTo>
                    <a:pt x="411" y="205"/>
                  </a:lnTo>
                  <a:lnTo>
                    <a:pt x="418" y="212"/>
                  </a:lnTo>
                  <a:lnTo>
                    <a:pt x="422" y="215"/>
                  </a:lnTo>
                  <a:lnTo>
                    <a:pt x="424" y="216"/>
                  </a:lnTo>
                  <a:lnTo>
                    <a:pt x="427" y="216"/>
                  </a:lnTo>
                  <a:lnTo>
                    <a:pt x="432" y="217"/>
                  </a:lnTo>
                  <a:lnTo>
                    <a:pt x="437" y="221"/>
                  </a:lnTo>
                  <a:lnTo>
                    <a:pt x="442" y="225"/>
                  </a:lnTo>
                  <a:lnTo>
                    <a:pt x="447" y="230"/>
                  </a:lnTo>
                  <a:lnTo>
                    <a:pt x="450" y="230"/>
                  </a:lnTo>
                  <a:lnTo>
                    <a:pt x="451" y="229"/>
                  </a:lnTo>
                  <a:lnTo>
                    <a:pt x="453" y="227"/>
                  </a:lnTo>
                  <a:lnTo>
                    <a:pt x="457" y="221"/>
                  </a:lnTo>
                  <a:lnTo>
                    <a:pt x="464" y="215"/>
                  </a:lnTo>
                  <a:lnTo>
                    <a:pt x="471" y="209"/>
                  </a:lnTo>
                  <a:lnTo>
                    <a:pt x="477" y="206"/>
                  </a:lnTo>
                  <a:lnTo>
                    <a:pt x="479" y="203"/>
                  </a:lnTo>
                  <a:lnTo>
                    <a:pt x="480" y="196"/>
                  </a:lnTo>
                  <a:lnTo>
                    <a:pt x="480" y="189"/>
                  </a:lnTo>
                  <a:lnTo>
                    <a:pt x="479" y="182"/>
                  </a:lnTo>
                  <a:lnTo>
                    <a:pt x="480" y="178"/>
                  </a:lnTo>
                  <a:lnTo>
                    <a:pt x="481" y="175"/>
                  </a:lnTo>
                  <a:lnTo>
                    <a:pt x="490" y="175"/>
                  </a:lnTo>
                  <a:lnTo>
                    <a:pt x="492" y="176"/>
                  </a:lnTo>
                  <a:lnTo>
                    <a:pt x="493" y="176"/>
                  </a:lnTo>
                  <a:lnTo>
                    <a:pt x="494" y="175"/>
                  </a:lnTo>
                  <a:lnTo>
                    <a:pt x="494" y="174"/>
                  </a:lnTo>
                  <a:lnTo>
                    <a:pt x="495" y="172"/>
                  </a:lnTo>
                  <a:lnTo>
                    <a:pt x="495" y="169"/>
                  </a:lnTo>
                  <a:lnTo>
                    <a:pt x="496" y="165"/>
                  </a:lnTo>
                  <a:lnTo>
                    <a:pt x="496" y="162"/>
                  </a:lnTo>
                  <a:lnTo>
                    <a:pt x="499" y="160"/>
                  </a:lnTo>
                  <a:lnTo>
                    <a:pt x="503" y="153"/>
                  </a:lnTo>
                  <a:lnTo>
                    <a:pt x="504" y="151"/>
                  </a:lnTo>
                  <a:lnTo>
                    <a:pt x="504" y="148"/>
                  </a:lnTo>
                  <a:lnTo>
                    <a:pt x="502" y="146"/>
                  </a:lnTo>
                  <a:lnTo>
                    <a:pt x="500" y="140"/>
                  </a:lnTo>
                  <a:lnTo>
                    <a:pt x="499" y="134"/>
                  </a:lnTo>
                  <a:lnTo>
                    <a:pt x="497" y="126"/>
                  </a:lnTo>
                  <a:lnTo>
                    <a:pt x="499" y="121"/>
                  </a:lnTo>
                  <a:lnTo>
                    <a:pt x="497" y="115"/>
                  </a:lnTo>
                  <a:lnTo>
                    <a:pt x="493" y="108"/>
                  </a:lnTo>
                  <a:lnTo>
                    <a:pt x="488" y="101"/>
                  </a:lnTo>
                  <a:lnTo>
                    <a:pt x="487" y="96"/>
                  </a:lnTo>
                  <a:lnTo>
                    <a:pt x="489" y="94"/>
                  </a:lnTo>
                  <a:lnTo>
                    <a:pt x="493" y="91"/>
                  </a:lnTo>
                  <a:lnTo>
                    <a:pt x="497" y="87"/>
                  </a:lnTo>
                  <a:lnTo>
                    <a:pt x="499" y="81"/>
                  </a:lnTo>
                  <a:lnTo>
                    <a:pt x="496" y="70"/>
                  </a:lnTo>
                  <a:lnTo>
                    <a:pt x="496" y="45"/>
                  </a:lnTo>
                  <a:lnTo>
                    <a:pt x="502" y="58"/>
                  </a:lnTo>
                  <a:lnTo>
                    <a:pt x="506" y="71"/>
                  </a:lnTo>
                  <a:lnTo>
                    <a:pt x="511" y="81"/>
                  </a:lnTo>
                  <a:lnTo>
                    <a:pt x="514" y="89"/>
                  </a:lnTo>
                  <a:lnTo>
                    <a:pt x="519" y="96"/>
                  </a:lnTo>
                  <a:lnTo>
                    <a:pt x="523" y="101"/>
                  </a:lnTo>
                  <a:lnTo>
                    <a:pt x="526" y="103"/>
                  </a:lnTo>
                  <a:lnTo>
                    <a:pt x="533" y="103"/>
                  </a:lnTo>
                  <a:lnTo>
                    <a:pt x="538" y="104"/>
                  </a:lnTo>
                  <a:lnTo>
                    <a:pt x="540" y="108"/>
                  </a:lnTo>
                  <a:lnTo>
                    <a:pt x="542" y="114"/>
                  </a:lnTo>
                  <a:lnTo>
                    <a:pt x="543" y="122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3" y="130"/>
                  </a:lnTo>
                  <a:lnTo>
                    <a:pt x="542" y="131"/>
                  </a:lnTo>
                  <a:lnTo>
                    <a:pt x="541" y="134"/>
                  </a:lnTo>
                  <a:lnTo>
                    <a:pt x="539" y="135"/>
                  </a:lnTo>
                  <a:lnTo>
                    <a:pt x="538" y="136"/>
                  </a:lnTo>
                  <a:lnTo>
                    <a:pt x="537" y="138"/>
                  </a:lnTo>
                  <a:lnTo>
                    <a:pt x="538" y="141"/>
                  </a:lnTo>
                  <a:lnTo>
                    <a:pt x="543" y="142"/>
                  </a:lnTo>
                  <a:lnTo>
                    <a:pt x="550" y="144"/>
                  </a:lnTo>
                  <a:lnTo>
                    <a:pt x="558" y="144"/>
                  </a:lnTo>
                  <a:lnTo>
                    <a:pt x="563" y="146"/>
                  </a:lnTo>
                  <a:lnTo>
                    <a:pt x="565" y="147"/>
                  </a:lnTo>
                  <a:lnTo>
                    <a:pt x="568" y="146"/>
                  </a:lnTo>
                  <a:lnTo>
                    <a:pt x="570" y="144"/>
                  </a:lnTo>
                  <a:lnTo>
                    <a:pt x="572" y="142"/>
                  </a:lnTo>
                  <a:lnTo>
                    <a:pt x="573" y="140"/>
                  </a:lnTo>
                  <a:lnTo>
                    <a:pt x="575" y="138"/>
                  </a:lnTo>
                  <a:lnTo>
                    <a:pt x="576" y="138"/>
                  </a:lnTo>
                  <a:lnTo>
                    <a:pt x="577" y="139"/>
                  </a:lnTo>
                  <a:lnTo>
                    <a:pt x="580" y="146"/>
                  </a:lnTo>
                  <a:lnTo>
                    <a:pt x="582" y="160"/>
                  </a:lnTo>
                  <a:lnTo>
                    <a:pt x="581" y="172"/>
                  </a:lnTo>
                  <a:lnTo>
                    <a:pt x="576" y="183"/>
                  </a:lnTo>
                  <a:lnTo>
                    <a:pt x="574" y="192"/>
                  </a:lnTo>
                  <a:lnTo>
                    <a:pt x="573" y="194"/>
                  </a:lnTo>
                  <a:lnTo>
                    <a:pt x="574" y="196"/>
                  </a:lnTo>
                  <a:lnTo>
                    <a:pt x="575" y="197"/>
                  </a:lnTo>
                  <a:lnTo>
                    <a:pt x="577" y="198"/>
                  </a:lnTo>
                  <a:lnTo>
                    <a:pt x="580" y="201"/>
                  </a:lnTo>
                  <a:lnTo>
                    <a:pt x="583" y="202"/>
                  </a:lnTo>
                  <a:lnTo>
                    <a:pt x="585" y="205"/>
                  </a:lnTo>
                  <a:lnTo>
                    <a:pt x="588" y="208"/>
                  </a:lnTo>
                  <a:lnTo>
                    <a:pt x="594" y="213"/>
                  </a:lnTo>
                  <a:lnTo>
                    <a:pt x="598" y="214"/>
                  </a:lnTo>
                  <a:lnTo>
                    <a:pt x="603" y="213"/>
                  </a:lnTo>
                  <a:lnTo>
                    <a:pt x="609" y="213"/>
                  </a:lnTo>
                  <a:lnTo>
                    <a:pt x="616" y="214"/>
                  </a:lnTo>
                  <a:lnTo>
                    <a:pt x="621" y="218"/>
                  </a:lnTo>
                  <a:lnTo>
                    <a:pt x="622" y="224"/>
                  </a:lnTo>
                  <a:lnTo>
                    <a:pt x="622" y="238"/>
                  </a:lnTo>
                  <a:lnTo>
                    <a:pt x="625" y="246"/>
                  </a:lnTo>
                  <a:lnTo>
                    <a:pt x="628" y="253"/>
                  </a:lnTo>
                  <a:lnTo>
                    <a:pt x="628" y="262"/>
                  </a:lnTo>
                  <a:lnTo>
                    <a:pt x="627" y="271"/>
                  </a:lnTo>
                  <a:lnTo>
                    <a:pt x="627" y="278"/>
                  </a:lnTo>
                  <a:lnTo>
                    <a:pt x="629" y="285"/>
                  </a:lnTo>
                  <a:lnTo>
                    <a:pt x="632" y="293"/>
                  </a:lnTo>
                  <a:lnTo>
                    <a:pt x="633" y="303"/>
                  </a:lnTo>
                  <a:lnTo>
                    <a:pt x="633" y="323"/>
                  </a:lnTo>
                  <a:lnTo>
                    <a:pt x="635" y="327"/>
                  </a:lnTo>
                  <a:lnTo>
                    <a:pt x="640" y="328"/>
                  </a:lnTo>
                  <a:lnTo>
                    <a:pt x="646" y="327"/>
                  </a:lnTo>
                  <a:lnTo>
                    <a:pt x="653" y="325"/>
                  </a:lnTo>
                  <a:lnTo>
                    <a:pt x="660" y="323"/>
                  </a:lnTo>
                  <a:lnTo>
                    <a:pt x="664" y="325"/>
                  </a:lnTo>
                  <a:lnTo>
                    <a:pt x="665" y="328"/>
                  </a:lnTo>
                  <a:lnTo>
                    <a:pt x="665" y="335"/>
                  </a:lnTo>
                  <a:lnTo>
                    <a:pt x="668" y="341"/>
                  </a:lnTo>
                  <a:lnTo>
                    <a:pt x="673" y="344"/>
                  </a:lnTo>
                  <a:lnTo>
                    <a:pt x="679" y="348"/>
                  </a:lnTo>
                  <a:lnTo>
                    <a:pt x="688" y="353"/>
                  </a:lnTo>
                  <a:lnTo>
                    <a:pt x="695" y="359"/>
                  </a:lnTo>
                  <a:lnTo>
                    <a:pt x="700" y="365"/>
                  </a:lnTo>
                  <a:lnTo>
                    <a:pt x="702" y="371"/>
                  </a:lnTo>
                  <a:lnTo>
                    <a:pt x="701" y="376"/>
                  </a:lnTo>
                  <a:lnTo>
                    <a:pt x="698" y="383"/>
                  </a:lnTo>
                  <a:lnTo>
                    <a:pt x="696" y="390"/>
                  </a:lnTo>
                  <a:lnTo>
                    <a:pt x="697" y="398"/>
                  </a:lnTo>
                  <a:lnTo>
                    <a:pt x="703" y="413"/>
                  </a:lnTo>
                  <a:lnTo>
                    <a:pt x="704" y="422"/>
                  </a:lnTo>
                  <a:lnTo>
                    <a:pt x="702" y="427"/>
                  </a:lnTo>
                  <a:lnTo>
                    <a:pt x="698" y="427"/>
                  </a:lnTo>
                  <a:lnTo>
                    <a:pt x="685" y="424"/>
                  </a:lnTo>
                  <a:lnTo>
                    <a:pt x="676" y="423"/>
                  </a:lnTo>
                  <a:lnTo>
                    <a:pt x="667" y="425"/>
                  </a:lnTo>
                  <a:lnTo>
                    <a:pt x="657" y="430"/>
                  </a:lnTo>
                  <a:lnTo>
                    <a:pt x="648" y="436"/>
                  </a:lnTo>
                  <a:lnTo>
                    <a:pt x="635" y="442"/>
                  </a:lnTo>
                  <a:lnTo>
                    <a:pt x="622" y="445"/>
                  </a:lnTo>
                  <a:lnTo>
                    <a:pt x="611" y="444"/>
                  </a:lnTo>
                  <a:lnTo>
                    <a:pt x="600" y="441"/>
                  </a:lnTo>
                  <a:lnTo>
                    <a:pt x="591" y="436"/>
                  </a:lnTo>
                  <a:lnTo>
                    <a:pt x="582" y="431"/>
                  </a:lnTo>
                  <a:lnTo>
                    <a:pt x="575" y="427"/>
                  </a:lnTo>
                  <a:lnTo>
                    <a:pt x="571" y="425"/>
                  </a:lnTo>
                  <a:lnTo>
                    <a:pt x="569" y="428"/>
                  </a:lnTo>
                  <a:lnTo>
                    <a:pt x="569" y="432"/>
                  </a:lnTo>
                  <a:lnTo>
                    <a:pt x="570" y="439"/>
                  </a:lnTo>
                  <a:lnTo>
                    <a:pt x="572" y="444"/>
                  </a:lnTo>
                  <a:lnTo>
                    <a:pt x="573" y="451"/>
                  </a:lnTo>
                  <a:lnTo>
                    <a:pt x="574" y="454"/>
                  </a:lnTo>
                  <a:lnTo>
                    <a:pt x="572" y="457"/>
                  </a:lnTo>
                  <a:lnTo>
                    <a:pt x="566" y="458"/>
                  </a:lnTo>
                  <a:lnTo>
                    <a:pt x="558" y="459"/>
                  </a:lnTo>
                  <a:lnTo>
                    <a:pt x="546" y="461"/>
                  </a:lnTo>
                  <a:lnTo>
                    <a:pt x="540" y="462"/>
                  </a:lnTo>
                  <a:lnTo>
                    <a:pt x="539" y="464"/>
                  </a:lnTo>
                  <a:lnTo>
                    <a:pt x="543" y="466"/>
                  </a:lnTo>
                  <a:lnTo>
                    <a:pt x="549" y="469"/>
                  </a:lnTo>
                  <a:lnTo>
                    <a:pt x="557" y="474"/>
                  </a:lnTo>
                  <a:lnTo>
                    <a:pt x="563" y="480"/>
                  </a:lnTo>
                  <a:lnTo>
                    <a:pt x="565" y="485"/>
                  </a:lnTo>
                  <a:lnTo>
                    <a:pt x="565" y="488"/>
                  </a:lnTo>
                  <a:lnTo>
                    <a:pt x="557" y="490"/>
                  </a:lnTo>
                  <a:lnTo>
                    <a:pt x="551" y="490"/>
                  </a:lnTo>
                  <a:lnTo>
                    <a:pt x="547" y="491"/>
                  </a:lnTo>
                  <a:lnTo>
                    <a:pt x="545" y="493"/>
                  </a:lnTo>
                  <a:lnTo>
                    <a:pt x="546" y="498"/>
                  </a:lnTo>
                  <a:lnTo>
                    <a:pt x="552" y="509"/>
                  </a:lnTo>
                  <a:lnTo>
                    <a:pt x="553" y="519"/>
                  </a:lnTo>
                  <a:lnTo>
                    <a:pt x="553" y="529"/>
                  </a:lnTo>
                  <a:lnTo>
                    <a:pt x="554" y="534"/>
                  </a:lnTo>
                  <a:lnTo>
                    <a:pt x="560" y="537"/>
                  </a:lnTo>
                  <a:lnTo>
                    <a:pt x="565" y="539"/>
                  </a:lnTo>
                  <a:lnTo>
                    <a:pt x="571" y="543"/>
                  </a:lnTo>
                  <a:lnTo>
                    <a:pt x="574" y="548"/>
                  </a:lnTo>
                  <a:lnTo>
                    <a:pt x="575" y="553"/>
                  </a:lnTo>
                  <a:lnTo>
                    <a:pt x="577" y="557"/>
                  </a:lnTo>
                  <a:lnTo>
                    <a:pt x="582" y="557"/>
                  </a:lnTo>
                  <a:lnTo>
                    <a:pt x="584" y="556"/>
                  </a:lnTo>
                  <a:lnTo>
                    <a:pt x="587" y="555"/>
                  </a:lnTo>
                  <a:lnTo>
                    <a:pt x="593" y="554"/>
                  </a:lnTo>
                  <a:lnTo>
                    <a:pt x="597" y="556"/>
                  </a:lnTo>
                  <a:lnTo>
                    <a:pt x="607" y="566"/>
                  </a:lnTo>
                  <a:lnTo>
                    <a:pt x="610" y="571"/>
                  </a:lnTo>
                  <a:lnTo>
                    <a:pt x="611" y="579"/>
                  </a:lnTo>
                  <a:lnTo>
                    <a:pt x="610" y="587"/>
                  </a:lnTo>
                  <a:lnTo>
                    <a:pt x="609" y="595"/>
                  </a:lnTo>
                  <a:lnTo>
                    <a:pt x="609" y="603"/>
                  </a:lnTo>
                  <a:lnTo>
                    <a:pt x="611" y="610"/>
                  </a:lnTo>
                  <a:lnTo>
                    <a:pt x="616" y="612"/>
                  </a:lnTo>
                  <a:lnTo>
                    <a:pt x="628" y="612"/>
                  </a:lnTo>
                  <a:lnTo>
                    <a:pt x="632" y="611"/>
                  </a:lnTo>
                  <a:lnTo>
                    <a:pt x="633" y="606"/>
                  </a:lnTo>
                  <a:lnTo>
                    <a:pt x="632" y="601"/>
                  </a:lnTo>
                  <a:lnTo>
                    <a:pt x="629" y="594"/>
                  </a:lnTo>
                  <a:lnTo>
                    <a:pt x="628" y="591"/>
                  </a:lnTo>
                  <a:lnTo>
                    <a:pt x="628" y="589"/>
                  </a:lnTo>
                  <a:lnTo>
                    <a:pt x="629" y="587"/>
                  </a:lnTo>
                  <a:lnTo>
                    <a:pt x="631" y="586"/>
                  </a:lnTo>
                  <a:lnTo>
                    <a:pt x="634" y="583"/>
                  </a:lnTo>
                  <a:lnTo>
                    <a:pt x="638" y="582"/>
                  </a:lnTo>
                  <a:lnTo>
                    <a:pt x="643" y="582"/>
                  </a:lnTo>
                  <a:lnTo>
                    <a:pt x="645" y="583"/>
                  </a:lnTo>
                  <a:lnTo>
                    <a:pt x="646" y="588"/>
                  </a:lnTo>
                  <a:lnTo>
                    <a:pt x="648" y="598"/>
                  </a:lnTo>
                  <a:lnTo>
                    <a:pt x="649" y="611"/>
                  </a:lnTo>
                  <a:lnTo>
                    <a:pt x="649" y="623"/>
                  </a:lnTo>
                  <a:lnTo>
                    <a:pt x="650" y="634"/>
                  </a:lnTo>
                  <a:lnTo>
                    <a:pt x="651" y="639"/>
                  </a:lnTo>
                  <a:lnTo>
                    <a:pt x="653" y="640"/>
                  </a:lnTo>
                  <a:lnTo>
                    <a:pt x="655" y="640"/>
                  </a:lnTo>
                  <a:lnTo>
                    <a:pt x="657" y="639"/>
                  </a:lnTo>
                  <a:lnTo>
                    <a:pt x="662" y="635"/>
                  </a:lnTo>
                  <a:lnTo>
                    <a:pt x="663" y="633"/>
                  </a:lnTo>
                  <a:lnTo>
                    <a:pt x="666" y="629"/>
                  </a:lnTo>
                  <a:lnTo>
                    <a:pt x="668" y="629"/>
                  </a:lnTo>
                  <a:lnTo>
                    <a:pt x="671" y="631"/>
                  </a:lnTo>
                  <a:lnTo>
                    <a:pt x="674" y="633"/>
                  </a:lnTo>
                  <a:lnTo>
                    <a:pt x="676" y="635"/>
                  </a:lnTo>
                  <a:lnTo>
                    <a:pt x="683" y="639"/>
                  </a:lnTo>
                  <a:lnTo>
                    <a:pt x="688" y="638"/>
                  </a:lnTo>
                  <a:lnTo>
                    <a:pt x="694" y="634"/>
                  </a:lnTo>
                  <a:lnTo>
                    <a:pt x="707" y="623"/>
                  </a:lnTo>
                  <a:lnTo>
                    <a:pt x="712" y="620"/>
                  </a:lnTo>
                  <a:lnTo>
                    <a:pt x="718" y="621"/>
                  </a:lnTo>
                  <a:lnTo>
                    <a:pt x="725" y="624"/>
                  </a:lnTo>
                  <a:lnTo>
                    <a:pt x="732" y="631"/>
                  </a:lnTo>
                  <a:lnTo>
                    <a:pt x="740" y="637"/>
                  </a:lnTo>
                  <a:lnTo>
                    <a:pt x="746" y="643"/>
                  </a:lnTo>
                  <a:lnTo>
                    <a:pt x="752" y="647"/>
                  </a:lnTo>
                  <a:lnTo>
                    <a:pt x="755" y="647"/>
                  </a:lnTo>
                  <a:lnTo>
                    <a:pt x="757" y="642"/>
                  </a:lnTo>
                  <a:lnTo>
                    <a:pt x="758" y="635"/>
                  </a:lnTo>
                  <a:lnTo>
                    <a:pt x="759" y="626"/>
                  </a:lnTo>
                  <a:lnTo>
                    <a:pt x="760" y="618"/>
                  </a:lnTo>
                  <a:lnTo>
                    <a:pt x="761" y="613"/>
                  </a:lnTo>
                  <a:lnTo>
                    <a:pt x="761" y="607"/>
                  </a:lnTo>
                  <a:lnTo>
                    <a:pt x="758" y="600"/>
                  </a:lnTo>
                  <a:lnTo>
                    <a:pt x="754" y="591"/>
                  </a:lnTo>
                  <a:lnTo>
                    <a:pt x="749" y="581"/>
                  </a:lnTo>
                  <a:lnTo>
                    <a:pt x="744" y="571"/>
                  </a:lnTo>
                  <a:lnTo>
                    <a:pt x="736" y="556"/>
                  </a:lnTo>
                  <a:lnTo>
                    <a:pt x="735" y="547"/>
                  </a:lnTo>
                  <a:lnTo>
                    <a:pt x="738" y="539"/>
                  </a:lnTo>
                  <a:lnTo>
                    <a:pt x="744" y="533"/>
                  </a:lnTo>
                  <a:lnTo>
                    <a:pt x="748" y="529"/>
                  </a:lnTo>
                  <a:lnTo>
                    <a:pt x="752" y="530"/>
                  </a:lnTo>
                  <a:lnTo>
                    <a:pt x="755" y="534"/>
                  </a:lnTo>
                  <a:lnTo>
                    <a:pt x="758" y="541"/>
                  </a:lnTo>
                  <a:lnTo>
                    <a:pt x="763" y="548"/>
                  </a:lnTo>
                  <a:lnTo>
                    <a:pt x="765" y="555"/>
                  </a:lnTo>
                  <a:lnTo>
                    <a:pt x="765" y="557"/>
                  </a:lnTo>
                  <a:lnTo>
                    <a:pt x="760" y="561"/>
                  </a:lnTo>
                  <a:lnTo>
                    <a:pt x="758" y="563"/>
                  </a:lnTo>
                  <a:lnTo>
                    <a:pt x="756" y="565"/>
                  </a:lnTo>
                  <a:lnTo>
                    <a:pt x="755" y="567"/>
                  </a:lnTo>
                  <a:lnTo>
                    <a:pt x="755" y="569"/>
                  </a:lnTo>
                  <a:lnTo>
                    <a:pt x="756" y="572"/>
                  </a:lnTo>
                  <a:lnTo>
                    <a:pt x="757" y="575"/>
                  </a:lnTo>
                  <a:lnTo>
                    <a:pt x="759" y="578"/>
                  </a:lnTo>
                  <a:lnTo>
                    <a:pt x="761" y="580"/>
                  </a:lnTo>
                  <a:lnTo>
                    <a:pt x="764" y="581"/>
                  </a:lnTo>
                  <a:lnTo>
                    <a:pt x="768" y="586"/>
                  </a:lnTo>
                  <a:lnTo>
                    <a:pt x="773" y="592"/>
                  </a:lnTo>
                  <a:lnTo>
                    <a:pt x="780" y="599"/>
                  </a:lnTo>
                  <a:lnTo>
                    <a:pt x="787" y="602"/>
                  </a:lnTo>
                  <a:lnTo>
                    <a:pt x="791" y="601"/>
                  </a:lnTo>
                  <a:lnTo>
                    <a:pt x="800" y="597"/>
                  </a:lnTo>
                  <a:lnTo>
                    <a:pt x="813" y="591"/>
                  </a:lnTo>
                  <a:lnTo>
                    <a:pt x="829" y="583"/>
                  </a:lnTo>
                  <a:lnTo>
                    <a:pt x="848" y="575"/>
                  </a:lnTo>
                  <a:lnTo>
                    <a:pt x="869" y="565"/>
                  </a:lnTo>
                  <a:lnTo>
                    <a:pt x="891" y="554"/>
                  </a:lnTo>
                  <a:lnTo>
                    <a:pt x="914" y="542"/>
                  </a:lnTo>
                  <a:lnTo>
                    <a:pt x="937" y="531"/>
                  </a:lnTo>
                  <a:lnTo>
                    <a:pt x="960" y="519"/>
                  </a:lnTo>
                  <a:lnTo>
                    <a:pt x="982" y="508"/>
                  </a:lnTo>
                  <a:lnTo>
                    <a:pt x="1002" y="498"/>
                  </a:lnTo>
                  <a:lnTo>
                    <a:pt x="1020" y="489"/>
                  </a:lnTo>
                  <a:lnTo>
                    <a:pt x="1034" y="481"/>
                  </a:lnTo>
                  <a:lnTo>
                    <a:pt x="1046" y="476"/>
                  </a:lnTo>
                  <a:lnTo>
                    <a:pt x="1054" y="471"/>
                  </a:lnTo>
                  <a:lnTo>
                    <a:pt x="1056" y="470"/>
                  </a:lnTo>
                  <a:lnTo>
                    <a:pt x="1075" y="505"/>
                  </a:lnTo>
                  <a:lnTo>
                    <a:pt x="1070" y="508"/>
                  </a:lnTo>
                  <a:lnTo>
                    <a:pt x="1066" y="509"/>
                  </a:lnTo>
                  <a:lnTo>
                    <a:pt x="1058" y="513"/>
                  </a:lnTo>
                  <a:lnTo>
                    <a:pt x="1052" y="521"/>
                  </a:lnTo>
                  <a:lnTo>
                    <a:pt x="1048" y="527"/>
                  </a:lnTo>
                  <a:lnTo>
                    <a:pt x="1044" y="533"/>
                  </a:lnTo>
                  <a:lnTo>
                    <a:pt x="1038" y="538"/>
                  </a:lnTo>
                  <a:lnTo>
                    <a:pt x="1032" y="542"/>
                  </a:lnTo>
                  <a:lnTo>
                    <a:pt x="1024" y="547"/>
                  </a:lnTo>
                  <a:lnTo>
                    <a:pt x="1021" y="552"/>
                  </a:lnTo>
                  <a:lnTo>
                    <a:pt x="1021" y="556"/>
                  </a:lnTo>
                  <a:lnTo>
                    <a:pt x="1022" y="563"/>
                  </a:lnTo>
                  <a:lnTo>
                    <a:pt x="1022" y="568"/>
                  </a:lnTo>
                  <a:lnTo>
                    <a:pt x="1020" y="575"/>
                  </a:lnTo>
                  <a:lnTo>
                    <a:pt x="1017" y="581"/>
                  </a:lnTo>
                  <a:lnTo>
                    <a:pt x="1017" y="588"/>
                  </a:lnTo>
                  <a:lnTo>
                    <a:pt x="1015" y="594"/>
                  </a:lnTo>
                  <a:lnTo>
                    <a:pt x="1013" y="602"/>
                  </a:lnTo>
                  <a:lnTo>
                    <a:pt x="1010" y="611"/>
                  </a:lnTo>
                  <a:lnTo>
                    <a:pt x="1000" y="647"/>
                  </a:lnTo>
                  <a:lnTo>
                    <a:pt x="998" y="654"/>
                  </a:lnTo>
                  <a:lnTo>
                    <a:pt x="994" y="658"/>
                  </a:lnTo>
                  <a:lnTo>
                    <a:pt x="986" y="662"/>
                  </a:lnTo>
                  <a:lnTo>
                    <a:pt x="976" y="666"/>
                  </a:lnTo>
                  <a:lnTo>
                    <a:pt x="965" y="670"/>
                  </a:lnTo>
                  <a:lnTo>
                    <a:pt x="956" y="674"/>
                  </a:lnTo>
                  <a:lnTo>
                    <a:pt x="949" y="679"/>
                  </a:lnTo>
                  <a:lnTo>
                    <a:pt x="940" y="684"/>
                  </a:lnTo>
                  <a:lnTo>
                    <a:pt x="933" y="690"/>
                  </a:lnTo>
                  <a:lnTo>
                    <a:pt x="927" y="694"/>
                  </a:lnTo>
                  <a:lnTo>
                    <a:pt x="922" y="695"/>
                  </a:lnTo>
                  <a:lnTo>
                    <a:pt x="917" y="696"/>
                  </a:lnTo>
                  <a:lnTo>
                    <a:pt x="908" y="697"/>
                  </a:lnTo>
                  <a:lnTo>
                    <a:pt x="896" y="700"/>
                  </a:lnTo>
                  <a:lnTo>
                    <a:pt x="884" y="703"/>
                  </a:lnTo>
                  <a:lnTo>
                    <a:pt x="874" y="705"/>
                  </a:lnTo>
                  <a:lnTo>
                    <a:pt x="868" y="707"/>
                  </a:lnTo>
                  <a:lnTo>
                    <a:pt x="862" y="711"/>
                  </a:lnTo>
                  <a:lnTo>
                    <a:pt x="852" y="715"/>
                  </a:lnTo>
                  <a:lnTo>
                    <a:pt x="840" y="722"/>
                  </a:lnTo>
                  <a:lnTo>
                    <a:pt x="826" y="728"/>
                  </a:lnTo>
                  <a:lnTo>
                    <a:pt x="810" y="735"/>
                  </a:lnTo>
                  <a:lnTo>
                    <a:pt x="792" y="741"/>
                  </a:lnTo>
                  <a:lnTo>
                    <a:pt x="770" y="750"/>
                  </a:lnTo>
                  <a:lnTo>
                    <a:pt x="749" y="761"/>
                  </a:lnTo>
                  <a:lnTo>
                    <a:pt x="731" y="773"/>
                  </a:lnTo>
                  <a:lnTo>
                    <a:pt x="717" y="785"/>
                  </a:lnTo>
                  <a:lnTo>
                    <a:pt x="706" y="796"/>
                  </a:lnTo>
                  <a:lnTo>
                    <a:pt x="700" y="806"/>
                  </a:lnTo>
                  <a:lnTo>
                    <a:pt x="698" y="818"/>
                  </a:lnTo>
                  <a:lnTo>
                    <a:pt x="697" y="830"/>
                  </a:lnTo>
                  <a:lnTo>
                    <a:pt x="696" y="841"/>
                  </a:lnTo>
                  <a:lnTo>
                    <a:pt x="695" y="850"/>
                  </a:lnTo>
                  <a:lnTo>
                    <a:pt x="689" y="861"/>
                  </a:lnTo>
                  <a:lnTo>
                    <a:pt x="681" y="870"/>
                  </a:lnTo>
                  <a:lnTo>
                    <a:pt x="673" y="876"/>
                  </a:lnTo>
                  <a:lnTo>
                    <a:pt x="664" y="885"/>
                  </a:lnTo>
                  <a:lnTo>
                    <a:pt x="654" y="896"/>
                  </a:lnTo>
                  <a:lnTo>
                    <a:pt x="643" y="908"/>
                  </a:lnTo>
                  <a:lnTo>
                    <a:pt x="635" y="916"/>
                  </a:lnTo>
                  <a:lnTo>
                    <a:pt x="631" y="923"/>
                  </a:lnTo>
                  <a:lnTo>
                    <a:pt x="629" y="933"/>
                  </a:lnTo>
                  <a:lnTo>
                    <a:pt x="627" y="955"/>
                  </a:lnTo>
                  <a:lnTo>
                    <a:pt x="625" y="963"/>
                  </a:lnTo>
                  <a:lnTo>
                    <a:pt x="618" y="974"/>
                  </a:lnTo>
                  <a:lnTo>
                    <a:pt x="616" y="979"/>
                  </a:lnTo>
                  <a:lnTo>
                    <a:pt x="616" y="1006"/>
                  </a:lnTo>
                  <a:lnTo>
                    <a:pt x="614" y="1014"/>
                  </a:lnTo>
                  <a:lnTo>
                    <a:pt x="609" y="1024"/>
                  </a:lnTo>
                  <a:lnTo>
                    <a:pt x="604" y="1035"/>
                  </a:lnTo>
                  <a:lnTo>
                    <a:pt x="597" y="1046"/>
                  </a:lnTo>
                  <a:lnTo>
                    <a:pt x="587" y="1066"/>
                  </a:lnTo>
                  <a:lnTo>
                    <a:pt x="586" y="1069"/>
                  </a:lnTo>
                  <a:lnTo>
                    <a:pt x="588" y="1070"/>
                  </a:lnTo>
                  <a:lnTo>
                    <a:pt x="592" y="1068"/>
                  </a:lnTo>
                  <a:lnTo>
                    <a:pt x="596" y="1064"/>
                  </a:lnTo>
                  <a:lnTo>
                    <a:pt x="605" y="1051"/>
                  </a:lnTo>
                  <a:lnTo>
                    <a:pt x="608" y="1043"/>
                  </a:lnTo>
                  <a:lnTo>
                    <a:pt x="614" y="1031"/>
                  </a:lnTo>
                  <a:lnTo>
                    <a:pt x="620" y="1016"/>
                  </a:lnTo>
                  <a:lnTo>
                    <a:pt x="628" y="999"/>
                  </a:lnTo>
                  <a:lnTo>
                    <a:pt x="635" y="980"/>
                  </a:lnTo>
                  <a:lnTo>
                    <a:pt x="653" y="945"/>
                  </a:lnTo>
                  <a:lnTo>
                    <a:pt x="662" y="931"/>
                  </a:lnTo>
                  <a:lnTo>
                    <a:pt x="672" y="919"/>
                  </a:lnTo>
                  <a:lnTo>
                    <a:pt x="684" y="906"/>
                  </a:lnTo>
                  <a:lnTo>
                    <a:pt x="712" y="880"/>
                  </a:lnTo>
                  <a:lnTo>
                    <a:pt x="726" y="867"/>
                  </a:lnTo>
                  <a:lnTo>
                    <a:pt x="741" y="858"/>
                  </a:lnTo>
                  <a:lnTo>
                    <a:pt x="753" y="849"/>
                  </a:lnTo>
                  <a:lnTo>
                    <a:pt x="769" y="838"/>
                  </a:lnTo>
                  <a:lnTo>
                    <a:pt x="779" y="833"/>
                  </a:lnTo>
                  <a:lnTo>
                    <a:pt x="793" y="829"/>
                  </a:lnTo>
                  <a:lnTo>
                    <a:pt x="810" y="826"/>
                  </a:lnTo>
                  <a:lnTo>
                    <a:pt x="825" y="825"/>
                  </a:lnTo>
                  <a:lnTo>
                    <a:pt x="836" y="825"/>
                  </a:lnTo>
                  <a:lnTo>
                    <a:pt x="844" y="829"/>
                  </a:lnTo>
                  <a:lnTo>
                    <a:pt x="850" y="837"/>
                  </a:lnTo>
                  <a:lnTo>
                    <a:pt x="855" y="847"/>
                  </a:lnTo>
                  <a:lnTo>
                    <a:pt x="857" y="855"/>
                  </a:lnTo>
                  <a:lnTo>
                    <a:pt x="858" y="861"/>
                  </a:lnTo>
                  <a:lnTo>
                    <a:pt x="858" y="863"/>
                  </a:lnTo>
                  <a:lnTo>
                    <a:pt x="856" y="866"/>
                  </a:lnTo>
                  <a:lnTo>
                    <a:pt x="855" y="869"/>
                  </a:lnTo>
                  <a:lnTo>
                    <a:pt x="851" y="871"/>
                  </a:lnTo>
                  <a:lnTo>
                    <a:pt x="847" y="874"/>
                  </a:lnTo>
                  <a:lnTo>
                    <a:pt x="842" y="880"/>
                  </a:lnTo>
                  <a:lnTo>
                    <a:pt x="837" y="889"/>
                  </a:lnTo>
                  <a:lnTo>
                    <a:pt x="832" y="900"/>
                  </a:lnTo>
                  <a:lnTo>
                    <a:pt x="828" y="909"/>
                  </a:lnTo>
                  <a:lnTo>
                    <a:pt x="825" y="915"/>
                  </a:lnTo>
                  <a:lnTo>
                    <a:pt x="821" y="916"/>
                  </a:lnTo>
                  <a:lnTo>
                    <a:pt x="804" y="916"/>
                  </a:lnTo>
                  <a:lnTo>
                    <a:pt x="795" y="915"/>
                  </a:lnTo>
                  <a:lnTo>
                    <a:pt x="787" y="915"/>
                  </a:lnTo>
                  <a:lnTo>
                    <a:pt x="784" y="917"/>
                  </a:lnTo>
                  <a:lnTo>
                    <a:pt x="786" y="919"/>
                  </a:lnTo>
                  <a:lnTo>
                    <a:pt x="786" y="921"/>
                  </a:lnTo>
                  <a:lnTo>
                    <a:pt x="787" y="924"/>
                  </a:lnTo>
                  <a:lnTo>
                    <a:pt x="775" y="930"/>
                  </a:lnTo>
                  <a:lnTo>
                    <a:pt x="765" y="935"/>
                  </a:lnTo>
                  <a:lnTo>
                    <a:pt x="757" y="942"/>
                  </a:lnTo>
                  <a:lnTo>
                    <a:pt x="748" y="951"/>
                  </a:lnTo>
                  <a:lnTo>
                    <a:pt x="740" y="958"/>
                  </a:lnTo>
                  <a:lnTo>
                    <a:pt x="730" y="962"/>
                  </a:lnTo>
                  <a:lnTo>
                    <a:pt x="724" y="962"/>
                  </a:lnTo>
                  <a:lnTo>
                    <a:pt x="720" y="960"/>
                  </a:lnTo>
                  <a:lnTo>
                    <a:pt x="711" y="957"/>
                  </a:lnTo>
                  <a:lnTo>
                    <a:pt x="706" y="958"/>
                  </a:lnTo>
                  <a:lnTo>
                    <a:pt x="697" y="963"/>
                  </a:lnTo>
                  <a:lnTo>
                    <a:pt x="689" y="967"/>
                  </a:lnTo>
                  <a:lnTo>
                    <a:pt x="684" y="973"/>
                  </a:lnTo>
                  <a:lnTo>
                    <a:pt x="683" y="978"/>
                  </a:lnTo>
                  <a:lnTo>
                    <a:pt x="684" y="984"/>
                  </a:lnTo>
                  <a:lnTo>
                    <a:pt x="685" y="991"/>
                  </a:lnTo>
                  <a:lnTo>
                    <a:pt x="687" y="1000"/>
                  </a:lnTo>
                  <a:lnTo>
                    <a:pt x="688" y="1007"/>
                  </a:lnTo>
                  <a:lnTo>
                    <a:pt x="687" y="1010"/>
                  </a:lnTo>
                  <a:lnTo>
                    <a:pt x="684" y="1013"/>
                  </a:lnTo>
                  <a:lnTo>
                    <a:pt x="678" y="1018"/>
                  </a:lnTo>
                  <a:lnTo>
                    <a:pt x="672" y="1024"/>
                  </a:lnTo>
                  <a:lnTo>
                    <a:pt x="665" y="1033"/>
                  </a:lnTo>
                  <a:lnTo>
                    <a:pt x="663" y="1032"/>
                  </a:lnTo>
                  <a:lnTo>
                    <a:pt x="660" y="1029"/>
                  </a:lnTo>
                  <a:lnTo>
                    <a:pt x="655" y="1026"/>
                  </a:lnTo>
                  <a:lnTo>
                    <a:pt x="653" y="1026"/>
                  </a:lnTo>
                  <a:lnTo>
                    <a:pt x="649" y="1031"/>
                  </a:lnTo>
                  <a:lnTo>
                    <a:pt x="644" y="1040"/>
                  </a:lnTo>
                  <a:lnTo>
                    <a:pt x="640" y="1052"/>
                  </a:lnTo>
                  <a:lnTo>
                    <a:pt x="635" y="1065"/>
                  </a:lnTo>
                  <a:lnTo>
                    <a:pt x="632" y="1077"/>
                  </a:lnTo>
                  <a:lnTo>
                    <a:pt x="630" y="1086"/>
                  </a:lnTo>
                  <a:lnTo>
                    <a:pt x="628" y="1093"/>
                  </a:lnTo>
                  <a:lnTo>
                    <a:pt x="628" y="1108"/>
                  </a:lnTo>
                  <a:lnTo>
                    <a:pt x="626" y="1116"/>
                  </a:lnTo>
                  <a:lnTo>
                    <a:pt x="625" y="1124"/>
                  </a:lnTo>
                  <a:lnTo>
                    <a:pt x="627" y="1134"/>
                  </a:lnTo>
                  <a:lnTo>
                    <a:pt x="629" y="1145"/>
                  </a:lnTo>
                  <a:lnTo>
                    <a:pt x="631" y="1155"/>
                  </a:lnTo>
                  <a:lnTo>
                    <a:pt x="632" y="1164"/>
                  </a:lnTo>
                  <a:lnTo>
                    <a:pt x="631" y="1169"/>
                  </a:lnTo>
                  <a:lnTo>
                    <a:pt x="628" y="1175"/>
                  </a:lnTo>
                  <a:lnTo>
                    <a:pt x="627" y="1180"/>
                  </a:lnTo>
                  <a:lnTo>
                    <a:pt x="626" y="1187"/>
                  </a:lnTo>
                  <a:lnTo>
                    <a:pt x="622" y="1194"/>
                  </a:lnTo>
                  <a:lnTo>
                    <a:pt x="617" y="1202"/>
                  </a:lnTo>
                  <a:lnTo>
                    <a:pt x="608" y="1209"/>
                  </a:lnTo>
                  <a:lnTo>
                    <a:pt x="600" y="1213"/>
                  </a:lnTo>
                  <a:lnTo>
                    <a:pt x="594" y="1216"/>
                  </a:lnTo>
                  <a:lnTo>
                    <a:pt x="592" y="1220"/>
                  </a:lnTo>
                  <a:lnTo>
                    <a:pt x="592" y="1232"/>
                  </a:lnTo>
                  <a:lnTo>
                    <a:pt x="591" y="1237"/>
                  </a:lnTo>
                  <a:lnTo>
                    <a:pt x="586" y="1240"/>
                  </a:lnTo>
                  <a:lnTo>
                    <a:pt x="581" y="1243"/>
                  </a:lnTo>
                  <a:lnTo>
                    <a:pt x="571" y="1245"/>
                  </a:lnTo>
                  <a:lnTo>
                    <a:pt x="557" y="1249"/>
                  </a:lnTo>
                  <a:lnTo>
                    <a:pt x="539" y="1254"/>
                  </a:lnTo>
                  <a:lnTo>
                    <a:pt x="520" y="1259"/>
                  </a:lnTo>
                  <a:lnTo>
                    <a:pt x="500" y="1266"/>
                  </a:lnTo>
                  <a:lnTo>
                    <a:pt x="479" y="1271"/>
                  </a:lnTo>
                  <a:lnTo>
                    <a:pt x="458" y="1278"/>
                  </a:lnTo>
                  <a:lnTo>
                    <a:pt x="439" y="1284"/>
                  </a:lnTo>
                  <a:lnTo>
                    <a:pt x="437" y="1270"/>
                  </a:lnTo>
                  <a:lnTo>
                    <a:pt x="435" y="1258"/>
                  </a:lnTo>
                  <a:lnTo>
                    <a:pt x="433" y="1247"/>
                  </a:lnTo>
                  <a:lnTo>
                    <a:pt x="428" y="1239"/>
                  </a:lnTo>
                  <a:lnTo>
                    <a:pt x="424" y="1235"/>
                  </a:lnTo>
                  <a:lnTo>
                    <a:pt x="418" y="1236"/>
                  </a:lnTo>
                  <a:lnTo>
                    <a:pt x="409" y="1240"/>
                  </a:lnTo>
                  <a:lnTo>
                    <a:pt x="399" y="1246"/>
                  </a:lnTo>
                  <a:lnTo>
                    <a:pt x="389" y="1252"/>
                  </a:lnTo>
                  <a:lnTo>
                    <a:pt x="379" y="1258"/>
                  </a:lnTo>
                  <a:lnTo>
                    <a:pt x="370" y="1260"/>
                  </a:lnTo>
                  <a:lnTo>
                    <a:pt x="361" y="1261"/>
                  </a:lnTo>
                  <a:lnTo>
                    <a:pt x="349" y="1262"/>
                  </a:lnTo>
                  <a:lnTo>
                    <a:pt x="334" y="1263"/>
                  </a:lnTo>
                  <a:lnTo>
                    <a:pt x="320" y="1263"/>
                  </a:lnTo>
                  <a:lnTo>
                    <a:pt x="308" y="1261"/>
                  </a:lnTo>
                  <a:lnTo>
                    <a:pt x="297" y="1257"/>
                  </a:lnTo>
                  <a:lnTo>
                    <a:pt x="278" y="1244"/>
                  </a:lnTo>
                  <a:lnTo>
                    <a:pt x="258" y="1232"/>
                  </a:lnTo>
                  <a:lnTo>
                    <a:pt x="236" y="1224"/>
                  </a:lnTo>
                  <a:lnTo>
                    <a:pt x="223" y="1222"/>
                  </a:lnTo>
                  <a:lnTo>
                    <a:pt x="211" y="1222"/>
                  </a:lnTo>
                  <a:lnTo>
                    <a:pt x="196" y="1220"/>
                  </a:lnTo>
                  <a:lnTo>
                    <a:pt x="182" y="1214"/>
                  </a:lnTo>
                  <a:lnTo>
                    <a:pt x="167" y="1204"/>
                  </a:lnTo>
                  <a:lnTo>
                    <a:pt x="152" y="1191"/>
                  </a:lnTo>
                  <a:lnTo>
                    <a:pt x="144" y="1178"/>
                  </a:lnTo>
                  <a:lnTo>
                    <a:pt x="138" y="1166"/>
                  </a:lnTo>
                  <a:lnTo>
                    <a:pt x="134" y="1154"/>
                  </a:lnTo>
                  <a:lnTo>
                    <a:pt x="132" y="1143"/>
                  </a:lnTo>
                  <a:lnTo>
                    <a:pt x="131" y="1135"/>
                  </a:lnTo>
                  <a:lnTo>
                    <a:pt x="127" y="1121"/>
                  </a:lnTo>
                  <a:lnTo>
                    <a:pt x="124" y="1101"/>
                  </a:lnTo>
                  <a:lnTo>
                    <a:pt x="120" y="1077"/>
                  </a:lnTo>
                  <a:lnTo>
                    <a:pt x="115" y="1051"/>
                  </a:lnTo>
                  <a:lnTo>
                    <a:pt x="110" y="1021"/>
                  </a:lnTo>
                  <a:lnTo>
                    <a:pt x="104" y="990"/>
                  </a:lnTo>
                  <a:lnTo>
                    <a:pt x="100" y="960"/>
                  </a:lnTo>
                  <a:lnTo>
                    <a:pt x="94" y="929"/>
                  </a:lnTo>
                  <a:lnTo>
                    <a:pt x="89" y="901"/>
                  </a:lnTo>
                  <a:lnTo>
                    <a:pt x="85" y="876"/>
                  </a:lnTo>
                  <a:lnTo>
                    <a:pt x="81" y="854"/>
                  </a:lnTo>
                  <a:lnTo>
                    <a:pt x="83" y="849"/>
                  </a:lnTo>
                  <a:lnTo>
                    <a:pt x="87" y="844"/>
                  </a:lnTo>
                  <a:lnTo>
                    <a:pt x="90" y="841"/>
                  </a:lnTo>
                  <a:lnTo>
                    <a:pt x="93" y="840"/>
                  </a:lnTo>
                  <a:lnTo>
                    <a:pt x="97" y="841"/>
                  </a:lnTo>
                  <a:lnTo>
                    <a:pt x="101" y="846"/>
                  </a:lnTo>
                  <a:lnTo>
                    <a:pt x="110" y="856"/>
                  </a:lnTo>
                  <a:lnTo>
                    <a:pt x="113" y="861"/>
                  </a:lnTo>
                  <a:lnTo>
                    <a:pt x="114" y="862"/>
                  </a:lnTo>
                  <a:lnTo>
                    <a:pt x="116" y="862"/>
                  </a:lnTo>
                  <a:lnTo>
                    <a:pt x="119" y="858"/>
                  </a:lnTo>
                  <a:lnTo>
                    <a:pt x="120" y="854"/>
                  </a:lnTo>
                  <a:lnTo>
                    <a:pt x="122" y="850"/>
                  </a:lnTo>
                  <a:lnTo>
                    <a:pt x="122" y="844"/>
                  </a:lnTo>
                  <a:lnTo>
                    <a:pt x="119" y="840"/>
                  </a:lnTo>
                  <a:lnTo>
                    <a:pt x="110" y="829"/>
                  </a:lnTo>
                  <a:lnTo>
                    <a:pt x="106" y="824"/>
                  </a:lnTo>
                  <a:lnTo>
                    <a:pt x="106" y="817"/>
                  </a:lnTo>
                  <a:lnTo>
                    <a:pt x="116" y="791"/>
                  </a:lnTo>
                  <a:lnTo>
                    <a:pt x="119" y="784"/>
                  </a:lnTo>
                  <a:lnTo>
                    <a:pt x="117" y="776"/>
                  </a:lnTo>
                  <a:lnTo>
                    <a:pt x="109" y="761"/>
                  </a:lnTo>
                  <a:lnTo>
                    <a:pt x="104" y="757"/>
                  </a:lnTo>
                  <a:lnTo>
                    <a:pt x="101" y="751"/>
                  </a:lnTo>
                  <a:lnTo>
                    <a:pt x="97" y="745"/>
                  </a:lnTo>
                  <a:lnTo>
                    <a:pt x="93" y="737"/>
                  </a:lnTo>
                  <a:lnTo>
                    <a:pt x="92" y="731"/>
                  </a:lnTo>
                  <a:lnTo>
                    <a:pt x="91" y="725"/>
                  </a:lnTo>
                  <a:lnTo>
                    <a:pt x="89" y="716"/>
                  </a:lnTo>
                  <a:lnTo>
                    <a:pt x="85" y="706"/>
                  </a:lnTo>
                  <a:lnTo>
                    <a:pt x="81" y="696"/>
                  </a:lnTo>
                  <a:lnTo>
                    <a:pt x="78" y="689"/>
                  </a:lnTo>
                  <a:lnTo>
                    <a:pt x="77" y="682"/>
                  </a:lnTo>
                  <a:lnTo>
                    <a:pt x="78" y="677"/>
                  </a:lnTo>
                  <a:lnTo>
                    <a:pt x="80" y="672"/>
                  </a:lnTo>
                  <a:lnTo>
                    <a:pt x="83" y="667"/>
                  </a:lnTo>
                  <a:lnTo>
                    <a:pt x="85" y="665"/>
                  </a:lnTo>
                  <a:lnTo>
                    <a:pt x="82" y="662"/>
                  </a:lnTo>
                  <a:lnTo>
                    <a:pt x="81" y="662"/>
                  </a:lnTo>
                  <a:lnTo>
                    <a:pt x="79" y="661"/>
                  </a:lnTo>
                  <a:lnTo>
                    <a:pt x="78" y="660"/>
                  </a:lnTo>
                  <a:lnTo>
                    <a:pt x="76" y="659"/>
                  </a:lnTo>
                  <a:lnTo>
                    <a:pt x="75" y="657"/>
                  </a:lnTo>
                  <a:lnTo>
                    <a:pt x="70" y="651"/>
                  </a:lnTo>
                  <a:lnTo>
                    <a:pt x="64" y="647"/>
                  </a:lnTo>
                  <a:lnTo>
                    <a:pt x="57" y="642"/>
                  </a:lnTo>
                  <a:lnTo>
                    <a:pt x="53" y="636"/>
                  </a:lnTo>
                  <a:lnTo>
                    <a:pt x="50" y="627"/>
                  </a:lnTo>
                  <a:lnTo>
                    <a:pt x="45" y="620"/>
                  </a:lnTo>
                  <a:lnTo>
                    <a:pt x="42" y="613"/>
                  </a:lnTo>
                  <a:lnTo>
                    <a:pt x="44" y="610"/>
                  </a:lnTo>
                  <a:lnTo>
                    <a:pt x="51" y="604"/>
                  </a:lnTo>
                  <a:lnTo>
                    <a:pt x="59" y="599"/>
                  </a:lnTo>
                  <a:lnTo>
                    <a:pt x="70" y="592"/>
                  </a:lnTo>
                  <a:lnTo>
                    <a:pt x="82" y="583"/>
                  </a:lnTo>
                  <a:lnTo>
                    <a:pt x="92" y="575"/>
                  </a:lnTo>
                  <a:lnTo>
                    <a:pt x="102" y="564"/>
                  </a:lnTo>
                  <a:lnTo>
                    <a:pt x="111" y="552"/>
                  </a:lnTo>
                  <a:lnTo>
                    <a:pt x="120" y="538"/>
                  </a:lnTo>
                  <a:lnTo>
                    <a:pt x="126" y="526"/>
                  </a:lnTo>
                  <a:lnTo>
                    <a:pt x="132" y="516"/>
                  </a:lnTo>
                  <a:lnTo>
                    <a:pt x="135" y="509"/>
                  </a:lnTo>
                  <a:lnTo>
                    <a:pt x="139" y="500"/>
                  </a:lnTo>
                  <a:lnTo>
                    <a:pt x="144" y="492"/>
                  </a:lnTo>
                  <a:lnTo>
                    <a:pt x="147" y="486"/>
                  </a:lnTo>
                  <a:lnTo>
                    <a:pt x="150" y="482"/>
                  </a:lnTo>
                  <a:lnTo>
                    <a:pt x="156" y="481"/>
                  </a:lnTo>
                  <a:lnTo>
                    <a:pt x="163" y="479"/>
                  </a:lnTo>
                  <a:lnTo>
                    <a:pt x="170" y="476"/>
                  </a:lnTo>
                  <a:lnTo>
                    <a:pt x="173" y="471"/>
                  </a:lnTo>
                  <a:lnTo>
                    <a:pt x="170" y="467"/>
                  </a:lnTo>
                  <a:lnTo>
                    <a:pt x="163" y="464"/>
                  </a:lnTo>
                  <a:lnTo>
                    <a:pt x="157" y="459"/>
                  </a:lnTo>
                  <a:lnTo>
                    <a:pt x="150" y="456"/>
                  </a:lnTo>
                  <a:lnTo>
                    <a:pt x="148" y="453"/>
                  </a:lnTo>
                  <a:lnTo>
                    <a:pt x="147" y="446"/>
                  </a:lnTo>
                  <a:lnTo>
                    <a:pt x="143" y="434"/>
                  </a:lnTo>
                  <a:lnTo>
                    <a:pt x="137" y="418"/>
                  </a:lnTo>
                  <a:lnTo>
                    <a:pt x="131" y="397"/>
                  </a:lnTo>
                  <a:lnTo>
                    <a:pt x="123" y="380"/>
                  </a:lnTo>
                  <a:lnTo>
                    <a:pt x="112" y="366"/>
                  </a:lnTo>
                  <a:lnTo>
                    <a:pt x="99" y="355"/>
                  </a:lnTo>
                  <a:lnTo>
                    <a:pt x="86" y="345"/>
                  </a:lnTo>
                  <a:lnTo>
                    <a:pt x="59" y="330"/>
                  </a:lnTo>
                  <a:lnTo>
                    <a:pt x="48" y="323"/>
                  </a:lnTo>
                  <a:lnTo>
                    <a:pt x="41" y="317"/>
                  </a:lnTo>
                  <a:lnTo>
                    <a:pt x="37" y="311"/>
                  </a:lnTo>
                  <a:lnTo>
                    <a:pt x="36" y="305"/>
                  </a:lnTo>
                  <a:lnTo>
                    <a:pt x="36" y="297"/>
                  </a:lnTo>
                  <a:lnTo>
                    <a:pt x="37" y="288"/>
                  </a:lnTo>
                  <a:lnTo>
                    <a:pt x="41" y="282"/>
                  </a:lnTo>
                  <a:lnTo>
                    <a:pt x="45" y="274"/>
                  </a:lnTo>
                  <a:lnTo>
                    <a:pt x="50" y="264"/>
                  </a:lnTo>
                  <a:lnTo>
                    <a:pt x="52" y="254"/>
                  </a:lnTo>
                  <a:lnTo>
                    <a:pt x="53" y="247"/>
                  </a:lnTo>
                  <a:lnTo>
                    <a:pt x="55" y="238"/>
                  </a:lnTo>
                  <a:lnTo>
                    <a:pt x="58" y="230"/>
                  </a:lnTo>
                  <a:lnTo>
                    <a:pt x="63" y="223"/>
                  </a:lnTo>
                  <a:lnTo>
                    <a:pt x="63" y="217"/>
                  </a:lnTo>
                  <a:lnTo>
                    <a:pt x="60" y="210"/>
                  </a:lnTo>
                  <a:lnTo>
                    <a:pt x="56" y="203"/>
                  </a:lnTo>
                  <a:lnTo>
                    <a:pt x="52" y="196"/>
                  </a:lnTo>
                  <a:lnTo>
                    <a:pt x="48" y="192"/>
                  </a:lnTo>
                  <a:lnTo>
                    <a:pt x="45" y="185"/>
                  </a:lnTo>
                  <a:lnTo>
                    <a:pt x="42" y="176"/>
                  </a:lnTo>
                  <a:lnTo>
                    <a:pt x="40" y="168"/>
                  </a:lnTo>
                  <a:lnTo>
                    <a:pt x="39" y="161"/>
                  </a:lnTo>
                  <a:lnTo>
                    <a:pt x="39" y="159"/>
                  </a:lnTo>
                  <a:lnTo>
                    <a:pt x="36" y="157"/>
                  </a:lnTo>
                  <a:lnTo>
                    <a:pt x="35" y="155"/>
                  </a:lnTo>
                  <a:lnTo>
                    <a:pt x="33" y="153"/>
                  </a:lnTo>
                  <a:lnTo>
                    <a:pt x="30" y="152"/>
                  </a:lnTo>
                  <a:lnTo>
                    <a:pt x="27" y="149"/>
                  </a:lnTo>
                  <a:lnTo>
                    <a:pt x="25" y="142"/>
                  </a:lnTo>
                  <a:lnTo>
                    <a:pt x="27" y="136"/>
                  </a:lnTo>
                  <a:lnTo>
                    <a:pt x="30" y="129"/>
                  </a:lnTo>
                  <a:lnTo>
                    <a:pt x="30" y="121"/>
                  </a:lnTo>
                  <a:lnTo>
                    <a:pt x="28" y="112"/>
                  </a:lnTo>
                  <a:lnTo>
                    <a:pt x="28" y="105"/>
                  </a:lnTo>
                  <a:lnTo>
                    <a:pt x="29" y="101"/>
                  </a:lnTo>
                  <a:lnTo>
                    <a:pt x="31" y="97"/>
                  </a:lnTo>
                  <a:lnTo>
                    <a:pt x="31" y="94"/>
                  </a:lnTo>
                  <a:lnTo>
                    <a:pt x="25" y="91"/>
                  </a:lnTo>
                  <a:lnTo>
                    <a:pt x="19" y="87"/>
                  </a:lnTo>
                  <a:lnTo>
                    <a:pt x="13" y="83"/>
                  </a:lnTo>
                  <a:lnTo>
                    <a:pt x="10" y="78"/>
                  </a:lnTo>
                  <a:lnTo>
                    <a:pt x="6" y="60"/>
                  </a:lnTo>
                  <a:lnTo>
                    <a:pt x="4" y="50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8"/>
                  </a:lnTo>
                  <a:lnTo>
                    <a:pt x="13" y="25"/>
                  </a:lnTo>
                  <a:lnTo>
                    <a:pt x="21" y="23"/>
                  </a:lnTo>
                  <a:lnTo>
                    <a:pt x="30" y="21"/>
                  </a:lnTo>
                  <a:lnTo>
                    <a:pt x="39" y="20"/>
                  </a:lnTo>
                  <a:lnTo>
                    <a:pt x="44" y="20"/>
                  </a:lnTo>
                  <a:lnTo>
                    <a:pt x="53" y="22"/>
                  </a:lnTo>
                  <a:lnTo>
                    <a:pt x="63" y="24"/>
                  </a:lnTo>
                  <a:lnTo>
                    <a:pt x="74" y="26"/>
                  </a:lnTo>
                  <a:lnTo>
                    <a:pt x="81" y="27"/>
                  </a:lnTo>
                  <a:lnTo>
                    <a:pt x="87" y="28"/>
                  </a:lnTo>
                  <a:lnTo>
                    <a:pt x="90" y="28"/>
                  </a:lnTo>
                  <a:lnTo>
                    <a:pt x="92" y="27"/>
                  </a:lnTo>
                  <a:lnTo>
                    <a:pt x="93" y="27"/>
                  </a:lnTo>
                  <a:lnTo>
                    <a:pt x="97" y="26"/>
                  </a:lnTo>
                  <a:lnTo>
                    <a:pt x="103" y="26"/>
                  </a:lnTo>
                  <a:lnTo>
                    <a:pt x="108" y="27"/>
                  </a:lnTo>
                  <a:lnTo>
                    <a:pt x="110" y="27"/>
                  </a:lnTo>
                  <a:lnTo>
                    <a:pt x="112" y="28"/>
                  </a:lnTo>
                  <a:lnTo>
                    <a:pt x="116" y="28"/>
                  </a:lnTo>
                  <a:lnTo>
                    <a:pt x="120" y="27"/>
                  </a:lnTo>
                  <a:lnTo>
                    <a:pt x="125" y="24"/>
                  </a:lnTo>
                  <a:lnTo>
                    <a:pt x="138" y="9"/>
                  </a:lnTo>
                  <a:lnTo>
                    <a:pt x="145" y="2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0D655A0A-1CEE-7F99-917E-9BF65727A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047" y="3760788"/>
              <a:ext cx="1050803" cy="1043946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74" y="63"/>
                </a:cxn>
                <a:cxn ang="0">
                  <a:pos x="92" y="76"/>
                </a:cxn>
                <a:cxn ang="0">
                  <a:pos x="111" y="111"/>
                </a:cxn>
                <a:cxn ang="0">
                  <a:pos x="131" y="106"/>
                </a:cxn>
                <a:cxn ang="0">
                  <a:pos x="153" y="130"/>
                </a:cxn>
                <a:cxn ang="0">
                  <a:pos x="179" y="152"/>
                </a:cxn>
                <a:cxn ang="0">
                  <a:pos x="201" y="178"/>
                </a:cxn>
                <a:cxn ang="0">
                  <a:pos x="227" y="211"/>
                </a:cxn>
                <a:cxn ang="0">
                  <a:pos x="217" y="228"/>
                </a:cxn>
                <a:cxn ang="0">
                  <a:pos x="229" y="242"/>
                </a:cxn>
                <a:cxn ang="0">
                  <a:pos x="292" y="255"/>
                </a:cxn>
                <a:cxn ang="0">
                  <a:pos x="329" y="281"/>
                </a:cxn>
                <a:cxn ang="0">
                  <a:pos x="345" y="271"/>
                </a:cxn>
                <a:cxn ang="0">
                  <a:pos x="377" y="269"/>
                </a:cxn>
                <a:cxn ang="0">
                  <a:pos x="411" y="272"/>
                </a:cxn>
                <a:cxn ang="0">
                  <a:pos x="456" y="276"/>
                </a:cxn>
                <a:cxn ang="0">
                  <a:pos x="418" y="325"/>
                </a:cxn>
                <a:cxn ang="0">
                  <a:pos x="381" y="373"/>
                </a:cxn>
                <a:cxn ang="0">
                  <a:pos x="385" y="406"/>
                </a:cxn>
                <a:cxn ang="0">
                  <a:pos x="400" y="389"/>
                </a:cxn>
                <a:cxn ang="0">
                  <a:pos x="435" y="325"/>
                </a:cxn>
                <a:cxn ang="0">
                  <a:pos x="478" y="303"/>
                </a:cxn>
                <a:cxn ang="0">
                  <a:pos x="495" y="331"/>
                </a:cxn>
                <a:cxn ang="0">
                  <a:pos x="514" y="305"/>
                </a:cxn>
                <a:cxn ang="0">
                  <a:pos x="567" y="335"/>
                </a:cxn>
                <a:cxn ang="0">
                  <a:pos x="583" y="364"/>
                </a:cxn>
                <a:cxn ang="0">
                  <a:pos x="593" y="381"/>
                </a:cxn>
                <a:cxn ang="0">
                  <a:pos x="594" y="438"/>
                </a:cxn>
                <a:cxn ang="0">
                  <a:pos x="524" y="451"/>
                </a:cxn>
                <a:cxn ang="0">
                  <a:pos x="352" y="537"/>
                </a:cxn>
                <a:cxn ang="0">
                  <a:pos x="272" y="548"/>
                </a:cxn>
                <a:cxn ang="0">
                  <a:pos x="260" y="527"/>
                </a:cxn>
                <a:cxn ang="0">
                  <a:pos x="256" y="492"/>
                </a:cxn>
                <a:cxn ang="0">
                  <a:pos x="258" y="553"/>
                </a:cxn>
                <a:cxn ang="0">
                  <a:pos x="259" y="609"/>
                </a:cxn>
                <a:cxn ang="0">
                  <a:pos x="211" y="585"/>
                </a:cxn>
                <a:cxn ang="0">
                  <a:pos x="170" y="591"/>
                </a:cxn>
                <a:cxn ang="0">
                  <a:pos x="153" y="585"/>
                </a:cxn>
                <a:cxn ang="0">
                  <a:pos x="135" y="548"/>
                </a:cxn>
                <a:cxn ang="0">
                  <a:pos x="132" y="574"/>
                </a:cxn>
                <a:cxn ang="0">
                  <a:pos x="111" y="528"/>
                </a:cxn>
                <a:cxn ang="0">
                  <a:pos x="78" y="510"/>
                </a:cxn>
                <a:cxn ang="0">
                  <a:pos x="50" y="460"/>
                </a:cxn>
                <a:cxn ang="0">
                  <a:pos x="61" y="436"/>
                </a:cxn>
                <a:cxn ang="0">
                  <a:pos x="76" y="419"/>
                </a:cxn>
                <a:cxn ang="0">
                  <a:pos x="79" y="389"/>
                </a:cxn>
                <a:cxn ang="0">
                  <a:pos x="161" y="392"/>
                </a:cxn>
                <a:cxn ang="0">
                  <a:pos x="201" y="360"/>
                </a:cxn>
                <a:cxn ang="0">
                  <a:pos x="183" y="310"/>
                </a:cxn>
                <a:cxn ang="0">
                  <a:pos x="150" y="289"/>
                </a:cxn>
                <a:cxn ang="0">
                  <a:pos x="131" y="233"/>
                </a:cxn>
                <a:cxn ang="0">
                  <a:pos x="113" y="175"/>
                </a:cxn>
                <a:cxn ang="0">
                  <a:pos x="81" y="160"/>
                </a:cxn>
                <a:cxn ang="0">
                  <a:pos x="84" y="108"/>
                </a:cxn>
                <a:cxn ang="0">
                  <a:pos x="69" y="109"/>
                </a:cxn>
                <a:cxn ang="0">
                  <a:pos x="43" y="97"/>
                </a:cxn>
                <a:cxn ang="0">
                  <a:pos x="44" y="70"/>
                </a:cxn>
                <a:cxn ang="0">
                  <a:pos x="10" y="33"/>
                </a:cxn>
              </a:cxnLst>
              <a:rect l="0" t="0" r="r" b="b"/>
              <a:pathLst>
                <a:path w="613" h="609">
                  <a:moveTo>
                    <a:pt x="5" y="0"/>
                  </a:moveTo>
                  <a:lnTo>
                    <a:pt x="6" y="1"/>
                  </a:lnTo>
                  <a:lnTo>
                    <a:pt x="10" y="8"/>
                  </a:lnTo>
                  <a:lnTo>
                    <a:pt x="17" y="17"/>
                  </a:lnTo>
                  <a:lnTo>
                    <a:pt x="24" y="24"/>
                  </a:lnTo>
                  <a:lnTo>
                    <a:pt x="31" y="30"/>
                  </a:lnTo>
                  <a:lnTo>
                    <a:pt x="38" y="36"/>
                  </a:lnTo>
                  <a:lnTo>
                    <a:pt x="44" y="42"/>
                  </a:lnTo>
                  <a:lnTo>
                    <a:pt x="52" y="47"/>
                  </a:lnTo>
                  <a:lnTo>
                    <a:pt x="58" y="52"/>
                  </a:lnTo>
                  <a:lnTo>
                    <a:pt x="61" y="55"/>
                  </a:lnTo>
                  <a:lnTo>
                    <a:pt x="62" y="56"/>
                  </a:lnTo>
                  <a:lnTo>
                    <a:pt x="64" y="57"/>
                  </a:lnTo>
                  <a:lnTo>
                    <a:pt x="67" y="59"/>
                  </a:lnTo>
                  <a:lnTo>
                    <a:pt x="70" y="61"/>
                  </a:lnTo>
                  <a:lnTo>
                    <a:pt x="74" y="63"/>
                  </a:lnTo>
                  <a:lnTo>
                    <a:pt x="76" y="64"/>
                  </a:lnTo>
                  <a:lnTo>
                    <a:pt x="77" y="66"/>
                  </a:lnTo>
                  <a:lnTo>
                    <a:pt x="80" y="69"/>
                  </a:lnTo>
                  <a:lnTo>
                    <a:pt x="84" y="70"/>
                  </a:lnTo>
                  <a:lnTo>
                    <a:pt x="86" y="72"/>
                  </a:lnTo>
                  <a:lnTo>
                    <a:pt x="89" y="73"/>
                  </a:lnTo>
                  <a:lnTo>
                    <a:pt x="91" y="74"/>
                  </a:lnTo>
                  <a:lnTo>
                    <a:pt x="92" y="76"/>
                  </a:lnTo>
                  <a:lnTo>
                    <a:pt x="95" y="79"/>
                  </a:lnTo>
                  <a:lnTo>
                    <a:pt x="108" y="86"/>
                  </a:lnTo>
                  <a:lnTo>
                    <a:pt x="113" y="89"/>
                  </a:lnTo>
                  <a:lnTo>
                    <a:pt x="114" y="93"/>
                  </a:lnTo>
                  <a:lnTo>
                    <a:pt x="114" y="100"/>
                  </a:lnTo>
                  <a:lnTo>
                    <a:pt x="112" y="106"/>
                  </a:lnTo>
                  <a:lnTo>
                    <a:pt x="111" y="110"/>
                  </a:lnTo>
                  <a:lnTo>
                    <a:pt x="111" y="111"/>
                  </a:lnTo>
                  <a:lnTo>
                    <a:pt x="112" y="112"/>
                  </a:lnTo>
                  <a:lnTo>
                    <a:pt x="114" y="111"/>
                  </a:lnTo>
                  <a:lnTo>
                    <a:pt x="116" y="111"/>
                  </a:lnTo>
                  <a:lnTo>
                    <a:pt x="121" y="109"/>
                  </a:lnTo>
                  <a:lnTo>
                    <a:pt x="123" y="107"/>
                  </a:lnTo>
                  <a:lnTo>
                    <a:pt x="125" y="107"/>
                  </a:lnTo>
                  <a:lnTo>
                    <a:pt x="127" y="106"/>
                  </a:lnTo>
                  <a:lnTo>
                    <a:pt x="131" y="106"/>
                  </a:lnTo>
                  <a:lnTo>
                    <a:pt x="134" y="109"/>
                  </a:lnTo>
                  <a:lnTo>
                    <a:pt x="134" y="111"/>
                  </a:lnTo>
                  <a:lnTo>
                    <a:pt x="136" y="120"/>
                  </a:lnTo>
                  <a:lnTo>
                    <a:pt x="137" y="123"/>
                  </a:lnTo>
                  <a:lnTo>
                    <a:pt x="139" y="125"/>
                  </a:lnTo>
                  <a:lnTo>
                    <a:pt x="143" y="127"/>
                  </a:lnTo>
                  <a:lnTo>
                    <a:pt x="149" y="127"/>
                  </a:lnTo>
                  <a:lnTo>
                    <a:pt x="153" y="130"/>
                  </a:lnTo>
                  <a:lnTo>
                    <a:pt x="156" y="133"/>
                  </a:lnTo>
                  <a:lnTo>
                    <a:pt x="164" y="136"/>
                  </a:lnTo>
                  <a:lnTo>
                    <a:pt x="169" y="137"/>
                  </a:lnTo>
                  <a:lnTo>
                    <a:pt x="176" y="142"/>
                  </a:lnTo>
                  <a:lnTo>
                    <a:pt x="177" y="144"/>
                  </a:lnTo>
                  <a:lnTo>
                    <a:pt x="178" y="147"/>
                  </a:lnTo>
                  <a:lnTo>
                    <a:pt x="179" y="149"/>
                  </a:lnTo>
                  <a:lnTo>
                    <a:pt x="179" y="152"/>
                  </a:lnTo>
                  <a:lnTo>
                    <a:pt x="180" y="156"/>
                  </a:lnTo>
                  <a:lnTo>
                    <a:pt x="184" y="160"/>
                  </a:lnTo>
                  <a:lnTo>
                    <a:pt x="189" y="161"/>
                  </a:lnTo>
                  <a:lnTo>
                    <a:pt x="191" y="161"/>
                  </a:lnTo>
                  <a:lnTo>
                    <a:pt x="195" y="170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201" y="178"/>
                  </a:lnTo>
                  <a:lnTo>
                    <a:pt x="212" y="176"/>
                  </a:lnTo>
                  <a:lnTo>
                    <a:pt x="218" y="177"/>
                  </a:lnTo>
                  <a:lnTo>
                    <a:pt x="224" y="181"/>
                  </a:lnTo>
                  <a:lnTo>
                    <a:pt x="230" y="199"/>
                  </a:lnTo>
                  <a:lnTo>
                    <a:pt x="231" y="206"/>
                  </a:lnTo>
                  <a:lnTo>
                    <a:pt x="231" y="209"/>
                  </a:lnTo>
                  <a:lnTo>
                    <a:pt x="229" y="211"/>
                  </a:lnTo>
                  <a:lnTo>
                    <a:pt x="227" y="211"/>
                  </a:lnTo>
                  <a:lnTo>
                    <a:pt x="225" y="210"/>
                  </a:lnTo>
                  <a:lnTo>
                    <a:pt x="223" y="210"/>
                  </a:lnTo>
                  <a:lnTo>
                    <a:pt x="219" y="209"/>
                  </a:lnTo>
                  <a:lnTo>
                    <a:pt x="217" y="209"/>
                  </a:lnTo>
                  <a:lnTo>
                    <a:pt x="215" y="211"/>
                  </a:lnTo>
                  <a:lnTo>
                    <a:pt x="215" y="215"/>
                  </a:lnTo>
                  <a:lnTo>
                    <a:pt x="217" y="226"/>
                  </a:lnTo>
                  <a:lnTo>
                    <a:pt x="217" y="228"/>
                  </a:lnTo>
                  <a:lnTo>
                    <a:pt x="218" y="229"/>
                  </a:lnTo>
                  <a:lnTo>
                    <a:pt x="221" y="229"/>
                  </a:lnTo>
                  <a:lnTo>
                    <a:pt x="222" y="231"/>
                  </a:lnTo>
                  <a:lnTo>
                    <a:pt x="229" y="231"/>
                  </a:lnTo>
                  <a:lnTo>
                    <a:pt x="231" y="232"/>
                  </a:lnTo>
                  <a:lnTo>
                    <a:pt x="234" y="234"/>
                  </a:lnTo>
                  <a:lnTo>
                    <a:pt x="234" y="237"/>
                  </a:lnTo>
                  <a:lnTo>
                    <a:pt x="229" y="242"/>
                  </a:lnTo>
                  <a:lnTo>
                    <a:pt x="230" y="243"/>
                  </a:lnTo>
                  <a:lnTo>
                    <a:pt x="235" y="244"/>
                  </a:lnTo>
                  <a:lnTo>
                    <a:pt x="247" y="244"/>
                  </a:lnTo>
                  <a:lnTo>
                    <a:pt x="250" y="246"/>
                  </a:lnTo>
                  <a:lnTo>
                    <a:pt x="256" y="250"/>
                  </a:lnTo>
                  <a:lnTo>
                    <a:pt x="264" y="254"/>
                  </a:lnTo>
                  <a:lnTo>
                    <a:pt x="283" y="254"/>
                  </a:lnTo>
                  <a:lnTo>
                    <a:pt x="292" y="255"/>
                  </a:lnTo>
                  <a:lnTo>
                    <a:pt x="299" y="256"/>
                  </a:lnTo>
                  <a:lnTo>
                    <a:pt x="304" y="259"/>
                  </a:lnTo>
                  <a:lnTo>
                    <a:pt x="307" y="267"/>
                  </a:lnTo>
                  <a:lnTo>
                    <a:pt x="310" y="277"/>
                  </a:lnTo>
                  <a:lnTo>
                    <a:pt x="313" y="284"/>
                  </a:lnTo>
                  <a:lnTo>
                    <a:pt x="313" y="287"/>
                  </a:lnTo>
                  <a:lnTo>
                    <a:pt x="318" y="287"/>
                  </a:lnTo>
                  <a:lnTo>
                    <a:pt x="329" y="281"/>
                  </a:lnTo>
                  <a:lnTo>
                    <a:pt x="330" y="280"/>
                  </a:lnTo>
                  <a:lnTo>
                    <a:pt x="331" y="278"/>
                  </a:lnTo>
                  <a:lnTo>
                    <a:pt x="334" y="274"/>
                  </a:lnTo>
                  <a:lnTo>
                    <a:pt x="336" y="272"/>
                  </a:lnTo>
                  <a:lnTo>
                    <a:pt x="339" y="271"/>
                  </a:lnTo>
                  <a:lnTo>
                    <a:pt x="341" y="270"/>
                  </a:lnTo>
                  <a:lnTo>
                    <a:pt x="343" y="270"/>
                  </a:lnTo>
                  <a:lnTo>
                    <a:pt x="345" y="271"/>
                  </a:lnTo>
                  <a:lnTo>
                    <a:pt x="350" y="276"/>
                  </a:lnTo>
                  <a:lnTo>
                    <a:pt x="353" y="274"/>
                  </a:lnTo>
                  <a:lnTo>
                    <a:pt x="357" y="271"/>
                  </a:lnTo>
                  <a:lnTo>
                    <a:pt x="363" y="268"/>
                  </a:lnTo>
                  <a:lnTo>
                    <a:pt x="368" y="266"/>
                  </a:lnTo>
                  <a:lnTo>
                    <a:pt x="372" y="266"/>
                  </a:lnTo>
                  <a:lnTo>
                    <a:pt x="374" y="267"/>
                  </a:lnTo>
                  <a:lnTo>
                    <a:pt x="377" y="269"/>
                  </a:lnTo>
                  <a:lnTo>
                    <a:pt x="378" y="272"/>
                  </a:lnTo>
                  <a:lnTo>
                    <a:pt x="383" y="277"/>
                  </a:lnTo>
                  <a:lnTo>
                    <a:pt x="384" y="279"/>
                  </a:lnTo>
                  <a:lnTo>
                    <a:pt x="388" y="279"/>
                  </a:lnTo>
                  <a:lnTo>
                    <a:pt x="395" y="278"/>
                  </a:lnTo>
                  <a:lnTo>
                    <a:pt x="401" y="276"/>
                  </a:lnTo>
                  <a:lnTo>
                    <a:pt x="407" y="274"/>
                  </a:lnTo>
                  <a:lnTo>
                    <a:pt x="411" y="272"/>
                  </a:lnTo>
                  <a:lnTo>
                    <a:pt x="422" y="266"/>
                  </a:lnTo>
                  <a:lnTo>
                    <a:pt x="425" y="266"/>
                  </a:lnTo>
                  <a:lnTo>
                    <a:pt x="430" y="267"/>
                  </a:lnTo>
                  <a:lnTo>
                    <a:pt x="436" y="266"/>
                  </a:lnTo>
                  <a:lnTo>
                    <a:pt x="445" y="266"/>
                  </a:lnTo>
                  <a:lnTo>
                    <a:pt x="452" y="267"/>
                  </a:lnTo>
                  <a:lnTo>
                    <a:pt x="456" y="270"/>
                  </a:lnTo>
                  <a:lnTo>
                    <a:pt x="456" y="276"/>
                  </a:lnTo>
                  <a:lnTo>
                    <a:pt x="453" y="282"/>
                  </a:lnTo>
                  <a:lnTo>
                    <a:pt x="441" y="294"/>
                  </a:lnTo>
                  <a:lnTo>
                    <a:pt x="435" y="299"/>
                  </a:lnTo>
                  <a:lnTo>
                    <a:pt x="433" y="303"/>
                  </a:lnTo>
                  <a:lnTo>
                    <a:pt x="431" y="308"/>
                  </a:lnTo>
                  <a:lnTo>
                    <a:pt x="429" y="315"/>
                  </a:lnTo>
                  <a:lnTo>
                    <a:pt x="423" y="321"/>
                  </a:lnTo>
                  <a:lnTo>
                    <a:pt x="418" y="325"/>
                  </a:lnTo>
                  <a:lnTo>
                    <a:pt x="415" y="329"/>
                  </a:lnTo>
                  <a:lnTo>
                    <a:pt x="414" y="334"/>
                  </a:lnTo>
                  <a:lnTo>
                    <a:pt x="412" y="340"/>
                  </a:lnTo>
                  <a:lnTo>
                    <a:pt x="407" y="350"/>
                  </a:lnTo>
                  <a:lnTo>
                    <a:pt x="399" y="359"/>
                  </a:lnTo>
                  <a:lnTo>
                    <a:pt x="389" y="368"/>
                  </a:lnTo>
                  <a:lnTo>
                    <a:pt x="385" y="371"/>
                  </a:lnTo>
                  <a:lnTo>
                    <a:pt x="381" y="373"/>
                  </a:lnTo>
                  <a:lnTo>
                    <a:pt x="380" y="374"/>
                  </a:lnTo>
                  <a:lnTo>
                    <a:pt x="379" y="376"/>
                  </a:lnTo>
                  <a:lnTo>
                    <a:pt x="379" y="380"/>
                  </a:lnTo>
                  <a:lnTo>
                    <a:pt x="380" y="382"/>
                  </a:lnTo>
                  <a:lnTo>
                    <a:pt x="383" y="384"/>
                  </a:lnTo>
                  <a:lnTo>
                    <a:pt x="386" y="392"/>
                  </a:lnTo>
                  <a:lnTo>
                    <a:pt x="386" y="399"/>
                  </a:lnTo>
                  <a:lnTo>
                    <a:pt x="385" y="406"/>
                  </a:lnTo>
                  <a:lnTo>
                    <a:pt x="385" y="408"/>
                  </a:lnTo>
                  <a:lnTo>
                    <a:pt x="388" y="408"/>
                  </a:lnTo>
                  <a:lnTo>
                    <a:pt x="390" y="407"/>
                  </a:lnTo>
                  <a:lnTo>
                    <a:pt x="391" y="405"/>
                  </a:lnTo>
                  <a:lnTo>
                    <a:pt x="394" y="402"/>
                  </a:lnTo>
                  <a:lnTo>
                    <a:pt x="395" y="398"/>
                  </a:lnTo>
                  <a:lnTo>
                    <a:pt x="397" y="393"/>
                  </a:lnTo>
                  <a:lnTo>
                    <a:pt x="400" y="389"/>
                  </a:lnTo>
                  <a:lnTo>
                    <a:pt x="408" y="381"/>
                  </a:lnTo>
                  <a:lnTo>
                    <a:pt x="412" y="374"/>
                  </a:lnTo>
                  <a:lnTo>
                    <a:pt x="417" y="367"/>
                  </a:lnTo>
                  <a:lnTo>
                    <a:pt x="419" y="357"/>
                  </a:lnTo>
                  <a:lnTo>
                    <a:pt x="421" y="348"/>
                  </a:lnTo>
                  <a:lnTo>
                    <a:pt x="425" y="339"/>
                  </a:lnTo>
                  <a:lnTo>
                    <a:pt x="432" y="329"/>
                  </a:lnTo>
                  <a:lnTo>
                    <a:pt x="435" y="325"/>
                  </a:lnTo>
                  <a:lnTo>
                    <a:pt x="440" y="317"/>
                  </a:lnTo>
                  <a:lnTo>
                    <a:pt x="444" y="311"/>
                  </a:lnTo>
                  <a:lnTo>
                    <a:pt x="448" y="307"/>
                  </a:lnTo>
                  <a:lnTo>
                    <a:pt x="454" y="304"/>
                  </a:lnTo>
                  <a:lnTo>
                    <a:pt x="467" y="297"/>
                  </a:lnTo>
                  <a:lnTo>
                    <a:pt x="470" y="299"/>
                  </a:lnTo>
                  <a:lnTo>
                    <a:pt x="475" y="300"/>
                  </a:lnTo>
                  <a:lnTo>
                    <a:pt x="478" y="303"/>
                  </a:lnTo>
                  <a:lnTo>
                    <a:pt x="481" y="305"/>
                  </a:lnTo>
                  <a:lnTo>
                    <a:pt x="483" y="308"/>
                  </a:lnTo>
                  <a:lnTo>
                    <a:pt x="486" y="314"/>
                  </a:lnTo>
                  <a:lnTo>
                    <a:pt x="486" y="327"/>
                  </a:lnTo>
                  <a:lnTo>
                    <a:pt x="488" y="331"/>
                  </a:lnTo>
                  <a:lnTo>
                    <a:pt x="490" y="333"/>
                  </a:lnTo>
                  <a:lnTo>
                    <a:pt x="492" y="333"/>
                  </a:lnTo>
                  <a:lnTo>
                    <a:pt x="495" y="331"/>
                  </a:lnTo>
                  <a:lnTo>
                    <a:pt x="498" y="329"/>
                  </a:lnTo>
                  <a:lnTo>
                    <a:pt x="500" y="328"/>
                  </a:lnTo>
                  <a:lnTo>
                    <a:pt x="502" y="324"/>
                  </a:lnTo>
                  <a:lnTo>
                    <a:pt x="502" y="321"/>
                  </a:lnTo>
                  <a:lnTo>
                    <a:pt x="503" y="316"/>
                  </a:lnTo>
                  <a:lnTo>
                    <a:pt x="504" y="311"/>
                  </a:lnTo>
                  <a:lnTo>
                    <a:pt x="509" y="306"/>
                  </a:lnTo>
                  <a:lnTo>
                    <a:pt x="514" y="305"/>
                  </a:lnTo>
                  <a:lnTo>
                    <a:pt x="523" y="306"/>
                  </a:lnTo>
                  <a:lnTo>
                    <a:pt x="534" y="310"/>
                  </a:lnTo>
                  <a:lnTo>
                    <a:pt x="556" y="318"/>
                  </a:lnTo>
                  <a:lnTo>
                    <a:pt x="571" y="326"/>
                  </a:lnTo>
                  <a:lnTo>
                    <a:pt x="572" y="327"/>
                  </a:lnTo>
                  <a:lnTo>
                    <a:pt x="571" y="329"/>
                  </a:lnTo>
                  <a:lnTo>
                    <a:pt x="571" y="330"/>
                  </a:lnTo>
                  <a:lnTo>
                    <a:pt x="567" y="335"/>
                  </a:lnTo>
                  <a:lnTo>
                    <a:pt x="565" y="337"/>
                  </a:lnTo>
                  <a:lnTo>
                    <a:pt x="565" y="338"/>
                  </a:lnTo>
                  <a:lnTo>
                    <a:pt x="567" y="339"/>
                  </a:lnTo>
                  <a:lnTo>
                    <a:pt x="573" y="342"/>
                  </a:lnTo>
                  <a:lnTo>
                    <a:pt x="576" y="346"/>
                  </a:lnTo>
                  <a:lnTo>
                    <a:pt x="576" y="347"/>
                  </a:lnTo>
                  <a:lnTo>
                    <a:pt x="579" y="355"/>
                  </a:lnTo>
                  <a:lnTo>
                    <a:pt x="583" y="364"/>
                  </a:lnTo>
                  <a:lnTo>
                    <a:pt x="585" y="369"/>
                  </a:lnTo>
                  <a:lnTo>
                    <a:pt x="585" y="371"/>
                  </a:lnTo>
                  <a:lnTo>
                    <a:pt x="584" y="372"/>
                  </a:lnTo>
                  <a:lnTo>
                    <a:pt x="584" y="374"/>
                  </a:lnTo>
                  <a:lnTo>
                    <a:pt x="583" y="375"/>
                  </a:lnTo>
                  <a:lnTo>
                    <a:pt x="583" y="378"/>
                  </a:lnTo>
                  <a:lnTo>
                    <a:pt x="585" y="380"/>
                  </a:lnTo>
                  <a:lnTo>
                    <a:pt x="593" y="381"/>
                  </a:lnTo>
                  <a:lnTo>
                    <a:pt x="608" y="381"/>
                  </a:lnTo>
                  <a:lnTo>
                    <a:pt x="611" y="383"/>
                  </a:lnTo>
                  <a:lnTo>
                    <a:pt x="613" y="387"/>
                  </a:lnTo>
                  <a:lnTo>
                    <a:pt x="611" y="394"/>
                  </a:lnTo>
                  <a:lnTo>
                    <a:pt x="607" y="407"/>
                  </a:lnTo>
                  <a:lnTo>
                    <a:pt x="603" y="417"/>
                  </a:lnTo>
                  <a:lnTo>
                    <a:pt x="598" y="428"/>
                  </a:lnTo>
                  <a:lnTo>
                    <a:pt x="594" y="438"/>
                  </a:lnTo>
                  <a:lnTo>
                    <a:pt x="592" y="448"/>
                  </a:lnTo>
                  <a:lnTo>
                    <a:pt x="587" y="460"/>
                  </a:lnTo>
                  <a:lnTo>
                    <a:pt x="579" y="467"/>
                  </a:lnTo>
                  <a:lnTo>
                    <a:pt x="560" y="432"/>
                  </a:lnTo>
                  <a:lnTo>
                    <a:pt x="558" y="433"/>
                  </a:lnTo>
                  <a:lnTo>
                    <a:pt x="550" y="438"/>
                  </a:lnTo>
                  <a:lnTo>
                    <a:pt x="538" y="443"/>
                  </a:lnTo>
                  <a:lnTo>
                    <a:pt x="524" y="451"/>
                  </a:lnTo>
                  <a:lnTo>
                    <a:pt x="506" y="460"/>
                  </a:lnTo>
                  <a:lnTo>
                    <a:pt x="486" y="470"/>
                  </a:lnTo>
                  <a:lnTo>
                    <a:pt x="464" y="481"/>
                  </a:lnTo>
                  <a:lnTo>
                    <a:pt x="441" y="493"/>
                  </a:lnTo>
                  <a:lnTo>
                    <a:pt x="418" y="504"/>
                  </a:lnTo>
                  <a:lnTo>
                    <a:pt x="395" y="516"/>
                  </a:lnTo>
                  <a:lnTo>
                    <a:pt x="373" y="527"/>
                  </a:lnTo>
                  <a:lnTo>
                    <a:pt x="352" y="537"/>
                  </a:lnTo>
                  <a:lnTo>
                    <a:pt x="333" y="545"/>
                  </a:lnTo>
                  <a:lnTo>
                    <a:pt x="317" y="553"/>
                  </a:lnTo>
                  <a:lnTo>
                    <a:pt x="304" y="559"/>
                  </a:lnTo>
                  <a:lnTo>
                    <a:pt x="295" y="563"/>
                  </a:lnTo>
                  <a:lnTo>
                    <a:pt x="291" y="564"/>
                  </a:lnTo>
                  <a:lnTo>
                    <a:pt x="284" y="561"/>
                  </a:lnTo>
                  <a:lnTo>
                    <a:pt x="277" y="554"/>
                  </a:lnTo>
                  <a:lnTo>
                    <a:pt x="272" y="548"/>
                  </a:lnTo>
                  <a:lnTo>
                    <a:pt x="268" y="543"/>
                  </a:lnTo>
                  <a:lnTo>
                    <a:pt x="265" y="542"/>
                  </a:lnTo>
                  <a:lnTo>
                    <a:pt x="263" y="540"/>
                  </a:lnTo>
                  <a:lnTo>
                    <a:pt x="261" y="537"/>
                  </a:lnTo>
                  <a:lnTo>
                    <a:pt x="260" y="534"/>
                  </a:lnTo>
                  <a:lnTo>
                    <a:pt x="259" y="531"/>
                  </a:lnTo>
                  <a:lnTo>
                    <a:pt x="259" y="529"/>
                  </a:lnTo>
                  <a:lnTo>
                    <a:pt x="260" y="527"/>
                  </a:lnTo>
                  <a:lnTo>
                    <a:pt x="262" y="525"/>
                  </a:lnTo>
                  <a:lnTo>
                    <a:pt x="264" y="523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0"/>
                  </a:lnTo>
                  <a:lnTo>
                    <a:pt x="262" y="503"/>
                  </a:lnTo>
                  <a:lnTo>
                    <a:pt x="259" y="496"/>
                  </a:lnTo>
                  <a:lnTo>
                    <a:pt x="256" y="492"/>
                  </a:lnTo>
                  <a:lnTo>
                    <a:pt x="252" y="491"/>
                  </a:lnTo>
                  <a:lnTo>
                    <a:pt x="248" y="495"/>
                  </a:lnTo>
                  <a:lnTo>
                    <a:pt x="242" y="501"/>
                  </a:lnTo>
                  <a:lnTo>
                    <a:pt x="239" y="509"/>
                  </a:lnTo>
                  <a:lnTo>
                    <a:pt x="240" y="518"/>
                  </a:lnTo>
                  <a:lnTo>
                    <a:pt x="248" y="533"/>
                  </a:lnTo>
                  <a:lnTo>
                    <a:pt x="253" y="543"/>
                  </a:lnTo>
                  <a:lnTo>
                    <a:pt x="258" y="553"/>
                  </a:lnTo>
                  <a:lnTo>
                    <a:pt x="262" y="562"/>
                  </a:lnTo>
                  <a:lnTo>
                    <a:pt x="265" y="569"/>
                  </a:lnTo>
                  <a:lnTo>
                    <a:pt x="265" y="575"/>
                  </a:lnTo>
                  <a:lnTo>
                    <a:pt x="264" y="580"/>
                  </a:lnTo>
                  <a:lnTo>
                    <a:pt x="263" y="588"/>
                  </a:lnTo>
                  <a:lnTo>
                    <a:pt x="262" y="597"/>
                  </a:lnTo>
                  <a:lnTo>
                    <a:pt x="261" y="604"/>
                  </a:lnTo>
                  <a:lnTo>
                    <a:pt x="259" y="609"/>
                  </a:lnTo>
                  <a:lnTo>
                    <a:pt x="256" y="609"/>
                  </a:lnTo>
                  <a:lnTo>
                    <a:pt x="250" y="605"/>
                  </a:lnTo>
                  <a:lnTo>
                    <a:pt x="244" y="599"/>
                  </a:lnTo>
                  <a:lnTo>
                    <a:pt x="236" y="593"/>
                  </a:lnTo>
                  <a:lnTo>
                    <a:pt x="229" y="586"/>
                  </a:lnTo>
                  <a:lnTo>
                    <a:pt x="222" y="583"/>
                  </a:lnTo>
                  <a:lnTo>
                    <a:pt x="216" y="582"/>
                  </a:lnTo>
                  <a:lnTo>
                    <a:pt x="211" y="585"/>
                  </a:lnTo>
                  <a:lnTo>
                    <a:pt x="198" y="596"/>
                  </a:lnTo>
                  <a:lnTo>
                    <a:pt x="192" y="600"/>
                  </a:lnTo>
                  <a:lnTo>
                    <a:pt x="187" y="601"/>
                  </a:lnTo>
                  <a:lnTo>
                    <a:pt x="180" y="597"/>
                  </a:lnTo>
                  <a:lnTo>
                    <a:pt x="178" y="595"/>
                  </a:lnTo>
                  <a:lnTo>
                    <a:pt x="175" y="593"/>
                  </a:lnTo>
                  <a:lnTo>
                    <a:pt x="172" y="591"/>
                  </a:lnTo>
                  <a:lnTo>
                    <a:pt x="170" y="591"/>
                  </a:lnTo>
                  <a:lnTo>
                    <a:pt x="167" y="595"/>
                  </a:lnTo>
                  <a:lnTo>
                    <a:pt x="166" y="597"/>
                  </a:lnTo>
                  <a:lnTo>
                    <a:pt x="161" y="601"/>
                  </a:lnTo>
                  <a:lnTo>
                    <a:pt x="159" y="602"/>
                  </a:lnTo>
                  <a:lnTo>
                    <a:pt x="157" y="602"/>
                  </a:lnTo>
                  <a:lnTo>
                    <a:pt x="155" y="601"/>
                  </a:lnTo>
                  <a:lnTo>
                    <a:pt x="154" y="596"/>
                  </a:lnTo>
                  <a:lnTo>
                    <a:pt x="153" y="585"/>
                  </a:lnTo>
                  <a:lnTo>
                    <a:pt x="153" y="573"/>
                  </a:lnTo>
                  <a:lnTo>
                    <a:pt x="152" y="560"/>
                  </a:lnTo>
                  <a:lnTo>
                    <a:pt x="150" y="550"/>
                  </a:lnTo>
                  <a:lnTo>
                    <a:pt x="149" y="545"/>
                  </a:lnTo>
                  <a:lnTo>
                    <a:pt x="147" y="544"/>
                  </a:lnTo>
                  <a:lnTo>
                    <a:pt x="142" y="544"/>
                  </a:lnTo>
                  <a:lnTo>
                    <a:pt x="138" y="545"/>
                  </a:lnTo>
                  <a:lnTo>
                    <a:pt x="135" y="548"/>
                  </a:lnTo>
                  <a:lnTo>
                    <a:pt x="133" y="549"/>
                  </a:lnTo>
                  <a:lnTo>
                    <a:pt x="132" y="551"/>
                  </a:lnTo>
                  <a:lnTo>
                    <a:pt x="132" y="553"/>
                  </a:lnTo>
                  <a:lnTo>
                    <a:pt x="133" y="556"/>
                  </a:lnTo>
                  <a:lnTo>
                    <a:pt x="136" y="563"/>
                  </a:lnTo>
                  <a:lnTo>
                    <a:pt x="137" y="568"/>
                  </a:lnTo>
                  <a:lnTo>
                    <a:pt x="136" y="573"/>
                  </a:lnTo>
                  <a:lnTo>
                    <a:pt x="132" y="574"/>
                  </a:lnTo>
                  <a:lnTo>
                    <a:pt x="120" y="574"/>
                  </a:lnTo>
                  <a:lnTo>
                    <a:pt x="115" y="572"/>
                  </a:lnTo>
                  <a:lnTo>
                    <a:pt x="113" y="565"/>
                  </a:lnTo>
                  <a:lnTo>
                    <a:pt x="113" y="557"/>
                  </a:lnTo>
                  <a:lnTo>
                    <a:pt x="114" y="549"/>
                  </a:lnTo>
                  <a:lnTo>
                    <a:pt x="115" y="541"/>
                  </a:lnTo>
                  <a:lnTo>
                    <a:pt x="114" y="533"/>
                  </a:lnTo>
                  <a:lnTo>
                    <a:pt x="111" y="528"/>
                  </a:lnTo>
                  <a:lnTo>
                    <a:pt x="101" y="518"/>
                  </a:lnTo>
                  <a:lnTo>
                    <a:pt x="97" y="516"/>
                  </a:lnTo>
                  <a:lnTo>
                    <a:pt x="91" y="517"/>
                  </a:lnTo>
                  <a:lnTo>
                    <a:pt x="88" y="518"/>
                  </a:lnTo>
                  <a:lnTo>
                    <a:pt x="86" y="519"/>
                  </a:lnTo>
                  <a:lnTo>
                    <a:pt x="81" y="519"/>
                  </a:lnTo>
                  <a:lnTo>
                    <a:pt x="79" y="515"/>
                  </a:lnTo>
                  <a:lnTo>
                    <a:pt x="78" y="510"/>
                  </a:lnTo>
                  <a:lnTo>
                    <a:pt x="75" y="505"/>
                  </a:lnTo>
                  <a:lnTo>
                    <a:pt x="69" y="501"/>
                  </a:lnTo>
                  <a:lnTo>
                    <a:pt x="64" y="499"/>
                  </a:lnTo>
                  <a:lnTo>
                    <a:pt x="58" y="496"/>
                  </a:lnTo>
                  <a:lnTo>
                    <a:pt x="57" y="491"/>
                  </a:lnTo>
                  <a:lnTo>
                    <a:pt x="57" y="481"/>
                  </a:lnTo>
                  <a:lnTo>
                    <a:pt x="56" y="471"/>
                  </a:lnTo>
                  <a:lnTo>
                    <a:pt x="50" y="460"/>
                  </a:lnTo>
                  <a:lnTo>
                    <a:pt x="49" y="455"/>
                  </a:lnTo>
                  <a:lnTo>
                    <a:pt x="51" y="453"/>
                  </a:lnTo>
                  <a:lnTo>
                    <a:pt x="55" y="452"/>
                  </a:lnTo>
                  <a:lnTo>
                    <a:pt x="61" y="452"/>
                  </a:lnTo>
                  <a:lnTo>
                    <a:pt x="69" y="450"/>
                  </a:lnTo>
                  <a:lnTo>
                    <a:pt x="69" y="447"/>
                  </a:lnTo>
                  <a:lnTo>
                    <a:pt x="67" y="442"/>
                  </a:lnTo>
                  <a:lnTo>
                    <a:pt x="61" y="436"/>
                  </a:lnTo>
                  <a:lnTo>
                    <a:pt x="53" y="431"/>
                  </a:lnTo>
                  <a:lnTo>
                    <a:pt x="47" y="428"/>
                  </a:lnTo>
                  <a:lnTo>
                    <a:pt x="43" y="426"/>
                  </a:lnTo>
                  <a:lnTo>
                    <a:pt x="44" y="424"/>
                  </a:lnTo>
                  <a:lnTo>
                    <a:pt x="50" y="423"/>
                  </a:lnTo>
                  <a:lnTo>
                    <a:pt x="62" y="421"/>
                  </a:lnTo>
                  <a:lnTo>
                    <a:pt x="70" y="420"/>
                  </a:lnTo>
                  <a:lnTo>
                    <a:pt x="76" y="419"/>
                  </a:lnTo>
                  <a:lnTo>
                    <a:pt x="78" y="416"/>
                  </a:lnTo>
                  <a:lnTo>
                    <a:pt x="77" y="413"/>
                  </a:lnTo>
                  <a:lnTo>
                    <a:pt x="76" y="406"/>
                  </a:lnTo>
                  <a:lnTo>
                    <a:pt x="74" y="401"/>
                  </a:lnTo>
                  <a:lnTo>
                    <a:pt x="73" y="394"/>
                  </a:lnTo>
                  <a:lnTo>
                    <a:pt x="73" y="390"/>
                  </a:lnTo>
                  <a:lnTo>
                    <a:pt x="75" y="387"/>
                  </a:lnTo>
                  <a:lnTo>
                    <a:pt x="79" y="389"/>
                  </a:lnTo>
                  <a:lnTo>
                    <a:pt x="86" y="393"/>
                  </a:lnTo>
                  <a:lnTo>
                    <a:pt x="95" y="398"/>
                  </a:lnTo>
                  <a:lnTo>
                    <a:pt x="104" y="403"/>
                  </a:lnTo>
                  <a:lnTo>
                    <a:pt x="115" y="406"/>
                  </a:lnTo>
                  <a:lnTo>
                    <a:pt x="126" y="407"/>
                  </a:lnTo>
                  <a:lnTo>
                    <a:pt x="139" y="404"/>
                  </a:lnTo>
                  <a:lnTo>
                    <a:pt x="152" y="398"/>
                  </a:lnTo>
                  <a:lnTo>
                    <a:pt x="161" y="392"/>
                  </a:lnTo>
                  <a:lnTo>
                    <a:pt x="171" y="387"/>
                  </a:lnTo>
                  <a:lnTo>
                    <a:pt x="180" y="385"/>
                  </a:lnTo>
                  <a:lnTo>
                    <a:pt x="189" y="386"/>
                  </a:lnTo>
                  <a:lnTo>
                    <a:pt x="202" y="389"/>
                  </a:lnTo>
                  <a:lnTo>
                    <a:pt x="206" y="389"/>
                  </a:lnTo>
                  <a:lnTo>
                    <a:pt x="208" y="384"/>
                  </a:lnTo>
                  <a:lnTo>
                    <a:pt x="207" y="375"/>
                  </a:lnTo>
                  <a:lnTo>
                    <a:pt x="201" y="360"/>
                  </a:lnTo>
                  <a:lnTo>
                    <a:pt x="200" y="352"/>
                  </a:lnTo>
                  <a:lnTo>
                    <a:pt x="202" y="345"/>
                  </a:lnTo>
                  <a:lnTo>
                    <a:pt x="205" y="338"/>
                  </a:lnTo>
                  <a:lnTo>
                    <a:pt x="206" y="333"/>
                  </a:lnTo>
                  <a:lnTo>
                    <a:pt x="204" y="327"/>
                  </a:lnTo>
                  <a:lnTo>
                    <a:pt x="199" y="321"/>
                  </a:lnTo>
                  <a:lnTo>
                    <a:pt x="192" y="315"/>
                  </a:lnTo>
                  <a:lnTo>
                    <a:pt x="183" y="310"/>
                  </a:lnTo>
                  <a:lnTo>
                    <a:pt x="177" y="306"/>
                  </a:lnTo>
                  <a:lnTo>
                    <a:pt x="172" y="303"/>
                  </a:lnTo>
                  <a:lnTo>
                    <a:pt x="169" y="297"/>
                  </a:lnTo>
                  <a:lnTo>
                    <a:pt x="169" y="290"/>
                  </a:lnTo>
                  <a:lnTo>
                    <a:pt x="168" y="287"/>
                  </a:lnTo>
                  <a:lnTo>
                    <a:pt x="164" y="285"/>
                  </a:lnTo>
                  <a:lnTo>
                    <a:pt x="157" y="287"/>
                  </a:lnTo>
                  <a:lnTo>
                    <a:pt x="150" y="289"/>
                  </a:lnTo>
                  <a:lnTo>
                    <a:pt x="144" y="290"/>
                  </a:lnTo>
                  <a:lnTo>
                    <a:pt x="139" y="289"/>
                  </a:lnTo>
                  <a:lnTo>
                    <a:pt x="137" y="285"/>
                  </a:lnTo>
                  <a:lnTo>
                    <a:pt x="137" y="265"/>
                  </a:lnTo>
                  <a:lnTo>
                    <a:pt x="136" y="255"/>
                  </a:lnTo>
                  <a:lnTo>
                    <a:pt x="133" y="247"/>
                  </a:lnTo>
                  <a:lnTo>
                    <a:pt x="131" y="240"/>
                  </a:lnTo>
                  <a:lnTo>
                    <a:pt x="131" y="233"/>
                  </a:lnTo>
                  <a:lnTo>
                    <a:pt x="132" y="224"/>
                  </a:lnTo>
                  <a:lnTo>
                    <a:pt x="132" y="215"/>
                  </a:lnTo>
                  <a:lnTo>
                    <a:pt x="129" y="208"/>
                  </a:lnTo>
                  <a:lnTo>
                    <a:pt x="126" y="200"/>
                  </a:lnTo>
                  <a:lnTo>
                    <a:pt x="126" y="186"/>
                  </a:lnTo>
                  <a:lnTo>
                    <a:pt x="125" y="180"/>
                  </a:lnTo>
                  <a:lnTo>
                    <a:pt x="120" y="176"/>
                  </a:lnTo>
                  <a:lnTo>
                    <a:pt x="113" y="175"/>
                  </a:lnTo>
                  <a:lnTo>
                    <a:pt x="107" y="175"/>
                  </a:lnTo>
                  <a:lnTo>
                    <a:pt x="102" y="176"/>
                  </a:lnTo>
                  <a:lnTo>
                    <a:pt x="98" y="175"/>
                  </a:lnTo>
                  <a:lnTo>
                    <a:pt x="92" y="170"/>
                  </a:lnTo>
                  <a:lnTo>
                    <a:pt x="89" y="167"/>
                  </a:lnTo>
                  <a:lnTo>
                    <a:pt x="87" y="164"/>
                  </a:lnTo>
                  <a:lnTo>
                    <a:pt x="84" y="163"/>
                  </a:lnTo>
                  <a:lnTo>
                    <a:pt x="81" y="160"/>
                  </a:lnTo>
                  <a:lnTo>
                    <a:pt x="79" y="159"/>
                  </a:lnTo>
                  <a:lnTo>
                    <a:pt x="78" y="158"/>
                  </a:lnTo>
                  <a:lnTo>
                    <a:pt x="77" y="156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85" y="13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1" y="101"/>
                  </a:lnTo>
                  <a:lnTo>
                    <a:pt x="80" y="100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2" y="108"/>
                  </a:lnTo>
                  <a:lnTo>
                    <a:pt x="69" y="109"/>
                  </a:lnTo>
                  <a:lnTo>
                    <a:pt x="67" y="108"/>
                  </a:lnTo>
                  <a:lnTo>
                    <a:pt x="62" y="106"/>
                  </a:lnTo>
                  <a:lnTo>
                    <a:pt x="54" y="106"/>
                  </a:lnTo>
                  <a:lnTo>
                    <a:pt x="47" y="104"/>
                  </a:lnTo>
                  <a:lnTo>
                    <a:pt x="42" y="103"/>
                  </a:lnTo>
                  <a:lnTo>
                    <a:pt x="41" y="100"/>
                  </a:lnTo>
                  <a:lnTo>
                    <a:pt x="42" y="98"/>
                  </a:lnTo>
                  <a:lnTo>
                    <a:pt x="43" y="97"/>
                  </a:lnTo>
                  <a:lnTo>
                    <a:pt x="45" y="96"/>
                  </a:lnTo>
                  <a:lnTo>
                    <a:pt x="46" y="93"/>
                  </a:lnTo>
                  <a:lnTo>
                    <a:pt x="47" y="92"/>
                  </a:lnTo>
                  <a:lnTo>
                    <a:pt x="49" y="90"/>
                  </a:lnTo>
                  <a:lnTo>
                    <a:pt x="49" y="87"/>
                  </a:lnTo>
                  <a:lnTo>
                    <a:pt x="47" y="84"/>
                  </a:lnTo>
                  <a:lnTo>
                    <a:pt x="46" y="76"/>
                  </a:lnTo>
                  <a:lnTo>
                    <a:pt x="44" y="70"/>
                  </a:lnTo>
                  <a:lnTo>
                    <a:pt x="42" y="66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27" y="63"/>
                  </a:lnTo>
                  <a:lnTo>
                    <a:pt x="23" y="58"/>
                  </a:lnTo>
                  <a:lnTo>
                    <a:pt x="18" y="51"/>
                  </a:lnTo>
                  <a:lnTo>
                    <a:pt x="15" y="43"/>
                  </a:lnTo>
                  <a:lnTo>
                    <a:pt x="10" y="33"/>
                  </a:lnTo>
                  <a:lnTo>
                    <a:pt x="6" y="20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id="{3BBF689A-8D5A-8064-DAC1-B4D4D9630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8852" y="5212712"/>
              <a:ext cx="131994" cy="17656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30" y="18"/>
                </a:cxn>
                <a:cxn ang="0">
                  <a:pos x="32" y="27"/>
                </a:cxn>
                <a:cxn ang="0">
                  <a:pos x="33" y="36"/>
                </a:cxn>
                <a:cxn ang="0">
                  <a:pos x="35" y="45"/>
                </a:cxn>
                <a:cxn ang="0">
                  <a:pos x="38" y="49"/>
                </a:cxn>
                <a:cxn ang="0">
                  <a:pos x="42" y="50"/>
                </a:cxn>
                <a:cxn ang="0">
                  <a:pos x="48" y="46"/>
                </a:cxn>
                <a:cxn ang="0">
                  <a:pos x="54" y="42"/>
                </a:cxn>
                <a:cxn ang="0">
                  <a:pos x="59" y="38"/>
                </a:cxn>
                <a:cxn ang="0">
                  <a:pos x="63" y="38"/>
                </a:cxn>
                <a:cxn ang="0">
                  <a:pos x="68" y="43"/>
                </a:cxn>
                <a:cxn ang="0">
                  <a:pos x="72" y="50"/>
                </a:cxn>
                <a:cxn ang="0">
                  <a:pos x="77" y="68"/>
                </a:cxn>
                <a:cxn ang="0">
                  <a:pos x="76" y="75"/>
                </a:cxn>
                <a:cxn ang="0">
                  <a:pos x="72" y="79"/>
                </a:cxn>
                <a:cxn ang="0">
                  <a:pos x="68" y="86"/>
                </a:cxn>
                <a:cxn ang="0">
                  <a:pos x="63" y="93"/>
                </a:cxn>
                <a:cxn ang="0">
                  <a:pos x="59" y="99"/>
                </a:cxn>
                <a:cxn ang="0">
                  <a:pos x="55" y="103"/>
                </a:cxn>
                <a:cxn ang="0">
                  <a:pos x="51" y="103"/>
                </a:cxn>
                <a:cxn ang="0">
                  <a:pos x="49" y="98"/>
                </a:cxn>
                <a:cxn ang="0">
                  <a:pos x="48" y="92"/>
                </a:cxn>
                <a:cxn ang="0">
                  <a:pos x="48" y="87"/>
                </a:cxn>
                <a:cxn ang="0">
                  <a:pos x="47" y="82"/>
                </a:cxn>
                <a:cxn ang="0">
                  <a:pos x="46" y="81"/>
                </a:cxn>
                <a:cxn ang="0">
                  <a:pos x="42" y="79"/>
                </a:cxn>
                <a:cxn ang="0">
                  <a:pos x="35" y="79"/>
                </a:cxn>
                <a:cxn ang="0">
                  <a:pos x="33" y="81"/>
                </a:cxn>
                <a:cxn ang="0">
                  <a:pos x="32" y="83"/>
                </a:cxn>
                <a:cxn ang="0">
                  <a:pos x="28" y="92"/>
                </a:cxn>
                <a:cxn ang="0">
                  <a:pos x="25" y="100"/>
                </a:cxn>
                <a:cxn ang="0">
                  <a:pos x="22" y="102"/>
                </a:cxn>
                <a:cxn ang="0">
                  <a:pos x="13" y="102"/>
                </a:cxn>
                <a:cxn ang="0">
                  <a:pos x="8" y="101"/>
                </a:cxn>
                <a:cxn ang="0">
                  <a:pos x="3" y="98"/>
                </a:cxn>
                <a:cxn ang="0">
                  <a:pos x="1" y="92"/>
                </a:cxn>
                <a:cxn ang="0">
                  <a:pos x="0" y="82"/>
                </a:cxn>
                <a:cxn ang="0">
                  <a:pos x="1" y="76"/>
                </a:cxn>
                <a:cxn ang="0">
                  <a:pos x="3" y="68"/>
                </a:cxn>
                <a:cxn ang="0">
                  <a:pos x="5" y="59"/>
                </a:cxn>
                <a:cxn ang="0">
                  <a:pos x="8" y="46"/>
                </a:cxn>
                <a:cxn ang="0">
                  <a:pos x="10" y="18"/>
                </a:cxn>
                <a:cxn ang="0">
                  <a:pos x="11" y="9"/>
                </a:cxn>
                <a:cxn ang="0">
                  <a:pos x="12" y="5"/>
                </a:cxn>
                <a:cxn ang="0">
                  <a:pos x="14" y="2"/>
                </a:cxn>
                <a:cxn ang="0">
                  <a:pos x="16" y="0"/>
                </a:cxn>
              </a:cxnLst>
              <a:rect l="0" t="0" r="r" b="b"/>
              <a:pathLst>
                <a:path w="77" h="103">
                  <a:moveTo>
                    <a:pt x="16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30" y="18"/>
                  </a:lnTo>
                  <a:lnTo>
                    <a:pt x="32" y="27"/>
                  </a:lnTo>
                  <a:lnTo>
                    <a:pt x="33" y="36"/>
                  </a:lnTo>
                  <a:lnTo>
                    <a:pt x="35" y="45"/>
                  </a:lnTo>
                  <a:lnTo>
                    <a:pt x="38" y="49"/>
                  </a:lnTo>
                  <a:lnTo>
                    <a:pt x="42" y="50"/>
                  </a:lnTo>
                  <a:lnTo>
                    <a:pt x="48" y="46"/>
                  </a:lnTo>
                  <a:lnTo>
                    <a:pt x="54" y="42"/>
                  </a:lnTo>
                  <a:lnTo>
                    <a:pt x="59" y="38"/>
                  </a:lnTo>
                  <a:lnTo>
                    <a:pt x="63" y="38"/>
                  </a:lnTo>
                  <a:lnTo>
                    <a:pt x="68" y="43"/>
                  </a:lnTo>
                  <a:lnTo>
                    <a:pt x="72" y="50"/>
                  </a:lnTo>
                  <a:lnTo>
                    <a:pt x="77" y="68"/>
                  </a:lnTo>
                  <a:lnTo>
                    <a:pt x="76" y="75"/>
                  </a:lnTo>
                  <a:lnTo>
                    <a:pt x="72" y="79"/>
                  </a:lnTo>
                  <a:lnTo>
                    <a:pt x="68" y="86"/>
                  </a:lnTo>
                  <a:lnTo>
                    <a:pt x="63" y="93"/>
                  </a:lnTo>
                  <a:lnTo>
                    <a:pt x="59" y="99"/>
                  </a:lnTo>
                  <a:lnTo>
                    <a:pt x="55" y="103"/>
                  </a:lnTo>
                  <a:lnTo>
                    <a:pt x="51" y="103"/>
                  </a:lnTo>
                  <a:lnTo>
                    <a:pt x="49" y="98"/>
                  </a:lnTo>
                  <a:lnTo>
                    <a:pt x="48" y="92"/>
                  </a:lnTo>
                  <a:lnTo>
                    <a:pt x="48" y="87"/>
                  </a:lnTo>
                  <a:lnTo>
                    <a:pt x="47" y="82"/>
                  </a:lnTo>
                  <a:lnTo>
                    <a:pt x="46" y="81"/>
                  </a:lnTo>
                  <a:lnTo>
                    <a:pt x="42" y="79"/>
                  </a:lnTo>
                  <a:lnTo>
                    <a:pt x="35" y="79"/>
                  </a:lnTo>
                  <a:lnTo>
                    <a:pt x="33" y="81"/>
                  </a:lnTo>
                  <a:lnTo>
                    <a:pt x="32" y="83"/>
                  </a:lnTo>
                  <a:lnTo>
                    <a:pt x="28" y="92"/>
                  </a:lnTo>
                  <a:lnTo>
                    <a:pt x="25" y="100"/>
                  </a:lnTo>
                  <a:lnTo>
                    <a:pt x="22" y="102"/>
                  </a:lnTo>
                  <a:lnTo>
                    <a:pt x="13" y="102"/>
                  </a:lnTo>
                  <a:lnTo>
                    <a:pt x="8" y="101"/>
                  </a:lnTo>
                  <a:lnTo>
                    <a:pt x="3" y="98"/>
                  </a:lnTo>
                  <a:lnTo>
                    <a:pt x="1" y="92"/>
                  </a:lnTo>
                  <a:lnTo>
                    <a:pt x="0" y="82"/>
                  </a:lnTo>
                  <a:lnTo>
                    <a:pt x="1" y="76"/>
                  </a:lnTo>
                  <a:lnTo>
                    <a:pt x="3" y="68"/>
                  </a:lnTo>
                  <a:lnTo>
                    <a:pt x="5" y="59"/>
                  </a:lnTo>
                  <a:lnTo>
                    <a:pt x="8" y="46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64BC1423-2C15-4371-35A3-8751D170C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296" y="5332706"/>
              <a:ext cx="207418" cy="8913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8" y="2"/>
                </a:cxn>
                <a:cxn ang="0">
                  <a:pos x="116" y="6"/>
                </a:cxn>
                <a:cxn ang="0">
                  <a:pos x="112" y="11"/>
                </a:cxn>
                <a:cxn ang="0">
                  <a:pos x="109" y="17"/>
                </a:cxn>
                <a:cxn ang="0">
                  <a:pos x="106" y="21"/>
                </a:cxn>
                <a:cxn ang="0">
                  <a:pos x="106" y="24"/>
                </a:cxn>
                <a:cxn ang="0">
                  <a:pos x="111" y="27"/>
                </a:cxn>
                <a:cxn ang="0">
                  <a:pos x="114" y="28"/>
                </a:cxn>
                <a:cxn ang="0">
                  <a:pos x="117" y="30"/>
                </a:cxn>
                <a:cxn ang="0">
                  <a:pos x="120" y="31"/>
                </a:cxn>
                <a:cxn ang="0">
                  <a:pos x="121" y="32"/>
                </a:cxn>
                <a:cxn ang="0">
                  <a:pos x="121" y="33"/>
                </a:cxn>
                <a:cxn ang="0">
                  <a:pos x="111" y="43"/>
                </a:cxn>
                <a:cxn ang="0">
                  <a:pos x="104" y="48"/>
                </a:cxn>
                <a:cxn ang="0">
                  <a:pos x="99" y="52"/>
                </a:cxn>
                <a:cxn ang="0">
                  <a:pos x="95" y="52"/>
                </a:cxn>
                <a:cxn ang="0">
                  <a:pos x="92" y="50"/>
                </a:cxn>
                <a:cxn ang="0">
                  <a:pos x="87" y="44"/>
                </a:cxn>
                <a:cxn ang="0">
                  <a:pos x="83" y="42"/>
                </a:cxn>
                <a:cxn ang="0">
                  <a:pos x="81" y="41"/>
                </a:cxn>
                <a:cxn ang="0">
                  <a:pos x="79" y="41"/>
                </a:cxn>
                <a:cxn ang="0">
                  <a:pos x="74" y="43"/>
                </a:cxn>
                <a:cxn ang="0">
                  <a:pos x="68" y="47"/>
                </a:cxn>
                <a:cxn ang="0">
                  <a:pos x="61" y="48"/>
                </a:cxn>
                <a:cxn ang="0">
                  <a:pos x="56" y="47"/>
                </a:cxn>
                <a:cxn ang="0">
                  <a:pos x="43" y="41"/>
                </a:cxn>
                <a:cxn ang="0">
                  <a:pos x="38" y="41"/>
                </a:cxn>
                <a:cxn ang="0">
                  <a:pos x="34" y="45"/>
                </a:cxn>
                <a:cxn ang="0">
                  <a:pos x="28" y="47"/>
                </a:cxn>
                <a:cxn ang="0">
                  <a:pos x="24" y="46"/>
                </a:cxn>
                <a:cxn ang="0">
                  <a:pos x="21" y="43"/>
                </a:cxn>
                <a:cxn ang="0">
                  <a:pos x="20" y="41"/>
                </a:cxn>
                <a:cxn ang="0">
                  <a:pos x="17" y="37"/>
                </a:cxn>
                <a:cxn ang="0">
                  <a:pos x="14" y="36"/>
                </a:cxn>
                <a:cxn ang="0">
                  <a:pos x="3" y="36"/>
                </a:cxn>
                <a:cxn ang="0">
                  <a:pos x="1" y="34"/>
                </a:cxn>
                <a:cxn ang="0">
                  <a:pos x="1" y="3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20" y="21"/>
                </a:cxn>
                <a:cxn ang="0">
                  <a:pos x="24" y="28"/>
                </a:cxn>
                <a:cxn ang="0">
                  <a:pos x="25" y="31"/>
                </a:cxn>
                <a:cxn ang="0">
                  <a:pos x="26" y="32"/>
                </a:cxn>
                <a:cxn ang="0">
                  <a:pos x="30" y="33"/>
                </a:cxn>
                <a:cxn ang="0">
                  <a:pos x="32" y="33"/>
                </a:cxn>
                <a:cxn ang="0">
                  <a:pos x="35" y="32"/>
                </a:cxn>
                <a:cxn ang="0">
                  <a:pos x="38" y="30"/>
                </a:cxn>
                <a:cxn ang="0">
                  <a:pos x="43" y="29"/>
                </a:cxn>
                <a:cxn ang="0">
                  <a:pos x="58" y="29"/>
                </a:cxn>
                <a:cxn ang="0">
                  <a:pos x="67" y="27"/>
                </a:cxn>
                <a:cxn ang="0">
                  <a:pos x="74" y="23"/>
                </a:cxn>
                <a:cxn ang="0">
                  <a:pos x="81" y="19"/>
                </a:cxn>
                <a:cxn ang="0">
                  <a:pos x="91" y="14"/>
                </a:cxn>
                <a:cxn ang="0">
                  <a:pos x="101" y="9"/>
                </a:cxn>
                <a:cxn ang="0">
                  <a:pos x="110" y="5"/>
                </a:cxn>
                <a:cxn ang="0">
                  <a:pos x="115" y="1"/>
                </a:cxn>
                <a:cxn ang="0">
                  <a:pos x="118" y="0"/>
                </a:cxn>
              </a:cxnLst>
              <a:rect l="0" t="0" r="r" b="b"/>
              <a:pathLst>
                <a:path w="121" h="52">
                  <a:moveTo>
                    <a:pt x="118" y="0"/>
                  </a:moveTo>
                  <a:lnTo>
                    <a:pt x="118" y="2"/>
                  </a:lnTo>
                  <a:lnTo>
                    <a:pt x="116" y="6"/>
                  </a:lnTo>
                  <a:lnTo>
                    <a:pt x="112" y="11"/>
                  </a:lnTo>
                  <a:lnTo>
                    <a:pt x="109" y="17"/>
                  </a:lnTo>
                  <a:lnTo>
                    <a:pt x="106" y="21"/>
                  </a:lnTo>
                  <a:lnTo>
                    <a:pt x="106" y="24"/>
                  </a:lnTo>
                  <a:lnTo>
                    <a:pt x="111" y="27"/>
                  </a:lnTo>
                  <a:lnTo>
                    <a:pt x="114" y="28"/>
                  </a:lnTo>
                  <a:lnTo>
                    <a:pt x="117" y="30"/>
                  </a:lnTo>
                  <a:lnTo>
                    <a:pt x="120" y="31"/>
                  </a:lnTo>
                  <a:lnTo>
                    <a:pt x="121" y="32"/>
                  </a:lnTo>
                  <a:lnTo>
                    <a:pt x="121" y="33"/>
                  </a:lnTo>
                  <a:lnTo>
                    <a:pt x="111" y="43"/>
                  </a:lnTo>
                  <a:lnTo>
                    <a:pt x="104" y="48"/>
                  </a:lnTo>
                  <a:lnTo>
                    <a:pt x="99" y="52"/>
                  </a:lnTo>
                  <a:lnTo>
                    <a:pt x="95" y="52"/>
                  </a:lnTo>
                  <a:lnTo>
                    <a:pt x="92" y="50"/>
                  </a:lnTo>
                  <a:lnTo>
                    <a:pt x="87" y="44"/>
                  </a:lnTo>
                  <a:lnTo>
                    <a:pt x="83" y="42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4" y="43"/>
                  </a:lnTo>
                  <a:lnTo>
                    <a:pt x="68" y="47"/>
                  </a:lnTo>
                  <a:lnTo>
                    <a:pt x="61" y="48"/>
                  </a:lnTo>
                  <a:lnTo>
                    <a:pt x="56" y="47"/>
                  </a:lnTo>
                  <a:lnTo>
                    <a:pt x="43" y="41"/>
                  </a:lnTo>
                  <a:lnTo>
                    <a:pt x="38" y="41"/>
                  </a:lnTo>
                  <a:lnTo>
                    <a:pt x="34" y="45"/>
                  </a:lnTo>
                  <a:lnTo>
                    <a:pt x="28" y="47"/>
                  </a:lnTo>
                  <a:lnTo>
                    <a:pt x="24" y="46"/>
                  </a:lnTo>
                  <a:lnTo>
                    <a:pt x="21" y="43"/>
                  </a:lnTo>
                  <a:lnTo>
                    <a:pt x="20" y="41"/>
                  </a:lnTo>
                  <a:lnTo>
                    <a:pt x="17" y="37"/>
                  </a:lnTo>
                  <a:lnTo>
                    <a:pt x="14" y="36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5" y="8"/>
                  </a:lnTo>
                  <a:lnTo>
                    <a:pt x="9" y="10"/>
                  </a:lnTo>
                  <a:lnTo>
                    <a:pt x="20" y="21"/>
                  </a:lnTo>
                  <a:lnTo>
                    <a:pt x="24" y="28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2"/>
                  </a:lnTo>
                  <a:lnTo>
                    <a:pt x="38" y="30"/>
                  </a:lnTo>
                  <a:lnTo>
                    <a:pt x="43" y="29"/>
                  </a:lnTo>
                  <a:lnTo>
                    <a:pt x="58" y="29"/>
                  </a:lnTo>
                  <a:lnTo>
                    <a:pt x="67" y="27"/>
                  </a:lnTo>
                  <a:lnTo>
                    <a:pt x="74" y="23"/>
                  </a:lnTo>
                  <a:lnTo>
                    <a:pt x="81" y="19"/>
                  </a:lnTo>
                  <a:lnTo>
                    <a:pt x="91" y="14"/>
                  </a:lnTo>
                  <a:lnTo>
                    <a:pt x="101" y="9"/>
                  </a:lnTo>
                  <a:lnTo>
                    <a:pt x="110" y="5"/>
                  </a:lnTo>
                  <a:lnTo>
                    <a:pt x="115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09" name="Freeform 30">
              <a:extLst>
                <a:ext uri="{FF2B5EF4-FFF2-40B4-BE49-F238E27FC236}">
                  <a16:creationId xmlns:a16="http://schemas.microsoft.com/office/drawing/2014/main" id="{BBFF4F53-B35E-068D-6BF1-1E75E14EE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161" y="4981295"/>
              <a:ext cx="239988" cy="59997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2" y="0"/>
                </a:cxn>
                <a:cxn ang="0">
                  <a:pos x="91" y="1"/>
                </a:cxn>
                <a:cxn ang="0">
                  <a:pos x="103" y="3"/>
                </a:cxn>
                <a:cxn ang="0">
                  <a:pos x="115" y="4"/>
                </a:cxn>
                <a:cxn ang="0">
                  <a:pos x="123" y="6"/>
                </a:cxn>
                <a:cxn ang="0">
                  <a:pos x="128" y="7"/>
                </a:cxn>
                <a:cxn ang="0">
                  <a:pos x="135" y="9"/>
                </a:cxn>
                <a:cxn ang="0">
                  <a:pos x="139" y="11"/>
                </a:cxn>
                <a:cxn ang="0">
                  <a:pos x="140" y="14"/>
                </a:cxn>
                <a:cxn ang="0">
                  <a:pos x="136" y="19"/>
                </a:cxn>
                <a:cxn ang="0">
                  <a:pos x="116" y="29"/>
                </a:cxn>
                <a:cxn ang="0">
                  <a:pos x="103" y="33"/>
                </a:cxn>
                <a:cxn ang="0">
                  <a:pos x="90" y="35"/>
                </a:cxn>
                <a:cxn ang="0">
                  <a:pos x="77" y="35"/>
                </a:cxn>
                <a:cxn ang="0">
                  <a:pos x="61" y="32"/>
                </a:cxn>
                <a:cxn ang="0">
                  <a:pos x="50" y="29"/>
                </a:cxn>
                <a:cxn ang="0">
                  <a:pos x="42" y="24"/>
                </a:cxn>
                <a:cxn ang="0">
                  <a:pos x="33" y="21"/>
                </a:cxn>
                <a:cxn ang="0">
                  <a:pos x="25" y="20"/>
                </a:cxn>
                <a:cxn ang="0">
                  <a:pos x="16" y="20"/>
                </a:cxn>
                <a:cxn ang="0">
                  <a:pos x="8" y="19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3" y="10"/>
                </a:cxn>
                <a:cxn ang="0">
                  <a:pos x="9" y="6"/>
                </a:cxn>
                <a:cxn ang="0">
                  <a:pos x="18" y="4"/>
                </a:cxn>
                <a:cxn ang="0">
                  <a:pos x="25" y="4"/>
                </a:cxn>
                <a:cxn ang="0">
                  <a:pos x="37" y="3"/>
                </a:cxn>
                <a:cxn ang="0">
                  <a:pos x="63" y="1"/>
                </a:cxn>
                <a:cxn ang="0">
                  <a:pos x="74" y="0"/>
                </a:cxn>
              </a:cxnLst>
              <a:rect l="0" t="0" r="r" b="b"/>
              <a:pathLst>
                <a:path w="140" h="35">
                  <a:moveTo>
                    <a:pt x="74" y="0"/>
                  </a:moveTo>
                  <a:lnTo>
                    <a:pt x="82" y="0"/>
                  </a:lnTo>
                  <a:lnTo>
                    <a:pt x="91" y="1"/>
                  </a:lnTo>
                  <a:lnTo>
                    <a:pt x="103" y="3"/>
                  </a:lnTo>
                  <a:lnTo>
                    <a:pt x="115" y="4"/>
                  </a:lnTo>
                  <a:lnTo>
                    <a:pt x="123" y="6"/>
                  </a:lnTo>
                  <a:lnTo>
                    <a:pt x="128" y="7"/>
                  </a:lnTo>
                  <a:lnTo>
                    <a:pt x="135" y="9"/>
                  </a:lnTo>
                  <a:lnTo>
                    <a:pt x="139" y="11"/>
                  </a:lnTo>
                  <a:lnTo>
                    <a:pt x="140" y="14"/>
                  </a:lnTo>
                  <a:lnTo>
                    <a:pt x="136" y="19"/>
                  </a:lnTo>
                  <a:lnTo>
                    <a:pt x="116" y="29"/>
                  </a:lnTo>
                  <a:lnTo>
                    <a:pt x="103" y="33"/>
                  </a:lnTo>
                  <a:lnTo>
                    <a:pt x="90" y="35"/>
                  </a:lnTo>
                  <a:lnTo>
                    <a:pt x="77" y="35"/>
                  </a:lnTo>
                  <a:lnTo>
                    <a:pt x="61" y="32"/>
                  </a:lnTo>
                  <a:lnTo>
                    <a:pt x="50" y="29"/>
                  </a:lnTo>
                  <a:lnTo>
                    <a:pt x="42" y="24"/>
                  </a:lnTo>
                  <a:lnTo>
                    <a:pt x="33" y="21"/>
                  </a:lnTo>
                  <a:lnTo>
                    <a:pt x="25" y="20"/>
                  </a:lnTo>
                  <a:lnTo>
                    <a:pt x="16" y="20"/>
                  </a:lnTo>
                  <a:lnTo>
                    <a:pt x="8" y="19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9" y="6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7" y="3"/>
                  </a:lnTo>
                  <a:lnTo>
                    <a:pt x="63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id="{70E9F739-7B94-A907-7610-9C73C715F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421" y="4479037"/>
              <a:ext cx="584542" cy="608540"/>
            </a:xfrm>
            <a:custGeom>
              <a:avLst/>
              <a:gdLst/>
              <a:ahLst/>
              <a:cxnLst>
                <a:cxn ang="0">
                  <a:pos x="48" y="17"/>
                </a:cxn>
                <a:cxn ang="0">
                  <a:pos x="34" y="28"/>
                </a:cxn>
                <a:cxn ang="0">
                  <a:pos x="45" y="32"/>
                </a:cxn>
                <a:cxn ang="0">
                  <a:pos x="52" y="58"/>
                </a:cxn>
                <a:cxn ang="0">
                  <a:pos x="50" y="75"/>
                </a:cxn>
                <a:cxn ang="0">
                  <a:pos x="51" y="141"/>
                </a:cxn>
                <a:cxn ang="0">
                  <a:pos x="62" y="153"/>
                </a:cxn>
                <a:cxn ang="0">
                  <a:pos x="75" y="114"/>
                </a:cxn>
                <a:cxn ang="0">
                  <a:pos x="93" y="110"/>
                </a:cxn>
                <a:cxn ang="0">
                  <a:pos x="98" y="123"/>
                </a:cxn>
                <a:cxn ang="0">
                  <a:pos x="102" y="142"/>
                </a:cxn>
                <a:cxn ang="0">
                  <a:pos x="127" y="135"/>
                </a:cxn>
                <a:cxn ang="0">
                  <a:pos x="140" y="141"/>
                </a:cxn>
                <a:cxn ang="0">
                  <a:pos x="148" y="138"/>
                </a:cxn>
                <a:cxn ang="0">
                  <a:pos x="152" y="114"/>
                </a:cxn>
                <a:cxn ang="0">
                  <a:pos x="168" y="119"/>
                </a:cxn>
                <a:cxn ang="0">
                  <a:pos x="196" y="100"/>
                </a:cxn>
                <a:cxn ang="0">
                  <a:pos x="216" y="120"/>
                </a:cxn>
                <a:cxn ang="0">
                  <a:pos x="226" y="148"/>
                </a:cxn>
                <a:cxn ang="0">
                  <a:pos x="237" y="159"/>
                </a:cxn>
                <a:cxn ang="0">
                  <a:pos x="246" y="140"/>
                </a:cxn>
                <a:cxn ang="0">
                  <a:pos x="257" y="130"/>
                </a:cxn>
                <a:cxn ang="0">
                  <a:pos x="264" y="141"/>
                </a:cxn>
                <a:cxn ang="0">
                  <a:pos x="260" y="175"/>
                </a:cxn>
                <a:cxn ang="0">
                  <a:pos x="276" y="193"/>
                </a:cxn>
                <a:cxn ang="0">
                  <a:pos x="293" y="175"/>
                </a:cxn>
                <a:cxn ang="0">
                  <a:pos x="299" y="202"/>
                </a:cxn>
                <a:cxn ang="0">
                  <a:pos x="305" y="208"/>
                </a:cxn>
                <a:cxn ang="0">
                  <a:pos x="316" y="177"/>
                </a:cxn>
                <a:cxn ang="0">
                  <a:pos x="332" y="225"/>
                </a:cxn>
                <a:cxn ang="0">
                  <a:pos x="332" y="262"/>
                </a:cxn>
                <a:cxn ang="0">
                  <a:pos x="322" y="271"/>
                </a:cxn>
                <a:cxn ang="0">
                  <a:pos x="299" y="261"/>
                </a:cxn>
                <a:cxn ang="0">
                  <a:pos x="274" y="249"/>
                </a:cxn>
                <a:cxn ang="0">
                  <a:pos x="266" y="226"/>
                </a:cxn>
                <a:cxn ang="0">
                  <a:pos x="258" y="232"/>
                </a:cxn>
                <a:cxn ang="0">
                  <a:pos x="234" y="260"/>
                </a:cxn>
                <a:cxn ang="0">
                  <a:pos x="226" y="306"/>
                </a:cxn>
                <a:cxn ang="0">
                  <a:pos x="201" y="308"/>
                </a:cxn>
                <a:cxn ang="0">
                  <a:pos x="217" y="277"/>
                </a:cxn>
                <a:cxn ang="0">
                  <a:pos x="219" y="261"/>
                </a:cxn>
                <a:cxn ang="0">
                  <a:pos x="205" y="251"/>
                </a:cxn>
                <a:cxn ang="0">
                  <a:pos x="206" y="261"/>
                </a:cxn>
                <a:cxn ang="0">
                  <a:pos x="193" y="277"/>
                </a:cxn>
                <a:cxn ang="0">
                  <a:pos x="178" y="260"/>
                </a:cxn>
                <a:cxn ang="0">
                  <a:pos x="143" y="296"/>
                </a:cxn>
                <a:cxn ang="0">
                  <a:pos x="79" y="318"/>
                </a:cxn>
                <a:cxn ang="0">
                  <a:pos x="34" y="355"/>
                </a:cxn>
                <a:cxn ang="0">
                  <a:pos x="19" y="319"/>
                </a:cxn>
                <a:cxn ang="0">
                  <a:pos x="27" y="280"/>
                </a:cxn>
                <a:cxn ang="0">
                  <a:pos x="12" y="273"/>
                </a:cxn>
                <a:cxn ang="0">
                  <a:pos x="12" y="232"/>
                </a:cxn>
                <a:cxn ang="0">
                  <a:pos x="24" y="222"/>
                </a:cxn>
                <a:cxn ang="0">
                  <a:pos x="14" y="217"/>
                </a:cxn>
                <a:cxn ang="0">
                  <a:pos x="14" y="194"/>
                </a:cxn>
                <a:cxn ang="0">
                  <a:pos x="7" y="137"/>
                </a:cxn>
                <a:cxn ang="0">
                  <a:pos x="6" y="85"/>
                </a:cxn>
                <a:cxn ang="0">
                  <a:pos x="5" y="68"/>
                </a:cxn>
                <a:cxn ang="0">
                  <a:pos x="1" y="53"/>
                </a:cxn>
                <a:cxn ang="0">
                  <a:pos x="22" y="16"/>
                </a:cxn>
                <a:cxn ang="0">
                  <a:pos x="37" y="4"/>
                </a:cxn>
              </a:cxnLst>
              <a:rect l="0" t="0" r="r" b="b"/>
              <a:pathLst>
                <a:path w="341" h="355">
                  <a:moveTo>
                    <a:pt x="39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7" y="6"/>
                  </a:lnTo>
                  <a:lnTo>
                    <a:pt x="50" y="11"/>
                  </a:lnTo>
                  <a:lnTo>
                    <a:pt x="48" y="17"/>
                  </a:lnTo>
                  <a:lnTo>
                    <a:pt x="46" y="21"/>
                  </a:lnTo>
                  <a:lnTo>
                    <a:pt x="45" y="22"/>
                  </a:lnTo>
                  <a:lnTo>
                    <a:pt x="43" y="23"/>
                  </a:lnTo>
                  <a:lnTo>
                    <a:pt x="40" y="24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7" y="38"/>
                  </a:lnTo>
                  <a:lnTo>
                    <a:pt x="40" y="38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8" y="34"/>
                  </a:lnTo>
                  <a:lnTo>
                    <a:pt x="50" y="39"/>
                  </a:lnTo>
                  <a:lnTo>
                    <a:pt x="51" y="45"/>
                  </a:lnTo>
                  <a:lnTo>
                    <a:pt x="52" y="53"/>
                  </a:lnTo>
                  <a:lnTo>
                    <a:pt x="52" y="58"/>
                  </a:lnTo>
                  <a:lnTo>
                    <a:pt x="51" y="63"/>
                  </a:lnTo>
                  <a:lnTo>
                    <a:pt x="46" y="67"/>
                  </a:lnTo>
                  <a:lnTo>
                    <a:pt x="46" y="70"/>
                  </a:lnTo>
                  <a:lnTo>
                    <a:pt x="47" y="72"/>
                  </a:lnTo>
                  <a:lnTo>
                    <a:pt x="48" y="74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51" y="79"/>
                  </a:lnTo>
                  <a:lnTo>
                    <a:pt x="50" y="81"/>
                  </a:lnTo>
                  <a:lnTo>
                    <a:pt x="50" y="124"/>
                  </a:lnTo>
                  <a:lnTo>
                    <a:pt x="51" y="135"/>
                  </a:lnTo>
                  <a:lnTo>
                    <a:pt x="51" y="141"/>
                  </a:lnTo>
                  <a:lnTo>
                    <a:pt x="53" y="146"/>
                  </a:lnTo>
                  <a:lnTo>
                    <a:pt x="54" y="152"/>
                  </a:lnTo>
                  <a:lnTo>
                    <a:pt x="57" y="157"/>
                  </a:lnTo>
                  <a:lnTo>
                    <a:pt x="58" y="159"/>
                  </a:lnTo>
                  <a:lnTo>
                    <a:pt x="60" y="158"/>
                  </a:lnTo>
                  <a:lnTo>
                    <a:pt x="62" y="153"/>
                  </a:lnTo>
                  <a:lnTo>
                    <a:pt x="62" y="144"/>
                  </a:lnTo>
                  <a:lnTo>
                    <a:pt x="64" y="124"/>
                  </a:lnTo>
                  <a:lnTo>
                    <a:pt x="66" y="116"/>
                  </a:lnTo>
                  <a:lnTo>
                    <a:pt x="69" y="113"/>
                  </a:lnTo>
                  <a:lnTo>
                    <a:pt x="73" y="113"/>
                  </a:lnTo>
                  <a:lnTo>
                    <a:pt x="75" y="114"/>
                  </a:lnTo>
                  <a:lnTo>
                    <a:pt x="77" y="116"/>
                  </a:lnTo>
                  <a:lnTo>
                    <a:pt x="77" y="118"/>
                  </a:lnTo>
                  <a:lnTo>
                    <a:pt x="79" y="118"/>
                  </a:lnTo>
                  <a:lnTo>
                    <a:pt x="82" y="115"/>
                  </a:lnTo>
                  <a:lnTo>
                    <a:pt x="88" y="113"/>
                  </a:lnTo>
                  <a:lnTo>
                    <a:pt x="93" y="110"/>
                  </a:lnTo>
                  <a:lnTo>
                    <a:pt x="99" y="108"/>
                  </a:lnTo>
                  <a:lnTo>
                    <a:pt x="103" y="107"/>
                  </a:lnTo>
                  <a:lnTo>
                    <a:pt x="104" y="108"/>
                  </a:lnTo>
                  <a:lnTo>
                    <a:pt x="103" y="111"/>
                  </a:lnTo>
                  <a:lnTo>
                    <a:pt x="101" y="116"/>
                  </a:lnTo>
                  <a:lnTo>
                    <a:pt x="98" y="123"/>
                  </a:lnTo>
                  <a:lnTo>
                    <a:pt x="96" y="130"/>
                  </a:lnTo>
                  <a:lnTo>
                    <a:pt x="93" y="135"/>
                  </a:lnTo>
                  <a:lnTo>
                    <a:pt x="92" y="138"/>
                  </a:lnTo>
                  <a:lnTo>
                    <a:pt x="94" y="140"/>
                  </a:lnTo>
                  <a:lnTo>
                    <a:pt x="101" y="140"/>
                  </a:lnTo>
                  <a:lnTo>
                    <a:pt x="102" y="142"/>
                  </a:lnTo>
                  <a:lnTo>
                    <a:pt x="104" y="143"/>
                  </a:lnTo>
                  <a:lnTo>
                    <a:pt x="105" y="144"/>
                  </a:lnTo>
                  <a:lnTo>
                    <a:pt x="109" y="145"/>
                  </a:lnTo>
                  <a:lnTo>
                    <a:pt x="116" y="144"/>
                  </a:lnTo>
                  <a:lnTo>
                    <a:pt x="123" y="141"/>
                  </a:lnTo>
                  <a:lnTo>
                    <a:pt x="127" y="135"/>
                  </a:lnTo>
                  <a:lnTo>
                    <a:pt x="129" y="133"/>
                  </a:lnTo>
                  <a:lnTo>
                    <a:pt x="134" y="131"/>
                  </a:lnTo>
                  <a:lnTo>
                    <a:pt x="136" y="132"/>
                  </a:lnTo>
                  <a:lnTo>
                    <a:pt x="137" y="133"/>
                  </a:lnTo>
                  <a:lnTo>
                    <a:pt x="138" y="136"/>
                  </a:lnTo>
                  <a:lnTo>
                    <a:pt x="140" y="141"/>
                  </a:lnTo>
                  <a:lnTo>
                    <a:pt x="142" y="144"/>
                  </a:lnTo>
                  <a:lnTo>
                    <a:pt x="145" y="150"/>
                  </a:lnTo>
                  <a:lnTo>
                    <a:pt x="147" y="150"/>
                  </a:lnTo>
                  <a:lnTo>
                    <a:pt x="147" y="149"/>
                  </a:lnTo>
                  <a:lnTo>
                    <a:pt x="148" y="146"/>
                  </a:lnTo>
                  <a:lnTo>
                    <a:pt x="148" y="138"/>
                  </a:lnTo>
                  <a:lnTo>
                    <a:pt x="150" y="135"/>
                  </a:lnTo>
                  <a:lnTo>
                    <a:pt x="152" y="133"/>
                  </a:lnTo>
                  <a:lnTo>
                    <a:pt x="155" y="130"/>
                  </a:lnTo>
                  <a:lnTo>
                    <a:pt x="155" y="124"/>
                  </a:lnTo>
                  <a:lnTo>
                    <a:pt x="154" y="119"/>
                  </a:lnTo>
                  <a:lnTo>
                    <a:pt x="152" y="114"/>
                  </a:lnTo>
                  <a:lnTo>
                    <a:pt x="154" y="112"/>
                  </a:lnTo>
                  <a:lnTo>
                    <a:pt x="156" y="112"/>
                  </a:lnTo>
                  <a:lnTo>
                    <a:pt x="160" y="114"/>
                  </a:lnTo>
                  <a:lnTo>
                    <a:pt x="162" y="116"/>
                  </a:lnTo>
                  <a:lnTo>
                    <a:pt x="166" y="118"/>
                  </a:lnTo>
                  <a:lnTo>
                    <a:pt x="168" y="119"/>
                  </a:lnTo>
                  <a:lnTo>
                    <a:pt x="170" y="119"/>
                  </a:lnTo>
                  <a:lnTo>
                    <a:pt x="174" y="115"/>
                  </a:lnTo>
                  <a:lnTo>
                    <a:pt x="178" y="110"/>
                  </a:lnTo>
                  <a:lnTo>
                    <a:pt x="181" y="103"/>
                  </a:lnTo>
                  <a:lnTo>
                    <a:pt x="184" y="100"/>
                  </a:lnTo>
                  <a:lnTo>
                    <a:pt x="196" y="100"/>
                  </a:lnTo>
                  <a:lnTo>
                    <a:pt x="204" y="101"/>
                  </a:lnTo>
                  <a:lnTo>
                    <a:pt x="211" y="103"/>
                  </a:lnTo>
                  <a:lnTo>
                    <a:pt x="215" y="106"/>
                  </a:lnTo>
                  <a:lnTo>
                    <a:pt x="217" y="110"/>
                  </a:lnTo>
                  <a:lnTo>
                    <a:pt x="217" y="115"/>
                  </a:lnTo>
                  <a:lnTo>
                    <a:pt x="216" y="120"/>
                  </a:lnTo>
                  <a:lnTo>
                    <a:pt x="218" y="129"/>
                  </a:lnTo>
                  <a:lnTo>
                    <a:pt x="218" y="135"/>
                  </a:lnTo>
                  <a:lnTo>
                    <a:pt x="219" y="142"/>
                  </a:lnTo>
                  <a:lnTo>
                    <a:pt x="220" y="146"/>
                  </a:lnTo>
                  <a:lnTo>
                    <a:pt x="223" y="148"/>
                  </a:lnTo>
                  <a:lnTo>
                    <a:pt x="226" y="148"/>
                  </a:lnTo>
                  <a:lnTo>
                    <a:pt x="229" y="147"/>
                  </a:lnTo>
                  <a:lnTo>
                    <a:pt x="231" y="147"/>
                  </a:lnTo>
                  <a:lnTo>
                    <a:pt x="235" y="148"/>
                  </a:lnTo>
                  <a:lnTo>
                    <a:pt x="236" y="149"/>
                  </a:lnTo>
                  <a:lnTo>
                    <a:pt x="236" y="159"/>
                  </a:lnTo>
                  <a:lnTo>
                    <a:pt x="237" y="159"/>
                  </a:lnTo>
                  <a:lnTo>
                    <a:pt x="239" y="158"/>
                  </a:lnTo>
                  <a:lnTo>
                    <a:pt x="242" y="156"/>
                  </a:lnTo>
                  <a:lnTo>
                    <a:pt x="243" y="154"/>
                  </a:lnTo>
                  <a:lnTo>
                    <a:pt x="244" y="150"/>
                  </a:lnTo>
                  <a:lnTo>
                    <a:pt x="246" y="148"/>
                  </a:lnTo>
                  <a:lnTo>
                    <a:pt x="246" y="140"/>
                  </a:lnTo>
                  <a:lnTo>
                    <a:pt x="247" y="138"/>
                  </a:lnTo>
                  <a:lnTo>
                    <a:pt x="249" y="137"/>
                  </a:lnTo>
                  <a:lnTo>
                    <a:pt x="250" y="136"/>
                  </a:lnTo>
                  <a:lnTo>
                    <a:pt x="253" y="135"/>
                  </a:lnTo>
                  <a:lnTo>
                    <a:pt x="254" y="133"/>
                  </a:lnTo>
                  <a:lnTo>
                    <a:pt x="257" y="130"/>
                  </a:lnTo>
                  <a:lnTo>
                    <a:pt x="258" y="127"/>
                  </a:lnTo>
                  <a:lnTo>
                    <a:pt x="260" y="126"/>
                  </a:lnTo>
                  <a:lnTo>
                    <a:pt x="264" y="131"/>
                  </a:lnTo>
                  <a:lnTo>
                    <a:pt x="264" y="134"/>
                  </a:lnTo>
                  <a:lnTo>
                    <a:pt x="265" y="136"/>
                  </a:lnTo>
                  <a:lnTo>
                    <a:pt x="264" y="141"/>
                  </a:lnTo>
                  <a:lnTo>
                    <a:pt x="262" y="145"/>
                  </a:lnTo>
                  <a:lnTo>
                    <a:pt x="259" y="150"/>
                  </a:lnTo>
                  <a:lnTo>
                    <a:pt x="258" y="154"/>
                  </a:lnTo>
                  <a:lnTo>
                    <a:pt x="258" y="158"/>
                  </a:lnTo>
                  <a:lnTo>
                    <a:pt x="259" y="167"/>
                  </a:lnTo>
                  <a:lnTo>
                    <a:pt x="260" y="175"/>
                  </a:lnTo>
                  <a:lnTo>
                    <a:pt x="260" y="183"/>
                  </a:lnTo>
                  <a:lnTo>
                    <a:pt x="266" y="197"/>
                  </a:lnTo>
                  <a:lnTo>
                    <a:pt x="270" y="202"/>
                  </a:lnTo>
                  <a:lnTo>
                    <a:pt x="273" y="204"/>
                  </a:lnTo>
                  <a:lnTo>
                    <a:pt x="275" y="201"/>
                  </a:lnTo>
                  <a:lnTo>
                    <a:pt x="276" y="193"/>
                  </a:lnTo>
                  <a:lnTo>
                    <a:pt x="278" y="174"/>
                  </a:lnTo>
                  <a:lnTo>
                    <a:pt x="281" y="166"/>
                  </a:lnTo>
                  <a:lnTo>
                    <a:pt x="285" y="161"/>
                  </a:lnTo>
                  <a:lnTo>
                    <a:pt x="289" y="163"/>
                  </a:lnTo>
                  <a:lnTo>
                    <a:pt x="292" y="168"/>
                  </a:lnTo>
                  <a:lnTo>
                    <a:pt x="293" y="175"/>
                  </a:lnTo>
                  <a:lnTo>
                    <a:pt x="294" y="182"/>
                  </a:lnTo>
                  <a:lnTo>
                    <a:pt x="295" y="189"/>
                  </a:lnTo>
                  <a:lnTo>
                    <a:pt x="296" y="193"/>
                  </a:lnTo>
                  <a:lnTo>
                    <a:pt x="298" y="198"/>
                  </a:lnTo>
                  <a:lnTo>
                    <a:pt x="298" y="200"/>
                  </a:lnTo>
                  <a:lnTo>
                    <a:pt x="299" y="202"/>
                  </a:lnTo>
                  <a:lnTo>
                    <a:pt x="299" y="205"/>
                  </a:lnTo>
                  <a:lnTo>
                    <a:pt x="300" y="208"/>
                  </a:lnTo>
                  <a:lnTo>
                    <a:pt x="300" y="209"/>
                  </a:lnTo>
                  <a:lnTo>
                    <a:pt x="301" y="210"/>
                  </a:lnTo>
                  <a:lnTo>
                    <a:pt x="303" y="209"/>
                  </a:lnTo>
                  <a:lnTo>
                    <a:pt x="305" y="208"/>
                  </a:lnTo>
                  <a:lnTo>
                    <a:pt x="307" y="202"/>
                  </a:lnTo>
                  <a:lnTo>
                    <a:pt x="308" y="195"/>
                  </a:lnTo>
                  <a:lnTo>
                    <a:pt x="309" y="188"/>
                  </a:lnTo>
                  <a:lnTo>
                    <a:pt x="310" y="182"/>
                  </a:lnTo>
                  <a:lnTo>
                    <a:pt x="312" y="178"/>
                  </a:lnTo>
                  <a:lnTo>
                    <a:pt x="316" y="177"/>
                  </a:lnTo>
                  <a:lnTo>
                    <a:pt x="319" y="180"/>
                  </a:lnTo>
                  <a:lnTo>
                    <a:pt x="322" y="189"/>
                  </a:lnTo>
                  <a:lnTo>
                    <a:pt x="324" y="199"/>
                  </a:lnTo>
                  <a:lnTo>
                    <a:pt x="327" y="210"/>
                  </a:lnTo>
                  <a:lnTo>
                    <a:pt x="329" y="219"/>
                  </a:lnTo>
                  <a:lnTo>
                    <a:pt x="332" y="225"/>
                  </a:lnTo>
                  <a:lnTo>
                    <a:pt x="336" y="232"/>
                  </a:lnTo>
                  <a:lnTo>
                    <a:pt x="341" y="249"/>
                  </a:lnTo>
                  <a:lnTo>
                    <a:pt x="341" y="256"/>
                  </a:lnTo>
                  <a:lnTo>
                    <a:pt x="339" y="260"/>
                  </a:lnTo>
                  <a:lnTo>
                    <a:pt x="334" y="262"/>
                  </a:lnTo>
                  <a:lnTo>
                    <a:pt x="332" y="262"/>
                  </a:lnTo>
                  <a:lnTo>
                    <a:pt x="328" y="265"/>
                  </a:lnTo>
                  <a:lnTo>
                    <a:pt x="327" y="266"/>
                  </a:lnTo>
                  <a:lnTo>
                    <a:pt x="327" y="269"/>
                  </a:lnTo>
                  <a:lnTo>
                    <a:pt x="326" y="270"/>
                  </a:lnTo>
                  <a:lnTo>
                    <a:pt x="326" y="271"/>
                  </a:lnTo>
                  <a:lnTo>
                    <a:pt x="322" y="271"/>
                  </a:lnTo>
                  <a:lnTo>
                    <a:pt x="320" y="270"/>
                  </a:lnTo>
                  <a:lnTo>
                    <a:pt x="310" y="260"/>
                  </a:lnTo>
                  <a:lnTo>
                    <a:pt x="307" y="255"/>
                  </a:lnTo>
                  <a:lnTo>
                    <a:pt x="304" y="253"/>
                  </a:lnTo>
                  <a:lnTo>
                    <a:pt x="301" y="256"/>
                  </a:lnTo>
                  <a:lnTo>
                    <a:pt x="299" y="261"/>
                  </a:lnTo>
                  <a:lnTo>
                    <a:pt x="296" y="267"/>
                  </a:lnTo>
                  <a:lnTo>
                    <a:pt x="292" y="271"/>
                  </a:lnTo>
                  <a:lnTo>
                    <a:pt x="287" y="271"/>
                  </a:lnTo>
                  <a:lnTo>
                    <a:pt x="282" y="267"/>
                  </a:lnTo>
                  <a:lnTo>
                    <a:pt x="277" y="258"/>
                  </a:lnTo>
                  <a:lnTo>
                    <a:pt x="274" y="249"/>
                  </a:lnTo>
                  <a:lnTo>
                    <a:pt x="273" y="243"/>
                  </a:lnTo>
                  <a:lnTo>
                    <a:pt x="273" y="237"/>
                  </a:lnTo>
                  <a:lnTo>
                    <a:pt x="272" y="231"/>
                  </a:lnTo>
                  <a:lnTo>
                    <a:pt x="270" y="225"/>
                  </a:lnTo>
                  <a:lnTo>
                    <a:pt x="267" y="225"/>
                  </a:lnTo>
                  <a:lnTo>
                    <a:pt x="266" y="226"/>
                  </a:lnTo>
                  <a:lnTo>
                    <a:pt x="266" y="228"/>
                  </a:lnTo>
                  <a:lnTo>
                    <a:pt x="265" y="231"/>
                  </a:lnTo>
                  <a:lnTo>
                    <a:pt x="265" y="232"/>
                  </a:lnTo>
                  <a:lnTo>
                    <a:pt x="263" y="234"/>
                  </a:lnTo>
                  <a:lnTo>
                    <a:pt x="262" y="234"/>
                  </a:lnTo>
                  <a:lnTo>
                    <a:pt x="258" y="232"/>
                  </a:lnTo>
                  <a:lnTo>
                    <a:pt x="254" y="233"/>
                  </a:lnTo>
                  <a:lnTo>
                    <a:pt x="249" y="238"/>
                  </a:lnTo>
                  <a:lnTo>
                    <a:pt x="247" y="242"/>
                  </a:lnTo>
                  <a:lnTo>
                    <a:pt x="242" y="246"/>
                  </a:lnTo>
                  <a:lnTo>
                    <a:pt x="238" y="253"/>
                  </a:lnTo>
                  <a:lnTo>
                    <a:pt x="234" y="260"/>
                  </a:lnTo>
                  <a:lnTo>
                    <a:pt x="230" y="267"/>
                  </a:lnTo>
                  <a:lnTo>
                    <a:pt x="230" y="272"/>
                  </a:lnTo>
                  <a:lnTo>
                    <a:pt x="231" y="281"/>
                  </a:lnTo>
                  <a:lnTo>
                    <a:pt x="231" y="291"/>
                  </a:lnTo>
                  <a:lnTo>
                    <a:pt x="229" y="300"/>
                  </a:lnTo>
                  <a:lnTo>
                    <a:pt x="226" y="306"/>
                  </a:lnTo>
                  <a:lnTo>
                    <a:pt x="220" y="314"/>
                  </a:lnTo>
                  <a:lnTo>
                    <a:pt x="213" y="318"/>
                  </a:lnTo>
                  <a:lnTo>
                    <a:pt x="203" y="319"/>
                  </a:lnTo>
                  <a:lnTo>
                    <a:pt x="198" y="317"/>
                  </a:lnTo>
                  <a:lnTo>
                    <a:pt x="198" y="314"/>
                  </a:lnTo>
                  <a:lnTo>
                    <a:pt x="201" y="308"/>
                  </a:lnTo>
                  <a:lnTo>
                    <a:pt x="204" y="304"/>
                  </a:lnTo>
                  <a:lnTo>
                    <a:pt x="208" y="300"/>
                  </a:lnTo>
                  <a:lnTo>
                    <a:pt x="213" y="294"/>
                  </a:lnTo>
                  <a:lnTo>
                    <a:pt x="216" y="289"/>
                  </a:lnTo>
                  <a:lnTo>
                    <a:pt x="217" y="282"/>
                  </a:lnTo>
                  <a:lnTo>
                    <a:pt x="217" y="277"/>
                  </a:lnTo>
                  <a:lnTo>
                    <a:pt x="215" y="272"/>
                  </a:lnTo>
                  <a:lnTo>
                    <a:pt x="214" y="271"/>
                  </a:lnTo>
                  <a:lnTo>
                    <a:pt x="214" y="268"/>
                  </a:lnTo>
                  <a:lnTo>
                    <a:pt x="217" y="265"/>
                  </a:lnTo>
                  <a:lnTo>
                    <a:pt x="218" y="262"/>
                  </a:lnTo>
                  <a:lnTo>
                    <a:pt x="219" y="261"/>
                  </a:lnTo>
                  <a:lnTo>
                    <a:pt x="220" y="259"/>
                  </a:lnTo>
                  <a:lnTo>
                    <a:pt x="220" y="256"/>
                  </a:lnTo>
                  <a:lnTo>
                    <a:pt x="214" y="253"/>
                  </a:lnTo>
                  <a:lnTo>
                    <a:pt x="211" y="253"/>
                  </a:lnTo>
                  <a:lnTo>
                    <a:pt x="208" y="251"/>
                  </a:lnTo>
                  <a:lnTo>
                    <a:pt x="205" y="251"/>
                  </a:lnTo>
                  <a:lnTo>
                    <a:pt x="203" y="250"/>
                  </a:lnTo>
                  <a:lnTo>
                    <a:pt x="202" y="251"/>
                  </a:lnTo>
                  <a:lnTo>
                    <a:pt x="201" y="251"/>
                  </a:lnTo>
                  <a:lnTo>
                    <a:pt x="200" y="253"/>
                  </a:lnTo>
                  <a:lnTo>
                    <a:pt x="202" y="257"/>
                  </a:lnTo>
                  <a:lnTo>
                    <a:pt x="206" y="261"/>
                  </a:lnTo>
                  <a:lnTo>
                    <a:pt x="208" y="266"/>
                  </a:lnTo>
                  <a:lnTo>
                    <a:pt x="209" y="267"/>
                  </a:lnTo>
                  <a:lnTo>
                    <a:pt x="208" y="269"/>
                  </a:lnTo>
                  <a:lnTo>
                    <a:pt x="206" y="270"/>
                  </a:lnTo>
                  <a:lnTo>
                    <a:pt x="201" y="273"/>
                  </a:lnTo>
                  <a:lnTo>
                    <a:pt x="193" y="277"/>
                  </a:lnTo>
                  <a:lnTo>
                    <a:pt x="186" y="279"/>
                  </a:lnTo>
                  <a:lnTo>
                    <a:pt x="180" y="280"/>
                  </a:lnTo>
                  <a:lnTo>
                    <a:pt x="178" y="279"/>
                  </a:lnTo>
                  <a:lnTo>
                    <a:pt x="178" y="268"/>
                  </a:lnTo>
                  <a:lnTo>
                    <a:pt x="179" y="263"/>
                  </a:lnTo>
                  <a:lnTo>
                    <a:pt x="178" y="260"/>
                  </a:lnTo>
                  <a:lnTo>
                    <a:pt x="174" y="260"/>
                  </a:lnTo>
                  <a:lnTo>
                    <a:pt x="170" y="265"/>
                  </a:lnTo>
                  <a:lnTo>
                    <a:pt x="165" y="272"/>
                  </a:lnTo>
                  <a:lnTo>
                    <a:pt x="158" y="281"/>
                  </a:lnTo>
                  <a:lnTo>
                    <a:pt x="150" y="290"/>
                  </a:lnTo>
                  <a:lnTo>
                    <a:pt x="143" y="296"/>
                  </a:lnTo>
                  <a:lnTo>
                    <a:pt x="135" y="301"/>
                  </a:lnTo>
                  <a:lnTo>
                    <a:pt x="124" y="303"/>
                  </a:lnTo>
                  <a:lnTo>
                    <a:pt x="110" y="307"/>
                  </a:lnTo>
                  <a:lnTo>
                    <a:pt x="97" y="312"/>
                  </a:lnTo>
                  <a:lnTo>
                    <a:pt x="86" y="315"/>
                  </a:lnTo>
                  <a:lnTo>
                    <a:pt x="79" y="318"/>
                  </a:lnTo>
                  <a:lnTo>
                    <a:pt x="75" y="323"/>
                  </a:lnTo>
                  <a:lnTo>
                    <a:pt x="68" y="331"/>
                  </a:lnTo>
                  <a:lnTo>
                    <a:pt x="59" y="340"/>
                  </a:lnTo>
                  <a:lnTo>
                    <a:pt x="51" y="348"/>
                  </a:lnTo>
                  <a:lnTo>
                    <a:pt x="42" y="353"/>
                  </a:lnTo>
                  <a:lnTo>
                    <a:pt x="34" y="355"/>
                  </a:lnTo>
                  <a:lnTo>
                    <a:pt x="24" y="351"/>
                  </a:lnTo>
                  <a:lnTo>
                    <a:pt x="18" y="348"/>
                  </a:lnTo>
                  <a:lnTo>
                    <a:pt x="13" y="345"/>
                  </a:lnTo>
                  <a:lnTo>
                    <a:pt x="12" y="339"/>
                  </a:lnTo>
                  <a:lnTo>
                    <a:pt x="14" y="330"/>
                  </a:lnTo>
                  <a:lnTo>
                    <a:pt x="19" y="319"/>
                  </a:lnTo>
                  <a:lnTo>
                    <a:pt x="23" y="307"/>
                  </a:lnTo>
                  <a:lnTo>
                    <a:pt x="28" y="297"/>
                  </a:lnTo>
                  <a:lnTo>
                    <a:pt x="31" y="288"/>
                  </a:lnTo>
                  <a:lnTo>
                    <a:pt x="31" y="283"/>
                  </a:lnTo>
                  <a:lnTo>
                    <a:pt x="29" y="280"/>
                  </a:lnTo>
                  <a:lnTo>
                    <a:pt x="27" y="280"/>
                  </a:lnTo>
                  <a:lnTo>
                    <a:pt x="23" y="279"/>
                  </a:lnTo>
                  <a:lnTo>
                    <a:pt x="20" y="279"/>
                  </a:lnTo>
                  <a:lnTo>
                    <a:pt x="18" y="278"/>
                  </a:lnTo>
                  <a:lnTo>
                    <a:pt x="14" y="277"/>
                  </a:lnTo>
                  <a:lnTo>
                    <a:pt x="13" y="276"/>
                  </a:lnTo>
                  <a:lnTo>
                    <a:pt x="12" y="273"/>
                  </a:lnTo>
                  <a:lnTo>
                    <a:pt x="12" y="269"/>
                  </a:lnTo>
                  <a:lnTo>
                    <a:pt x="11" y="260"/>
                  </a:lnTo>
                  <a:lnTo>
                    <a:pt x="11" y="251"/>
                  </a:lnTo>
                  <a:lnTo>
                    <a:pt x="10" y="243"/>
                  </a:lnTo>
                  <a:lnTo>
                    <a:pt x="11" y="235"/>
                  </a:lnTo>
                  <a:lnTo>
                    <a:pt x="12" y="232"/>
                  </a:lnTo>
                  <a:lnTo>
                    <a:pt x="20" y="232"/>
                  </a:lnTo>
                  <a:lnTo>
                    <a:pt x="22" y="231"/>
                  </a:lnTo>
                  <a:lnTo>
                    <a:pt x="23" y="229"/>
                  </a:lnTo>
                  <a:lnTo>
                    <a:pt x="23" y="226"/>
                  </a:lnTo>
                  <a:lnTo>
                    <a:pt x="24" y="224"/>
                  </a:lnTo>
                  <a:lnTo>
                    <a:pt x="24" y="222"/>
                  </a:lnTo>
                  <a:lnTo>
                    <a:pt x="25" y="220"/>
                  </a:lnTo>
                  <a:lnTo>
                    <a:pt x="25" y="217"/>
                  </a:lnTo>
                  <a:lnTo>
                    <a:pt x="24" y="216"/>
                  </a:lnTo>
                  <a:lnTo>
                    <a:pt x="21" y="216"/>
                  </a:lnTo>
                  <a:lnTo>
                    <a:pt x="19" y="217"/>
                  </a:lnTo>
                  <a:lnTo>
                    <a:pt x="14" y="217"/>
                  </a:lnTo>
                  <a:lnTo>
                    <a:pt x="12" y="216"/>
                  </a:lnTo>
                  <a:lnTo>
                    <a:pt x="11" y="214"/>
                  </a:lnTo>
                  <a:lnTo>
                    <a:pt x="9" y="209"/>
                  </a:lnTo>
                  <a:lnTo>
                    <a:pt x="10" y="202"/>
                  </a:lnTo>
                  <a:lnTo>
                    <a:pt x="12" y="197"/>
                  </a:lnTo>
                  <a:lnTo>
                    <a:pt x="14" y="194"/>
                  </a:lnTo>
                  <a:lnTo>
                    <a:pt x="14" y="189"/>
                  </a:lnTo>
                  <a:lnTo>
                    <a:pt x="12" y="185"/>
                  </a:lnTo>
                  <a:lnTo>
                    <a:pt x="11" y="179"/>
                  </a:lnTo>
                  <a:lnTo>
                    <a:pt x="10" y="168"/>
                  </a:lnTo>
                  <a:lnTo>
                    <a:pt x="8" y="153"/>
                  </a:lnTo>
                  <a:lnTo>
                    <a:pt x="7" y="137"/>
                  </a:lnTo>
                  <a:lnTo>
                    <a:pt x="5" y="122"/>
                  </a:lnTo>
                  <a:lnTo>
                    <a:pt x="4" y="110"/>
                  </a:lnTo>
                  <a:lnTo>
                    <a:pt x="4" y="103"/>
                  </a:lnTo>
                  <a:lnTo>
                    <a:pt x="5" y="96"/>
                  </a:lnTo>
                  <a:lnTo>
                    <a:pt x="6" y="90"/>
                  </a:lnTo>
                  <a:lnTo>
                    <a:pt x="6" y="85"/>
                  </a:lnTo>
                  <a:lnTo>
                    <a:pt x="5" y="82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1" y="72"/>
                  </a:lnTo>
                  <a:lnTo>
                    <a:pt x="2" y="69"/>
                  </a:lnTo>
                  <a:lnTo>
                    <a:pt x="5" y="68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2" y="57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2" y="50"/>
                  </a:lnTo>
                  <a:lnTo>
                    <a:pt x="5" y="44"/>
                  </a:lnTo>
                  <a:lnTo>
                    <a:pt x="11" y="29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22" y="16"/>
                  </a:lnTo>
                  <a:lnTo>
                    <a:pt x="31" y="16"/>
                  </a:lnTo>
                  <a:lnTo>
                    <a:pt x="35" y="12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9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9C7EE0D4-772C-2A7B-E4B8-7A7FEF7ED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274" y="3340811"/>
              <a:ext cx="95995" cy="11828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3"/>
                </a:cxn>
                <a:cxn ang="0">
                  <a:pos x="55" y="7"/>
                </a:cxn>
                <a:cxn ang="0">
                  <a:pos x="56" y="9"/>
                </a:cxn>
                <a:cxn ang="0">
                  <a:pos x="55" y="12"/>
                </a:cxn>
                <a:cxn ang="0">
                  <a:pos x="52" y="18"/>
                </a:cxn>
                <a:cxn ang="0">
                  <a:pos x="50" y="26"/>
                </a:cxn>
                <a:cxn ang="0">
                  <a:pos x="50" y="31"/>
                </a:cxn>
                <a:cxn ang="0">
                  <a:pos x="49" y="36"/>
                </a:cxn>
                <a:cxn ang="0">
                  <a:pos x="47" y="42"/>
                </a:cxn>
                <a:cxn ang="0">
                  <a:pos x="45" y="51"/>
                </a:cxn>
                <a:cxn ang="0">
                  <a:pos x="40" y="60"/>
                </a:cxn>
                <a:cxn ang="0">
                  <a:pos x="37" y="65"/>
                </a:cxn>
                <a:cxn ang="0">
                  <a:pos x="33" y="68"/>
                </a:cxn>
                <a:cxn ang="0">
                  <a:pos x="28" y="68"/>
                </a:cxn>
                <a:cxn ang="0">
                  <a:pos x="21" y="69"/>
                </a:cxn>
                <a:cxn ang="0">
                  <a:pos x="6" y="69"/>
                </a:cxn>
                <a:cxn ang="0">
                  <a:pos x="1" y="68"/>
                </a:cxn>
                <a:cxn ang="0">
                  <a:pos x="0" y="65"/>
                </a:cxn>
                <a:cxn ang="0">
                  <a:pos x="4" y="61"/>
                </a:cxn>
                <a:cxn ang="0">
                  <a:pos x="10" y="58"/>
                </a:cxn>
                <a:cxn ang="0">
                  <a:pos x="15" y="52"/>
                </a:cxn>
                <a:cxn ang="0">
                  <a:pos x="18" y="45"/>
                </a:cxn>
                <a:cxn ang="0">
                  <a:pos x="20" y="37"/>
                </a:cxn>
                <a:cxn ang="0">
                  <a:pos x="23" y="28"/>
                </a:cxn>
                <a:cxn ang="0">
                  <a:pos x="27" y="17"/>
                </a:cxn>
                <a:cxn ang="0">
                  <a:pos x="32" y="8"/>
                </a:cxn>
                <a:cxn ang="0">
                  <a:pos x="36" y="2"/>
                </a:cxn>
                <a:cxn ang="0">
                  <a:pos x="40" y="0"/>
                </a:cxn>
              </a:cxnLst>
              <a:rect l="0" t="0" r="r" b="b"/>
              <a:pathLst>
                <a:path w="56" h="69">
                  <a:moveTo>
                    <a:pt x="40" y="0"/>
                  </a:moveTo>
                  <a:lnTo>
                    <a:pt x="50" y="3"/>
                  </a:lnTo>
                  <a:lnTo>
                    <a:pt x="55" y="7"/>
                  </a:lnTo>
                  <a:lnTo>
                    <a:pt x="56" y="9"/>
                  </a:lnTo>
                  <a:lnTo>
                    <a:pt x="55" y="12"/>
                  </a:lnTo>
                  <a:lnTo>
                    <a:pt x="52" y="18"/>
                  </a:lnTo>
                  <a:lnTo>
                    <a:pt x="50" y="26"/>
                  </a:lnTo>
                  <a:lnTo>
                    <a:pt x="50" y="31"/>
                  </a:lnTo>
                  <a:lnTo>
                    <a:pt x="49" y="36"/>
                  </a:lnTo>
                  <a:lnTo>
                    <a:pt x="47" y="42"/>
                  </a:lnTo>
                  <a:lnTo>
                    <a:pt x="45" y="51"/>
                  </a:lnTo>
                  <a:lnTo>
                    <a:pt x="40" y="60"/>
                  </a:lnTo>
                  <a:lnTo>
                    <a:pt x="37" y="65"/>
                  </a:lnTo>
                  <a:lnTo>
                    <a:pt x="33" y="68"/>
                  </a:lnTo>
                  <a:lnTo>
                    <a:pt x="28" y="68"/>
                  </a:lnTo>
                  <a:lnTo>
                    <a:pt x="21" y="69"/>
                  </a:lnTo>
                  <a:lnTo>
                    <a:pt x="6" y="69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4" y="61"/>
                  </a:lnTo>
                  <a:lnTo>
                    <a:pt x="10" y="58"/>
                  </a:lnTo>
                  <a:lnTo>
                    <a:pt x="15" y="52"/>
                  </a:lnTo>
                  <a:lnTo>
                    <a:pt x="18" y="45"/>
                  </a:lnTo>
                  <a:lnTo>
                    <a:pt x="20" y="37"/>
                  </a:lnTo>
                  <a:lnTo>
                    <a:pt x="23" y="28"/>
                  </a:lnTo>
                  <a:lnTo>
                    <a:pt x="27" y="17"/>
                  </a:lnTo>
                  <a:lnTo>
                    <a:pt x="32" y="8"/>
                  </a:lnTo>
                  <a:lnTo>
                    <a:pt x="36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id="{9C831225-DF69-C572-958F-9B14B518C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706" y="3268814"/>
              <a:ext cx="130279" cy="25198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1" y="2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0" y="23"/>
                </a:cxn>
                <a:cxn ang="0">
                  <a:pos x="71" y="27"/>
                </a:cxn>
                <a:cxn ang="0">
                  <a:pos x="73" y="33"/>
                </a:cxn>
                <a:cxn ang="0">
                  <a:pos x="75" y="37"/>
                </a:cxn>
                <a:cxn ang="0">
                  <a:pos x="76" y="40"/>
                </a:cxn>
                <a:cxn ang="0">
                  <a:pos x="74" y="42"/>
                </a:cxn>
                <a:cxn ang="0">
                  <a:pos x="71" y="43"/>
                </a:cxn>
                <a:cxn ang="0">
                  <a:pos x="69" y="45"/>
                </a:cxn>
                <a:cxn ang="0">
                  <a:pos x="68" y="47"/>
                </a:cxn>
                <a:cxn ang="0">
                  <a:pos x="65" y="50"/>
                </a:cxn>
                <a:cxn ang="0">
                  <a:pos x="65" y="53"/>
                </a:cxn>
                <a:cxn ang="0">
                  <a:pos x="64" y="56"/>
                </a:cxn>
                <a:cxn ang="0">
                  <a:pos x="62" y="61"/>
                </a:cxn>
                <a:cxn ang="0">
                  <a:pos x="53" y="72"/>
                </a:cxn>
                <a:cxn ang="0">
                  <a:pos x="48" y="77"/>
                </a:cxn>
                <a:cxn ang="0">
                  <a:pos x="45" y="83"/>
                </a:cxn>
                <a:cxn ang="0">
                  <a:pos x="41" y="93"/>
                </a:cxn>
                <a:cxn ang="0">
                  <a:pos x="38" y="104"/>
                </a:cxn>
                <a:cxn ang="0">
                  <a:pos x="35" y="112"/>
                </a:cxn>
                <a:cxn ang="0">
                  <a:pos x="31" y="116"/>
                </a:cxn>
                <a:cxn ang="0">
                  <a:pos x="26" y="123"/>
                </a:cxn>
                <a:cxn ang="0">
                  <a:pos x="19" y="129"/>
                </a:cxn>
                <a:cxn ang="0">
                  <a:pos x="13" y="137"/>
                </a:cxn>
                <a:cxn ang="0">
                  <a:pos x="7" y="142"/>
                </a:cxn>
                <a:cxn ang="0">
                  <a:pos x="2" y="147"/>
                </a:cxn>
                <a:cxn ang="0">
                  <a:pos x="0" y="147"/>
                </a:cxn>
                <a:cxn ang="0">
                  <a:pos x="0" y="142"/>
                </a:cxn>
                <a:cxn ang="0">
                  <a:pos x="1" y="135"/>
                </a:cxn>
                <a:cxn ang="0">
                  <a:pos x="4" y="127"/>
                </a:cxn>
                <a:cxn ang="0">
                  <a:pos x="5" y="121"/>
                </a:cxn>
                <a:cxn ang="0">
                  <a:pos x="6" y="112"/>
                </a:cxn>
                <a:cxn ang="0">
                  <a:pos x="8" y="103"/>
                </a:cxn>
                <a:cxn ang="0">
                  <a:pos x="14" y="92"/>
                </a:cxn>
                <a:cxn ang="0">
                  <a:pos x="18" y="87"/>
                </a:cxn>
                <a:cxn ang="0">
                  <a:pos x="22" y="80"/>
                </a:cxn>
                <a:cxn ang="0">
                  <a:pos x="24" y="74"/>
                </a:cxn>
                <a:cxn ang="0">
                  <a:pos x="24" y="72"/>
                </a:cxn>
                <a:cxn ang="0">
                  <a:pos x="22" y="72"/>
                </a:cxn>
                <a:cxn ang="0">
                  <a:pos x="17" y="74"/>
                </a:cxn>
                <a:cxn ang="0">
                  <a:pos x="14" y="76"/>
                </a:cxn>
                <a:cxn ang="0">
                  <a:pos x="12" y="77"/>
                </a:cxn>
                <a:cxn ang="0">
                  <a:pos x="10" y="77"/>
                </a:cxn>
                <a:cxn ang="0">
                  <a:pos x="8" y="78"/>
                </a:cxn>
                <a:cxn ang="0">
                  <a:pos x="7" y="77"/>
                </a:cxn>
                <a:cxn ang="0">
                  <a:pos x="8" y="73"/>
                </a:cxn>
                <a:cxn ang="0">
                  <a:pos x="13" y="68"/>
                </a:cxn>
                <a:cxn ang="0">
                  <a:pos x="18" y="62"/>
                </a:cxn>
                <a:cxn ang="0">
                  <a:pos x="23" y="57"/>
                </a:cxn>
                <a:cxn ang="0">
                  <a:pos x="26" y="53"/>
                </a:cxn>
                <a:cxn ang="0">
                  <a:pos x="26" y="36"/>
                </a:cxn>
                <a:cxn ang="0">
                  <a:pos x="27" y="24"/>
                </a:cxn>
                <a:cxn ang="0">
                  <a:pos x="27" y="14"/>
                </a:cxn>
                <a:cxn ang="0">
                  <a:pos x="29" y="8"/>
                </a:cxn>
                <a:cxn ang="0">
                  <a:pos x="33" y="3"/>
                </a:cxn>
                <a:cxn ang="0">
                  <a:pos x="37" y="1"/>
                </a:cxn>
                <a:cxn ang="0">
                  <a:pos x="42" y="0"/>
                </a:cxn>
              </a:cxnLst>
              <a:rect l="0" t="0" r="r" b="b"/>
              <a:pathLst>
                <a:path w="76" h="147">
                  <a:moveTo>
                    <a:pt x="42" y="0"/>
                  </a:moveTo>
                  <a:lnTo>
                    <a:pt x="51" y="2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0" y="23"/>
                  </a:lnTo>
                  <a:lnTo>
                    <a:pt x="71" y="27"/>
                  </a:lnTo>
                  <a:lnTo>
                    <a:pt x="73" y="33"/>
                  </a:lnTo>
                  <a:lnTo>
                    <a:pt x="75" y="37"/>
                  </a:lnTo>
                  <a:lnTo>
                    <a:pt x="76" y="40"/>
                  </a:lnTo>
                  <a:lnTo>
                    <a:pt x="74" y="42"/>
                  </a:lnTo>
                  <a:lnTo>
                    <a:pt x="71" y="43"/>
                  </a:lnTo>
                  <a:lnTo>
                    <a:pt x="69" y="45"/>
                  </a:lnTo>
                  <a:lnTo>
                    <a:pt x="68" y="47"/>
                  </a:lnTo>
                  <a:lnTo>
                    <a:pt x="65" y="50"/>
                  </a:lnTo>
                  <a:lnTo>
                    <a:pt x="65" y="53"/>
                  </a:lnTo>
                  <a:lnTo>
                    <a:pt x="64" y="56"/>
                  </a:lnTo>
                  <a:lnTo>
                    <a:pt x="62" y="61"/>
                  </a:lnTo>
                  <a:lnTo>
                    <a:pt x="53" y="72"/>
                  </a:lnTo>
                  <a:lnTo>
                    <a:pt x="48" y="77"/>
                  </a:lnTo>
                  <a:lnTo>
                    <a:pt x="45" y="83"/>
                  </a:lnTo>
                  <a:lnTo>
                    <a:pt x="41" y="93"/>
                  </a:lnTo>
                  <a:lnTo>
                    <a:pt x="38" y="104"/>
                  </a:lnTo>
                  <a:lnTo>
                    <a:pt x="35" y="112"/>
                  </a:lnTo>
                  <a:lnTo>
                    <a:pt x="31" y="116"/>
                  </a:lnTo>
                  <a:lnTo>
                    <a:pt x="26" y="123"/>
                  </a:lnTo>
                  <a:lnTo>
                    <a:pt x="19" y="129"/>
                  </a:lnTo>
                  <a:lnTo>
                    <a:pt x="13" y="137"/>
                  </a:lnTo>
                  <a:lnTo>
                    <a:pt x="7" y="142"/>
                  </a:lnTo>
                  <a:lnTo>
                    <a:pt x="2" y="147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1" y="135"/>
                  </a:lnTo>
                  <a:lnTo>
                    <a:pt x="4" y="127"/>
                  </a:lnTo>
                  <a:lnTo>
                    <a:pt x="5" y="121"/>
                  </a:lnTo>
                  <a:lnTo>
                    <a:pt x="6" y="112"/>
                  </a:lnTo>
                  <a:lnTo>
                    <a:pt x="8" y="103"/>
                  </a:lnTo>
                  <a:lnTo>
                    <a:pt x="14" y="92"/>
                  </a:lnTo>
                  <a:lnTo>
                    <a:pt x="18" y="87"/>
                  </a:lnTo>
                  <a:lnTo>
                    <a:pt x="22" y="80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17" y="74"/>
                  </a:lnTo>
                  <a:lnTo>
                    <a:pt x="14" y="76"/>
                  </a:lnTo>
                  <a:lnTo>
                    <a:pt x="12" y="77"/>
                  </a:lnTo>
                  <a:lnTo>
                    <a:pt x="10" y="77"/>
                  </a:lnTo>
                  <a:lnTo>
                    <a:pt x="8" y="78"/>
                  </a:lnTo>
                  <a:lnTo>
                    <a:pt x="7" y="77"/>
                  </a:lnTo>
                  <a:lnTo>
                    <a:pt x="8" y="73"/>
                  </a:lnTo>
                  <a:lnTo>
                    <a:pt x="13" y="68"/>
                  </a:lnTo>
                  <a:lnTo>
                    <a:pt x="18" y="62"/>
                  </a:lnTo>
                  <a:lnTo>
                    <a:pt x="23" y="57"/>
                  </a:lnTo>
                  <a:lnTo>
                    <a:pt x="26" y="53"/>
                  </a:lnTo>
                  <a:lnTo>
                    <a:pt x="26" y="36"/>
                  </a:lnTo>
                  <a:lnTo>
                    <a:pt x="27" y="24"/>
                  </a:lnTo>
                  <a:lnTo>
                    <a:pt x="27" y="14"/>
                  </a:lnTo>
                  <a:lnTo>
                    <a:pt x="29" y="8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9DDD4EA5-5F65-85A5-E65D-4DD66950A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274" y="3483088"/>
              <a:ext cx="61711" cy="874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1"/>
                </a:cxn>
                <a:cxn ang="0">
                  <a:pos x="25" y="7"/>
                </a:cxn>
                <a:cxn ang="0">
                  <a:pos x="29" y="13"/>
                </a:cxn>
                <a:cxn ang="0">
                  <a:pos x="34" y="19"/>
                </a:cxn>
                <a:cxn ang="0">
                  <a:pos x="36" y="23"/>
                </a:cxn>
                <a:cxn ang="0">
                  <a:pos x="36" y="27"/>
                </a:cxn>
                <a:cxn ang="0">
                  <a:pos x="35" y="33"/>
                </a:cxn>
                <a:cxn ang="0">
                  <a:pos x="32" y="38"/>
                </a:cxn>
                <a:cxn ang="0">
                  <a:pos x="30" y="43"/>
                </a:cxn>
                <a:cxn ang="0">
                  <a:pos x="28" y="46"/>
                </a:cxn>
                <a:cxn ang="0">
                  <a:pos x="22" y="48"/>
                </a:cxn>
                <a:cxn ang="0">
                  <a:pos x="15" y="49"/>
                </a:cxn>
                <a:cxn ang="0">
                  <a:pos x="12" y="51"/>
                </a:cxn>
                <a:cxn ang="0">
                  <a:pos x="7" y="51"/>
                </a:cxn>
                <a:cxn ang="0">
                  <a:pos x="1" y="45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3" y="28"/>
                </a:cxn>
                <a:cxn ang="0">
                  <a:pos x="9" y="22"/>
                </a:cxn>
                <a:cxn ang="0">
                  <a:pos x="12" y="16"/>
                </a:cxn>
                <a:cxn ang="0">
                  <a:pos x="13" y="9"/>
                </a:cxn>
                <a:cxn ang="0">
                  <a:pos x="14" y="3"/>
                </a:cxn>
                <a:cxn ang="0">
                  <a:pos x="17" y="0"/>
                </a:cxn>
              </a:cxnLst>
              <a:rect l="0" t="0" r="r" b="b"/>
              <a:pathLst>
                <a:path w="36" h="51">
                  <a:moveTo>
                    <a:pt x="17" y="0"/>
                  </a:moveTo>
                  <a:lnTo>
                    <a:pt x="21" y="1"/>
                  </a:lnTo>
                  <a:lnTo>
                    <a:pt x="25" y="7"/>
                  </a:lnTo>
                  <a:lnTo>
                    <a:pt x="29" y="1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7"/>
                  </a:lnTo>
                  <a:lnTo>
                    <a:pt x="35" y="33"/>
                  </a:lnTo>
                  <a:lnTo>
                    <a:pt x="32" y="38"/>
                  </a:lnTo>
                  <a:lnTo>
                    <a:pt x="30" y="43"/>
                  </a:lnTo>
                  <a:lnTo>
                    <a:pt x="28" y="46"/>
                  </a:lnTo>
                  <a:lnTo>
                    <a:pt x="22" y="48"/>
                  </a:lnTo>
                  <a:lnTo>
                    <a:pt x="15" y="49"/>
                  </a:lnTo>
                  <a:lnTo>
                    <a:pt x="12" y="51"/>
                  </a:lnTo>
                  <a:lnTo>
                    <a:pt x="7" y="51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3" y="28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13" y="9"/>
                  </a:lnTo>
                  <a:lnTo>
                    <a:pt x="14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83296BD9-527B-3C7A-88E8-E0C41BF82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992" y="3489945"/>
              <a:ext cx="77139" cy="7713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2" y="0"/>
                </a:cxn>
                <a:cxn ang="0">
                  <a:pos x="44" y="3"/>
                </a:cxn>
                <a:cxn ang="0">
                  <a:pos x="45" y="5"/>
                </a:cxn>
                <a:cxn ang="0">
                  <a:pos x="45" y="8"/>
                </a:cxn>
                <a:cxn ang="0">
                  <a:pos x="43" y="15"/>
                </a:cxn>
                <a:cxn ang="0">
                  <a:pos x="38" y="22"/>
                </a:cxn>
                <a:cxn ang="0">
                  <a:pos x="31" y="30"/>
                </a:cxn>
                <a:cxn ang="0">
                  <a:pos x="20" y="39"/>
                </a:cxn>
                <a:cxn ang="0">
                  <a:pos x="7" y="45"/>
                </a:cxn>
                <a:cxn ang="0">
                  <a:pos x="1" y="45"/>
                </a:cxn>
                <a:cxn ang="0">
                  <a:pos x="0" y="43"/>
                </a:cxn>
                <a:cxn ang="0">
                  <a:pos x="4" y="40"/>
                </a:cxn>
                <a:cxn ang="0">
                  <a:pos x="8" y="34"/>
                </a:cxn>
                <a:cxn ang="0">
                  <a:pos x="19" y="23"/>
                </a:cxn>
                <a:cxn ang="0">
                  <a:pos x="23" y="20"/>
                </a:cxn>
                <a:cxn ang="0">
                  <a:pos x="25" y="16"/>
                </a:cxn>
                <a:cxn ang="0">
                  <a:pos x="30" y="5"/>
                </a:cxn>
                <a:cxn ang="0">
                  <a:pos x="32" y="1"/>
                </a:cxn>
                <a:cxn ang="0">
                  <a:pos x="36" y="0"/>
                </a:cxn>
              </a:cxnLst>
              <a:rect l="0" t="0" r="r" b="b"/>
              <a:pathLst>
                <a:path w="45" h="45">
                  <a:moveTo>
                    <a:pt x="36" y="0"/>
                  </a:moveTo>
                  <a:lnTo>
                    <a:pt x="42" y="0"/>
                  </a:lnTo>
                  <a:lnTo>
                    <a:pt x="44" y="3"/>
                  </a:lnTo>
                  <a:lnTo>
                    <a:pt x="45" y="5"/>
                  </a:lnTo>
                  <a:lnTo>
                    <a:pt x="45" y="8"/>
                  </a:lnTo>
                  <a:lnTo>
                    <a:pt x="43" y="15"/>
                  </a:lnTo>
                  <a:lnTo>
                    <a:pt x="38" y="22"/>
                  </a:lnTo>
                  <a:lnTo>
                    <a:pt x="31" y="30"/>
                  </a:lnTo>
                  <a:lnTo>
                    <a:pt x="20" y="39"/>
                  </a:lnTo>
                  <a:lnTo>
                    <a:pt x="7" y="45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4"/>
                  </a:lnTo>
                  <a:lnTo>
                    <a:pt x="19" y="23"/>
                  </a:lnTo>
                  <a:lnTo>
                    <a:pt x="23" y="20"/>
                  </a:lnTo>
                  <a:lnTo>
                    <a:pt x="25" y="16"/>
                  </a:lnTo>
                  <a:lnTo>
                    <a:pt x="30" y="5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id="{7F1F16D4-3E2D-52D4-6767-4197D5685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844" y="3567084"/>
              <a:ext cx="46284" cy="9428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26" y="4"/>
                </a:cxn>
                <a:cxn ang="0">
                  <a:pos x="25" y="7"/>
                </a:cxn>
                <a:cxn ang="0">
                  <a:pos x="23" y="9"/>
                </a:cxn>
                <a:cxn ang="0">
                  <a:pos x="21" y="12"/>
                </a:cxn>
                <a:cxn ang="0">
                  <a:pos x="16" y="17"/>
                </a:cxn>
                <a:cxn ang="0">
                  <a:pos x="14" y="21"/>
                </a:cxn>
                <a:cxn ang="0">
                  <a:pos x="14" y="23"/>
                </a:cxn>
                <a:cxn ang="0">
                  <a:pos x="13" y="26"/>
                </a:cxn>
                <a:cxn ang="0">
                  <a:pos x="13" y="28"/>
                </a:cxn>
                <a:cxn ang="0">
                  <a:pos x="15" y="30"/>
                </a:cxn>
                <a:cxn ang="0">
                  <a:pos x="15" y="32"/>
                </a:cxn>
                <a:cxn ang="0">
                  <a:pos x="14" y="34"/>
                </a:cxn>
                <a:cxn ang="0">
                  <a:pos x="14" y="46"/>
                </a:cxn>
                <a:cxn ang="0">
                  <a:pos x="12" y="49"/>
                </a:cxn>
                <a:cxn ang="0">
                  <a:pos x="11" y="51"/>
                </a:cxn>
                <a:cxn ang="0">
                  <a:pos x="6" y="55"/>
                </a:cxn>
                <a:cxn ang="0">
                  <a:pos x="2" y="55"/>
                </a:cxn>
                <a:cxn ang="0">
                  <a:pos x="0" y="53"/>
                </a:cxn>
                <a:cxn ang="0">
                  <a:pos x="1" y="52"/>
                </a:cxn>
                <a:cxn ang="0">
                  <a:pos x="1" y="51"/>
                </a:cxn>
                <a:cxn ang="0">
                  <a:pos x="2" y="49"/>
                </a:cxn>
                <a:cxn ang="0">
                  <a:pos x="2" y="44"/>
                </a:cxn>
                <a:cxn ang="0">
                  <a:pos x="1" y="40"/>
                </a:cxn>
                <a:cxn ang="0">
                  <a:pos x="1" y="36"/>
                </a:cxn>
                <a:cxn ang="0">
                  <a:pos x="0" y="33"/>
                </a:cxn>
                <a:cxn ang="0">
                  <a:pos x="0" y="23"/>
                </a:cxn>
                <a:cxn ang="0">
                  <a:pos x="1" y="19"/>
                </a:cxn>
                <a:cxn ang="0">
                  <a:pos x="2" y="16"/>
                </a:cxn>
                <a:cxn ang="0">
                  <a:pos x="4" y="13"/>
                </a:cxn>
                <a:cxn ang="0">
                  <a:pos x="6" y="12"/>
                </a:cxn>
                <a:cxn ang="0">
                  <a:pos x="9" y="10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6" y="5"/>
                </a:cxn>
                <a:cxn ang="0">
                  <a:pos x="20" y="2"/>
                </a:cxn>
                <a:cxn ang="0">
                  <a:pos x="24" y="0"/>
                </a:cxn>
              </a:cxnLst>
              <a:rect l="0" t="0" r="r" b="b"/>
              <a:pathLst>
                <a:path w="27" h="55">
                  <a:moveTo>
                    <a:pt x="24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26" y="4"/>
                  </a:lnTo>
                  <a:lnTo>
                    <a:pt x="25" y="7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6" y="17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5" y="30"/>
                  </a:lnTo>
                  <a:lnTo>
                    <a:pt x="15" y="32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2" y="49"/>
                  </a:lnTo>
                  <a:lnTo>
                    <a:pt x="11" y="51"/>
                  </a:lnTo>
                  <a:lnTo>
                    <a:pt x="6" y="55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2" y="16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6ACB3727-666C-FA4A-F6A7-C91C23669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564" y="3570513"/>
              <a:ext cx="102852" cy="2279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7" y="9"/>
                </a:cxn>
                <a:cxn ang="0">
                  <a:pos x="59" y="19"/>
                </a:cxn>
                <a:cxn ang="0">
                  <a:pos x="56" y="22"/>
                </a:cxn>
                <a:cxn ang="0">
                  <a:pos x="54" y="26"/>
                </a:cxn>
                <a:cxn ang="0">
                  <a:pos x="55" y="29"/>
                </a:cxn>
                <a:cxn ang="0">
                  <a:pos x="57" y="31"/>
                </a:cxn>
                <a:cxn ang="0">
                  <a:pos x="59" y="34"/>
                </a:cxn>
                <a:cxn ang="0">
                  <a:pos x="60" y="42"/>
                </a:cxn>
                <a:cxn ang="0">
                  <a:pos x="56" y="66"/>
                </a:cxn>
                <a:cxn ang="0">
                  <a:pos x="49" y="73"/>
                </a:cxn>
                <a:cxn ang="0">
                  <a:pos x="46" y="74"/>
                </a:cxn>
                <a:cxn ang="0">
                  <a:pos x="47" y="81"/>
                </a:cxn>
                <a:cxn ang="0">
                  <a:pos x="49" y="96"/>
                </a:cxn>
                <a:cxn ang="0">
                  <a:pos x="46" y="107"/>
                </a:cxn>
                <a:cxn ang="0">
                  <a:pos x="43" y="111"/>
                </a:cxn>
                <a:cxn ang="0">
                  <a:pos x="35" y="124"/>
                </a:cxn>
                <a:cxn ang="0">
                  <a:pos x="26" y="133"/>
                </a:cxn>
                <a:cxn ang="0">
                  <a:pos x="23" y="131"/>
                </a:cxn>
                <a:cxn ang="0">
                  <a:pos x="22" y="118"/>
                </a:cxn>
                <a:cxn ang="0">
                  <a:pos x="18" y="113"/>
                </a:cxn>
                <a:cxn ang="0">
                  <a:pos x="16" y="110"/>
                </a:cxn>
                <a:cxn ang="0">
                  <a:pos x="22" y="104"/>
                </a:cxn>
                <a:cxn ang="0">
                  <a:pos x="26" y="98"/>
                </a:cxn>
                <a:cxn ang="0">
                  <a:pos x="28" y="92"/>
                </a:cxn>
                <a:cxn ang="0">
                  <a:pos x="25" y="85"/>
                </a:cxn>
                <a:cxn ang="0">
                  <a:pos x="21" y="79"/>
                </a:cxn>
                <a:cxn ang="0">
                  <a:pos x="17" y="77"/>
                </a:cxn>
                <a:cxn ang="0">
                  <a:pos x="14" y="79"/>
                </a:cxn>
                <a:cxn ang="0">
                  <a:pos x="12" y="86"/>
                </a:cxn>
                <a:cxn ang="0">
                  <a:pos x="9" y="100"/>
                </a:cxn>
                <a:cxn ang="0">
                  <a:pos x="4" y="105"/>
                </a:cxn>
                <a:cxn ang="0">
                  <a:pos x="0" y="93"/>
                </a:cxn>
                <a:cxn ang="0">
                  <a:pos x="2" y="83"/>
                </a:cxn>
                <a:cxn ang="0">
                  <a:pos x="3" y="65"/>
                </a:cxn>
                <a:cxn ang="0">
                  <a:pos x="8" y="63"/>
                </a:cxn>
                <a:cxn ang="0">
                  <a:pos x="13" y="65"/>
                </a:cxn>
                <a:cxn ang="0">
                  <a:pos x="18" y="67"/>
                </a:cxn>
                <a:cxn ang="0">
                  <a:pos x="22" y="66"/>
                </a:cxn>
                <a:cxn ang="0">
                  <a:pos x="28" y="61"/>
                </a:cxn>
                <a:cxn ang="0">
                  <a:pos x="29" y="56"/>
                </a:cxn>
                <a:cxn ang="0">
                  <a:pos x="26" y="47"/>
                </a:cxn>
                <a:cxn ang="0">
                  <a:pos x="29" y="43"/>
                </a:cxn>
                <a:cxn ang="0">
                  <a:pos x="35" y="41"/>
                </a:cxn>
                <a:cxn ang="0">
                  <a:pos x="39" y="36"/>
                </a:cxn>
                <a:cxn ang="0">
                  <a:pos x="40" y="31"/>
                </a:cxn>
                <a:cxn ang="0">
                  <a:pos x="38" y="24"/>
                </a:cxn>
                <a:cxn ang="0">
                  <a:pos x="34" y="22"/>
                </a:cxn>
                <a:cxn ang="0">
                  <a:pos x="28" y="21"/>
                </a:cxn>
                <a:cxn ang="0">
                  <a:pos x="26" y="19"/>
                </a:cxn>
                <a:cxn ang="0">
                  <a:pos x="29" y="16"/>
                </a:cxn>
                <a:cxn ang="0">
                  <a:pos x="44" y="13"/>
                </a:cxn>
                <a:cxn ang="0">
                  <a:pos x="45" y="3"/>
                </a:cxn>
                <a:cxn ang="0">
                  <a:pos x="46" y="0"/>
                </a:cxn>
              </a:cxnLst>
              <a:rect l="0" t="0" r="r" b="b"/>
              <a:pathLst>
                <a:path w="60" h="133">
                  <a:moveTo>
                    <a:pt x="46" y="0"/>
                  </a:moveTo>
                  <a:lnTo>
                    <a:pt x="48" y="0"/>
                  </a:lnTo>
                  <a:lnTo>
                    <a:pt x="52" y="4"/>
                  </a:lnTo>
                  <a:lnTo>
                    <a:pt x="57" y="9"/>
                  </a:lnTo>
                  <a:lnTo>
                    <a:pt x="59" y="15"/>
                  </a:lnTo>
                  <a:lnTo>
                    <a:pt x="59" y="19"/>
                  </a:lnTo>
                  <a:lnTo>
                    <a:pt x="58" y="21"/>
                  </a:lnTo>
                  <a:lnTo>
                    <a:pt x="56" y="22"/>
                  </a:lnTo>
                  <a:lnTo>
                    <a:pt x="55" y="24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7" y="31"/>
                  </a:lnTo>
                  <a:lnTo>
                    <a:pt x="58" y="32"/>
                  </a:lnTo>
                  <a:lnTo>
                    <a:pt x="59" y="3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1"/>
                  </a:lnTo>
                  <a:lnTo>
                    <a:pt x="49" y="73"/>
                  </a:lnTo>
                  <a:lnTo>
                    <a:pt x="47" y="73"/>
                  </a:lnTo>
                  <a:lnTo>
                    <a:pt x="46" y="74"/>
                  </a:lnTo>
                  <a:lnTo>
                    <a:pt x="46" y="75"/>
                  </a:lnTo>
                  <a:lnTo>
                    <a:pt x="47" y="81"/>
                  </a:lnTo>
                  <a:lnTo>
                    <a:pt x="48" y="87"/>
                  </a:lnTo>
                  <a:lnTo>
                    <a:pt x="49" y="96"/>
                  </a:lnTo>
                  <a:lnTo>
                    <a:pt x="49" y="100"/>
                  </a:lnTo>
                  <a:lnTo>
                    <a:pt x="46" y="107"/>
                  </a:lnTo>
                  <a:lnTo>
                    <a:pt x="44" y="108"/>
                  </a:lnTo>
                  <a:lnTo>
                    <a:pt x="43" y="111"/>
                  </a:lnTo>
                  <a:lnTo>
                    <a:pt x="39" y="117"/>
                  </a:lnTo>
                  <a:lnTo>
                    <a:pt x="35" y="124"/>
                  </a:lnTo>
                  <a:lnTo>
                    <a:pt x="31" y="131"/>
                  </a:lnTo>
                  <a:lnTo>
                    <a:pt x="26" y="133"/>
                  </a:lnTo>
                  <a:lnTo>
                    <a:pt x="24" y="132"/>
                  </a:lnTo>
                  <a:lnTo>
                    <a:pt x="23" y="131"/>
                  </a:lnTo>
                  <a:lnTo>
                    <a:pt x="22" y="129"/>
                  </a:lnTo>
                  <a:lnTo>
                    <a:pt x="22" y="118"/>
                  </a:lnTo>
                  <a:lnTo>
                    <a:pt x="21" y="116"/>
                  </a:lnTo>
                  <a:lnTo>
                    <a:pt x="18" y="113"/>
                  </a:lnTo>
                  <a:lnTo>
                    <a:pt x="17" y="111"/>
                  </a:lnTo>
                  <a:lnTo>
                    <a:pt x="16" y="110"/>
                  </a:lnTo>
                  <a:lnTo>
                    <a:pt x="18" y="106"/>
                  </a:lnTo>
                  <a:lnTo>
                    <a:pt x="22" y="104"/>
                  </a:lnTo>
                  <a:lnTo>
                    <a:pt x="24" y="101"/>
                  </a:lnTo>
                  <a:lnTo>
                    <a:pt x="26" y="98"/>
                  </a:lnTo>
                  <a:lnTo>
                    <a:pt x="28" y="96"/>
                  </a:lnTo>
                  <a:lnTo>
                    <a:pt x="28" y="92"/>
                  </a:lnTo>
                  <a:lnTo>
                    <a:pt x="26" y="88"/>
                  </a:lnTo>
                  <a:lnTo>
                    <a:pt x="25" y="85"/>
                  </a:lnTo>
                  <a:lnTo>
                    <a:pt x="23" y="82"/>
                  </a:lnTo>
                  <a:lnTo>
                    <a:pt x="21" y="79"/>
                  </a:lnTo>
                  <a:lnTo>
                    <a:pt x="18" y="78"/>
                  </a:lnTo>
                  <a:lnTo>
                    <a:pt x="17" y="77"/>
                  </a:lnTo>
                  <a:lnTo>
                    <a:pt x="15" y="78"/>
                  </a:lnTo>
                  <a:lnTo>
                    <a:pt x="14" y="79"/>
                  </a:lnTo>
                  <a:lnTo>
                    <a:pt x="13" y="82"/>
                  </a:lnTo>
                  <a:lnTo>
                    <a:pt x="12" y="86"/>
                  </a:lnTo>
                  <a:lnTo>
                    <a:pt x="10" y="94"/>
                  </a:lnTo>
                  <a:lnTo>
                    <a:pt x="9" y="100"/>
                  </a:lnTo>
                  <a:lnTo>
                    <a:pt x="6" y="105"/>
                  </a:lnTo>
                  <a:lnTo>
                    <a:pt x="4" y="105"/>
                  </a:lnTo>
                  <a:lnTo>
                    <a:pt x="1" y="99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3" y="7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11" y="64"/>
                  </a:lnTo>
                  <a:lnTo>
                    <a:pt x="13" y="65"/>
                  </a:lnTo>
                  <a:lnTo>
                    <a:pt x="16" y="66"/>
                  </a:lnTo>
                  <a:lnTo>
                    <a:pt x="18" y="67"/>
                  </a:lnTo>
                  <a:lnTo>
                    <a:pt x="21" y="67"/>
                  </a:lnTo>
                  <a:lnTo>
                    <a:pt x="22" y="66"/>
                  </a:lnTo>
                  <a:lnTo>
                    <a:pt x="24" y="65"/>
                  </a:lnTo>
                  <a:lnTo>
                    <a:pt x="28" y="61"/>
                  </a:lnTo>
                  <a:lnTo>
                    <a:pt x="29" y="59"/>
                  </a:lnTo>
                  <a:lnTo>
                    <a:pt x="29" y="56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7" y="44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9" y="16"/>
                  </a:lnTo>
                  <a:lnTo>
                    <a:pt x="40" y="14"/>
                  </a:lnTo>
                  <a:lnTo>
                    <a:pt x="44" y="13"/>
                  </a:lnTo>
                  <a:lnTo>
                    <a:pt x="44" y="5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17" name="Freeform 38">
              <a:extLst>
                <a:ext uri="{FF2B5EF4-FFF2-40B4-BE49-F238E27FC236}">
                  <a16:creationId xmlns:a16="http://schemas.microsoft.com/office/drawing/2014/main" id="{1700CC50-9D12-3F8A-FF32-0425B852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989" y="3767645"/>
              <a:ext cx="30856" cy="2742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" y="0"/>
                </a:cxn>
                <a:cxn ang="0">
                  <a:pos x="17" y="1"/>
                </a:cxn>
                <a:cxn ang="0">
                  <a:pos x="18" y="3"/>
                </a:cxn>
                <a:cxn ang="0">
                  <a:pos x="18" y="9"/>
                </a:cxn>
                <a:cxn ang="0">
                  <a:pos x="16" y="14"/>
                </a:cxn>
                <a:cxn ang="0">
                  <a:pos x="15" y="15"/>
                </a:cxn>
                <a:cxn ang="0">
                  <a:pos x="12" y="16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6" y="5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18" h="16">
                  <a:moveTo>
                    <a:pt x="15" y="0"/>
                  </a:moveTo>
                  <a:lnTo>
                    <a:pt x="16" y="0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18" y="9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6" y="5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18" name="Freeform 39">
              <a:extLst>
                <a:ext uri="{FF2B5EF4-FFF2-40B4-BE49-F238E27FC236}">
                  <a16:creationId xmlns:a16="http://schemas.microsoft.com/office/drawing/2014/main" id="{418A61C8-DEBD-BA42-8103-23DE8161D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133" y="3987062"/>
              <a:ext cx="17142" cy="719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8" y="9"/>
                </a:cxn>
                <a:cxn ang="0">
                  <a:pos x="9" y="16"/>
                </a:cxn>
                <a:cxn ang="0">
                  <a:pos x="10" y="25"/>
                </a:cxn>
                <a:cxn ang="0">
                  <a:pos x="10" y="34"/>
                </a:cxn>
                <a:cxn ang="0">
                  <a:pos x="9" y="39"/>
                </a:cxn>
                <a:cxn ang="0">
                  <a:pos x="7" y="42"/>
                </a:cxn>
                <a:cxn ang="0">
                  <a:pos x="3" y="38"/>
                </a:cxn>
                <a:cxn ang="0">
                  <a:pos x="1" y="31"/>
                </a:cxn>
                <a:cxn ang="0">
                  <a:pos x="0" y="21"/>
                </a:cxn>
                <a:cxn ang="0">
                  <a:pos x="0" y="10"/>
                </a:cxn>
                <a:cxn ang="0">
                  <a:pos x="1" y="2"/>
                </a:cxn>
                <a:cxn ang="0">
                  <a:pos x="3" y="0"/>
                </a:cxn>
              </a:cxnLst>
              <a:rect l="0" t="0" r="r" b="b"/>
              <a:pathLst>
                <a:path w="10" h="42">
                  <a:moveTo>
                    <a:pt x="3" y="0"/>
                  </a:moveTo>
                  <a:lnTo>
                    <a:pt x="6" y="2"/>
                  </a:lnTo>
                  <a:lnTo>
                    <a:pt x="8" y="9"/>
                  </a:lnTo>
                  <a:lnTo>
                    <a:pt x="9" y="16"/>
                  </a:lnTo>
                  <a:lnTo>
                    <a:pt x="10" y="25"/>
                  </a:lnTo>
                  <a:lnTo>
                    <a:pt x="10" y="34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19" name="Freeform 40">
              <a:extLst>
                <a:ext uri="{FF2B5EF4-FFF2-40B4-BE49-F238E27FC236}">
                  <a16:creationId xmlns:a16="http://schemas.microsoft.com/office/drawing/2014/main" id="{DDC7B628-7219-B797-1405-BE6F7A74E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999" y="3815642"/>
              <a:ext cx="135422" cy="29141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10"/>
                </a:cxn>
                <a:cxn ang="0">
                  <a:pos x="46" y="15"/>
                </a:cxn>
                <a:cxn ang="0">
                  <a:pos x="54" y="25"/>
                </a:cxn>
                <a:cxn ang="0">
                  <a:pos x="60" y="33"/>
                </a:cxn>
                <a:cxn ang="0">
                  <a:pos x="78" y="40"/>
                </a:cxn>
                <a:cxn ang="0">
                  <a:pos x="79" y="44"/>
                </a:cxn>
                <a:cxn ang="0">
                  <a:pos x="76" y="49"/>
                </a:cxn>
                <a:cxn ang="0">
                  <a:pos x="71" y="53"/>
                </a:cxn>
                <a:cxn ang="0">
                  <a:pos x="65" y="55"/>
                </a:cxn>
                <a:cxn ang="0">
                  <a:pos x="50" y="64"/>
                </a:cxn>
                <a:cxn ang="0">
                  <a:pos x="44" y="66"/>
                </a:cxn>
                <a:cxn ang="0">
                  <a:pos x="39" y="71"/>
                </a:cxn>
                <a:cxn ang="0">
                  <a:pos x="36" y="77"/>
                </a:cxn>
                <a:cxn ang="0">
                  <a:pos x="31" y="88"/>
                </a:cxn>
                <a:cxn ang="0">
                  <a:pos x="30" y="104"/>
                </a:cxn>
                <a:cxn ang="0">
                  <a:pos x="25" y="108"/>
                </a:cxn>
                <a:cxn ang="0">
                  <a:pos x="19" y="109"/>
                </a:cxn>
                <a:cxn ang="0">
                  <a:pos x="14" y="114"/>
                </a:cxn>
                <a:cxn ang="0">
                  <a:pos x="10" y="126"/>
                </a:cxn>
                <a:cxn ang="0">
                  <a:pos x="10" y="137"/>
                </a:cxn>
                <a:cxn ang="0">
                  <a:pos x="12" y="148"/>
                </a:cxn>
                <a:cxn ang="0">
                  <a:pos x="9" y="156"/>
                </a:cxn>
                <a:cxn ang="0">
                  <a:pos x="10" y="160"/>
                </a:cxn>
                <a:cxn ang="0">
                  <a:pos x="9" y="170"/>
                </a:cxn>
                <a:cxn ang="0">
                  <a:pos x="4" y="161"/>
                </a:cxn>
                <a:cxn ang="0">
                  <a:pos x="1" y="147"/>
                </a:cxn>
                <a:cxn ang="0">
                  <a:pos x="2" y="135"/>
                </a:cxn>
                <a:cxn ang="0">
                  <a:pos x="0" y="123"/>
                </a:cxn>
                <a:cxn ang="0">
                  <a:pos x="3" y="110"/>
                </a:cxn>
                <a:cxn ang="0">
                  <a:pos x="4" y="98"/>
                </a:cxn>
                <a:cxn ang="0">
                  <a:pos x="1" y="90"/>
                </a:cxn>
                <a:cxn ang="0">
                  <a:pos x="4" y="87"/>
                </a:cxn>
                <a:cxn ang="0">
                  <a:pos x="5" y="69"/>
                </a:cxn>
                <a:cxn ang="0">
                  <a:pos x="7" y="59"/>
                </a:cxn>
                <a:cxn ang="0">
                  <a:pos x="9" y="45"/>
                </a:cxn>
                <a:cxn ang="0">
                  <a:pos x="11" y="22"/>
                </a:cxn>
                <a:cxn ang="0">
                  <a:pos x="17" y="13"/>
                </a:cxn>
                <a:cxn ang="0">
                  <a:pos x="33" y="0"/>
                </a:cxn>
              </a:cxnLst>
              <a:rect l="0" t="0" r="r" b="b"/>
              <a:pathLst>
                <a:path w="79" h="170">
                  <a:moveTo>
                    <a:pt x="33" y="0"/>
                  </a:moveTo>
                  <a:lnTo>
                    <a:pt x="35" y="0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9" y="19"/>
                  </a:lnTo>
                  <a:lnTo>
                    <a:pt x="54" y="25"/>
                  </a:lnTo>
                  <a:lnTo>
                    <a:pt x="56" y="30"/>
                  </a:lnTo>
                  <a:lnTo>
                    <a:pt x="60" y="33"/>
                  </a:lnTo>
                  <a:lnTo>
                    <a:pt x="73" y="37"/>
                  </a:lnTo>
                  <a:lnTo>
                    <a:pt x="78" y="40"/>
                  </a:lnTo>
                  <a:lnTo>
                    <a:pt x="79" y="42"/>
                  </a:lnTo>
                  <a:lnTo>
                    <a:pt x="79" y="44"/>
                  </a:lnTo>
                  <a:lnTo>
                    <a:pt x="78" y="46"/>
                  </a:lnTo>
                  <a:lnTo>
                    <a:pt x="76" y="49"/>
                  </a:lnTo>
                  <a:lnTo>
                    <a:pt x="73" y="52"/>
                  </a:lnTo>
                  <a:lnTo>
                    <a:pt x="71" y="53"/>
                  </a:lnTo>
                  <a:lnTo>
                    <a:pt x="68" y="55"/>
                  </a:lnTo>
                  <a:lnTo>
                    <a:pt x="65" y="55"/>
                  </a:lnTo>
                  <a:lnTo>
                    <a:pt x="59" y="57"/>
                  </a:lnTo>
                  <a:lnTo>
                    <a:pt x="50" y="64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0" y="69"/>
                  </a:lnTo>
                  <a:lnTo>
                    <a:pt x="39" y="71"/>
                  </a:lnTo>
                  <a:lnTo>
                    <a:pt x="38" y="75"/>
                  </a:lnTo>
                  <a:lnTo>
                    <a:pt x="36" y="77"/>
                  </a:lnTo>
                  <a:lnTo>
                    <a:pt x="34" y="80"/>
                  </a:lnTo>
                  <a:lnTo>
                    <a:pt x="31" y="88"/>
                  </a:lnTo>
                  <a:lnTo>
                    <a:pt x="31" y="101"/>
                  </a:lnTo>
                  <a:lnTo>
                    <a:pt x="30" y="104"/>
                  </a:lnTo>
                  <a:lnTo>
                    <a:pt x="27" y="106"/>
                  </a:lnTo>
                  <a:lnTo>
                    <a:pt x="25" y="108"/>
                  </a:lnTo>
                  <a:lnTo>
                    <a:pt x="22" y="109"/>
                  </a:lnTo>
                  <a:lnTo>
                    <a:pt x="19" y="109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2" y="120"/>
                  </a:lnTo>
                  <a:lnTo>
                    <a:pt x="10" y="126"/>
                  </a:lnTo>
                  <a:lnTo>
                    <a:pt x="9" y="132"/>
                  </a:lnTo>
                  <a:lnTo>
                    <a:pt x="10" y="137"/>
                  </a:lnTo>
                  <a:lnTo>
                    <a:pt x="11" y="144"/>
                  </a:lnTo>
                  <a:lnTo>
                    <a:pt x="12" y="148"/>
                  </a:lnTo>
                  <a:lnTo>
                    <a:pt x="11" y="151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10" y="160"/>
                  </a:lnTo>
                  <a:lnTo>
                    <a:pt x="10" y="168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4" y="161"/>
                  </a:lnTo>
                  <a:lnTo>
                    <a:pt x="2" y="155"/>
                  </a:lnTo>
                  <a:lnTo>
                    <a:pt x="1" y="147"/>
                  </a:lnTo>
                  <a:lnTo>
                    <a:pt x="2" y="142"/>
                  </a:lnTo>
                  <a:lnTo>
                    <a:pt x="2" y="135"/>
                  </a:lnTo>
                  <a:lnTo>
                    <a:pt x="1" y="129"/>
                  </a:lnTo>
                  <a:lnTo>
                    <a:pt x="0" y="123"/>
                  </a:lnTo>
                  <a:lnTo>
                    <a:pt x="1" y="116"/>
                  </a:lnTo>
                  <a:lnTo>
                    <a:pt x="3" y="110"/>
                  </a:lnTo>
                  <a:lnTo>
                    <a:pt x="4" y="108"/>
                  </a:lnTo>
                  <a:lnTo>
                    <a:pt x="4" y="98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2" y="88"/>
                  </a:lnTo>
                  <a:lnTo>
                    <a:pt x="4" y="87"/>
                  </a:lnTo>
                  <a:lnTo>
                    <a:pt x="8" y="82"/>
                  </a:lnTo>
                  <a:lnTo>
                    <a:pt x="5" y="69"/>
                  </a:lnTo>
                  <a:lnTo>
                    <a:pt x="5" y="65"/>
                  </a:lnTo>
                  <a:lnTo>
                    <a:pt x="7" y="59"/>
                  </a:lnTo>
                  <a:lnTo>
                    <a:pt x="8" y="53"/>
                  </a:lnTo>
                  <a:lnTo>
                    <a:pt x="9" y="45"/>
                  </a:lnTo>
                  <a:lnTo>
                    <a:pt x="11" y="36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7" y="13"/>
                  </a:lnTo>
                  <a:lnTo>
                    <a:pt x="28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20" name="Freeform 41">
              <a:extLst>
                <a:ext uri="{FF2B5EF4-FFF2-40B4-BE49-F238E27FC236}">
                  <a16:creationId xmlns:a16="http://schemas.microsoft.com/office/drawing/2014/main" id="{FB15574A-2E30-834F-3464-010F43AE1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33" y="4122484"/>
              <a:ext cx="10285" cy="445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6" y="9"/>
                </a:cxn>
                <a:cxn ang="0">
                  <a:pos x="6" y="16"/>
                </a:cxn>
                <a:cxn ang="0">
                  <a:pos x="5" y="23"/>
                </a:cxn>
                <a:cxn ang="0">
                  <a:pos x="4" y="26"/>
                </a:cxn>
                <a:cxn ang="0">
                  <a:pos x="2" y="25"/>
                </a:cxn>
                <a:cxn ang="0">
                  <a:pos x="0" y="21"/>
                </a:cxn>
                <a:cxn ang="0">
                  <a:pos x="0" y="8"/>
                </a:cxn>
                <a:cxn ang="0">
                  <a:pos x="1" y="2"/>
                </a:cxn>
                <a:cxn ang="0">
                  <a:pos x="3" y="0"/>
                </a:cxn>
              </a:cxnLst>
              <a:rect l="0" t="0" r="r" b="b"/>
              <a:pathLst>
                <a:path w="6" h="26">
                  <a:moveTo>
                    <a:pt x="3" y="0"/>
                  </a:moveTo>
                  <a:lnTo>
                    <a:pt x="5" y="2"/>
                  </a:lnTo>
                  <a:lnTo>
                    <a:pt x="6" y="9"/>
                  </a:lnTo>
                  <a:lnTo>
                    <a:pt x="6" y="16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8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21" name="Freeform 42">
              <a:extLst>
                <a:ext uri="{FF2B5EF4-FFF2-40B4-BE49-F238E27FC236}">
                  <a16:creationId xmlns:a16="http://schemas.microsoft.com/office/drawing/2014/main" id="{2F575644-CF62-510D-899B-6789AFF38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097" y="3774502"/>
              <a:ext cx="49712" cy="994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20" y="3"/>
                </a:cxn>
                <a:cxn ang="0">
                  <a:pos x="25" y="10"/>
                </a:cxn>
                <a:cxn ang="0">
                  <a:pos x="28" y="16"/>
                </a:cxn>
                <a:cxn ang="0">
                  <a:pos x="29" y="23"/>
                </a:cxn>
                <a:cxn ang="0">
                  <a:pos x="28" y="27"/>
                </a:cxn>
                <a:cxn ang="0">
                  <a:pos x="27" y="31"/>
                </a:cxn>
                <a:cxn ang="0">
                  <a:pos x="27" y="37"/>
                </a:cxn>
                <a:cxn ang="0">
                  <a:pos x="26" y="45"/>
                </a:cxn>
                <a:cxn ang="0">
                  <a:pos x="25" y="51"/>
                </a:cxn>
                <a:cxn ang="0">
                  <a:pos x="24" y="57"/>
                </a:cxn>
                <a:cxn ang="0">
                  <a:pos x="20" y="58"/>
                </a:cxn>
                <a:cxn ang="0">
                  <a:pos x="12" y="55"/>
                </a:cxn>
                <a:cxn ang="0">
                  <a:pos x="5" y="49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4" y="4"/>
                </a:cxn>
                <a:cxn ang="0">
                  <a:pos x="7" y="0"/>
                </a:cxn>
              </a:cxnLst>
              <a:rect l="0" t="0" r="r" b="b"/>
              <a:pathLst>
                <a:path w="29" h="58">
                  <a:moveTo>
                    <a:pt x="7" y="0"/>
                  </a:moveTo>
                  <a:lnTo>
                    <a:pt x="14" y="0"/>
                  </a:lnTo>
                  <a:lnTo>
                    <a:pt x="20" y="3"/>
                  </a:lnTo>
                  <a:lnTo>
                    <a:pt x="25" y="10"/>
                  </a:lnTo>
                  <a:lnTo>
                    <a:pt x="28" y="16"/>
                  </a:lnTo>
                  <a:lnTo>
                    <a:pt x="29" y="23"/>
                  </a:lnTo>
                  <a:lnTo>
                    <a:pt x="28" y="27"/>
                  </a:lnTo>
                  <a:lnTo>
                    <a:pt x="27" y="31"/>
                  </a:lnTo>
                  <a:lnTo>
                    <a:pt x="27" y="37"/>
                  </a:lnTo>
                  <a:lnTo>
                    <a:pt x="26" y="45"/>
                  </a:lnTo>
                  <a:lnTo>
                    <a:pt x="25" y="51"/>
                  </a:lnTo>
                  <a:lnTo>
                    <a:pt x="24" y="57"/>
                  </a:lnTo>
                  <a:lnTo>
                    <a:pt x="20" y="58"/>
                  </a:lnTo>
                  <a:lnTo>
                    <a:pt x="12" y="55"/>
                  </a:lnTo>
                  <a:lnTo>
                    <a:pt x="5" y="49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22" name="Freeform 43">
              <a:extLst>
                <a:ext uri="{FF2B5EF4-FFF2-40B4-BE49-F238E27FC236}">
                  <a16:creationId xmlns:a16="http://schemas.microsoft.com/office/drawing/2014/main" id="{5800AB41-95C7-28BE-2A37-E7A48648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536" y="3723076"/>
              <a:ext cx="107995" cy="10799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5" y="0"/>
                </a:cxn>
                <a:cxn ang="0">
                  <a:pos x="61" y="1"/>
                </a:cxn>
                <a:cxn ang="0">
                  <a:pos x="63" y="5"/>
                </a:cxn>
                <a:cxn ang="0">
                  <a:pos x="62" y="12"/>
                </a:cxn>
                <a:cxn ang="0">
                  <a:pos x="59" y="19"/>
                </a:cxn>
                <a:cxn ang="0">
                  <a:pos x="54" y="28"/>
                </a:cxn>
                <a:cxn ang="0">
                  <a:pos x="51" y="33"/>
                </a:cxn>
                <a:cxn ang="0">
                  <a:pos x="44" y="49"/>
                </a:cxn>
                <a:cxn ang="0">
                  <a:pos x="41" y="53"/>
                </a:cxn>
                <a:cxn ang="0">
                  <a:pos x="35" y="55"/>
                </a:cxn>
                <a:cxn ang="0">
                  <a:pos x="28" y="56"/>
                </a:cxn>
                <a:cxn ang="0">
                  <a:pos x="22" y="60"/>
                </a:cxn>
                <a:cxn ang="0">
                  <a:pos x="16" y="63"/>
                </a:cxn>
                <a:cxn ang="0">
                  <a:pos x="11" y="63"/>
                </a:cxn>
                <a:cxn ang="0">
                  <a:pos x="6" y="57"/>
                </a:cxn>
                <a:cxn ang="0">
                  <a:pos x="2" y="50"/>
                </a:cxn>
                <a:cxn ang="0">
                  <a:pos x="0" y="43"/>
                </a:cxn>
                <a:cxn ang="0">
                  <a:pos x="0" y="39"/>
                </a:cxn>
                <a:cxn ang="0">
                  <a:pos x="4" y="33"/>
                </a:cxn>
                <a:cxn ang="0">
                  <a:pos x="8" y="27"/>
                </a:cxn>
                <a:cxn ang="0">
                  <a:pos x="11" y="21"/>
                </a:cxn>
                <a:cxn ang="0">
                  <a:pos x="12" y="17"/>
                </a:cxn>
                <a:cxn ang="0">
                  <a:pos x="16" y="13"/>
                </a:cxn>
                <a:cxn ang="0">
                  <a:pos x="24" y="10"/>
                </a:cxn>
                <a:cxn ang="0">
                  <a:pos x="33" y="8"/>
                </a:cxn>
                <a:cxn ang="0">
                  <a:pos x="39" y="5"/>
                </a:cxn>
                <a:cxn ang="0">
                  <a:pos x="43" y="3"/>
                </a:cxn>
                <a:cxn ang="0">
                  <a:pos x="48" y="0"/>
                </a:cxn>
              </a:cxnLst>
              <a:rect l="0" t="0" r="r" b="b"/>
              <a:pathLst>
                <a:path w="63" h="63">
                  <a:moveTo>
                    <a:pt x="48" y="0"/>
                  </a:moveTo>
                  <a:lnTo>
                    <a:pt x="55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12"/>
                  </a:lnTo>
                  <a:lnTo>
                    <a:pt x="59" y="19"/>
                  </a:lnTo>
                  <a:lnTo>
                    <a:pt x="54" y="28"/>
                  </a:lnTo>
                  <a:lnTo>
                    <a:pt x="51" y="33"/>
                  </a:lnTo>
                  <a:lnTo>
                    <a:pt x="44" y="49"/>
                  </a:lnTo>
                  <a:lnTo>
                    <a:pt x="41" y="53"/>
                  </a:lnTo>
                  <a:lnTo>
                    <a:pt x="35" y="55"/>
                  </a:lnTo>
                  <a:lnTo>
                    <a:pt x="28" y="56"/>
                  </a:lnTo>
                  <a:lnTo>
                    <a:pt x="22" y="60"/>
                  </a:lnTo>
                  <a:lnTo>
                    <a:pt x="16" y="63"/>
                  </a:lnTo>
                  <a:lnTo>
                    <a:pt x="11" y="63"/>
                  </a:lnTo>
                  <a:lnTo>
                    <a:pt x="6" y="57"/>
                  </a:lnTo>
                  <a:lnTo>
                    <a:pt x="2" y="50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4" y="33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6" y="13"/>
                  </a:lnTo>
                  <a:lnTo>
                    <a:pt x="24" y="10"/>
                  </a:lnTo>
                  <a:lnTo>
                    <a:pt x="33" y="8"/>
                  </a:lnTo>
                  <a:lnTo>
                    <a:pt x="39" y="5"/>
                  </a:lnTo>
                  <a:lnTo>
                    <a:pt x="43" y="3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23" name="Freeform 44">
              <a:extLst>
                <a:ext uri="{FF2B5EF4-FFF2-40B4-BE49-F238E27FC236}">
                  <a16:creationId xmlns:a16="http://schemas.microsoft.com/office/drawing/2014/main" id="{8D57A0EF-9959-8E34-F244-231F3E74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118" y="3375094"/>
              <a:ext cx="378838" cy="342839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54" y="22"/>
                </a:cxn>
                <a:cxn ang="0">
                  <a:pos x="58" y="32"/>
                </a:cxn>
                <a:cxn ang="0">
                  <a:pos x="63" y="39"/>
                </a:cxn>
                <a:cxn ang="0">
                  <a:pos x="68" y="39"/>
                </a:cxn>
                <a:cxn ang="0">
                  <a:pos x="70" y="29"/>
                </a:cxn>
                <a:cxn ang="0">
                  <a:pos x="80" y="32"/>
                </a:cxn>
                <a:cxn ang="0">
                  <a:pos x="93" y="44"/>
                </a:cxn>
                <a:cxn ang="0">
                  <a:pos x="114" y="52"/>
                </a:cxn>
                <a:cxn ang="0">
                  <a:pos x="127" y="66"/>
                </a:cxn>
                <a:cxn ang="0">
                  <a:pos x="146" y="73"/>
                </a:cxn>
                <a:cxn ang="0">
                  <a:pos x="164" y="86"/>
                </a:cxn>
                <a:cxn ang="0">
                  <a:pos x="173" y="110"/>
                </a:cxn>
                <a:cxn ang="0">
                  <a:pos x="168" y="120"/>
                </a:cxn>
                <a:cxn ang="0">
                  <a:pos x="176" y="120"/>
                </a:cxn>
                <a:cxn ang="0">
                  <a:pos x="192" y="118"/>
                </a:cxn>
                <a:cxn ang="0">
                  <a:pos x="200" y="121"/>
                </a:cxn>
                <a:cxn ang="0">
                  <a:pos x="213" y="124"/>
                </a:cxn>
                <a:cxn ang="0">
                  <a:pos x="221" y="136"/>
                </a:cxn>
                <a:cxn ang="0">
                  <a:pos x="210" y="153"/>
                </a:cxn>
                <a:cxn ang="0">
                  <a:pos x="194" y="158"/>
                </a:cxn>
                <a:cxn ang="0">
                  <a:pos x="168" y="151"/>
                </a:cxn>
                <a:cxn ang="0">
                  <a:pos x="154" y="148"/>
                </a:cxn>
                <a:cxn ang="0">
                  <a:pos x="154" y="139"/>
                </a:cxn>
                <a:cxn ang="0">
                  <a:pos x="148" y="133"/>
                </a:cxn>
                <a:cxn ang="0">
                  <a:pos x="133" y="131"/>
                </a:cxn>
                <a:cxn ang="0">
                  <a:pos x="132" y="124"/>
                </a:cxn>
                <a:cxn ang="0">
                  <a:pos x="127" y="119"/>
                </a:cxn>
                <a:cxn ang="0">
                  <a:pos x="119" y="124"/>
                </a:cxn>
                <a:cxn ang="0">
                  <a:pos x="115" y="144"/>
                </a:cxn>
                <a:cxn ang="0">
                  <a:pos x="106" y="156"/>
                </a:cxn>
                <a:cxn ang="0">
                  <a:pos x="90" y="172"/>
                </a:cxn>
                <a:cxn ang="0">
                  <a:pos x="78" y="192"/>
                </a:cxn>
                <a:cxn ang="0">
                  <a:pos x="55" y="199"/>
                </a:cxn>
                <a:cxn ang="0">
                  <a:pos x="50" y="180"/>
                </a:cxn>
                <a:cxn ang="0">
                  <a:pos x="46" y="157"/>
                </a:cxn>
                <a:cxn ang="0">
                  <a:pos x="20" y="165"/>
                </a:cxn>
                <a:cxn ang="0">
                  <a:pos x="7" y="175"/>
                </a:cxn>
                <a:cxn ang="0">
                  <a:pos x="0" y="159"/>
                </a:cxn>
                <a:cxn ang="0">
                  <a:pos x="10" y="143"/>
                </a:cxn>
                <a:cxn ang="0">
                  <a:pos x="28" y="133"/>
                </a:cxn>
                <a:cxn ang="0">
                  <a:pos x="27" y="119"/>
                </a:cxn>
                <a:cxn ang="0">
                  <a:pos x="23" y="82"/>
                </a:cxn>
                <a:cxn ang="0">
                  <a:pos x="28" y="36"/>
                </a:cxn>
                <a:cxn ang="0">
                  <a:pos x="34" y="3"/>
                </a:cxn>
              </a:cxnLst>
              <a:rect l="0" t="0" r="r" b="b"/>
              <a:pathLst>
                <a:path w="221" h="200">
                  <a:moveTo>
                    <a:pt x="40" y="0"/>
                  </a:moveTo>
                  <a:lnTo>
                    <a:pt x="45" y="0"/>
                  </a:lnTo>
                  <a:lnTo>
                    <a:pt x="50" y="4"/>
                  </a:lnTo>
                  <a:lnTo>
                    <a:pt x="53" y="6"/>
                  </a:lnTo>
                  <a:lnTo>
                    <a:pt x="54" y="9"/>
                  </a:lnTo>
                  <a:lnTo>
                    <a:pt x="54" y="22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60" y="34"/>
                  </a:lnTo>
                  <a:lnTo>
                    <a:pt x="62" y="37"/>
                  </a:lnTo>
                  <a:lnTo>
                    <a:pt x="63" y="39"/>
                  </a:lnTo>
                  <a:lnTo>
                    <a:pt x="65" y="40"/>
                  </a:lnTo>
                  <a:lnTo>
                    <a:pt x="66" y="41"/>
                  </a:lnTo>
                  <a:lnTo>
                    <a:pt x="68" y="39"/>
                  </a:lnTo>
                  <a:lnTo>
                    <a:pt x="68" y="31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3" y="28"/>
                  </a:lnTo>
                  <a:lnTo>
                    <a:pt x="75" y="29"/>
                  </a:lnTo>
                  <a:lnTo>
                    <a:pt x="80" y="32"/>
                  </a:lnTo>
                  <a:lnTo>
                    <a:pt x="86" y="37"/>
                  </a:lnTo>
                  <a:lnTo>
                    <a:pt x="89" y="42"/>
                  </a:lnTo>
                  <a:lnTo>
                    <a:pt x="93" y="44"/>
                  </a:lnTo>
                  <a:lnTo>
                    <a:pt x="101" y="45"/>
                  </a:lnTo>
                  <a:lnTo>
                    <a:pt x="109" y="49"/>
                  </a:lnTo>
                  <a:lnTo>
                    <a:pt x="114" y="52"/>
                  </a:lnTo>
                  <a:lnTo>
                    <a:pt x="118" y="54"/>
                  </a:lnTo>
                  <a:lnTo>
                    <a:pt x="122" y="60"/>
                  </a:lnTo>
                  <a:lnTo>
                    <a:pt x="127" y="66"/>
                  </a:lnTo>
                  <a:lnTo>
                    <a:pt x="133" y="71"/>
                  </a:lnTo>
                  <a:lnTo>
                    <a:pt x="138" y="73"/>
                  </a:lnTo>
                  <a:lnTo>
                    <a:pt x="146" y="73"/>
                  </a:lnTo>
                  <a:lnTo>
                    <a:pt x="153" y="75"/>
                  </a:lnTo>
                  <a:lnTo>
                    <a:pt x="159" y="79"/>
                  </a:lnTo>
                  <a:lnTo>
                    <a:pt x="164" y="86"/>
                  </a:lnTo>
                  <a:lnTo>
                    <a:pt x="168" y="95"/>
                  </a:lnTo>
                  <a:lnTo>
                    <a:pt x="171" y="104"/>
                  </a:lnTo>
                  <a:lnTo>
                    <a:pt x="173" y="110"/>
                  </a:lnTo>
                  <a:lnTo>
                    <a:pt x="172" y="114"/>
                  </a:lnTo>
                  <a:lnTo>
                    <a:pt x="169" y="118"/>
                  </a:lnTo>
                  <a:lnTo>
                    <a:pt x="168" y="120"/>
                  </a:lnTo>
                  <a:lnTo>
                    <a:pt x="168" y="122"/>
                  </a:lnTo>
                  <a:lnTo>
                    <a:pt x="170" y="122"/>
                  </a:lnTo>
                  <a:lnTo>
                    <a:pt x="176" y="120"/>
                  </a:lnTo>
                  <a:lnTo>
                    <a:pt x="182" y="118"/>
                  </a:lnTo>
                  <a:lnTo>
                    <a:pt x="189" y="117"/>
                  </a:lnTo>
                  <a:lnTo>
                    <a:pt x="192" y="118"/>
                  </a:lnTo>
                  <a:lnTo>
                    <a:pt x="194" y="119"/>
                  </a:lnTo>
                  <a:lnTo>
                    <a:pt x="198" y="120"/>
                  </a:lnTo>
                  <a:lnTo>
                    <a:pt x="200" y="121"/>
                  </a:lnTo>
                  <a:lnTo>
                    <a:pt x="203" y="120"/>
                  </a:lnTo>
                  <a:lnTo>
                    <a:pt x="207" y="121"/>
                  </a:lnTo>
                  <a:lnTo>
                    <a:pt x="213" y="124"/>
                  </a:lnTo>
                  <a:lnTo>
                    <a:pt x="217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18" y="140"/>
                  </a:lnTo>
                  <a:lnTo>
                    <a:pt x="215" y="146"/>
                  </a:lnTo>
                  <a:lnTo>
                    <a:pt x="210" y="153"/>
                  </a:lnTo>
                  <a:lnTo>
                    <a:pt x="205" y="158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5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59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53" y="147"/>
                  </a:lnTo>
                  <a:lnTo>
                    <a:pt x="153" y="141"/>
                  </a:lnTo>
                  <a:lnTo>
                    <a:pt x="154" y="139"/>
                  </a:lnTo>
                  <a:lnTo>
                    <a:pt x="154" y="136"/>
                  </a:lnTo>
                  <a:lnTo>
                    <a:pt x="153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7" y="132"/>
                  </a:lnTo>
                  <a:lnTo>
                    <a:pt x="133" y="131"/>
                  </a:lnTo>
                  <a:lnTo>
                    <a:pt x="131" y="129"/>
                  </a:lnTo>
                  <a:lnTo>
                    <a:pt x="131" y="127"/>
                  </a:lnTo>
                  <a:lnTo>
                    <a:pt x="132" y="124"/>
                  </a:lnTo>
                  <a:lnTo>
                    <a:pt x="133" y="123"/>
                  </a:lnTo>
                  <a:lnTo>
                    <a:pt x="133" y="119"/>
                  </a:lnTo>
                  <a:lnTo>
                    <a:pt x="127" y="119"/>
                  </a:lnTo>
                  <a:lnTo>
                    <a:pt x="124" y="120"/>
                  </a:lnTo>
                  <a:lnTo>
                    <a:pt x="121" y="122"/>
                  </a:lnTo>
                  <a:lnTo>
                    <a:pt x="119" y="124"/>
                  </a:lnTo>
                  <a:lnTo>
                    <a:pt x="116" y="125"/>
                  </a:lnTo>
                  <a:lnTo>
                    <a:pt x="115" y="128"/>
                  </a:lnTo>
                  <a:lnTo>
                    <a:pt x="115" y="144"/>
                  </a:lnTo>
                  <a:lnTo>
                    <a:pt x="114" y="150"/>
                  </a:lnTo>
                  <a:lnTo>
                    <a:pt x="111" y="153"/>
                  </a:lnTo>
                  <a:lnTo>
                    <a:pt x="106" y="156"/>
                  </a:lnTo>
                  <a:lnTo>
                    <a:pt x="95" y="165"/>
                  </a:lnTo>
                  <a:lnTo>
                    <a:pt x="91" y="168"/>
                  </a:lnTo>
                  <a:lnTo>
                    <a:pt x="90" y="172"/>
                  </a:lnTo>
                  <a:lnTo>
                    <a:pt x="87" y="178"/>
                  </a:lnTo>
                  <a:lnTo>
                    <a:pt x="84" y="186"/>
                  </a:lnTo>
                  <a:lnTo>
                    <a:pt x="78" y="192"/>
                  </a:lnTo>
                  <a:lnTo>
                    <a:pt x="72" y="198"/>
                  </a:lnTo>
                  <a:lnTo>
                    <a:pt x="64" y="200"/>
                  </a:lnTo>
                  <a:lnTo>
                    <a:pt x="55" y="199"/>
                  </a:lnTo>
                  <a:lnTo>
                    <a:pt x="53" y="196"/>
                  </a:lnTo>
                  <a:lnTo>
                    <a:pt x="51" y="189"/>
                  </a:lnTo>
                  <a:lnTo>
                    <a:pt x="50" y="180"/>
                  </a:lnTo>
                  <a:lnTo>
                    <a:pt x="50" y="164"/>
                  </a:lnTo>
                  <a:lnTo>
                    <a:pt x="49" y="158"/>
                  </a:lnTo>
                  <a:lnTo>
                    <a:pt x="46" y="157"/>
                  </a:lnTo>
                  <a:lnTo>
                    <a:pt x="41" y="159"/>
                  </a:lnTo>
                  <a:lnTo>
                    <a:pt x="26" y="164"/>
                  </a:lnTo>
                  <a:lnTo>
                    <a:pt x="20" y="165"/>
                  </a:lnTo>
                  <a:lnTo>
                    <a:pt x="16" y="167"/>
                  </a:lnTo>
                  <a:lnTo>
                    <a:pt x="11" y="172"/>
                  </a:lnTo>
                  <a:lnTo>
                    <a:pt x="7" y="175"/>
                  </a:lnTo>
                  <a:lnTo>
                    <a:pt x="3" y="172"/>
                  </a:lnTo>
                  <a:lnTo>
                    <a:pt x="0" y="166"/>
                  </a:lnTo>
                  <a:lnTo>
                    <a:pt x="0" y="159"/>
                  </a:lnTo>
                  <a:lnTo>
                    <a:pt x="3" y="152"/>
                  </a:lnTo>
                  <a:lnTo>
                    <a:pt x="6" y="146"/>
                  </a:lnTo>
                  <a:lnTo>
                    <a:pt x="10" y="143"/>
                  </a:lnTo>
                  <a:lnTo>
                    <a:pt x="16" y="140"/>
                  </a:lnTo>
                  <a:lnTo>
                    <a:pt x="22" y="136"/>
                  </a:lnTo>
                  <a:lnTo>
                    <a:pt x="28" y="133"/>
                  </a:lnTo>
                  <a:lnTo>
                    <a:pt x="29" y="130"/>
                  </a:lnTo>
                  <a:lnTo>
                    <a:pt x="28" y="127"/>
                  </a:lnTo>
                  <a:lnTo>
                    <a:pt x="27" y="119"/>
                  </a:lnTo>
                  <a:lnTo>
                    <a:pt x="24" y="99"/>
                  </a:lnTo>
                  <a:lnTo>
                    <a:pt x="23" y="90"/>
                  </a:lnTo>
                  <a:lnTo>
                    <a:pt x="23" y="82"/>
                  </a:lnTo>
                  <a:lnTo>
                    <a:pt x="24" y="68"/>
                  </a:lnTo>
                  <a:lnTo>
                    <a:pt x="26" y="52"/>
                  </a:lnTo>
                  <a:lnTo>
                    <a:pt x="28" y="36"/>
                  </a:lnTo>
                  <a:lnTo>
                    <a:pt x="30" y="20"/>
                  </a:lnTo>
                  <a:lnTo>
                    <a:pt x="32" y="8"/>
                  </a:lnTo>
                  <a:lnTo>
                    <a:pt x="34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24" name="Freeform 45">
              <a:extLst>
                <a:ext uri="{FF2B5EF4-FFF2-40B4-BE49-F238E27FC236}">
                  <a16:creationId xmlns:a16="http://schemas.microsoft.com/office/drawing/2014/main" id="{52B94BFA-9C45-B4F6-0721-6730989CC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685" y="3359666"/>
              <a:ext cx="32570" cy="4456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9" y="2"/>
                </a:cxn>
                <a:cxn ang="0">
                  <a:pos x="11" y="5"/>
                </a:cxn>
                <a:cxn ang="0">
                  <a:pos x="13" y="7"/>
                </a:cxn>
                <a:cxn ang="0">
                  <a:pos x="15" y="12"/>
                </a:cxn>
                <a:cxn ang="0">
                  <a:pos x="15" y="15"/>
                </a:cxn>
                <a:cxn ang="0">
                  <a:pos x="16" y="17"/>
                </a:cxn>
                <a:cxn ang="0">
                  <a:pos x="18" y="20"/>
                </a:cxn>
                <a:cxn ang="0">
                  <a:pos x="18" y="23"/>
                </a:cxn>
                <a:cxn ang="0">
                  <a:pos x="19" y="25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1" y="23"/>
                </a:cxn>
                <a:cxn ang="0">
                  <a:pos x="6" y="17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9" h="26">
                  <a:moveTo>
                    <a:pt x="2" y="0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6" y="17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17"/>
                  </a:lnTo>
                  <a:lnTo>
                    <a:pt x="2" y="11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906E505A-F4ED-1493-EADB-3FA17B73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969" y="3337382"/>
              <a:ext cx="46284" cy="497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22" y="7"/>
                </a:cxn>
                <a:cxn ang="0">
                  <a:pos x="24" y="11"/>
                </a:cxn>
                <a:cxn ang="0">
                  <a:pos x="25" y="15"/>
                </a:cxn>
                <a:cxn ang="0">
                  <a:pos x="27" y="24"/>
                </a:cxn>
                <a:cxn ang="0">
                  <a:pos x="27" y="28"/>
                </a:cxn>
                <a:cxn ang="0">
                  <a:pos x="26" y="29"/>
                </a:cxn>
                <a:cxn ang="0">
                  <a:pos x="23" y="29"/>
                </a:cxn>
                <a:cxn ang="0">
                  <a:pos x="19" y="28"/>
                </a:cxn>
                <a:cxn ang="0">
                  <a:pos x="16" y="26"/>
                </a:cxn>
                <a:cxn ang="0">
                  <a:pos x="14" y="24"/>
                </a:cxn>
                <a:cxn ang="0">
                  <a:pos x="13" y="20"/>
                </a:cxn>
                <a:cxn ang="0">
                  <a:pos x="10" y="14"/>
                </a:cxn>
                <a:cxn ang="0">
                  <a:pos x="3" y="7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</a:cxnLst>
              <a:rect l="0" t="0" r="r" b="b"/>
              <a:pathLst>
                <a:path w="27" h="29">
                  <a:moveTo>
                    <a:pt x="3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7" y="24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3" y="29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3" y="20"/>
                  </a:lnTo>
                  <a:lnTo>
                    <a:pt x="10" y="14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26" name="Freeform 47">
              <a:extLst>
                <a:ext uri="{FF2B5EF4-FFF2-40B4-BE49-F238E27FC236}">
                  <a16:creationId xmlns:a16="http://schemas.microsoft.com/office/drawing/2014/main" id="{5F99FC8B-6D7C-1777-3256-D34A6F21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665" y="3618510"/>
              <a:ext cx="53141" cy="5142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0"/>
                </a:cxn>
                <a:cxn ang="0">
                  <a:pos x="25" y="4"/>
                </a:cxn>
                <a:cxn ang="0">
                  <a:pos x="28" y="9"/>
                </a:cxn>
                <a:cxn ang="0">
                  <a:pos x="30" y="14"/>
                </a:cxn>
                <a:cxn ang="0">
                  <a:pos x="31" y="21"/>
                </a:cxn>
                <a:cxn ang="0">
                  <a:pos x="31" y="26"/>
                </a:cxn>
                <a:cxn ang="0">
                  <a:pos x="29" y="30"/>
                </a:cxn>
                <a:cxn ang="0">
                  <a:pos x="23" y="30"/>
                </a:cxn>
                <a:cxn ang="0">
                  <a:pos x="15" y="26"/>
                </a:cxn>
                <a:cxn ang="0">
                  <a:pos x="8" y="22"/>
                </a:cxn>
                <a:cxn ang="0">
                  <a:pos x="2" y="19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1" y="0"/>
                </a:cxn>
              </a:cxnLst>
              <a:rect l="0" t="0" r="r" b="b"/>
              <a:pathLst>
                <a:path w="31" h="30">
                  <a:moveTo>
                    <a:pt x="11" y="0"/>
                  </a:moveTo>
                  <a:lnTo>
                    <a:pt x="18" y="0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30" y="14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29" y="30"/>
                  </a:lnTo>
                  <a:lnTo>
                    <a:pt x="23" y="30"/>
                  </a:lnTo>
                  <a:lnTo>
                    <a:pt x="15" y="26"/>
                  </a:lnTo>
                  <a:lnTo>
                    <a:pt x="8" y="22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6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27" name="Freeform 48">
              <a:extLst>
                <a:ext uri="{FF2B5EF4-FFF2-40B4-BE49-F238E27FC236}">
                  <a16:creationId xmlns:a16="http://schemas.microsoft.com/office/drawing/2014/main" id="{4E2F906B-9D93-32D4-8685-06D24918B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519" y="3589368"/>
              <a:ext cx="47998" cy="3428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0"/>
                </a:cxn>
                <a:cxn ang="0">
                  <a:pos x="21" y="3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7"/>
                </a:cxn>
                <a:cxn ang="0">
                  <a:pos x="27" y="19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1" y="19"/>
                </a:cxn>
                <a:cxn ang="0">
                  <a:pos x="15" y="16"/>
                </a:cxn>
                <a:cxn ang="0">
                  <a:pos x="9" y="1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4" y="0"/>
                </a:cxn>
              </a:cxnLst>
              <a:rect l="0" t="0" r="r" b="b"/>
              <a:pathLst>
                <a:path w="28" h="20">
                  <a:moveTo>
                    <a:pt x="4" y="0"/>
                  </a:moveTo>
                  <a:lnTo>
                    <a:pt x="13" y="0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7" y="19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1" y="19"/>
                  </a:lnTo>
                  <a:lnTo>
                    <a:pt x="15" y="16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13C11E1F-B05D-9D74-EAEB-9B5197165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6057" y="3822499"/>
              <a:ext cx="25713" cy="4628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12" y="7"/>
                </a:cxn>
                <a:cxn ang="0">
                  <a:pos x="14" y="10"/>
                </a:cxn>
                <a:cxn ang="0">
                  <a:pos x="15" y="13"/>
                </a:cxn>
                <a:cxn ang="0">
                  <a:pos x="15" y="16"/>
                </a:cxn>
                <a:cxn ang="0">
                  <a:pos x="13" y="20"/>
                </a:cxn>
                <a:cxn ang="0">
                  <a:pos x="9" y="25"/>
                </a:cxn>
                <a:cxn ang="0">
                  <a:pos x="5" y="26"/>
                </a:cxn>
                <a:cxn ang="0">
                  <a:pos x="3" y="27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1" y="4"/>
                </a:cxn>
                <a:cxn ang="0">
                  <a:pos x="3" y="0"/>
                </a:cxn>
              </a:cxnLst>
              <a:rect l="0" t="0" r="r" b="b"/>
              <a:pathLst>
                <a:path w="15" h="27">
                  <a:moveTo>
                    <a:pt x="3" y="0"/>
                  </a:moveTo>
                  <a:lnTo>
                    <a:pt x="5" y="0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3" y="27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C23DF22B-9700-2556-4174-FE22C7F44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194" y="3627081"/>
              <a:ext cx="44569" cy="3428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1"/>
                </a:cxn>
                <a:cxn ang="0">
                  <a:pos x="23" y="5"/>
                </a:cxn>
                <a:cxn ang="0">
                  <a:pos x="26" y="10"/>
                </a:cxn>
                <a:cxn ang="0">
                  <a:pos x="26" y="19"/>
                </a:cxn>
                <a:cxn ang="0">
                  <a:pos x="24" y="20"/>
                </a:cxn>
                <a:cxn ang="0">
                  <a:pos x="18" y="19"/>
                </a:cxn>
                <a:cxn ang="0">
                  <a:pos x="11" y="17"/>
                </a:cxn>
                <a:cxn ang="0">
                  <a:pos x="4" y="14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6" h="20">
                  <a:moveTo>
                    <a:pt x="12" y="0"/>
                  </a:moveTo>
                  <a:lnTo>
                    <a:pt x="17" y="1"/>
                  </a:lnTo>
                  <a:lnTo>
                    <a:pt x="23" y="5"/>
                  </a:lnTo>
                  <a:lnTo>
                    <a:pt x="26" y="10"/>
                  </a:lnTo>
                  <a:lnTo>
                    <a:pt x="26" y="19"/>
                  </a:lnTo>
                  <a:lnTo>
                    <a:pt x="24" y="20"/>
                  </a:lnTo>
                  <a:lnTo>
                    <a:pt x="18" y="19"/>
                  </a:lnTo>
                  <a:lnTo>
                    <a:pt x="11" y="17"/>
                  </a:lnTo>
                  <a:lnTo>
                    <a:pt x="4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8BFE6126-8F18-2EC7-8540-2D87B4FD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381" y="2999685"/>
              <a:ext cx="102852" cy="14570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4" y="3"/>
                </a:cxn>
                <a:cxn ang="0">
                  <a:pos x="48" y="8"/>
                </a:cxn>
                <a:cxn ang="0">
                  <a:pos x="49" y="18"/>
                </a:cxn>
                <a:cxn ang="0">
                  <a:pos x="52" y="27"/>
                </a:cxn>
                <a:cxn ang="0">
                  <a:pos x="56" y="36"/>
                </a:cxn>
                <a:cxn ang="0">
                  <a:pos x="58" y="44"/>
                </a:cxn>
                <a:cxn ang="0">
                  <a:pos x="60" y="53"/>
                </a:cxn>
                <a:cxn ang="0">
                  <a:pos x="57" y="60"/>
                </a:cxn>
                <a:cxn ang="0">
                  <a:pos x="53" y="67"/>
                </a:cxn>
                <a:cxn ang="0">
                  <a:pos x="49" y="70"/>
                </a:cxn>
                <a:cxn ang="0">
                  <a:pos x="43" y="76"/>
                </a:cxn>
                <a:cxn ang="0">
                  <a:pos x="37" y="80"/>
                </a:cxn>
                <a:cxn ang="0">
                  <a:pos x="29" y="83"/>
                </a:cxn>
                <a:cxn ang="0">
                  <a:pos x="22" y="85"/>
                </a:cxn>
                <a:cxn ang="0">
                  <a:pos x="16" y="82"/>
                </a:cxn>
                <a:cxn ang="0">
                  <a:pos x="10" y="76"/>
                </a:cxn>
                <a:cxn ang="0">
                  <a:pos x="5" y="65"/>
                </a:cxn>
                <a:cxn ang="0">
                  <a:pos x="2" y="53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10" y="8"/>
                </a:cxn>
                <a:cxn ang="0">
                  <a:pos x="16" y="2"/>
                </a:cxn>
                <a:cxn ang="0">
                  <a:pos x="21" y="1"/>
                </a:cxn>
                <a:cxn ang="0">
                  <a:pos x="29" y="0"/>
                </a:cxn>
              </a:cxnLst>
              <a:rect l="0" t="0" r="r" b="b"/>
              <a:pathLst>
                <a:path w="60" h="85">
                  <a:moveTo>
                    <a:pt x="29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48" y="8"/>
                  </a:lnTo>
                  <a:lnTo>
                    <a:pt x="49" y="18"/>
                  </a:lnTo>
                  <a:lnTo>
                    <a:pt x="52" y="27"/>
                  </a:lnTo>
                  <a:lnTo>
                    <a:pt x="56" y="36"/>
                  </a:lnTo>
                  <a:lnTo>
                    <a:pt x="58" y="44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3" y="67"/>
                  </a:lnTo>
                  <a:lnTo>
                    <a:pt x="49" y="70"/>
                  </a:lnTo>
                  <a:lnTo>
                    <a:pt x="43" y="76"/>
                  </a:lnTo>
                  <a:lnTo>
                    <a:pt x="37" y="80"/>
                  </a:lnTo>
                  <a:lnTo>
                    <a:pt x="29" y="83"/>
                  </a:lnTo>
                  <a:lnTo>
                    <a:pt x="22" y="85"/>
                  </a:lnTo>
                  <a:lnTo>
                    <a:pt x="16" y="82"/>
                  </a:lnTo>
                  <a:lnTo>
                    <a:pt x="10" y="76"/>
                  </a:lnTo>
                  <a:lnTo>
                    <a:pt x="5" y="65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9B4C6129-3B9C-525B-EE5A-EE7010A7D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089" y="3013399"/>
              <a:ext cx="68568" cy="3085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33" y="1"/>
                </a:cxn>
                <a:cxn ang="0">
                  <a:pos x="38" y="6"/>
                </a:cxn>
                <a:cxn ang="0">
                  <a:pos x="40" y="11"/>
                </a:cxn>
                <a:cxn ang="0">
                  <a:pos x="40" y="14"/>
                </a:cxn>
                <a:cxn ang="0">
                  <a:pos x="38" y="17"/>
                </a:cxn>
                <a:cxn ang="0">
                  <a:pos x="33" y="18"/>
                </a:cxn>
                <a:cxn ang="0">
                  <a:pos x="21" y="18"/>
                </a:cxn>
                <a:cxn ang="0">
                  <a:pos x="12" y="17"/>
                </a:cxn>
                <a:cxn ang="0">
                  <a:pos x="7" y="15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9" y="0"/>
                </a:cxn>
              </a:cxnLst>
              <a:rect l="0" t="0" r="r" b="b"/>
              <a:pathLst>
                <a:path w="40" h="18">
                  <a:moveTo>
                    <a:pt x="9" y="0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8" y="6"/>
                  </a:lnTo>
                  <a:lnTo>
                    <a:pt x="40" y="11"/>
                  </a:lnTo>
                  <a:lnTo>
                    <a:pt x="40" y="14"/>
                  </a:lnTo>
                  <a:lnTo>
                    <a:pt x="38" y="17"/>
                  </a:lnTo>
                  <a:lnTo>
                    <a:pt x="33" y="18"/>
                  </a:lnTo>
                  <a:lnTo>
                    <a:pt x="21" y="18"/>
                  </a:lnTo>
                  <a:lnTo>
                    <a:pt x="12" y="17"/>
                  </a:lnTo>
                  <a:lnTo>
                    <a:pt x="7" y="15"/>
                  </a:lnTo>
                  <a:lnTo>
                    <a:pt x="0" y="9"/>
                  </a:lnTo>
                  <a:lnTo>
                    <a:pt x="0" y="2"/>
                  </a:lnTo>
                  <a:lnTo>
                    <a:pt x="2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E06D2954-58B9-AEFF-F25C-80A4D7826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8394" y="2344862"/>
              <a:ext cx="185133" cy="12685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9" y="0"/>
                </a:cxn>
                <a:cxn ang="0">
                  <a:pos x="57" y="1"/>
                </a:cxn>
                <a:cxn ang="0">
                  <a:pos x="64" y="6"/>
                </a:cxn>
                <a:cxn ang="0">
                  <a:pos x="73" y="11"/>
                </a:cxn>
                <a:cxn ang="0">
                  <a:pos x="81" y="19"/>
                </a:cxn>
                <a:cxn ang="0">
                  <a:pos x="90" y="28"/>
                </a:cxn>
                <a:cxn ang="0">
                  <a:pos x="99" y="35"/>
                </a:cxn>
                <a:cxn ang="0">
                  <a:pos x="104" y="43"/>
                </a:cxn>
                <a:cxn ang="0">
                  <a:pos x="108" y="49"/>
                </a:cxn>
                <a:cxn ang="0">
                  <a:pos x="107" y="52"/>
                </a:cxn>
                <a:cxn ang="0">
                  <a:pos x="99" y="54"/>
                </a:cxn>
                <a:cxn ang="0">
                  <a:pos x="89" y="55"/>
                </a:cxn>
                <a:cxn ang="0">
                  <a:pos x="68" y="55"/>
                </a:cxn>
                <a:cxn ang="0">
                  <a:pos x="63" y="57"/>
                </a:cxn>
                <a:cxn ang="0">
                  <a:pos x="56" y="63"/>
                </a:cxn>
                <a:cxn ang="0">
                  <a:pos x="51" y="69"/>
                </a:cxn>
                <a:cxn ang="0">
                  <a:pos x="45" y="74"/>
                </a:cxn>
                <a:cxn ang="0">
                  <a:pos x="40" y="74"/>
                </a:cxn>
                <a:cxn ang="0">
                  <a:pos x="33" y="69"/>
                </a:cxn>
                <a:cxn ang="0">
                  <a:pos x="28" y="65"/>
                </a:cxn>
                <a:cxn ang="0">
                  <a:pos x="23" y="60"/>
                </a:cxn>
                <a:cxn ang="0">
                  <a:pos x="20" y="50"/>
                </a:cxn>
                <a:cxn ang="0">
                  <a:pos x="19" y="43"/>
                </a:cxn>
                <a:cxn ang="0">
                  <a:pos x="16" y="40"/>
                </a:cxn>
                <a:cxn ang="0">
                  <a:pos x="9" y="38"/>
                </a:cxn>
                <a:cxn ang="0">
                  <a:pos x="7" y="35"/>
                </a:cxn>
                <a:cxn ang="0">
                  <a:pos x="5" y="31"/>
                </a:cxn>
                <a:cxn ang="0">
                  <a:pos x="3" y="22"/>
                </a:cxn>
                <a:cxn ang="0">
                  <a:pos x="2" y="15"/>
                </a:cxn>
                <a:cxn ang="0">
                  <a:pos x="0" y="8"/>
                </a:cxn>
                <a:cxn ang="0">
                  <a:pos x="4" y="5"/>
                </a:cxn>
                <a:cxn ang="0">
                  <a:pos x="10" y="5"/>
                </a:cxn>
                <a:cxn ang="0">
                  <a:pos x="17" y="8"/>
                </a:cxn>
                <a:cxn ang="0">
                  <a:pos x="23" y="10"/>
                </a:cxn>
                <a:cxn ang="0">
                  <a:pos x="29" y="9"/>
                </a:cxn>
                <a:cxn ang="0">
                  <a:pos x="33" y="7"/>
                </a:cxn>
                <a:cxn ang="0">
                  <a:pos x="38" y="4"/>
                </a:cxn>
                <a:cxn ang="0">
                  <a:pos x="43" y="0"/>
                </a:cxn>
              </a:cxnLst>
              <a:rect l="0" t="0" r="r" b="b"/>
              <a:pathLst>
                <a:path w="108" h="74">
                  <a:moveTo>
                    <a:pt x="43" y="0"/>
                  </a:moveTo>
                  <a:lnTo>
                    <a:pt x="49" y="0"/>
                  </a:lnTo>
                  <a:lnTo>
                    <a:pt x="57" y="1"/>
                  </a:lnTo>
                  <a:lnTo>
                    <a:pt x="64" y="6"/>
                  </a:lnTo>
                  <a:lnTo>
                    <a:pt x="73" y="11"/>
                  </a:lnTo>
                  <a:lnTo>
                    <a:pt x="81" y="19"/>
                  </a:lnTo>
                  <a:lnTo>
                    <a:pt x="90" y="28"/>
                  </a:lnTo>
                  <a:lnTo>
                    <a:pt x="99" y="35"/>
                  </a:lnTo>
                  <a:lnTo>
                    <a:pt x="104" y="43"/>
                  </a:lnTo>
                  <a:lnTo>
                    <a:pt x="108" y="49"/>
                  </a:lnTo>
                  <a:lnTo>
                    <a:pt x="107" y="52"/>
                  </a:lnTo>
                  <a:lnTo>
                    <a:pt x="99" y="54"/>
                  </a:lnTo>
                  <a:lnTo>
                    <a:pt x="89" y="55"/>
                  </a:lnTo>
                  <a:lnTo>
                    <a:pt x="68" y="55"/>
                  </a:lnTo>
                  <a:lnTo>
                    <a:pt x="63" y="57"/>
                  </a:lnTo>
                  <a:lnTo>
                    <a:pt x="56" y="63"/>
                  </a:lnTo>
                  <a:lnTo>
                    <a:pt x="51" y="69"/>
                  </a:lnTo>
                  <a:lnTo>
                    <a:pt x="45" y="74"/>
                  </a:lnTo>
                  <a:lnTo>
                    <a:pt x="40" y="74"/>
                  </a:lnTo>
                  <a:lnTo>
                    <a:pt x="33" y="69"/>
                  </a:lnTo>
                  <a:lnTo>
                    <a:pt x="28" y="65"/>
                  </a:lnTo>
                  <a:lnTo>
                    <a:pt x="23" y="60"/>
                  </a:lnTo>
                  <a:lnTo>
                    <a:pt x="20" y="50"/>
                  </a:lnTo>
                  <a:lnTo>
                    <a:pt x="19" y="43"/>
                  </a:lnTo>
                  <a:lnTo>
                    <a:pt x="16" y="40"/>
                  </a:lnTo>
                  <a:lnTo>
                    <a:pt x="9" y="38"/>
                  </a:lnTo>
                  <a:lnTo>
                    <a:pt x="7" y="35"/>
                  </a:lnTo>
                  <a:lnTo>
                    <a:pt x="5" y="31"/>
                  </a:lnTo>
                  <a:lnTo>
                    <a:pt x="3" y="22"/>
                  </a:lnTo>
                  <a:lnTo>
                    <a:pt x="2" y="15"/>
                  </a:lnTo>
                  <a:lnTo>
                    <a:pt x="0" y="8"/>
                  </a:lnTo>
                  <a:lnTo>
                    <a:pt x="4" y="5"/>
                  </a:lnTo>
                  <a:lnTo>
                    <a:pt x="10" y="5"/>
                  </a:lnTo>
                  <a:lnTo>
                    <a:pt x="17" y="8"/>
                  </a:lnTo>
                  <a:lnTo>
                    <a:pt x="23" y="10"/>
                  </a:lnTo>
                  <a:lnTo>
                    <a:pt x="29" y="9"/>
                  </a:lnTo>
                  <a:lnTo>
                    <a:pt x="33" y="7"/>
                  </a:lnTo>
                  <a:lnTo>
                    <a:pt x="38" y="4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662E4612-EB4D-962E-E33B-99F2DCDD7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244" y="2895120"/>
              <a:ext cx="39427" cy="6513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3" y="2"/>
                </a:cxn>
                <a:cxn ang="0">
                  <a:pos x="22" y="6"/>
                </a:cxn>
                <a:cxn ang="0">
                  <a:pos x="20" y="13"/>
                </a:cxn>
                <a:cxn ang="0">
                  <a:pos x="18" y="24"/>
                </a:cxn>
                <a:cxn ang="0">
                  <a:pos x="16" y="27"/>
                </a:cxn>
                <a:cxn ang="0">
                  <a:pos x="15" y="29"/>
                </a:cxn>
                <a:cxn ang="0">
                  <a:pos x="12" y="33"/>
                </a:cxn>
                <a:cxn ang="0">
                  <a:pos x="9" y="35"/>
                </a:cxn>
                <a:cxn ang="0">
                  <a:pos x="6" y="36"/>
                </a:cxn>
                <a:cxn ang="0">
                  <a:pos x="3" y="38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2" y="26"/>
                </a:cxn>
                <a:cxn ang="0">
                  <a:pos x="4" y="22"/>
                </a:cxn>
                <a:cxn ang="0">
                  <a:pos x="7" y="18"/>
                </a:cxn>
                <a:cxn ang="0">
                  <a:pos x="10" y="15"/>
                </a:cxn>
                <a:cxn ang="0">
                  <a:pos x="12" y="8"/>
                </a:cxn>
                <a:cxn ang="0">
                  <a:pos x="15" y="3"/>
                </a:cxn>
                <a:cxn ang="0">
                  <a:pos x="21" y="0"/>
                </a:cxn>
              </a:cxnLst>
              <a:rect l="0" t="0" r="r" b="b"/>
              <a:pathLst>
                <a:path w="23" h="38">
                  <a:moveTo>
                    <a:pt x="21" y="0"/>
                  </a:moveTo>
                  <a:lnTo>
                    <a:pt x="23" y="2"/>
                  </a:lnTo>
                  <a:lnTo>
                    <a:pt x="22" y="6"/>
                  </a:lnTo>
                  <a:lnTo>
                    <a:pt x="20" y="13"/>
                  </a:lnTo>
                  <a:lnTo>
                    <a:pt x="18" y="24"/>
                  </a:lnTo>
                  <a:lnTo>
                    <a:pt x="16" y="27"/>
                  </a:lnTo>
                  <a:lnTo>
                    <a:pt x="15" y="29"/>
                  </a:lnTo>
                  <a:lnTo>
                    <a:pt x="12" y="33"/>
                  </a:lnTo>
                  <a:lnTo>
                    <a:pt x="9" y="35"/>
                  </a:lnTo>
                  <a:lnTo>
                    <a:pt x="6" y="36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10" y="15"/>
                  </a:lnTo>
                  <a:lnTo>
                    <a:pt x="12" y="8"/>
                  </a:lnTo>
                  <a:lnTo>
                    <a:pt x="15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756F9C17-041A-2F6A-9DA9-656980D0B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097" y="2871121"/>
              <a:ext cx="25713" cy="3599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14" y="5"/>
                </a:cxn>
                <a:cxn ang="0">
                  <a:pos x="15" y="7"/>
                </a:cxn>
                <a:cxn ang="0">
                  <a:pos x="15" y="11"/>
                </a:cxn>
                <a:cxn ang="0">
                  <a:pos x="14" y="15"/>
                </a:cxn>
                <a:cxn ang="0">
                  <a:pos x="12" y="19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2" y="17"/>
                </a:cxn>
                <a:cxn ang="0">
                  <a:pos x="0" y="9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5" h="21">
                  <a:moveTo>
                    <a:pt x="3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9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DAC86D60-BC51-D73D-C3A2-EB52DBBA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377" y="2944831"/>
              <a:ext cx="30856" cy="377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11" y="6"/>
                </a:cxn>
                <a:cxn ang="0">
                  <a:pos x="18" y="17"/>
                </a:cxn>
                <a:cxn ang="0">
                  <a:pos x="18" y="21"/>
                </a:cxn>
                <a:cxn ang="0">
                  <a:pos x="17" y="22"/>
                </a:cxn>
                <a:cxn ang="0">
                  <a:pos x="14" y="22"/>
                </a:cxn>
                <a:cxn ang="0">
                  <a:pos x="7" y="20"/>
                </a:cxn>
                <a:cxn ang="0">
                  <a:pos x="4" y="18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6" y="0"/>
                </a:cxn>
              </a:cxnLst>
              <a:rect l="0" t="0" r="r" b="b"/>
              <a:pathLst>
                <a:path w="18" h="22">
                  <a:moveTo>
                    <a:pt x="6" y="0"/>
                  </a:moveTo>
                  <a:lnTo>
                    <a:pt x="8" y="1"/>
                  </a:lnTo>
                  <a:lnTo>
                    <a:pt x="11" y="6"/>
                  </a:lnTo>
                  <a:lnTo>
                    <a:pt x="18" y="17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88583C82-956F-229B-6740-1953B59A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8119" y="3075110"/>
              <a:ext cx="25713" cy="582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0"/>
                </a:cxn>
                <a:cxn ang="0">
                  <a:pos x="12" y="3"/>
                </a:cxn>
                <a:cxn ang="0">
                  <a:pos x="13" y="7"/>
                </a:cxn>
                <a:cxn ang="0">
                  <a:pos x="14" y="9"/>
                </a:cxn>
                <a:cxn ang="0">
                  <a:pos x="15" y="12"/>
                </a:cxn>
                <a:cxn ang="0">
                  <a:pos x="15" y="14"/>
                </a:cxn>
                <a:cxn ang="0">
                  <a:pos x="14" y="19"/>
                </a:cxn>
                <a:cxn ang="0">
                  <a:pos x="13" y="25"/>
                </a:cxn>
                <a:cxn ang="0">
                  <a:pos x="11" y="31"/>
                </a:cxn>
                <a:cxn ang="0">
                  <a:pos x="8" y="34"/>
                </a:cxn>
                <a:cxn ang="0">
                  <a:pos x="4" y="33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7" y="0"/>
                </a:cxn>
              </a:cxnLst>
              <a:rect l="0" t="0" r="r" b="b"/>
              <a:pathLst>
                <a:path w="15" h="34">
                  <a:moveTo>
                    <a:pt x="7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4" y="19"/>
                  </a:lnTo>
                  <a:lnTo>
                    <a:pt x="13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B29EAAFC-77A8-ACE8-AEFE-9B20D2C6A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7784" y="3611653"/>
              <a:ext cx="37712" cy="274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"/>
                </a:cxn>
                <a:cxn ang="0">
                  <a:pos x="16" y="5"/>
                </a:cxn>
                <a:cxn ang="0">
                  <a:pos x="21" y="9"/>
                </a:cxn>
                <a:cxn ang="0">
                  <a:pos x="22" y="13"/>
                </a:cxn>
                <a:cxn ang="0">
                  <a:pos x="22" y="14"/>
                </a:cxn>
                <a:cxn ang="0">
                  <a:pos x="21" y="15"/>
                </a:cxn>
                <a:cxn ang="0">
                  <a:pos x="19" y="16"/>
                </a:cxn>
                <a:cxn ang="0">
                  <a:pos x="16" y="15"/>
                </a:cxn>
                <a:cxn ang="0">
                  <a:pos x="13" y="14"/>
                </a:cxn>
                <a:cxn ang="0">
                  <a:pos x="9" y="13"/>
                </a:cxn>
                <a:cxn ang="0">
                  <a:pos x="5" y="12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</a:cxnLst>
              <a:rect l="0" t="0" r="r" b="b"/>
              <a:pathLst>
                <a:path w="22" h="16">
                  <a:moveTo>
                    <a:pt x="4" y="0"/>
                  </a:moveTo>
                  <a:lnTo>
                    <a:pt x="8" y="1"/>
                  </a:lnTo>
                  <a:lnTo>
                    <a:pt x="16" y="5"/>
                  </a:lnTo>
                  <a:lnTo>
                    <a:pt x="21" y="9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6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D83D8269-4EA0-6440-DB52-8BA99DE1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983" y="2360290"/>
              <a:ext cx="1410784" cy="1275362"/>
            </a:xfrm>
            <a:custGeom>
              <a:avLst/>
              <a:gdLst/>
              <a:ahLst/>
              <a:cxnLst>
                <a:cxn ang="0">
                  <a:pos x="80" y="133"/>
                </a:cxn>
                <a:cxn ang="0">
                  <a:pos x="122" y="196"/>
                </a:cxn>
                <a:cxn ang="0">
                  <a:pos x="113" y="115"/>
                </a:cxn>
                <a:cxn ang="0">
                  <a:pos x="97" y="55"/>
                </a:cxn>
                <a:cxn ang="0">
                  <a:pos x="133" y="13"/>
                </a:cxn>
                <a:cxn ang="0">
                  <a:pos x="208" y="74"/>
                </a:cxn>
                <a:cxn ang="0">
                  <a:pos x="211" y="124"/>
                </a:cxn>
                <a:cxn ang="0">
                  <a:pos x="247" y="113"/>
                </a:cxn>
                <a:cxn ang="0">
                  <a:pos x="258" y="88"/>
                </a:cxn>
                <a:cxn ang="0">
                  <a:pos x="329" y="86"/>
                </a:cxn>
                <a:cxn ang="0">
                  <a:pos x="359" y="96"/>
                </a:cxn>
                <a:cxn ang="0">
                  <a:pos x="374" y="122"/>
                </a:cxn>
                <a:cxn ang="0">
                  <a:pos x="439" y="126"/>
                </a:cxn>
                <a:cxn ang="0">
                  <a:pos x="447" y="146"/>
                </a:cxn>
                <a:cxn ang="0">
                  <a:pos x="483" y="160"/>
                </a:cxn>
                <a:cxn ang="0">
                  <a:pos x="525" y="190"/>
                </a:cxn>
                <a:cxn ang="0">
                  <a:pos x="564" y="205"/>
                </a:cxn>
                <a:cxn ang="0">
                  <a:pos x="598" y="241"/>
                </a:cxn>
                <a:cxn ang="0">
                  <a:pos x="566" y="271"/>
                </a:cxn>
                <a:cxn ang="0">
                  <a:pos x="602" y="301"/>
                </a:cxn>
                <a:cxn ang="0">
                  <a:pos x="647" y="319"/>
                </a:cxn>
                <a:cxn ang="0">
                  <a:pos x="686" y="316"/>
                </a:cxn>
                <a:cxn ang="0">
                  <a:pos x="705" y="345"/>
                </a:cxn>
                <a:cxn ang="0">
                  <a:pos x="762" y="352"/>
                </a:cxn>
                <a:cxn ang="0">
                  <a:pos x="801" y="363"/>
                </a:cxn>
                <a:cxn ang="0">
                  <a:pos x="787" y="397"/>
                </a:cxn>
                <a:cxn ang="0">
                  <a:pos x="800" y="431"/>
                </a:cxn>
                <a:cxn ang="0">
                  <a:pos x="789" y="467"/>
                </a:cxn>
                <a:cxn ang="0">
                  <a:pos x="754" y="483"/>
                </a:cxn>
                <a:cxn ang="0">
                  <a:pos x="720" y="444"/>
                </a:cxn>
                <a:cxn ang="0">
                  <a:pos x="665" y="429"/>
                </a:cxn>
                <a:cxn ang="0">
                  <a:pos x="659" y="476"/>
                </a:cxn>
                <a:cxn ang="0">
                  <a:pos x="680" y="502"/>
                </a:cxn>
                <a:cxn ang="0">
                  <a:pos x="731" y="538"/>
                </a:cxn>
                <a:cxn ang="0">
                  <a:pos x="769" y="554"/>
                </a:cxn>
                <a:cxn ang="0">
                  <a:pos x="792" y="596"/>
                </a:cxn>
                <a:cxn ang="0">
                  <a:pos x="810" y="634"/>
                </a:cxn>
                <a:cxn ang="0">
                  <a:pos x="821" y="677"/>
                </a:cxn>
                <a:cxn ang="0">
                  <a:pos x="781" y="664"/>
                </a:cxn>
                <a:cxn ang="0">
                  <a:pos x="717" y="643"/>
                </a:cxn>
                <a:cxn ang="0">
                  <a:pos x="711" y="672"/>
                </a:cxn>
                <a:cxn ang="0">
                  <a:pos x="787" y="711"/>
                </a:cxn>
                <a:cxn ang="0">
                  <a:pos x="773" y="739"/>
                </a:cxn>
                <a:cxn ang="0">
                  <a:pos x="631" y="716"/>
                </a:cxn>
                <a:cxn ang="0">
                  <a:pos x="589" y="672"/>
                </a:cxn>
                <a:cxn ang="0">
                  <a:pos x="529" y="647"/>
                </a:cxn>
                <a:cxn ang="0">
                  <a:pos x="484" y="633"/>
                </a:cxn>
                <a:cxn ang="0">
                  <a:pos x="383" y="675"/>
                </a:cxn>
                <a:cxn ang="0">
                  <a:pos x="427" y="592"/>
                </a:cxn>
                <a:cxn ang="0">
                  <a:pos x="478" y="542"/>
                </a:cxn>
                <a:cxn ang="0">
                  <a:pos x="496" y="431"/>
                </a:cxn>
                <a:cxn ang="0">
                  <a:pos x="425" y="336"/>
                </a:cxn>
                <a:cxn ang="0">
                  <a:pos x="354" y="336"/>
                </a:cxn>
                <a:cxn ang="0">
                  <a:pos x="333" y="278"/>
                </a:cxn>
                <a:cxn ang="0">
                  <a:pos x="288" y="243"/>
                </a:cxn>
                <a:cxn ang="0">
                  <a:pos x="282" y="271"/>
                </a:cxn>
                <a:cxn ang="0">
                  <a:pos x="171" y="282"/>
                </a:cxn>
                <a:cxn ang="0">
                  <a:pos x="73" y="258"/>
                </a:cxn>
                <a:cxn ang="0">
                  <a:pos x="40" y="217"/>
                </a:cxn>
                <a:cxn ang="0">
                  <a:pos x="2" y="128"/>
                </a:cxn>
                <a:cxn ang="0">
                  <a:pos x="86" y="0"/>
                </a:cxn>
              </a:cxnLst>
              <a:rect l="0" t="0" r="r" b="b"/>
              <a:pathLst>
                <a:path w="823" h="744">
                  <a:moveTo>
                    <a:pt x="86" y="0"/>
                  </a:moveTo>
                  <a:lnTo>
                    <a:pt x="95" y="0"/>
                  </a:lnTo>
                  <a:lnTo>
                    <a:pt x="102" y="1"/>
                  </a:lnTo>
                  <a:lnTo>
                    <a:pt x="104" y="3"/>
                  </a:lnTo>
                  <a:lnTo>
                    <a:pt x="103" y="8"/>
                  </a:lnTo>
                  <a:lnTo>
                    <a:pt x="98" y="14"/>
                  </a:lnTo>
                  <a:lnTo>
                    <a:pt x="94" y="22"/>
                  </a:lnTo>
                  <a:lnTo>
                    <a:pt x="88" y="29"/>
                  </a:lnTo>
                  <a:lnTo>
                    <a:pt x="82" y="42"/>
                  </a:lnTo>
                  <a:lnTo>
                    <a:pt x="79" y="52"/>
                  </a:lnTo>
                  <a:lnTo>
                    <a:pt x="72" y="74"/>
                  </a:lnTo>
                  <a:lnTo>
                    <a:pt x="70" y="83"/>
                  </a:lnTo>
                  <a:lnTo>
                    <a:pt x="71" y="89"/>
                  </a:lnTo>
                  <a:lnTo>
                    <a:pt x="75" y="96"/>
                  </a:lnTo>
                  <a:lnTo>
                    <a:pt x="78" y="98"/>
                  </a:lnTo>
                  <a:lnTo>
                    <a:pt x="79" y="100"/>
                  </a:lnTo>
                  <a:lnTo>
                    <a:pt x="79" y="120"/>
                  </a:lnTo>
                  <a:lnTo>
                    <a:pt x="80" y="133"/>
                  </a:lnTo>
                  <a:lnTo>
                    <a:pt x="83" y="144"/>
                  </a:lnTo>
                  <a:lnTo>
                    <a:pt x="87" y="150"/>
                  </a:lnTo>
                  <a:lnTo>
                    <a:pt x="109" y="172"/>
                  </a:lnTo>
                  <a:lnTo>
                    <a:pt x="114" y="179"/>
                  </a:lnTo>
                  <a:lnTo>
                    <a:pt x="115" y="182"/>
                  </a:lnTo>
                  <a:lnTo>
                    <a:pt x="113" y="187"/>
                  </a:lnTo>
                  <a:lnTo>
                    <a:pt x="110" y="189"/>
                  </a:lnTo>
                  <a:lnTo>
                    <a:pt x="108" y="192"/>
                  </a:lnTo>
                  <a:lnTo>
                    <a:pt x="108" y="196"/>
                  </a:lnTo>
                  <a:lnTo>
                    <a:pt x="109" y="198"/>
                  </a:lnTo>
                  <a:lnTo>
                    <a:pt x="110" y="200"/>
                  </a:lnTo>
                  <a:lnTo>
                    <a:pt x="113" y="202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9"/>
                  </a:lnTo>
                  <a:lnTo>
                    <a:pt x="119" y="207"/>
                  </a:lnTo>
                  <a:lnTo>
                    <a:pt x="120" y="205"/>
                  </a:lnTo>
                  <a:lnTo>
                    <a:pt x="122" y="196"/>
                  </a:lnTo>
                  <a:lnTo>
                    <a:pt x="124" y="184"/>
                  </a:lnTo>
                  <a:lnTo>
                    <a:pt x="125" y="173"/>
                  </a:lnTo>
                  <a:lnTo>
                    <a:pt x="125" y="165"/>
                  </a:lnTo>
                  <a:lnTo>
                    <a:pt x="124" y="162"/>
                  </a:lnTo>
                  <a:lnTo>
                    <a:pt x="119" y="161"/>
                  </a:lnTo>
                  <a:lnTo>
                    <a:pt x="114" y="161"/>
                  </a:lnTo>
                  <a:lnTo>
                    <a:pt x="108" y="160"/>
                  </a:lnTo>
                  <a:lnTo>
                    <a:pt x="105" y="156"/>
                  </a:lnTo>
                  <a:lnTo>
                    <a:pt x="96" y="143"/>
                  </a:lnTo>
                  <a:lnTo>
                    <a:pt x="93" y="137"/>
                  </a:lnTo>
                  <a:lnTo>
                    <a:pt x="93" y="133"/>
                  </a:lnTo>
                  <a:lnTo>
                    <a:pt x="94" y="131"/>
                  </a:lnTo>
                  <a:lnTo>
                    <a:pt x="96" y="130"/>
                  </a:lnTo>
                  <a:lnTo>
                    <a:pt x="99" y="127"/>
                  </a:lnTo>
                  <a:lnTo>
                    <a:pt x="103" y="124"/>
                  </a:lnTo>
                  <a:lnTo>
                    <a:pt x="105" y="120"/>
                  </a:lnTo>
                  <a:lnTo>
                    <a:pt x="106" y="119"/>
                  </a:lnTo>
                  <a:lnTo>
                    <a:pt x="113" y="115"/>
                  </a:lnTo>
                  <a:lnTo>
                    <a:pt x="115" y="113"/>
                  </a:lnTo>
                  <a:lnTo>
                    <a:pt x="115" y="112"/>
                  </a:lnTo>
                  <a:lnTo>
                    <a:pt x="116" y="110"/>
                  </a:lnTo>
                  <a:lnTo>
                    <a:pt x="118" y="108"/>
                  </a:lnTo>
                  <a:lnTo>
                    <a:pt x="118" y="107"/>
                  </a:lnTo>
                  <a:lnTo>
                    <a:pt x="116" y="105"/>
                  </a:lnTo>
                  <a:lnTo>
                    <a:pt x="110" y="104"/>
                  </a:lnTo>
                  <a:lnTo>
                    <a:pt x="104" y="104"/>
                  </a:lnTo>
                  <a:lnTo>
                    <a:pt x="98" y="101"/>
                  </a:lnTo>
                  <a:lnTo>
                    <a:pt x="95" y="94"/>
                  </a:lnTo>
                  <a:lnTo>
                    <a:pt x="94" y="83"/>
                  </a:lnTo>
                  <a:lnTo>
                    <a:pt x="92" y="74"/>
                  </a:lnTo>
                  <a:lnTo>
                    <a:pt x="92" y="65"/>
                  </a:lnTo>
                  <a:lnTo>
                    <a:pt x="93" y="64"/>
                  </a:lnTo>
                  <a:lnTo>
                    <a:pt x="95" y="63"/>
                  </a:lnTo>
                  <a:lnTo>
                    <a:pt x="98" y="59"/>
                  </a:lnTo>
                  <a:lnTo>
                    <a:pt x="98" y="57"/>
                  </a:lnTo>
                  <a:lnTo>
                    <a:pt x="97" y="55"/>
                  </a:lnTo>
                  <a:lnTo>
                    <a:pt x="97" y="54"/>
                  </a:lnTo>
                  <a:lnTo>
                    <a:pt x="96" y="53"/>
                  </a:lnTo>
                  <a:lnTo>
                    <a:pt x="97" y="53"/>
                  </a:lnTo>
                  <a:lnTo>
                    <a:pt x="98" y="52"/>
                  </a:lnTo>
                  <a:lnTo>
                    <a:pt x="107" y="52"/>
                  </a:lnTo>
                  <a:lnTo>
                    <a:pt x="107" y="48"/>
                  </a:lnTo>
                  <a:lnTo>
                    <a:pt x="106" y="46"/>
                  </a:lnTo>
                  <a:lnTo>
                    <a:pt x="104" y="44"/>
                  </a:lnTo>
                  <a:lnTo>
                    <a:pt x="103" y="42"/>
                  </a:lnTo>
                  <a:lnTo>
                    <a:pt x="102" y="41"/>
                  </a:lnTo>
                  <a:lnTo>
                    <a:pt x="102" y="39"/>
                  </a:lnTo>
                  <a:lnTo>
                    <a:pt x="103" y="37"/>
                  </a:lnTo>
                  <a:lnTo>
                    <a:pt x="111" y="33"/>
                  </a:lnTo>
                  <a:lnTo>
                    <a:pt x="117" y="28"/>
                  </a:lnTo>
                  <a:lnTo>
                    <a:pt x="120" y="25"/>
                  </a:lnTo>
                  <a:lnTo>
                    <a:pt x="125" y="23"/>
                  </a:lnTo>
                  <a:lnTo>
                    <a:pt x="130" y="18"/>
                  </a:lnTo>
                  <a:lnTo>
                    <a:pt x="133" y="13"/>
                  </a:lnTo>
                  <a:lnTo>
                    <a:pt x="139" y="8"/>
                  </a:lnTo>
                  <a:lnTo>
                    <a:pt x="145" y="3"/>
                  </a:lnTo>
                  <a:lnTo>
                    <a:pt x="154" y="1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0" y="9"/>
                  </a:lnTo>
                  <a:lnTo>
                    <a:pt x="185" y="26"/>
                  </a:lnTo>
                  <a:lnTo>
                    <a:pt x="188" y="33"/>
                  </a:lnTo>
                  <a:lnTo>
                    <a:pt x="195" y="37"/>
                  </a:lnTo>
                  <a:lnTo>
                    <a:pt x="199" y="40"/>
                  </a:lnTo>
                  <a:lnTo>
                    <a:pt x="200" y="42"/>
                  </a:lnTo>
                  <a:lnTo>
                    <a:pt x="201" y="45"/>
                  </a:lnTo>
                  <a:lnTo>
                    <a:pt x="202" y="53"/>
                  </a:lnTo>
                  <a:lnTo>
                    <a:pt x="205" y="60"/>
                  </a:lnTo>
                  <a:lnTo>
                    <a:pt x="208" y="65"/>
                  </a:lnTo>
                  <a:lnTo>
                    <a:pt x="209" y="68"/>
                  </a:lnTo>
                  <a:lnTo>
                    <a:pt x="208" y="74"/>
                  </a:lnTo>
                  <a:lnTo>
                    <a:pt x="206" y="79"/>
                  </a:lnTo>
                  <a:lnTo>
                    <a:pt x="202" y="85"/>
                  </a:lnTo>
                  <a:lnTo>
                    <a:pt x="201" y="87"/>
                  </a:lnTo>
                  <a:lnTo>
                    <a:pt x="199" y="89"/>
                  </a:lnTo>
                  <a:lnTo>
                    <a:pt x="198" y="91"/>
                  </a:lnTo>
                  <a:lnTo>
                    <a:pt x="197" y="94"/>
                  </a:lnTo>
                  <a:lnTo>
                    <a:pt x="195" y="97"/>
                  </a:lnTo>
                  <a:lnTo>
                    <a:pt x="194" y="99"/>
                  </a:lnTo>
                  <a:lnTo>
                    <a:pt x="194" y="101"/>
                  </a:lnTo>
                  <a:lnTo>
                    <a:pt x="195" y="101"/>
                  </a:lnTo>
                  <a:lnTo>
                    <a:pt x="203" y="97"/>
                  </a:lnTo>
                  <a:lnTo>
                    <a:pt x="206" y="94"/>
                  </a:lnTo>
                  <a:lnTo>
                    <a:pt x="207" y="94"/>
                  </a:lnTo>
                  <a:lnTo>
                    <a:pt x="207" y="100"/>
                  </a:lnTo>
                  <a:lnTo>
                    <a:pt x="205" y="115"/>
                  </a:lnTo>
                  <a:lnTo>
                    <a:pt x="206" y="122"/>
                  </a:lnTo>
                  <a:lnTo>
                    <a:pt x="208" y="125"/>
                  </a:lnTo>
                  <a:lnTo>
                    <a:pt x="211" y="124"/>
                  </a:lnTo>
                  <a:lnTo>
                    <a:pt x="213" y="113"/>
                  </a:lnTo>
                  <a:lnTo>
                    <a:pt x="216" y="109"/>
                  </a:lnTo>
                  <a:lnTo>
                    <a:pt x="218" y="107"/>
                  </a:lnTo>
                  <a:lnTo>
                    <a:pt x="220" y="105"/>
                  </a:lnTo>
                  <a:lnTo>
                    <a:pt x="221" y="101"/>
                  </a:lnTo>
                  <a:lnTo>
                    <a:pt x="222" y="96"/>
                  </a:lnTo>
                  <a:lnTo>
                    <a:pt x="222" y="91"/>
                  </a:lnTo>
                  <a:lnTo>
                    <a:pt x="224" y="89"/>
                  </a:lnTo>
                  <a:lnTo>
                    <a:pt x="228" y="89"/>
                  </a:lnTo>
                  <a:lnTo>
                    <a:pt x="230" y="91"/>
                  </a:lnTo>
                  <a:lnTo>
                    <a:pt x="232" y="92"/>
                  </a:lnTo>
                  <a:lnTo>
                    <a:pt x="233" y="93"/>
                  </a:lnTo>
                  <a:lnTo>
                    <a:pt x="243" y="93"/>
                  </a:lnTo>
                  <a:lnTo>
                    <a:pt x="243" y="94"/>
                  </a:lnTo>
                  <a:lnTo>
                    <a:pt x="244" y="96"/>
                  </a:lnTo>
                  <a:lnTo>
                    <a:pt x="244" y="100"/>
                  </a:lnTo>
                  <a:lnTo>
                    <a:pt x="245" y="105"/>
                  </a:lnTo>
                  <a:lnTo>
                    <a:pt x="247" y="113"/>
                  </a:lnTo>
                  <a:lnTo>
                    <a:pt x="251" y="120"/>
                  </a:lnTo>
                  <a:lnTo>
                    <a:pt x="254" y="123"/>
                  </a:lnTo>
                  <a:lnTo>
                    <a:pt x="257" y="124"/>
                  </a:lnTo>
                  <a:lnTo>
                    <a:pt x="264" y="125"/>
                  </a:lnTo>
                  <a:lnTo>
                    <a:pt x="270" y="125"/>
                  </a:lnTo>
                  <a:lnTo>
                    <a:pt x="275" y="126"/>
                  </a:lnTo>
                  <a:lnTo>
                    <a:pt x="277" y="125"/>
                  </a:lnTo>
                  <a:lnTo>
                    <a:pt x="274" y="123"/>
                  </a:lnTo>
                  <a:lnTo>
                    <a:pt x="268" y="119"/>
                  </a:lnTo>
                  <a:lnTo>
                    <a:pt x="255" y="105"/>
                  </a:lnTo>
                  <a:lnTo>
                    <a:pt x="251" y="100"/>
                  </a:lnTo>
                  <a:lnTo>
                    <a:pt x="249" y="97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8" y="92"/>
                  </a:lnTo>
                  <a:lnTo>
                    <a:pt x="259" y="91"/>
                  </a:lnTo>
                  <a:lnTo>
                    <a:pt x="259" y="90"/>
                  </a:lnTo>
                  <a:lnTo>
                    <a:pt x="258" y="88"/>
                  </a:lnTo>
                  <a:lnTo>
                    <a:pt x="257" y="85"/>
                  </a:lnTo>
                  <a:lnTo>
                    <a:pt x="253" y="80"/>
                  </a:lnTo>
                  <a:lnTo>
                    <a:pt x="253" y="75"/>
                  </a:lnTo>
                  <a:lnTo>
                    <a:pt x="256" y="70"/>
                  </a:lnTo>
                  <a:lnTo>
                    <a:pt x="262" y="64"/>
                  </a:lnTo>
                  <a:lnTo>
                    <a:pt x="268" y="59"/>
                  </a:lnTo>
                  <a:lnTo>
                    <a:pt x="276" y="56"/>
                  </a:lnTo>
                  <a:lnTo>
                    <a:pt x="285" y="57"/>
                  </a:lnTo>
                  <a:lnTo>
                    <a:pt x="293" y="62"/>
                  </a:lnTo>
                  <a:lnTo>
                    <a:pt x="302" y="65"/>
                  </a:lnTo>
                  <a:lnTo>
                    <a:pt x="309" y="67"/>
                  </a:lnTo>
                  <a:lnTo>
                    <a:pt x="315" y="67"/>
                  </a:lnTo>
                  <a:lnTo>
                    <a:pt x="323" y="68"/>
                  </a:lnTo>
                  <a:lnTo>
                    <a:pt x="331" y="70"/>
                  </a:lnTo>
                  <a:lnTo>
                    <a:pt x="335" y="76"/>
                  </a:lnTo>
                  <a:lnTo>
                    <a:pt x="335" y="78"/>
                  </a:lnTo>
                  <a:lnTo>
                    <a:pt x="333" y="82"/>
                  </a:lnTo>
                  <a:lnTo>
                    <a:pt x="329" y="86"/>
                  </a:lnTo>
                  <a:lnTo>
                    <a:pt x="327" y="87"/>
                  </a:lnTo>
                  <a:lnTo>
                    <a:pt x="326" y="88"/>
                  </a:lnTo>
                  <a:lnTo>
                    <a:pt x="326" y="89"/>
                  </a:lnTo>
                  <a:lnTo>
                    <a:pt x="327" y="91"/>
                  </a:lnTo>
                  <a:lnTo>
                    <a:pt x="329" y="92"/>
                  </a:lnTo>
                  <a:lnTo>
                    <a:pt x="333" y="94"/>
                  </a:lnTo>
                  <a:lnTo>
                    <a:pt x="336" y="98"/>
                  </a:lnTo>
                  <a:lnTo>
                    <a:pt x="337" y="100"/>
                  </a:lnTo>
                  <a:lnTo>
                    <a:pt x="338" y="100"/>
                  </a:lnTo>
                  <a:lnTo>
                    <a:pt x="340" y="98"/>
                  </a:lnTo>
                  <a:lnTo>
                    <a:pt x="340" y="92"/>
                  </a:lnTo>
                  <a:lnTo>
                    <a:pt x="341" y="91"/>
                  </a:lnTo>
                  <a:lnTo>
                    <a:pt x="341" y="90"/>
                  </a:lnTo>
                  <a:lnTo>
                    <a:pt x="343" y="89"/>
                  </a:lnTo>
                  <a:lnTo>
                    <a:pt x="346" y="89"/>
                  </a:lnTo>
                  <a:lnTo>
                    <a:pt x="349" y="90"/>
                  </a:lnTo>
                  <a:lnTo>
                    <a:pt x="355" y="93"/>
                  </a:lnTo>
                  <a:lnTo>
                    <a:pt x="359" y="96"/>
                  </a:lnTo>
                  <a:lnTo>
                    <a:pt x="361" y="99"/>
                  </a:lnTo>
                  <a:lnTo>
                    <a:pt x="361" y="102"/>
                  </a:lnTo>
                  <a:lnTo>
                    <a:pt x="360" y="105"/>
                  </a:lnTo>
                  <a:lnTo>
                    <a:pt x="347" y="119"/>
                  </a:lnTo>
                  <a:lnTo>
                    <a:pt x="346" y="122"/>
                  </a:lnTo>
                  <a:lnTo>
                    <a:pt x="348" y="125"/>
                  </a:lnTo>
                  <a:lnTo>
                    <a:pt x="354" y="126"/>
                  </a:lnTo>
                  <a:lnTo>
                    <a:pt x="359" y="122"/>
                  </a:lnTo>
                  <a:lnTo>
                    <a:pt x="363" y="116"/>
                  </a:lnTo>
                  <a:lnTo>
                    <a:pt x="366" y="112"/>
                  </a:lnTo>
                  <a:lnTo>
                    <a:pt x="367" y="111"/>
                  </a:lnTo>
                  <a:lnTo>
                    <a:pt x="371" y="109"/>
                  </a:lnTo>
                  <a:lnTo>
                    <a:pt x="372" y="109"/>
                  </a:lnTo>
                  <a:lnTo>
                    <a:pt x="374" y="110"/>
                  </a:lnTo>
                  <a:lnTo>
                    <a:pt x="375" y="112"/>
                  </a:lnTo>
                  <a:lnTo>
                    <a:pt x="375" y="116"/>
                  </a:lnTo>
                  <a:lnTo>
                    <a:pt x="374" y="119"/>
                  </a:lnTo>
                  <a:lnTo>
                    <a:pt x="374" y="122"/>
                  </a:lnTo>
                  <a:lnTo>
                    <a:pt x="375" y="123"/>
                  </a:lnTo>
                  <a:lnTo>
                    <a:pt x="382" y="127"/>
                  </a:lnTo>
                  <a:lnTo>
                    <a:pt x="384" y="130"/>
                  </a:lnTo>
                  <a:lnTo>
                    <a:pt x="385" y="132"/>
                  </a:lnTo>
                  <a:lnTo>
                    <a:pt x="385" y="133"/>
                  </a:lnTo>
                  <a:lnTo>
                    <a:pt x="387" y="137"/>
                  </a:lnTo>
                  <a:lnTo>
                    <a:pt x="389" y="138"/>
                  </a:lnTo>
                  <a:lnTo>
                    <a:pt x="391" y="138"/>
                  </a:lnTo>
                  <a:lnTo>
                    <a:pt x="395" y="136"/>
                  </a:lnTo>
                  <a:lnTo>
                    <a:pt x="397" y="131"/>
                  </a:lnTo>
                  <a:lnTo>
                    <a:pt x="400" y="123"/>
                  </a:lnTo>
                  <a:lnTo>
                    <a:pt x="401" y="117"/>
                  </a:lnTo>
                  <a:lnTo>
                    <a:pt x="402" y="113"/>
                  </a:lnTo>
                  <a:lnTo>
                    <a:pt x="406" y="110"/>
                  </a:lnTo>
                  <a:lnTo>
                    <a:pt x="413" y="110"/>
                  </a:lnTo>
                  <a:lnTo>
                    <a:pt x="421" y="113"/>
                  </a:lnTo>
                  <a:lnTo>
                    <a:pt x="432" y="120"/>
                  </a:lnTo>
                  <a:lnTo>
                    <a:pt x="439" y="126"/>
                  </a:lnTo>
                  <a:lnTo>
                    <a:pt x="439" y="132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5" y="144"/>
                  </a:lnTo>
                  <a:lnTo>
                    <a:pt x="432" y="146"/>
                  </a:lnTo>
                  <a:lnTo>
                    <a:pt x="430" y="147"/>
                  </a:lnTo>
                  <a:lnTo>
                    <a:pt x="427" y="150"/>
                  </a:lnTo>
                  <a:lnTo>
                    <a:pt x="424" y="155"/>
                  </a:lnTo>
                  <a:lnTo>
                    <a:pt x="423" y="161"/>
                  </a:lnTo>
                  <a:lnTo>
                    <a:pt x="425" y="166"/>
                  </a:lnTo>
                  <a:lnTo>
                    <a:pt x="427" y="167"/>
                  </a:lnTo>
                  <a:lnTo>
                    <a:pt x="430" y="168"/>
                  </a:lnTo>
                  <a:lnTo>
                    <a:pt x="432" y="168"/>
                  </a:lnTo>
                  <a:lnTo>
                    <a:pt x="436" y="167"/>
                  </a:lnTo>
                  <a:lnTo>
                    <a:pt x="438" y="166"/>
                  </a:lnTo>
                  <a:lnTo>
                    <a:pt x="440" y="164"/>
                  </a:lnTo>
                  <a:lnTo>
                    <a:pt x="443" y="154"/>
                  </a:lnTo>
                  <a:lnTo>
                    <a:pt x="447" y="146"/>
                  </a:lnTo>
                  <a:lnTo>
                    <a:pt x="451" y="142"/>
                  </a:lnTo>
                  <a:lnTo>
                    <a:pt x="455" y="141"/>
                  </a:lnTo>
                  <a:lnTo>
                    <a:pt x="459" y="144"/>
                  </a:lnTo>
                  <a:lnTo>
                    <a:pt x="460" y="149"/>
                  </a:lnTo>
                  <a:lnTo>
                    <a:pt x="461" y="156"/>
                  </a:lnTo>
                  <a:lnTo>
                    <a:pt x="461" y="161"/>
                  </a:lnTo>
                  <a:lnTo>
                    <a:pt x="463" y="164"/>
                  </a:lnTo>
                  <a:lnTo>
                    <a:pt x="467" y="161"/>
                  </a:lnTo>
                  <a:lnTo>
                    <a:pt x="470" y="159"/>
                  </a:lnTo>
                  <a:lnTo>
                    <a:pt x="472" y="156"/>
                  </a:lnTo>
                  <a:lnTo>
                    <a:pt x="476" y="151"/>
                  </a:lnTo>
                  <a:lnTo>
                    <a:pt x="478" y="150"/>
                  </a:lnTo>
                  <a:lnTo>
                    <a:pt x="479" y="150"/>
                  </a:lnTo>
                  <a:lnTo>
                    <a:pt x="481" y="151"/>
                  </a:lnTo>
                  <a:lnTo>
                    <a:pt x="481" y="157"/>
                  </a:lnTo>
                  <a:lnTo>
                    <a:pt x="482" y="159"/>
                  </a:lnTo>
                  <a:lnTo>
                    <a:pt x="482" y="160"/>
                  </a:lnTo>
                  <a:lnTo>
                    <a:pt x="483" y="160"/>
                  </a:lnTo>
                  <a:lnTo>
                    <a:pt x="492" y="151"/>
                  </a:lnTo>
                  <a:lnTo>
                    <a:pt x="495" y="150"/>
                  </a:lnTo>
                  <a:lnTo>
                    <a:pt x="497" y="150"/>
                  </a:lnTo>
                  <a:lnTo>
                    <a:pt x="504" y="153"/>
                  </a:lnTo>
                  <a:lnTo>
                    <a:pt x="511" y="155"/>
                  </a:lnTo>
                  <a:lnTo>
                    <a:pt x="520" y="157"/>
                  </a:lnTo>
                  <a:lnTo>
                    <a:pt x="523" y="157"/>
                  </a:lnTo>
                  <a:lnTo>
                    <a:pt x="524" y="159"/>
                  </a:lnTo>
                  <a:lnTo>
                    <a:pt x="527" y="160"/>
                  </a:lnTo>
                  <a:lnTo>
                    <a:pt x="527" y="167"/>
                  </a:lnTo>
                  <a:lnTo>
                    <a:pt x="525" y="169"/>
                  </a:lnTo>
                  <a:lnTo>
                    <a:pt x="519" y="176"/>
                  </a:lnTo>
                  <a:lnTo>
                    <a:pt x="516" y="180"/>
                  </a:lnTo>
                  <a:lnTo>
                    <a:pt x="511" y="184"/>
                  </a:lnTo>
                  <a:lnTo>
                    <a:pt x="510" y="188"/>
                  </a:lnTo>
                  <a:lnTo>
                    <a:pt x="521" y="188"/>
                  </a:lnTo>
                  <a:lnTo>
                    <a:pt x="524" y="189"/>
                  </a:lnTo>
                  <a:lnTo>
                    <a:pt x="525" y="190"/>
                  </a:lnTo>
                  <a:lnTo>
                    <a:pt x="525" y="193"/>
                  </a:lnTo>
                  <a:lnTo>
                    <a:pt x="527" y="194"/>
                  </a:lnTo>
                  <a:lnTo>
                    <a:pt x="528" y="196"/>
                  </a:lnTo>
                  <a:lnTo>
                    <a:pt x="528" y="198"/>
                  </a:lnTo>
                  <a:lnTo>
                    <a:pt x="529" y="198"/>
                  </a:lnTo>
                  <a:lnTo>
                    <a:pt x="530" y="196"/>
                  </a:lnTo>
                  <a:lnTo>
                    <a:pt x="531" y="192"/>
                  </a:lnTo>
                  <a:lnTo>
                    <a:pt x="532" y="187"/>
                  </a:lnTo>
                  <a:lnTo>
                    <a:pt x="533" y="180"/>
                  </a:lnTo>
                  <a:lnTo>
                    <a:pt x="534" y="176"/>
                  </a:lnTo>
                  <a:lnTo>
                    <a:pt x="538" y="173"/>
                  </a:lnTo>
                  <a:lnTo>
                    <a:pt x="543" y="176"/>
                  </a:lnTo>
                  <a:lnTo>
                    <a:pt x="550" y="180"/>
                  </a:lnTo>
                  <a:lnTo>
                    <a:pt x="563" y="193"/>
                  </a:lnTo>
                  <a:lnTo>
                    <a:pt x="567" y="199"/>
                  </a:lnTo>
                  <a:lnTo>
                    <a:pt x="569" y="201"/>
                  </a:lnTo>
                  <a:lnTo>
                    <a:pt x="566" y="204"/>
                  </a:lnTo>
                  <a:lnTo>
                    <a:pt x="564" y="205"/>
                  </a:lnTo>
                  <a:lnTo>
                    <a:pt x="561" y="207"/>
                  </a:lnTo>
                  <a:lnTo>
                    <a:pt x="554" y="210"/>
                  </a:lnTo>
                  <a:lnTo>
                    <a:pt x="550" y="211"/>
                  </a:lnTo>
                  <a:lnTo>
                    <a:pt x="546" y="215"/>
                  </a:lnTo>
                  <a:lnTo>
                    <a:pt x="542" y="221"/>
                  </a:lnTo>
                  <a:lnTo>
                    <a:pt x="541" y="225"/>
                  </a:lnTo>
                  <a:lnTo>
                    <a:pt x="543" y="227"/>
                  </a:lnTo>
                  <a:lnTo>
                    <a:pt x="548" y="228"/>
                  </a:lnTo>
                  <a:lnTo>
                    <a:pt x="555" y="229"/>
                  </a:lnTo>
                  <a:lnTo>
                    <a:pt x="561" y="230"/>
                  </a:lnTo>
                  <a:lnTo>
                    <a:pt x="564" y="229"/>
                  </a:lnTo>
                  <a:lnTo>
                    <a:pt x="569" y="227"/>
                  </a:lnTo>
                  <a:lnTo>
                    <a:pt x="577" y="226"/>
                  </a:lnTo>
                  <a:lnTo>
                    <a:pt x="586" y="228"/>
                  </a:lnTo>
                  <a:lnTo>
                    <a:pt x="596" y="235"/>
                  </a:lnTo>
                  <a:lnTo>
                    <a:pt x="598" y="237"/>
                  </a:lnTo>
                  <a:lnTo>
                    <a:pt x="599" y="239"/>
                  </a:lnTo>
                  <a:lnTo>
                    <a:pt x="598" y="241"/>
                  </a:lnTo>
                  <a:lnTo>
                    <a:pt x="597" y="243"/>
                  </a:lnTo>
                  <a:lnTo>
                    <a:pt x="586" y="248"/>
                  </a:lnTo>
                  <a:lnTo>
                    <a:pt x="578" y="250"/>
                  </a:lnTo>
                  <a:lnTo>
                    <a:pt x="570" y="250"/>
                  </a:lnTo>
                  <a:lnTo>
                    <a:pt x="567" y="249"/>
                  </a:lnTo>
                  <a:lnTo>
                    <a:pt x="561" y="249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4" y="251"/>
                  </a:lnTo>
                  <a:lnTo>
                    <a:pt x="554" y="252"/>
                  </a:lnTo>
                  <a:lnTo>
                    <a:pt x="556" y="253"/>
                  </a:lnTo>
                  <a:lnTo>
                    <a:pt x="569" y="258"/>
                  </a:lnTo>
                  <a:lnTo>
                    <a:pt x="575" y="261"/>
                  </a:lnTo>
                  <a:lnTo>
                    <a:pt x="575" y="263"/>
                  </a:lnTo>
                  <a:lnTo>
                    <a:pt x="573" y="264"/>
                  </a:lnTo>
                  <a:lnTo>
                    <a:pt x="571" y="267"/>
                  </a:lnTo>
                  <a:lnTo>
                    <a:pt x="569" y="268"/>
                  </a:lnTo>
                  <a:lnTo>
                    <a:pt x="566" y="271"/>
                  </a:lnTo>
                  <a:lnTo>
                    <a:pt x="568" y="275"/>
                  </a:lnTo>
                  <a:lnTo>
                    <a:pt x="569" y="277"/>
                  </a:lnTo>
                  <a:lnTo>
                    <a:pt x="569" y="278"/>
                  </a:lnTo>
                  <a:lnTo>
                    <a:pt x="567" y="280"/>
                  </a:lnTo>
                  <a:lnTo>
                    <a:pt x="563" y="282"/>
                  </a:lnTo>
                  <a:lnTo>
                    <a:pt x="561" y="284"/>
                  </a:lnTo>
                  <a:lnTo>
                    <a:pt x="557" y="285"/>
                  </a:lnTo>
                  <a:lnTo>
                    <a:pt x="555" y="286"/>
                  </a:lnTo>
                  <a:lnTo>
                    <a:pt x="553" y="289"/>
                  </a:lnTo>
                  <a:lnTo>
                    <a:pt x="558" y="289"/>
                  </a:lnTo>
                  <a:lnTo>
                    <a:pt x="565" y="291"/>
                  </a:lnTo>
                  <a:lnTo>
                    <a:pt x="569" y="293"/>
                  </a:lnTo>
                  <a:lnTo>
                    <a:pt x="575" y="295"/>
                  </a:lnTo>
                  <a:lnTo>
                    <a:pt x="582" y="296"/>
                  </a:lnTo>
                  <a:lnTo>
                    <a:pt x="591" y="296"/>
                  </a:lnTo>
                  <a:lnTo>
                    <a:pt x="598" y="297"/>
                  </a:lnTo>
                  <a:lnTo>
                    <a:pt x="602" y="300"/>
                  </a:lnTo>
                  <a:lnTo>
                    <a:pt x="602" y="301"/>
                  </a:lnTo>
                  <a:lnTo>
                    <a:pt x="603" y="303"/>
                  </a:lnTo>
                  <a:lnTo>
                    <a:pt x="604" y="304"/>
                  </a:lnTo>
                  <a:lnTo>
                    <a:pt x="605" y="306"/>
                  </a:lnTo>
                  <a:lnTo>
                    <a:pt x="608" y="307"/>
                  </a:lnTo>
                  <a:lnTo>
                    <a:pt x="610" y="307"/>
                  </a:lnTo>
                  <a:lnTo>
                    <a:pt x="615" y="309"/>
                  </a:lnTo>
                  <a:lnTo>
                    <a:pt x="620" y="313"/>
                  </a:lnTo>
                  <a:lnTo>
                    <a:pt x="623" y="316"/>
                  </a:lnTo>
                  <a:lnTo>
                    <a:pt x="627" y="316"/>
                  </a:lnTo>
                  <a:lnTo>
                    <a:pt x="630" y="315"/>
                  </a:lnTo>
                  <a:lnTo>
                    <a:pt x="631" y="315"/>
                  </a:lnTo>
                  <a:lnTo>
                    <a:pt x="633" y="313"/>
                  </a:lnTo>
                  <a:lnTo>
                    <a:pt x="634" y="313"/>
                  </a:lnTo>
                  <a:lnTo>
                    <a:pt x="635" y="312"/>
                  </a:lnTo>
                  <a:lnTo>
                    <a:pt x="637" y="313"/>
                  </a:lnTo>
                  <a:lnTo>
                    <a:pt x="644" y="317"/>
                  </a:lnTo>
                  <a:lnTo>
                    <a:pt x="646" y="318"/>
                  </a:lnTo>
                  <a:lnTo>
                    <a:pt x="647" y="319"/>
                  </a:lnTo>
                  <a:lnTo>
                    <a:pt x="649" y="318"/>
                  </a:lnTo>
                  <a:lnTo>
                    <a:pt x="651" y="316"/>
                  </a:lnTo>
                  <a:lnTo>
                    <a:pt x="655" y="315"/>
                  </a:lnTo>
                  <a:lnTo>
                    <a:pt x="658" y="313"/>
                  </a:lnTo>
                  <a:lnTo>
                    <a:pt x="661" y="313"/>
                  </a:lnTo>
                  <a:lnTo>
                    <a:pt x="663" y="312"/>
                  </a:lnTo>
                  <a:lnTo>
                    <a:pt x="665" y="309"/>
                  </a:lnTo>
                  <a:lnTo>
                    <a:pt x="667" y="307"/>
                  </a:lnTo>
                  <a:lnTo>
                    <a:pt x="669" y="304"/>
                  </a:lnTo>
                  <a:lnTo>
                    <a:pt x="670" y="303"/>
                  </a:lnTo>
                  <a:lnTo>
                    <a:pt x="672" y="302"/>
                  </a:lnTo>
                  <a:lnTo>
                    <a:pt x="673" y="302"/>
                  </a:lnTo>
                  <a:lnTo>
                    <a:pt x="673" y="303"/>
                  </a:lnTo>
                  <a:lnTo>
                    <a:pt x="674" y="305"/>
                  </a:lnTo>
                  <a:lnTo>
                    <a:pt x="674" y="313"/>
                  </a:lnTo>
                  <a:lnTo>
                    <a:pt x="676" y="315"/>
                  </a:lnTo>
                  <a:lnTo>
                    <a:pt x="678" y="316"/>
                  </a:lnTo>
                  <a:lnTo>
                    <a:pt x="686" y="316"/>
                  </a:lnTo>
                  <a:lnTo>
                    <a:pt x="690" y="314"/>
                  </a:lnTo>
                  <a:lnTo>
                    <a:pt x="693" y="314"/>
                  </a:lnTo>
                  <a:lnTo>
                    <a:pt x="697" y="316"/>
                  </a:lnTo>
                  <a:lnTo>
                    <a:pt x="700" y="318"/>
                  </a:lnTo>
                  <a:lnTo>
                    <a:pt x="701" y="320"/>
                  </a:lnTo>
                  <a:lnTo>
                    <a:pt x="702" y="324"/>
                  </a:lnTo>
                  <a:lnTo>
                    <a:pt x="702" y="326"/>
                  </a:lnTo>
                  <a:lnTo>
                    <a:pt x="703" y="329"/>
                  </a:lnTo>
                  <a:lnTo>
                    <a:pt x="703" y="330"/>
                  </a:lnTo>
                  <a:lnTo>
                    <a:pt x="705" y="332"/>
                  </a:lnTo>
                  <a:lnTo>
                    <a:pt x="707" y="332"/>
                  </a:lnTo>
                  <a:lnTo>
                    <a:pt x="714" y="336"/>
                  </a:lnTo>
                  <a:lnTo>
                    <a:pt x="716" y="338"/>
                  </a:lnTo>
                  <a:lnTo>
                    <a:pt x="716" y="342"/>
                  </a:lnTo>
                  <a:lnTo>
                    <a:pt x="714" y="343"/>
                  </a:lnTo>
                  <a:lnTo>
                    <a:pt x="711" y="343"/>
                  </a:lnTo>
                  <a:lnTo>
                    <a:pt x="707" y="345"/>
                  </a:lnTo>
                  <a:lnTo>
                    <a:pt x="705" y="345"/>
                  </a:lnTo>
                  <a:lnTo>
                    <a:pt x="702" y="348"/>
                  </a:lnTo>
                  <a:lnTo>
                    <a:pt x="702" y="350"/>
                  </a:lnTo>
                  <a:lnTo>
                    <a:pt x="706" y="359"/>
                  </a:lnTo>
                  <a:lnTo>
                    <a:pt x="708" y="361"/>
                  </a:lnTo>
                  <a:lnTo>
                    <a:pt x="714" y="356"/>
                  </a:lnTo>
                  <a:lnTo>
                    <a:pt x="718" y="349"/>
                  </a:lnTo>
                  <a:lnTo>
                    <a:pt x="722" y="346"/>
                  </a:lnTo>
                  <a:lnTo>
                    <a:pt x="728" y="342"/>
                  </a:lnTo>
                  <a:lnTo>
                    <a:pt x="729" y="340"/>
                  </a:lnTo>
                  <a:lnTo>
                    <a:pt x="738" y="331"/>
                  </a:lnTo>
                  <a:lnTo>
                    <a:pt x="740" y="331"/>
                  </a:lnTo>
                  <a:lnTo>
                    <a:pt x="742" y="335"/>
                  </a:lnTo>
                  <a:lnTo>
                    <a:pt x="746" y="354"/>
                  </a:lnTo>
                  <a:lnTo>
                    <a:pt x="749" y="358"/>
                  </a:lnTo>
                  <a:lnTo>
                    <a:pt x="752" y="358"/>
                  </a:lnTo>
                  <a:lnTo>
                    <a:pt x="755" y="356"/>
                  </a:lnTo>
                  <a:lnTo>
                    <a:pt x="759" y="354"/>
                  </a:lnTo>
                  <a:lnTo>
                    <a:pt x="762" y="352"/>
                  </a:lnTo>
                  <a:lnTo>
                    <a:pt x="764" y="351"/>
                  </a:lnTo>
                  <a:lnTo>
                    <a:pt x="766" y="349"/>
                  </a:lnTo>
                  <a:lnTo>
                    <a:pt x="770" y="342"/>
                  </a:lnTo>
                  <a:lnTo>
                    <a:pt x="771" y="341"/>
                  </a:lnTo>
                  <a:lnTo>
                    <a:pt x="773" y="340"/>
                  </a:lnTo>
                  <a:lnTo>
                    <a:pt x="775" y="340"/>
                  </a:lnTo>
                  <a:lnTo>
                    <a:pt x="780" y="341"/>
                  </a:lnTo>
                  <a:lnTo>
                    <a:pt x="783" y="343"/>
                  </a:lnTo>
                  <a:lnTo>
                    <a:pt x="788" y="345"/>
                  </a:lnTo>
                  <a:lnTo>
                    <a:pt x="796" y="348"/>
                  </a:lnTo>
                  <a:lnTo>
                    <a:pt x="801" y="350"/>
                  </a:lnTo>
                  <a:lnTo>
                    <a:pt x="806" y="352"/>
                  </a:lnTo>
                  <a:lnTo>
                    <a:pt x="808" y="354"/>
                  </a:lnTo>
                  <a:lnTo>
                    <a:pt x="810" y="359"/>
                  </a:lnTo>
                  <a:lnTo>
                    <a:pt x="808" y="361"/>
                  </a:lnTo>
                  <a:lnTo>
                    <a:pt x="806" y="362"/>
                  </a:lnTo>
                  <a:lnTo>
                    <a:pt x="804" y="362"/>
                  </a:lnTo>
                  <a:lnTo>
                    <a:pt x="801" y="363"/>
                  </a:lnTo>
                  <a:lnTo>
                    <a:pt x="800" y="363"/>
                  </a:lnTo>
                  <a:lnTo>
                    <a:pt x="799" y="364"/>
                  </a:lnTo>
                  <a:lnTo>
                    <a:pt x="808" y="373"/>
                  </a:lnTo>
                  <a:lnTo>
                    <a:pt x="809" y="375"/>
                  </a:lnTo>
                  <a:lnTo>
                    <a:pt x="809" y="379"/>
                  </a:lnTo>
                  <a:lnTo>
                    <a:pt x="807" y="381"/>
                  </a:lnTo>
                  <a:lnTo>
                    <a:pt x="807" y="382"/>
                  </a:lnTo>
                  <a:lnTo>
                    <a:pt x="806" y="384"/>
                  </a:lnTo>
                  <a:lnTo>
                    <a:pt x="806" y="385"/>
                  </a:lnTo>
                  <a:lnTo>
                    <a:pt x="804" y="386"/>
                  </a:lnTo>
                  <a:lnTo>
                    <a:pt x="787" y="386"/>
                  </a:lnTo>
                  <a:lnTo>
                    <a:pt x="786" y="387"/>
                  </a:lnTo>
                  <a:lnTo>
                    <a:pt x="787" y="387"/>
                  </a:lnTo>
                  <a:lnTo>
                    <a:pt x="789" y="390"/>
                  </a:lnTo>
                  <a:lnTo>
                    <a:pt x="791" y="392"/>
                  </a:lnTo>
                  <a:lnTo>
                    <a:pt x="791" y="393"/>
                  </a:lnTo>
                  <a:lnTo>
                    <a:pt x="787" y="396"/>
                  </a:lnTo>
                  <a:lnTo>
                    <a:pt x="787" y="397"/>
                  </a:lnTo>
                  <a:lnTo>
                    <a:pt x="797" y="397"/>
                  </a:lnTo>
                  <a:lnTo>
                    <a:pt x="800" y="398"/>
                  </a:lnTo>
                  <a:lnTo>
                    <a:pt x="803" y="398"/>
                  </a:lnTo>
                  <a:lnTo>
                    <a:pt x="805" y="400"/>
                  </a:lnTo>
                  <a:lnTo>
                    <a:pt x="806" y="403"/>
                  </a:lnTo>
                  <a:lnTo>
                    <a:pt x="806" y="405"/>
                  </a:lnTo>
                  <a:lnTo>
                    <a:pt x="805" y="406"/>
                  </a:lnTo>
                  <a:lnTo>
                    <a:pt x="804" y="408"/>
                  </a:lnTo>
                  <a:lnTo>
                    <a:pt x="801" y="409"/>
                  </a:lnTo>
                  <a:lnTo>
                    <a:pt x="800" y="411"/>
                  </a:lnTo>
                  <a:lnTo>
                    <a:pt x="799" y="413"/>
                  </a:lnTo>
                  <a:lnTo>
                    <a:pt x="806" y="419"/>
                  </a:lnTo>
                  <a:lnTo>
                    <a:pt x="807" y="421"/>
                  </a:lnTo>
                  <a:lnTo>
                    <a:pt x="807" y="425"/>
                  </a:lnTo>
                  <a:lnTo>
                    <a:pt x="806" y="426"/>
                  </a:lnTo>
                  <a:lnTo>
                    <a:pt x="804" y="427"/>
                  </a:lnTo>
                  <a:lnTo>
                    <a:pt x="801" y="429"/>
                  </a:lnTo>
                  <a:lnTo>
                    <a:pt x="800" y="431"/>
                  </a:lnTo>
                  <a:lnTo>
                    <a:pt x="798" y="433"/>
                  </a:lnTo>
                  <a:lnTo>
                    <a:pt x="798" y="436"/>
                  </a:lnTo>
                  <a:lnTo>
                    <a:pt x="797" y="438"/>
                  </a:lnTo>
                  <a:lnTo>
                    <a:pt x="797" y="441"/>
                  </a:lnTo>
                  <a:lnTo>
                    <a:pt x="796" y="443"/>
                  </a:lnTo>
                  <a:lnTo>
                    <a:pt x="794" y="444"/>
                  </a:lnTo>
                  <a:lnTo>
                    <a:pt x="793" y="444"/>
                  </a:lnTo>
                  <a:lnTo>
                    <a:pt x="791" y="443"/>
                  </a:lnTo>
                  <a:lnTo>
                    <a:pt x="788" y="443"/>
                  </a:lnTo>
                  <a:lnTo>
                    <a:pt x="786" y="442"/>
                  </a:lnTo>
                  <a:lnTo>
                    <a:pt x="785" y="441"/>
                  </a:lnTo>
                  <a:lnTo>
                    <a:pt x="783" y="441"/>
                  </a:lnTo>
                  <a:lnTo>
                    <a:pt x="782" y="442"/>
                  </a:lnTo>
                  <a:lnTo>
                    <a:pt x="782" y="443"/>
                  </a:lnTo>
                  <a:lnTo>
                    <a:pt x="783" y="450"/>
                  </a:lnTo>
                  <a:lnTo>
                    <a:pt x="784" y="458"/>
                  </a:lnTo>
                  <a:lnTo>
                    <a:pt x="787" y="464"/>
                  </a:lnTo>
                  <a:lnTo>
                    <a:pt x="789" y="467"/>
                  </a:lnTo>
                  <a:lnTo>
                    <a:pt x="796" y="481"/>
                  </a:lnTo>
                  <a:lnTo>
                    <a:pt x="798" y="486"/>
                  </a:lnTo>
                  <a:lnTo>
                    <a:pt x="799" y="490"/>
                  </a:lnTo>
                  <a:lnTo>
                    <a:pt x="798" y="493"/>
                  </a:lnTo>
                  <a:lnTo>
                    <a:pt x="797" y="494"/>
                  </a:lnTo>
                  <a:lnTo>
                    <a:pt x="795" y="495"/>
                  </a:lnTo>
                  <a:lnTo>
                    <a:pt x="793" y="495"/>
                  </a:lnTo>
                  <a:lnTo>
                    <a:pt x="788" y="493"/>
                  </a:lnTo>
                  <a:lnTo>
                    <a:pt x="785" y="490"/>
                  </a:lnTo>
                  <a:lnTo>
                    <a:pt x="782" y="489"/>
                  </a:lnTo>
                  <a:lnTo>
                    <a:pt x="780" y="489"/>
                  </a:lnTo>
                  <a:lnTo>
                    <a:pt x="771" y="492"/>
                  </a:lnTo>
                  <a:lnTo>
                    <a:pt x="765" y="493"/>
                  </a:lnTo>
                  <a:lnTo>
                    <a:pt x="761" y="493"/>
                  </a:lnTo>
                  <a:lnTo>
                    <a:pt x="759" y="490"/>
                  </a:lnTo>
                  <a:lnTo>
                    <a:pt x="757" y="486"/>
                  </a:lnTo>
                  <a:lnTo>
                    <a:pt x="755" y="485"/>
                  </a:lnTo>
                  <a:lnTo>
                    <a:pt x="754" y="483"/>
                  </a:lnTo>
                  <a:lnTo>
                    <a:pt x="750" y="483"/>
                  </a:lnTo>
                  <a:lnTo>
                    <a:pt x="749" y="484"/>
                  </a:lnTo>
                  <a:lnTo>
                    <a:pt x="747" y="485"/>
                  </a:lnTo>
                  <a:lnTo>
                    <a:pt x="746" y="486"/>
                  </a:lnTo>
                  <a:lnTo>
                    <a:pt x="743" y="486"/>
                  </a:lnTo>
                  <a:lnTo>
                    <a:pt x="742" y="485"/>
                  </a:lnTo>
                  <a:lnTo>
                    <a:pt x="740" y="479"/>
                  </a:lnTo>
                  <a:lnTo>
                    <a:pt x="740" y="473"/>
                  </a:lnTo>
                  <a:lnTo>
                    <a:pt x="739" y="466"/>
                  </a:lnTo>
                  <a:lnTo>
                    <a:pt x="737" y="464"/>
                  </a:lnTo>
                  <a:lnTo>
                    <a:pt x="736" y="464"/>
                  </a:lnTo>
                  <a:lnTo>
                    <a:pt x="735" y="465"/>
                  </a:lnTo>
                  <a:lnTo>
                    <a:pt x="726" y="470"/>
                  </a:lnTo>
                  <a:lnTo>
                    <a:pt x="722" y="467"/>
                  </a:lnTo>
                  <a:lnTo>
                    <a:pt x="720" y="463"/>
                  </a:lnTo>
                  <a:lnTo>
                    <a:pt x="720" y="451"/>
                  </a:lnTo>
                  <a:lnTo>
                    <a:pt x="722" y="447"/>
                  </a:lnTo>
                  <a:lnTo>
                    <a:pt x="720" y="444"/>
                  </a:lnTo>
                  <a:lnTo>
                    <a:pt x="719" y="444"/>
                  </a:lnTo>
                  <a:lnTo>
                    <a:pt x="715" y="447"/>
                  </a:lnTo>
                  <a:lnTo>
                    <a:pt x="711" y="451"/>
                  </a:lnTo>
                  <a:lnTo>
                    <a:pt x="708" y="452"/>
                  </a:lnTo>
                  <a:lnTo>
                    <a:pt x="707" y="453"/>
                  </a:lnTo>
                  <a:lnTo>
                    <a:pt x="706" y="453"/>
                  </a:lnTo>
                  <a:lnTo>
                    <a:pt x="705" y="452"/>
                  </a:lnTo>
                  <a:lnTo>
                    <a:pt x="703" y="451"/>
                  </a:lnTo>
                  <a:lnTo>
                    <a:pt x="701" y="449"/>
                  </a:lnTo>
                  <a:lnTo>
                    <a:pt x="694" y="444"/>
                  </a:lnTo>
                  <a:lnTo>
                    <a:pt x="691" y="443"/>
                  </a:lnTo>
                  <a:lnTo>
                    <a:pt x="677" y="443"/>
                  </a:lnTo>
                  <a:lnTo>
                    <a:pt x="674" y="442"/>
                  </a:lnTo>
                  <a:lnTo>
                    <a:pt x="674" y="441"/>
                  </a:lnTo>
                  <a:lnTo>
                    <a:pt x="673" y="437"/>
                  </a:lnTo>
                  <a:lnTo>
                    <a:pt x="671" y="433"/>
                  </a:lnTo>
                  <a:lnTo>
                    <a:pt x="669" y="431"/>
                  </a:lnTo>
                  <a:lnTo>
                    <a:pt x="665" y="429"/>
                  </a:lnTo>
                  <a:lnTo>
                    <a:pt x="661" y="426"/>
                  </a:lnTo>
                  <a:lnTo>
                    <a:pt x="659" y="425"/>
                  </a:lnTo>
                  <a:lnTo>
                    <a:pt x="658" y="425"/>
                  </a:lnTo>
                  <a:lnTo>
                    <a:pt x="658" y="433"/>
                  </a:lnTo>
                  <a:lnTo>
                    <a:pt x="659" y="439"/>
                  </a:lnTo>
                  <a:lnTo>
                    <a:pt x="658" y="443"/>
                  </a:lnTo>
                  <a:lnTo>
                    <a:pt x="655" y="444"/>
                  </a:lnTo>
                  <a:lnTo>
                    <a:pt x="650" y="443"/>
                  </a:lnTo>
                  <a:lnTo>
                    <a:pt x="644" y="443"/>
                  </a:lnTo>
                  <a:lnTo>
                    <a:pt x="642" y="445"/>
                  </a:lnTo>
                  <a:lnTo>
                    <a:pt x="643" y="448"/>
                  </a:lnTo>
                  <a:lnTo>
                    <a:pt x="647" y="452"/>
                  </a:lnTo>
                  <a:lnTo>
                    <a:pt x="654" y="456"/>
                  </a:lnTo>
                  <a:lnTo>
                    <a:pt x="659" y="461"/>
                  </a:lnTo>
                  <a:lnTo>
                    <a:pt x="662" y="464"/>
                  </a:lnTo>
                  <a:lnTo>
                    <a:pt x="662" y="472"/>
                  </a:lnTo>
                  <a:lnTo>
                    <a:pt x="661" y="475"/>
                  </a:lnTo>
                  <a:lnTo>
                    <a:pt x="659" y="476"/>
                  </a:lnTo>
                  <a:lnTo>
                    <a:pt x="658" y="477"/>
                  </a:lnTo>
                  <a:lnTo>
                    <a:pt x="650" y="477"/>
                  </a:lnTo>
                  <a:lnTo>
                    <a:pt x="648" y="478"/>
                  </a:lnTo>
                  <a:lnTo>
                    <a:pt x="646" y="478"/>
                  </a:lnTo>
                  <a:lnTo>
                    <a:pt x="645" y="479"/>
                  </a:lnTo>
                  <a:lnTo>
                    <a:pt x="645" y="481"/>
                  </a:lnTo>
                  <a:lnTo>
                    <a:pt x="647" y="485"/>
                  </a:lnTo>
                  <a:lnTo>
                    <a:pt x="657" y="495"/>
                  </a:lnTo>
                  <a:lnTo>
                    <a:pt x="659" y="496"/>
                  </a:lnTo>
                  <a:lnTo>
                    <a:pt x="661" y="496"/>
                  </a:lnTo>
                  <a:lnTo>
                    <a:pt x="662" y="494"/>
                  </a:lnTo>
                  <a:lnTo>
                    <a:pt x="669" y="490"/>
                  </a:lnTo>
                  <a:lnTo>
                    <a:pt x="671" y="492"/>
                  </a:lnTo>
                  <a:lnTo>
                    <a:pt x="674" y="493"/>
                  </a:lnTo>
                  <a:lnTo>
                    <a:pt x="677" y="495"/>
                  </a:lnTo>
                  <a:lnTo>
                    <a:pt x="678" y="497"/>
                  </a:lnTo>
                  <a:lnTo>
                    <a:pt x="679" y="500"/>
                  </a:lnTo>
                  <a:lnTo>
                    <a:pt x="680" y="502"/>
                  </a:lnTo>
                  <a:lnTo>
                    <a:pt x="681" y="504"/>
                  </a:lnTo>
                  <a:lnTo>
                    <a:pt x="685" y="506"/>
                  </a:lnTo>
                  <a:lnTo>
                    <a:pt x="688" y="510"/>
                  </a:lnTo>
                  <a:lnTo>
                    <a:pt x="688" y="512"/>
                  </a:lnTo>
                  <a:lnTo>
                    <a:pt x="694" y="526"/>
                  </a:lnTo>
                  <a:lnTo>
                    <a:pt x="696" y="528"/>
                  </a:lnTo>
                  <a:lnTo>
                    <a:pt x="697" y="531"/>
                  </a:lnTo>
                  <a:lnTo>
                    <a:pt x="702" y="533"/>
                  </a:lnTo>
                  <a:lnTo>
                    <a:pt x="705" y="533"/>
                  </a:lnTo>
                  <a:lnTo>
                    <a:pt x="709" y="532"/>
                  </a:lnTo>
                  <a:lnTo>
                    <a:pt x="713" y="531"/>
                  </a:lnTo>
                  <a:lnTo>
                    <a:pt x="717" y="529"/>
                  </a:lnTo>
                  <a:lnTo>
                    <a:pt x="719" y="530"/>
                  </a:lnTo>
                  <a:lnTo>
                    <a:pt x="725" y="535"/>
                  </a:lnTo>
                  <a:lnTo>
                    <a:pt x="726" y="538"/>
                  </a:lnTo>
                  <a:lnTo>
                    <a:pt x="729" y="541"/>
                  </a:lnTo>
                  <a:lnTo>
                    <a:pt x="731" y="539"/>
                  </a:lnTo>
                  <a:lnTo>
                    <a:pt x="731" y="538"/>
                  </a:lnTo>
                  <a:lnTo>
                    <a:pt x="732" y="536"/>
                  </a:lnTo>
                  <a:lnTo>
                    <a:pt x="732" y="534"/>
                  </a:lnTo>
                  <a:lnTo>
                    <a:pt x="734" y="533"/>
                  </a:lnTo>
                  <a:lnTo>
                    <a:pt x="736" y="532"/>
                  </a:lnTo>
                  <a:lnTo>
                    <a:pt x="737" y="533"/>
                  </a:lnTo>
                  <a:lnTo>
                    <a:pt x="739" y="534"/>
                  </a:lnTo>
                  <a:lnTo>
                    <a:pt x="745" y="540"/>
                  </a:lnTo>
                  <a:lnTo>
                    <a:pt x="747" y="543"/>
                  </a:lnTo>
                  <a:lnTo>
                    <a:pt x="749" y="545"/>
                  </a:lnTo>
                  <a:lnTo>
                    <a:pt x="750" y="549"/>
                  </a:lnTo>
                  <a:lnTo>
                    <a:pt x="752" y="550"/>
                  </a:lnTo>
                  <a:lnTo>
                    <a:pt x="753" y="551"/>
                  </a:lnTo>
                  <a:lnTo>
                    <a:pt x="758" y="551"/>
                  </a:lnTo>
                  <a:lnTo>
                    <a:pt x="761" y="552"/>
                  </a:lnTo>
                  <a:lnTo>
                    <a:pt x="763" y="552"/>
                  </a:lnTo>
                  <a:lnTo>
                    <a:pt x="766" y="553"/>
                  </a:lnTo>
                  <a:lnTo>
                    <a:pt x="768" y="553"/>
                  </a:lnTo>
                  <a:lnTo>
                    <a:pt x="769" y="554"/>
                  </a:lnTo>
                  <a:lnTo>
                    <a:pt x="769" y="555"/>
                  </a:lnTo>
                  <a:lnTo>
                    <a:pt x="762" y="562"/>
                  </a:lnTo>
                  <a:lnTo>
                    <a:pt x="762" y="563"/>
                  </a:lnTo>
                  <a:lnTo>
                    <a:pt x="763" y="565"/>
                  </a:lnTo>
                  <a:lnTo>
                    <a:pt x="765" y="567"/>
                  </a:lnTo>
                  <a:lnTo>
                    <a:pt x="774" y="573"/>
                  </a:lnTo>
                  <a:lnTo>
                    <a:pt x="780" y="577"/>
                  </a:lnTo>
                  <a:lnTo>
                    <a:pt x="784" y="578"/>
                  </a:lnTo>
                  <a:lnTo>
                    <a:pt x="791" y="578"/>
                  </a:lnTo>
                  <a:lnTo>
                    <a:pt x="794" y="579"/>
                  </a:lnTo>
                  <a:lnTo>
                    <a:pt x="795" y="581"/>
                  </a:lnTo>
                  <a:lnTo>
                    <a:pt x="796" y="583"/>
                  </a:lnTo>
                  <a:lnTo>
                    <a:pt x="796" y="584"/>
                  </a:lnTo>
                  <a:lnTo>
                    <a:pt x="795" y="586"/>
                  </a:lnTo>
                  <a:lnTo>
                    <a:pt x="793" y="588"/>
                  </a:lnTo>
                  <a:lnTo>
                    <a:pt x="791" y="592"/>
                  </a:lnTo>
                  <a:lnTo>
                    <a:pt x="791" y="595"/>
                  </a:lnTo>
                  <a:lnTo>
                    <a:pt x="792" y="596"/>
                  </a:lnTo>
                  <a:lnTo>
                    <a:pt x="797" y="597"/>
                  </a:lnTo>
                  <a:lnTo>
                    <a:pt x="804" y="598"/>
                  </a:lnTo>
                  <a:lnTo>
                    <a:pt x="809" y="602"/>
                  </a:lnTo>
                  <a:lnTo>
                    <a:pt x="811" y="606"/>
                  </a:lnTo>
                  <a:lnTo>
                    <a:pt x="814" y="617"/>
                  </a:lnTo>
                  <a:lnTo>
                    <a:pt x="814" y="621"/>
                  </a:lnTo>
                  <a:lnTo>
                    <a:pt x="812" y="623"/>
                  </a:lnTo>
                  <a:lnTo>
                    <a:pt x="810" y="622"/>
                  </a:lnTo>
                  <a:lnTo>
                    <a:pt x="807" y="620"/>
                  </a:lnTo>
                  <a:lnTo>
                    <a:pt x="805" y="617"/>
                  </a:lnTo>
                  <a:lnTo>
                    <a:pt x="801" y="614"/>
                  </a:lnTo>
                  <a:lnTo>
                    <a:pt x="799" y="611"/>
                  </a:lnTo>
                  <a:lnTo>
                    <a:pt x="797" y="609"/>
                  </a:lnTo>
                  <a:lnTo>
                    <a:pt x="796" y="610"/>
                  </a:lnTo>
                  <a:lnTo>
                    <a:pt x="796" y="614"/>
                  </a:lnTo>
                  <a:lnTo>
                    <a:pt x="800" y="628"/>
                  </a:lnTo>
                  <a:lnTo>
                    <a:pt x="804" y="632"/>
                  </a:lnTo>
                  <a:lnTo>
                    <a:pt x="810" y="634"/>
                  </a:lnTo>
                  <a:lnTo>
                    <a:pt x="817" y="638"/>
                  </a:lnTo>
                  <a:lnTo>
                    <a:pt x="822" y="649"/>
                  </a:lnTo>
                  <a:lnTo>
                    <a:pt x="823" y="653"/>
                  </a:lnTo>
                  <a:lnTo>
                    <a:pt x="823" y="656"/>
                  </a:lnTo>
                  <a:lnTo>
                    <a:pt x="819" y="656"/>
                  </a:lnTo>
                  <a:lnTo>
                    <a:pt x="817" y="655"/>
                  </a:lnTo>
                  <a:lnTo>
                    <a:pt x="814" y="655"/>
                  </a:lnTo>
                  <a:lnTo>
                    <a:pt x="812" y="656"/>
                  </a:lnTo>
                  <a:lnTo>
                    <a:pt x="812" y="658"/>
                  </a:lnTo>
                  <a:lnTo>
                    <a:pt x="814" y="660"/>
                  </a:lnTo>
                  <a:lnTo>
                    <a:pt x="818" y="665"/>
                  </a:lnTo>
                  <a:lnTo>
                    <a:pt x="821" y="667"/>
                  </a:lnTo>
                  <a:lnTo>
                    <a:pt x="822" y="669"/>
                  </a:lnTo>
                  <a:lnTo>
                    <a:pt x="823" y="670"/>
                  </a:lnTo>
                  <a:lnTo>
                    <a:pt x="823" y="671"/>
                  </a:lnTo>
                  <a:lnTo>
                    <a:pt x="822" y="672"/>
                  </a:lnTo>
                  <a:lnTo>
                    <a:pt x="821" y="675"/>
                  </a:lnTo>
                  <a:lnTo>
                    <a:pt x="821" y="677"/>
                  </a:lnTo>
                  <a:lnTo>
                    <a:pt x="820" y="679"/>
                  </a:lnTo>
                  <a:lnTo>
                    <a:pt x="819" y="680"/>
                  </a:lnTo>
                  <a:lnTo>
                    <a:pt x="817" y="681"/>
                  </a:lnTo>
                  <a:lnTo>
                    <a:pt x="816" y="681"/>
                  </a:lnTo>
                  <a:lnTo>
                    <a:pt x="810" y="676"/>
                  </a:lnTo>
                  <a:lnTo>
                    <a:pt x="806" y="669"/>
                  </a:lnTo>
                  <a:lnTo>
                    <a:pt x="804" y="667"/>
                  </a:lnTo>
                  <a:lnTo>
                    <a:pt x="801" y="667"/>
                  </a:lnTo>
                  <a:lnTo>
                    <a:pt x="800" y="668"/>
                  </a:lnTo>
                  <a:lnTo>
                    <a:pt x="797" y="668"/>
                  </a:lnTo>
                  <a:lnTo>
                    <a:pt x="793" y="664"/>
                  </a:lnTo>
                  <a:lnTo>
                    <a:pt x="793" y="663"/>
                  </a:lnTo>
                  <a:lnTo>
                    <a:pt x="791" y="662"/>
                  </a:lnTo>
                  <a:lnTo>
                    <a:pt x="788" y="662"/>
                  </a:lnTo>
                  <a:lnTo>
                    <a:pt x="787" y="663"/>
                  </a:lnTo>
                  <a:lnTo>
                    <a:pt x="785" y="663"/>
                  </a:lnTo>
                  <a:lnTo>
                    <a:pt x="784" y="664"/>
                  </a:lnTo>
                  <a:lnTo>
                    <a:pt x="781" y="664"/>
                  </a:lnTo>
                  <a:lnTo>
                    <a:pt x="777" y="660"/>
                  </a:lnTo>
                  <a:lnTo>
                    <a:pt x="777" y="659"/>
                  </a:lnTo>
                  <a:lnTo>
                    <a:pt x="775" y="659"/>
                  </a:lnTo>
                  <a:lnTo>
                    <a:pt x="770" y="665"/>
                  </a:lnTo>
                  <a:lnTo>
                    <a:pt x="766" y="666"/>
                  </a:lnTo>
                  <a:lnTo>
                    <a:pt x="763" y="666"/>
                  </a:lnTo>
                  <a:lnTo>
                    <a:pt x="761" y="665"/>
                  </a:lnTo>
                  <a:lnTo>
                    <a:pt x="755" y="659"/>
                  </a:lnTo>
                  <a:lnTo>
                    <a:pt x="754" y="657"/>
                  </a:lnTo>
                  <a:lnTo>
                    <a:pt x="753" y="656"/>
                  </a:lnTo>
                  <a:lnTo>
                    <a:pt x="751" y="656"/>
                  </a:lnTo>
                  <a:lnTo>
                    <a:pt x="750" y="657"/>
                  </a:lnTo>
                  <a:lnTo>
                    <a:pt x="747" y="657"/>
                  </a:lnTo>
                  <a:lnTo>
                    <a:pt x="743" y="656"/>
                  </a:lnTo>
                  <a:lnTo>
                    <a:pt x="732" y="651"/>
                  </a:lnTo>
                  <a:lnTo>
                    <a:pt x="725" y="646"/>
                  </a:lnTo>
                  <a:lnTo>
                    <a:pt x="719" y="644"/>
                  </a:lnTo>
                  <a:lnTo>
                    <a:pt x="717" y="643"/>
                  </a:lnTo>
                  <a:lnTo>
                    <a:pt x="716" y="644"/>
                  </a:lnTo>
                  <a:lnTo>
                    <a:pt x="716" y="652"/>
                  </a:lnTo>
                  <a:lnTo>
                    <a:pt x="715" y="653"/>
                  </a:lnTo>
                  <a:lnTo>
                    <a:pt x="714" y="653"/>
                  </a:lnTo>
                  <a:lnTo>
                    <a:pt x="709" y="651"/>
                  </a:lnTo>
                  <a:lnTo>
                    <a:pt x="704" y="647"/>
                  </a:lnTo>
                  <a:lnTo>
                    <a:pt x="696" y="643"/>
                  </a:lnTo>
                  <a:lnTo>
                    <a:pt x="691" y="642"/>
                  </a:lnTo>
                  <a:lnTo>
                    <a:pt x="683" y="642"/>
                  </a:lnTo>
                  <a:lnTo>
                    <a:pt x="681" y="641"/>
                  </a:lnTo>
                  <a:lnTo>
                    <a:pt x="679" y="641"/>
                  </a:lnTo>
                  <a:lnTo>
                    <a:pt x="677" y="643"/>
                  </a:lnTo>
                  <a:lnTo>
                    <a:pt x="677" y="645"/>
                  </a:lnTo>
                  <a:lnTo>
                    <a:pt x="680" y="653"/>
                  </a:lnTo>
                  <a:lnTo>
                    <a:pt x="688" y="659"/>
                  </a:lnTo>
                  <a:lnTo>
                    <a:pt x="696" y="665"/>
                  </a:lnTo>
                  <a:lnTo>
                    <a:pt x="704" y="668"/>
                  </a:lnTo>
                  <a:lnTo>
                    <a:pt x="711" y="672"/>
                  </a:lnTo>
                  <a:lnTo>
                    <a:pt x="717" y="676"/>
                  </a:lnTo>
                  <a:lnTo>
                    <a:pt x="722" y="677"/>
                  </a:lnTo>
                  <a:lnTo>
                    <a:pt x="724" y="678"/>
                  </a:lnTo>
                  <a:lnTo>
                    <a:pt x="726" y="680"/>
                  </a:lnTo>
                  <a:lnTo>
                    <a:pt x="727" y="682"/>
                  </a:lnTo>
                  <a:lnTo>
                    <a:pt x="728" y="683"/>
                  </a:lnTo>
                  <a:lnTo>
                    <a:pt x="730" y="685"/>
                  </a:lnTo>
                  <a:lnTo>
                    <a:pt x="734" y="685"/>
                  </a:lnTo>
                  <a:lnTo>
                    <a:pt x="736" y="683"/>
                  </a:lnTo>
                  <a:lnTo>
                    <a:pt x="739" y="682"/>
                  </a:lnTo>
                  <a:lnTo>
                    <a:pt x="741" y="682"/>
                  </a:lnTo>
                  <a:lnTo>
                    <a:pt x="745" y="683"/>
                  </a:lnTo>
                  <a:lnTo>
                    <a:pt x="750" y="688"/>
                  </a:lnTo>
                  <a:lnTo>
                    <a:pt x="755" y="693"/>
                  </a:lnTo>
                  <a:lnTo>
                    <a:pt x="763" y="697"/>
                  </a:lnTo>
                  <a:lnTo>
                    <a:pt x="775" y="702"/>
                  </a:lnTo>
                  <a:lnTo>
                    <a:pt x="785" y="710"/>
                  </a:lnTo>
                  <a:lnTo>
                    <a:pt x="787" y="711"/>
                  </a:lnTo>
                  <a:lnTo>
                    <a:pt x="791" y="713"/>
                  </a:lnTo>
                  <a:lnTo>
                    <a:pt x="794" y="713"/>
                  </a:lnTo>
                  <a:lnTo>
                    <a:pt x="798" y="715"/>
                  </a:lnTo>
                  <a:lnTo>
                    <a:pt x="800" y="717"/>
                  </a:lnTo>
                  <a:lnTo>
                    <a:pt x="800" y="720"/>
                  </a:lnTo>
                  <a:lnTo>
                    <a:pt x="801" y="723"/>
                  </a:lnTo>
                  <a:lnTo>
                    <a:pt x="803" y="725"/>
                  </a:lnTo>
                  <a:lnTo>
                    <a:pt x="805" y="728"/>
                  </a:lnTo>
                  <a:lnTo>
                    <a:pt x="807" y="731"/>
                  </a:lnTo>
                  <a:lnTo>
                    <a:pt x="809" y="735"/>
                  </a:lnTo>
                  <a:lnTo>
                    <a:pt x="809" y="739"/>
                  </a:lnTo>
                  <a:lnTo>
                    <a:pt x="808" y="742"/>
                  </a:lnTo>
                  <a:lnTo>
                    <a:pt x="807" y="743"/>
                  </a:lnTo>
                  <a:lnTo>
                    <a:pt x="805" y="744"/>
                  </a:lnTo>
                  <a:lnTo>
                    <a:pt x="801" y="744"/>
                  </a:lnTo>
                  <a:lnTo>
                    <a:pt x="789" y="742"/>
                  </a:lnTo>
                  <a:lnTo>
                    <a:pt x="781" y="739"/>
                  </a:lnTo>
                  <a:lnTo>
                    <a:pt x="773" y="739"/>
                  </a:lnTo>
                  <a:lnTo>
                    <a:pt x="761" y="738"/>
                  </a:lnTo>
                  <a:lnTo>
                    <a:pt x="747" y="738"/>
                  </a:lnTo>
                  <a:lnTo>
                    <a:pt x="735" y="739"/>
                  </a:lnTo>
                  <a:lnTo>
                    <a:pt x="728" y="739"/>
                  </a:lnTo>
                  <a:lnTo>
                    <a:pt x="722" y="740"/>
                  </a:lnTo>
                  <a:lnTo>
                    <a:pt x="711" y="740"/>
                  </a:lnTo>
                  <a:lnTo>
                    <a:pt x="699" y="738"/>
                  </a:lnTo>
                  <a:lnTo>
                    <a:pt x="689" y="735"/>
                  </a:lnTo>
                  <a:lnTo>
                    <a:pt x="683" y="730"/>
                  </a:lnTo>
                  <a:lnTo>
                    <a:pt x="680" y="725"/>
                  </a:lnTo>
                  <a:lnTo>
                    <a:pt x="676" y="721"/>
                  </a:lnTo>
                  <a:lnTo>
                    <a:pt x="670" y="720"/>
                  </a:lnTo>
                  <a:lnTo>
                    <a:pt x="663" y="721"/>
                  </a:lnTo>
                  <a:lnTo>
                    <a:pt x="657" y="723"/>
                  </a:lnTo>
                  <a:lnTo>
                    <a:pt x="649" y="725"/>
                  </a:lnTo>
                  <a:lnTo>
                    <a:pt x="644" y="724"/>
                  </a:lnTo>
                  <a:lnTo>
                    <a:pt x="637" y="721"/>
                  </a:lnTo>
                  <a:lnTo>
                    <a:pt x="631" y="716"/>
                  </a:lnTo>
                  <a:lnTo>
                    <a:pt x="624" y="713"/>
                  </a:lnTo>
                  <a:lnTo>
                    <a:pt x="620" y="712"/>
                  </a:lnTo>
                  <a:lnTo>
                    <a:pt x="619" y="712"/>
                  </a:lnTo>
                  <a:lnTo>
                    <a:pt x="619" y="713"/>
                  </a:lnTo>
                  <a:lnTo>
                    <a:pt x="615" y="716"/>
                  </a:lnTo>
                  <a:lnTo>
                    <a:pt x="610" y="716"/>
                  </a:lnTo>
                  <a:lnTo>
                    <a:pt x="607" y="715"/>
                  </a:lnTo>
                  <a:lnTo>
                    <a:pt x="598" y="711"/>
                  </a:lnTo>
                  <a:lnTo>
                    <a:pt x="592" y="705"/>
                  </a:lnTo>
                  <a:lnTo>
                    <a:pt x="588" y="700"/>
                  </a:lnTo>
                  <a:lnTo>
                    <a:pt x="588" y="697"/>
                  </a:lnTo>
                  <a:lnTo>
                    <a:pt x="591" y="693"/>
                  </a:lnTo>
                  <a:lnTo>
                    <a:pt x="594" y="689"/>
                  </a:lnTo>
                  <a:lnTo>
                    <a:pt x="597" y="683"/>
                  </a:lnTo>
                  <a:lnTo>
                    <a:pt x="597" y="679"/>
                  </a:lnTo>
                  <a:lnTo>
                    <a:pt x="594" y="676"/>
                  </a:lnTo>
                  <a:lnTo>
                    <a:pt x="592" y="674"/>
                  </a:lnTo>
                  <a:lnTo>
                    <a:pt x="589" y="672"/>
                  </a:lnTo>
                  <a:lnTo>
                    <a:pt x="582" y="672"/>
                  </a:lnTo>
                  <a:lnTo>
                    <a:pt x="579" y="674"/>
                  </a:lnTo>
                  <a:lnTo>
                    <a:pt x="577" y="675"/>
                  </a:lnTo>
                  <a:lnTo>
                    <a:pt x="574" y="675"/>
                  </a:lnTo>
                  <a:lnTo>
                    <a:pt x="569" y="672"/>
                  </a:lnTo>
                  <a:lnTo>
                    <a:pt x="568" y="670"/>
                  </a:lnTo>
                  <a:lnTo>
                    <a:pt x="567" y="669"/>
                  </a:lnTo>
                  <a:lnTo>
                    <a:pt x="565" y="668"/>
                  </a:lnTo>
                  <a:lnTo>
                    <a:pt x="562" y="668"/>
                  </a:lnTo>
                  <a:lnTo>
                    <a:pt x="561" y="669"/>
                  </a:lnTo>
                  <a:lnTo>
                    <a:pt x="559" y="669"/>
                  </a:lnTo>
                  <a:lnTo>
                    <a:pt x="558" y="670"/>
                  </a:lnTo>
                  <a:lnTo>
                    <a:pt x="555" y="670"/>
                  </a:lnTo>
                  <a:lnTo>
                    <a:pt x="553" y="669"/>
                  </a:lnTo>
                  <a:lnTo>
                    <a:pt x="551" y="667"/>
                  </a:lnTo>
                  <a:lnTo>
                    <a:pt x="544" y="662"/>
                  </a:lnTo>
                  <a:lnTo>
                    <a:pt x="536" y="654"/>
                  </a:lnTo>
                  <a:lnTo>
                    <a:pt x="529" y="647"/>
                  </a:lnTo>
                  <a:lnTo>
                    <a:pt x="522" y="642"/>
                  </a:lnTo>
                  <a:lnTo>
                    <a:pt x="519" y="637"/>
                  </a:lnTo>
                  <a:lnTo>
                    <a:pt x="519" y="630"/>
                  </a:lnTo>
                  <a:lnTo>
                    <a:pt x="518" y="628"/>
                  </a:lnTo>
                  <a:lnTo>
                    <a:pt x="518" y="625"/>
                  </a:lnTo>
                  <a:lnTo>
                    <a:pt x="516" y="624"/>
                  </a:lnTo>
                  <a:lnTo>
                    <a:pt x="512" y="623"/>
                  </a:lnTo>
                  <a:lnTo>
                    <a:pt x="508" y="625"/>
                  </a:lnTo>
                  <a:lnTo>
                    <a:pt x="506" y="630"/>
                  </a:lnTo>
                  <a:lnTo>
                    <a:pt x="505" y="636"/>
                  </a:lnTo>
                  <a:lnTo>
                    <a:pt x="502" y="641"/>
                  </a:lnTo>
                  <a:lnTo>
                    <a:pt x="500" y="642"/>
                  </a:lnTo>
                  <a:lnTo>
                    <a:pt x="497" y="637"/>
                  </a:lnTo>
                  <a:lnTo>
                    <a:pt x="495" y="632"/>
                  </a:lnTo>
                  <a:lnTo>
                    <a:pt x="492" y="626"/>
                  </a:lnTo>
                  <a:lnTo>
                    <a:pt x="488" y="624"/>
                  </a:lnTo>
                  <a:lnTo>
                    <a:pt x="486" y="626"/>
                  </a:lnTo>
                  <a:lnTo>
                    <a:pt x="484" y="633"/>
                  </a:lnTo>
                  <a:lnTo>
                    <a:pt x="483" y="641"/>
                  </a:lnTo>
                  <a:lnTo>
                    <a:pt x="481" y="647"/>
                  </a:lnTo>
                  <a:lnTo>
                    <a:pt x="478" y="649"/>
                  </a:lnTo>
                  <a:lnTo>
                    <a:pt x="473" y="648"/>
                  </a:lnTo>
                  <a:lnTo>
                    <a:pt x="465" y="648"/>
                  </a:lnTo>
                  <a:lnTo>
                    <a:pt x="456" y="646"/>
                  </a:lnTo>
                  <a:lnTo>
                    <a:pt x="454" y="646"/>
                  </a:lnTo>
                  <a:lnTo>
                    <a:pt x="450" y="648"/>
                  </a:lnTo>
                  <a:lnTo>
                    <a:pt x="449" y="651"/>
                  </a:lnTo>
                  <a:lnTo>
                    <a:pt x="447" y="653"/>
                  </a:lnTo>
                  <a:lnTo>
                    <a:pt x="444" y="657"/>
                  </a:lnTo>
                  <a:lnTo>
                    <a:pt x="442" y="659"/>
                  </a:lnTo>
                  <a:lnTo>
                    <a:pt x="438" y="662"/>
                  </a:lnTo>
                  <a:lnTo>
                    <a:pt x="425" y="670"/>
                  </a:lnTo>
                  <a:lnTo>
                    <a:pt x="419" y="675"/>
                  </a:lnTo>
                  <a:lnTo>
                    <a:pt x="415" y="677"/>
                  </a:lnTo>
                  <a:lnTo>
                    <a:pt x="392" y="677"/>
                  </a:lnTo>
                  <a:lnTo>
                    <a:pt x="383" y="675"/>
                  </a:lnTo>
                  <a:lnTo>
                    <a:pt x="378" y="670"/>
                  </a:lnTo>
                  <a:lnTo>
                    <a:pt x="373" y="664"/>
                  </a:lnTo>
                  <a:lnTo>
                    <a:pt x="369" y="655"/>
                  </a:lnTo>
                  <a:lnTo>
                    <a:pt x="366" y="645"/>
                  </a:lnTo>
                  <a:lnTo>
                    <a:pt x="363" y="636"/>
                  </a:lnTo>
                  <a:lnTo>
                    <a:pt x="363" y="630"/>
                  </a:lnTo>
                  <a:lnTo>
                    <a:pt x="368" y="624"/>
                  </a:lnTo>
                  <a:lnTo>
                    <a:pt x="373" y="618"/>
                  </a:lnTo>
                  <a:lnTo>
                    <a:pt x="379" y="612"/>
                  </a:lnTo>
                  <a:lnTo>
                    <a:pt x="381" y="608"/>
                  </a:lnTo>
                  <a:lnTo>
                    <a:pt x="380" y="603"/>
                  </a:lnTo>
                  <a:lnTo>
                    <a:pt x="379" y="597"/>
                  </a:lnTo>
                  <a:lnTo>
                    <a:pt x="378" y="592"/>
                  </a:lnTo>
                  <a:lnTo>
                    <a:pt x="379" y="589"/>
                  </a:lnTo>
                  <a:lnTo>
                    <a:pt x="391" y="589"/>
                  </a:lnTo>
                  <a:lnTo>
                    <a:pt x="413" y="591"/>
                  </a:lnTo>
                  <a:lnTo>
                    <a:pt x="421" y="592"/>
                  </a:lnTo>
                  <a:lnTo>
                    <a:pt x="427" y="592"/>
                  </a:lnTo>
                  <a:lnTo>
                    <a:pt x="433" y="590"/>
                  </a:lnTo>
                  <a:lnTo>
                    <a:pt x="441" y="587"/>
                  </a:lnTo>
                  <a:lnTo>
                    <a:pt x="449" y="583"/>
                  </a:lnTo>
                  <a:lnTo>
                    <a:pt x="453" y="579"/>
                  </a:lnTo>
                  <a:lnTo>
                    <a:pt x="458" y="577"/>
                  </a:lnTo>
                  <a:lnTo>
                    <a:pt x="464" y="575"/>
                  </a:lnTo>
                  <a:lnTo>
                    <a:pt x="470" y="573"/>
                  </a:lnTo>
                  <a:lnTo>
                    <a:pt x="473" y="568"/>
                  </a:lnTo>
                  <a:lnTo>
                    <a:pt x="474" y="566"/>
                  </a:lnTo>
                  <a:lnTo>
                    <a:pt x="476" y="564"/>
                  </a:lnTo>
                  <a:lnTo>
                    <a:pt x="481" y="562"/>
                  </a:lnTo>
                  <a:lnTo>
                    <a:pt x="484" y="561"/>
                  </a:lnTo>
                  <a:lnTo>
                    <a:pt x="486" y="560"/>
                  </a:lnTo>
                  <a:lnTo>
                    <a:pt x="487" y="558"/>
                  </a:lnTo>
                  <a:lnTo>
                    <a:pt x="488" y="556"/>
                  </a:lnTo>
                  <a:lnTo>
                    <a:pt x="488" y="554"/>
                  </a:lnTo>
                  <a:lnTo>
                    <a:pt x="485" y="549"/>
                  </a:lnTo>
                  <a:lnTo>
                    <a:pt x="478" y="542"/>
                  </a:lnTo>
                  <a:lnTo>
                    <a:pt x="463" y="529"/>
                  </a:lnTo>
                  <a:lnTo>
                    <a:pt x="458" y="523"/>
                  </a:lnTo>
                  <a:lnTo>
                    <a:pt x="456" y="519"/>
                  </a:lnTo>
                  <a:lnTo>
                    <a:pt x="460" y="512"/>
                  </a:lnTo>
                  <a:lnTo>
                    <a:pt x="464" y="505"/>
                  </a:lnTo>
                  <a:lnTo>
                    <a:pt x="475" y="487"/>
                  </a:lnTo>
                  <a:lnTo>
                    <a:pt x="477" y="482"/>
                  </a:lnTo>
                  <a:lnTo>
                    <a:pt x="481" y="475"/>
                  </a:lnTo>
                  <a:lnTo>
                    <a:pt x="485" y="468"/>
                  </a:lnTo>
                  <a:lnTo>
                    <a:pt x="486" y="462"/>
                  </a:lnTo>
                  <a:lnTo>
                    <a:pt x="485" y="456"/>
                  </a:lnTo>
                  <a:lnTo>
                    <a:pt x="485" y="451"/>
                  </a:lnTo>
                  <a:lnTo>
                    <a:pt x="484" y="445"/>
                  </a:lnTo>
                  <a:lnTo>
                    <a:pt x="486" y="441"/>
                  </a:lnTo>
                  <a:lnTo>
                    <a:pt x="490" y="437"/>
                  </a:lnTo>
                  <a:lnTo>
                    <a:pt x="493" y="436"/>
                  </a:lnTo>
                  <a:lnTo>
                    <a:pt x="494" y="433"/>
                  </a:lnTo>
                  <a:lnTo>
                    <a:pt x="496" y="431"/>
                  </a:lnTo>
                  <a:lnTo>
                    <a:pt x="496" y="428"/>
                  </a:lnTo>
                  <a:lnTo>
                    <a:pt x="494" y="424"/>
                  </a:lnTo>
                  <a:lnTo>
                    <a:pt x="489" y="416"/>
                  </a:lnTo>
                  <a:lnTo>
                    <a:pt x="484" y="406"/>
                  </a:lnTo>
                  <a:lnTo>
                    <a:pt x="476" y="395"/>
                  </a:lnTo>
                  <a:lnTo>
                    <a:pt x="470" y="385"/>
                  </a:lnTo>
                  <a:lnTo>
                    <a:pt x="464" y="376"/>
                  </a:lnTo>
                  <a:lnTo>
                    <a:pt x="461" y="371"/>
                  </a:lnTo>
                  <a:lnTo>
                    <a:pt x="456" y="366"/>
                  </a:lnTo>
                  <a:lnTo>
                    <a:pt x="450" y="362"/>
                  </a:lnTo>
                  <a:lnTo>
                    <a:pt x="441" y="359"/>
                  </a:lnTo>
                  <a:lnTo>
                    <a:pt x="435" y="356"/>
                  </a:lnTo>
                  <a:lnTo>
                    <a:pt x="432" y="353"/>
                  </a:lnTo>
                  <a:lnTo>
                    <a:pt x="432" y="342"/>
                  </a:lnTo>
                  <a:lnTo>
                    <a:pt x="430" y="337"/>
                  </a:lnTo>
                  <a:lnTo>
                    <a:pt x="428" y="334"/>
                  </a:lnTo>
                  <a:lnTo>
                    <a:pt x="427" y="334"/>
                  </a:lnTo>
                  <a:lnTo>
                    <a:pt x="425" y="336"/>
                  </a:lnTo>
                  <a:lnTo>
                    <a:pt x="423" y="340"/>
                  </a:lnTo>
                  <a:lnTo>
                    <a:pt x="421" y="341"/>
                  </a:lnTo>
                  <a:lnTo>
                    <a:pt x="420" y="343"/>
                  </a:lnTo>
                  <a:lnTo>
                    <a:pt x="418" y="343"/>
                  </a:lnTo>
                  <a:lnTo>
                    <a:pt x="413" y="341"/>
                  </a:lnTo>
                  <a:lnTo>
                    <a:pt x="406" y="337"/>
                  </a:lnTo>
                  <a:lnTo>
                    <a:pt x="401" y="331"/>
                  </a:lnTo>
                  <a:lnTo>
                    <a:pt x="397" y="326"/>
                  </a:lnTo>
                  <a:lnTo>
                    <a:pt x="393" y="323"/>
                  </a:lnTo>
                  <a:lnTo>
                    <a:pt x="387" y="321"/>
                  </a:lnTo>
                  <a:lnTo>
                    <a:pt x="382" y="321"/>
                  </a:lnTo>
                  <a:lnTo>
                    <a:pt x="378" y="324"/>
                  </a:lnTo>
                  <a:lnTo>
                    <a:pt x="373" y="329"/>
                  </a:lnTo>
                  <a:lnTo>
                    <a:pt x="369" y="337"/>
                  </a:lnTo>
                  <a:lnTo>
                    <a:pt x="363" y="343"/>
                  </a:lnTo>
                  <a:lnTo>
                    <a:pt x="359" y="346"/>
                  </a:lnTo>
                  <a:lnTo>
                    <a:pt x="356" y="342"/>
                  </a:lnTo>
                  <a:lnTo>
                    <a:pt x="354" y="336"/>
                  </a:lnTo>
                  <a:lnTo>
                    <a:pt x="352" y="329"/>
                  </a:lnTo>
                  <a:lnTo>
                    <a:pt x="355" y="325"/>
                  </a:lnTo>
                  <a:lnTo>
                    <a:pt x="360" y="321"/>
                  </a:lnTo>
                  <a:lnTo>
                    <a:pt x="367" y="318"/>
                  </a:lnTo>
                  <a:lnTo>
                    <a:pt x="372" y="314"/>
                  </a:lnTo>
                  <a:lnTo>
                    <a:pt x="374" y="311"/>
                  </a:lnTo>
                  <a:lnTo>
                    <a:pt x="372" y="307"/>
                  </a:lnTo>
                  <a:lnTo>
                    <a:pt x="357" y="300"/>
                  </a:lnTo>
                  <a:lnTo>
                    <a:pt x="349" y="296"/>
                  </a:lnTo>
                  <a:lnTo>
                    <a:pt x="343" y="290"/>
                  </a:lnTo>
                  <a:lnTo>
                    <a:pt x="340" y="289"/>
                  </a:lnTo>
                  <a:lnTo>
                    <a:pt x="337" y="289"/>
                  </a:lnTo>
                  <a:lnTo>
                    <a:pt x="333" y="286"/>
                  </a:lnTo>
                  <a:lnTo>
                    <a:pt x="331" y="286"/>
                  </a:lnTo>
                  <a:lnTo>
                    <a:pt x="329" y="285"/>
                  </a:lnTo>
                  <a:lnTo>
                    <a:pt x="329" y="283"/>
                  </a:lnTo>
                  <a:lnTo>
                    <a:pt x="332" y="279"/>
                  </a:lnTo>
                  <a:lnTo>
                    <a:pt x="333" y="278"/>
                  </a:lnTo>
                  <a:lnTo>
                    <a:pt x="334" y="275"/>
                  </a:lnTo>
                  <a:lnTo>
                    <a:pt x="334" y="273"/>
                  </a:lnTo>
                  <a:lnTo>
                    <a:pt x="333" y="271"/>
                  </a:lnTo>
                  <a:lnTo>
                    <a:pt x="328" y="267"/>
                  </a:lnTo>
                  <a:lnTo>
                    <a:pt x="326" y="266"/>
                  </a:lnTo>
                  <a:lnTo>
                    <a:pt x="324" y="266"/>
                  </a:lnTo>
                  <a:lnTo>
                    <a:pt x="323" y="267"/>
                  </a:lnTo>
                  <a:lnTo>
                    <a:pt x="321" y="268"/>
                  </a:lnTo>
                  <a:lnTo>
                    <a:pt x="317" y="271"/>
                  </a:lnTo>
                  <a:lnTo>
                    <a:pt x="315" y="272"/>
                  </a:lnTo>
                  <a:lnTo>
                    <a:pt x="312" y="272"/>
                  </a:lnTo>
                  <a:lnTo>
                    <a:pt x="310" y="269"/>
                  </a:lnTo>
                  <a:lnTo>
                    <a:pt x="309" y="261"/>
                  </a:lnTo>
                  <a:lnTo>
                    <a:pt x="306" y="253"/>
                  </a:lnTo>
                  <a:lnTo>
                    <a:pt x="304" y="247"/>
                  </a:lnTo>
                  <a:lnTo>
                    <a:pt x="301" y="244"/>
                  </a:lnTo>
                  <a:lnTo>
                    <a:pt x="294" y="244"/>
                  </a:lnTo>
                  <a:lnTo>
                    <a:pt x="288" y="243"/>
                  </a:lnTo>
                  <a:lnTo>
                    <a:pt x="282" y="239"/>
                  </a:lnTo>
                  <a:lnTo>
                    <a:pt x="279" y="236"/>
                  </a:lnTo>
                  <a:lnTo>
                    <a:pt x="275" y="235"/>
                  </a:lnTo>
                  <a:lnTo>
                    <a:pt x="268" y="233"/>
                  </a:lnTo>
                  <a:lnTo>
                    <a:pt x="265" y="233"/>
                  </a:lnTo>
                  <a:lnTo>
                    <a:pt x="263" y="234"/>
                  </a:lnTo>
                  <a:lnTo>
                    <a:pt x="262" y="235"/>
                  </a:lnTo>
                  <a:lnTo>
                    <a:pt x="260" y="237"/>
                  </a:lnTo>
                  <a:lnTo>
                    <a:pt x="260" y="238"/>
                  </a:lnTo>
                  <a:lnTo>
                    <a:pt x="262" y="239"/>
                  </a:lnTo>
                  <a:lnTo>
                    <a:pt x="264" y="240"/>
                  </a:lnTo>
                  <a:lnTo>
                    <a:pt x="267" y="241"/>
                  </a:lnTo>
                  <a:lnTo>
                    <a:pt x="277" y="248"/>
                  </a:lnTo>
                  <a:lnTo>
                    <a:pt x="279" y="251"/>
                  </a:lnTo>
                  <a:lnTo>
                    <a:pt x="280" y="255"/>
                  </a:lnTo>
                  <a:lnTo>
                    <a:pt x="281" y="261"/>
                  </a:lnTo>
                  <a:lnTo>
                    <a:pt x="282" y="267"/>
                  </a:lnTo>
                  <a:lnTo>
                    <a:pt x="282" y="271"/>
                  </a:lnTo>
                  <a:lnTo>
                    <a:pt x="280" y="273"/>
                  </a:lnTo>
                  <a:lnTo>
                    <a:pt x="274" y="275"/>
                  </a:lnTo>
                  <a:lnTo>
                    <a:pt x="271" y="277"/>
                  </a:lnTo>
                  <a:lnTo>
                    <a:pt x="265" y="279"/>
                  </a:lnTo>
                  <a:lnTo>
                    <a:pt x="259" y="277"/>
                  </a:lnTo>
                  <a:lnTo>
                    <a:pt x="253" y="273"/>
                  </a:lnTo>
                  <a:lnTo>
                    <a:pt x="243" y="270"/>
                  </a:lnTo>
                  <a:lnTo>
                    <a:pt x="225" y="268"/>
                  </a:lnTo>
                  <a:lnTo>
                    <a:pt x="218" y="269"/>
                  </a:lnTo>
                  <a:lnTo>
                    <a:pt x="213" y="270"/>
                  </a:lnTo>
                  <a:lnTo>
                    <a:pt x="210" y="273"/>
                  </a:lnTo>
                  <a:lnTo>
                    <a:pt x="206" y="280"/>
                  </a:lnTo>
                  <a:lnTo>
                    <a:pt x="201" y="285"/>
                  </a:lnTo>
                  <a:lnTo>
                    <a:pt x="197" y="289"/>
                  </a:lnTo>
                  <a:lnTo>
                    <a:pt x="190" y="287"/>
                  </a:lnTo>
                  <a:lnTo>
                    <a:pt x="183" y="285"/>
                  </a:lnTo>
                  <a:lnTo>
                    <a:pt x="176" y="283"/>
                  </a:lnTo>
                  <a:lnTo>
                    <a:pt x="171" y="282"/>
                  </a:lnTo>
                  <a:lnTo>
                    <a:pt x="165" y="283"/>
                  </a:lnTo>
                  <a:lnTo>
                    <a:pt x="159" y="285"/>
                  </a:lnTo>
                  <a:lnTo>
                    <a:pt x="150" y="285"/>
                  </a:lnTo>
                  <a:lnTo>
                    <a:pt x="141" y="283"/>
                  </a:lnTo>
                  <a:lnTo>
                    <a:pt x="132" y="280"/>
                  </a:lnTo>
                  <a:lnTo>
                    <a:pt x="124" y="278"/>
                  </a:lnTo>
                  <a:lnTo>
                    <a:pt x="117" y="277"/>
                  </a:lnTo>
                  <a:lnTo>
                    <a:pt x="113" y="279"/>
                  </a:lnTo>
                  <a:lnTo>
                    <a:pt x="107" y="283"/>
                  </a:lnTo>
                  <a:lnTo>
                    <a:pt x="103" y="286"/>
                  </a:lnTo>
                  <a:lnTo>
                    <a:pt x="97" y="286"/>
                  </a:lnTo>
                  <a:lnTo>
                    <a:pt x="92" y="281"/>
                  </a:lnTo>
                  <a:lnTo>
                    <a:pt x="83" y="268"/>
                  </a:lnTo>
                  <a:lnTo>
                    <a:pt x="82" y="262"/>
                  </a:lnTo>
                  <a:lnTo>
                    <a:pt x="82" y="260"/>
                  </a:lnTo>
                  <a:lnTo>
                    <a:pt x="81" y="259"/>
                  </a:lnTo>
                  <a:lnTo>
                    <a:pt x="74" y="259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65" y="263"/>
                  </a:lnTo>
                  <a:lnTo>
                    <a:pt x="63" y="264"/>
                  </a:lnTo>
                  <a:lnTo>
                    <a:pt x="57" y="264"/>
                  </a:lnTo>
                  <a:lnTo>
                    <a:pt x="51" y="267"/>
                  </a:lnTo>
                  <a:lnTo>
                    <a:pt x="46" y="267"/>
                  </a:lnTo>
                  <a:lnTo>
                    <a:pt x="40" y="263"/>
                  </a:lnTo>
                  <a:lnTo>
                    <a:pt x="35" y="259"/>
                  </a:lnTo>
                  <a:lnTo>
                    <a:pt x="28" y="255"/>
                  </a:lnTo>
                  <a:lnTo>
                    <a:pt x="23" y="249"/>
                  </a:lnTo>
                  <a:lnTo>
                    <a:pt x="19" y="243"/>
                  </a:lnTo>
                  <a:lnTo>
                    <a:pt x="13" y="227"/>
                  </a:lnTo>
                  <a:lnTo>
                    <a:pt x="12" y="221"/>
                  </a:lnTo>
                  <a:lnTo>
                    <a:pt x="13" y="215"/>
                  </a:lnTo>
                  <a:lnTo>
                    <a:pt x="19" y="212"/>
                  </a:lnTo>
                  <a:lnTo>
                    <a:pt x="27" y="212"/>
                  </a:lnTo>
                  <a:lnTo>
                    <a:pt x="35" y="215"/>
                  </a:lnTo>
                  <a:lnTo>
                    <a:pt x="40" y="217"/>
                  </a:lnTo>
                  <a:lnTo>
                    <a:pt x="47" y="219"/>
                  </a:lnTo>
                  <a:lnTo>
                    <a:pt x="60" y="219"/>
                  </a:lnTo>
                  <a:lnTo>
                    <a:pt x="62" y="217"/>
                  </a:lnTo>
                  <a:lnTo>
                    <a:pt x="61" y="214"/>
                  </a:lnTo>
                  <a:lnTo>
                    <a:pt x="58" y="210"/>
                  </a:lnTo>
                  <a:lnTo>
                    <a:pt x="53" y="204"/>
                  </a:lnTo>
                  <a:lnTo>
                    <a:pt x="50" y="200"/>
                  </a:lnTo>
                  <a:lnTo>
                    <a:pt x="45" y="198"/>
                  </a:lnTo>
                  <a:lnTo>
                    <a:pt x="36" y="195"/>
                  </a:lnTo>
                  <a:lnTo>
                    <a:pt x="24" y="193"/>
                  </a:lnTo>
                  <a:lnTo>
                    <a:pt x="13" y="191"/>
                  </a:lnTo>
                  <a:lnTo>
                    <a:pt x="4" y="189"/>
                  </a:lnTo>
                  <a:lnTo>
                    <a:pt x="1" y="187"/>
                  </a:lnTo>
                  <a:lnTo>
                    <a:pt x="1" y="158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2" y="138"/>
                  </a:lnTo>
                  <a:lnTo>
                    <a:pt x="2" y="128"/>
                  </a:lnTo>
                  <a:lnTo>
                    <a:pt x="1" y="121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5" y="93"/>
                  </a:lnTo>
                  <a:lnTo>
                    <a:pt x="7" y="86"/>
                  </a:lnTo>
                  <a:lnTo>
                    <a:pt x="11" y="75"/>
                  </a:lnTo>
                  <a:lnTo>
                    <a:pt x="13" y="64"/>
                  </a:lnTo>
                  <a:lnTo>
                    <a:pt x="15" y="56"/>
                  </a:lnTo>
                  <a:lnTo>
                    <a:pt x="22" y="41"/>
                  </a:lnTo>
                  <a:lnTo>
                    <a:pt x="25" y="32"/>
                  </a:lnTo>
                  <a:lnTo>
                    <a:pt x="30" y="23"/>
                  </a:lnTo>
                  <a:lnTo>
                    <a:pt x="36" y="15"/>
                  </a:lnTo>
                  <a:lnTo>
                    <a:pt x="47" y="9"/>
                  </a:lnTo>
                  <a:lnTo>
                    <a:pt x="59" y="3"/>
                  </a:lnTo>
                  <a:lnTo>
                    <a:pt x="70" y="1"/>
                  </a:lnTo>
                  <a:lnTo>
                    <a:pt x="78" y="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4906E3C-7FB7-0B3B-F353-EC9C3C62A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338" y="3515659"/>
              <a:ext cx="32570" cy="222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19" y="5"/>
                </a:cxn>
                <a:cxn ang="0">
                  <a:pos x="19" y="9"/>
                </a:cxn>
                <a:cxn ang="0">
                  <a:pos x="16" y="13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2" y="0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6" y="13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1C924CAD-9E83-215E-5DFA-251FE7789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4650" y="3100823"/>
              <a:ext cx="111423" cy="1114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"/>
                </a:cxn>
                <a:cxn ang="0">
                  <a:pos x="10" y="5"/>
                </a:cxn>
                <a:cxn ang="0">
                  <a:pos x="15" y="9"/>
                </a:cxn>
                <a:cxn ang="0">
                  <a:pos x="21" y="12"/>
                </a:cxn>
                <a:cxn ang="0">
                  <a:pos x="26" y="13"/>
                </a:cxn>
                <a:cxn ang="0">
                  <a:pos x="35" y="12"/>
                </a:cxn>
                <a:cxn ang="0">
                  <a:pos x="44" y="13"/>
                </a:cxn>
                <a:cxn ang="0">
                  <a:pos x="52" y="17"/>
                </a:cxn>
                <a:cxn ang="0">
                  <a:pos x="63" y="26"/>
                </a:cxn>
                <a:cxn ang="0">
                  <a:pos x="65" y="31"/>
                </a:cxn>
                <a:cxn ang="0">
                  <a:pos x="65" y="34"/>
                </a:cxn>
                <a:cxn ang="0">
                  <a:pos x="64" y="36"/>
                </a:cxn>
                <a:cxn ang="0">
                  <a:pos x="61" y="38"/>
                </a:cxn>
                <a:cxn ang="0">
                  <a:pos x="61" y="40"/>
                </a:cxn>
                <a:cxn ang="0">
                  <a:pos x="59" y="41"/>
                </a:cxn>
                <a:cxn ang="0">
                  <a:pos x="58" y="42"/>
                </a:cxn>
                <a:cxn ang="0">
                  <a:pos x="56" y="43"/>
                </a:cxn>
                <a:cxn ang="0">
                  <a:pos x="53" y="43"/>
                </a:cxn>
                <a:cxn ang="0">
                  <a:pos x="44" y="44"/>
                </a:cxn>
                <a:cxn ang="0">
                  <a:pos x="35" y="46"/>
                </a:cxn>
                <a:cxn ang="0">
                  <a:pos x="31" y="49"/>
                </a:cxn>
                <a:cxn ang="0">
                  <a:pos x="31" y="51"/>
                </a:cxn>
                <a:cxn ang="0">
                  <a:pos x="30" y="53"/>
                </a:cxn>
                <a:cxn ang="0">
                  <a:pos x="30" y="56"/>
                </a:cxn>
                <a:cxn ang="0">
                  <a:pos x="29" y="58"/>
                </a:cxn>
                <a:cxn ang="0">
                  <a:pos x="28" y="62"/>
                </a:cxn>
                <a:cxn ang="0">
                  <a:pos x="26" y="64"/>
                </a:cxn>
                <a:cxn ang="0">
                  <a:pos x="25" y="65"/>
                </a:cxn>
                <a:cxn ang="0">
                  <a:pos x="23" y="65"/>
                </a:cxn>
                <a:cxn ang="0">
                  <a:pos x="19" y="61"/>
                </a:cxn>
                <a:cxn ang="0">
                  <a:pos x="14" y="54"/>
                </a:cxn>
                <a:cxn ang="0">
                  <a:pos x="10" y="45"/>
                </a:cxn>
                <a:cxn ang="0">
                  <a:pos x="7" y="38"/>
                </a:cxn>
                <a:cxn ang="0">
                  <a:pos x="3" y="33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0" y="11"/>
                </a:cxn>
                <a:cxn ang="0">
                  <a:pos x="1" y="4"/>
                </a:cxn>
                <a:cxn ang="0">
                  <a:pos x="2" y="0"/>
                </a:cxn>
              </a:cxnLst>
              <a:rect l="0" t="0" r="r" b="b"/>
              <a:pathLst>
                <a:path w="65" h="65">
                  <a:moveTo>
                    <a:pt x="2" y="0"/>
                  </a:moveTo>
                  <a:lnTo>
                    <a:pt x="6" y="1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1" y="12"/>
                  </a:lnTo>
                  <a:lnTo>
                    <a:pt x="26" y="13"/>
                  </a:lnTo>
                  <a:lnTo>
                    <a:pt x="35" y="12"/>
                  </a:lnTo>
                  <a:lnTo>
                    <a:pt x="44" y="13"/>
                  </a:lnTo>
                  <a:lnTo>
                    <a:pt x="52" y="17"/>
                  </a:lnTo>
                  <a:lnTo>
                    <a:pt x="63" y="26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61" y="40"/>
                  </a:lnTo>
                  <a:lnTo>
                    <a:pt x="59" y="41"/>
                  </a:lnTo>
                  <a:lnTo>
                    <a:pt x="58" y="42"/>
                  </a:lnTo>
                  <a:lnTo>
                    <a:pt x="56" y="43"/>
                  </a:lnTo>
                  <a:lnTo>
                    <a:pt x="53" y="43"/>
                  </a:lnTo>
                  <a:lnTo>
                    <a:pt x="44" y="44"/>
                  </a:lnTo>
                  <a:lnTo>
                    <a:pt x="35" y="46"/>
                  </a:lnTo>
                  <a:lnTo>
                    <a:pt x="31" y="49"/>
                  </a:lnTo>
                  <a:lnTo>
                    <a:pt x="31" y="51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29" y="58"/>
                  </a:lnTo>
                  <a:lnTo>
                    <a:pt x="28" y="62"/>
                  </a:lnTo>
                  <a:lnTo>
                    <a:pt x="26" y="64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0" y="45"/>
                  </a:lnTo>
                  <a:lnTo>
                    <a:pt x="7" y="38"/>
                  </a:lnTo>
                  <a:lnTo>
                    <a:pt x="3" y="33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1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D0B70E1D-D316-1A2E-D9F7-55803E912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434" y="2848836"/>
              <a:ext cx="174848" cy="1834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5" y="2"/>
                </a:cxn>
                <a:cxn ang="0">
                  <a:pos x="59" y="7"/>
                </a:cxn>
                <a:cxn ang="0">
                  <a:pos x="60" y="12"/>
                </a:cxn>
                <a:cxn ang="0">
                  <a:pos x="61" y="17"/>
                </a:cxn>
                <a:cxn ang="0">
                  <a:pos x="63" y="20"/>
                </a:cxn>
                <a:cxn ang="0">
                  <a:pos x="68" y="24"/>
                </a:cxn>
                <a:cxn ang="0">
                  <a:pos x="77" y="32"/>
                </a:cxn>
                <a:cxn ang="0">
                  <a:pos x="87" y="41"/>
                </a:cxn>
                <a:cxn ang="0">
                  <a:pos x="91" y="47"/>
                </a:cxn>
                <a:cxn ang="0">
                  <a:pos x="92" y="55"/>
                </a:cxn>
                <a:cxn ang="0">
                  <a:pos x="92" y="69"/>
                </a:cxn>
                <a:cxn ang="0">
                  <a:pos x="95" y="75"/>
                </a:cxn>
                <a:cxn ang="0">
                  <a:pos x="99" y="80"/>
                </a:cxn>
                <a:cxn ang="0">
                  <a:pos x="101" y="87"/>
                </a:cxn>
                <a:cxn ang="0">
                  <a:pos x="102" y="91"/>
                </a:cxn>
                <a:cxn ang="0">
                  <a:pos x="98" y="95"/>
                </a:cxn>
                <a:cxn ang="0">
                  <a:pos x="92" y="97"/>
                </a:cxn>
                <a:cxn ang="0">
                  <a:pos x="87" y="101"/>
                </a:cxn>
                <a:cxn ang="0">
                  <a:pos x="83" y="106"/>
                </a:cxn>
                <a:cxn ang="0">
                  <a:pos x="78" y="107"/>
                </a:cxn>
                <a:cxn ang="0">
                  <a:pos x="56" y="98"/>
                </a:cxn>
                <a:cxn ang="0">
                  <a:pos x="48" y="94"/>
                </a:cxn>
                <a:cxn ang="0">
                  <a:pos x="41" y="89"/>
                </a:cxn>
                <a:cxn ang="0">
                  <a:pos x="32" y="83"/>
                </a:cxn>
                <a:cxn ang="0">
                  <a:pos x="21" y="74"/>
                </a:cxn>
                <a:cxn ang="0">
                  <a:pos x="15" y="72"/>
                </a:cxn>
                <a:cxn ang="0">
                  <a:pos x="8" y="71"/>
                </a:cxn>
                <a:cxn ang="0">
                  <a:pos x="4" y="69"/>
                </a:cxn>
                <a:cxn ang="0">
                  <a:pos x="2" y="66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3" y="53"/>
                </a:cxn>
                <a:cxn ang="0">
                  <a:pos x="6" y="51"/>
                </a:cxn>
                <a:cxn ang="0">
                  <a:pos x="13" y="49"/>
                </a:cxn>
                <a:cxn ang="0">
                  <a:pos x="20" y="45"/>
                </a:cxn>
                <a:cxn ang="0">
                  <a:pos x="27" y="42"/>
                </a:cxn>
                <a:cxn ang="0">
                  <a:pos x="29" y="38"/>
                </a:cxn>
                <a:cxn ang="0">
                  <a:pos x="29" y="30"/>
                </a:cxn>
                <a:cxn ang="0">
                  <a:pos x="31" y="23"/>
                </a:cxn>
                <a:cxn ang="0">
                  <a:pos x="37" y="18"/>
                </a:cxn>
                <a:cxn ang="0">
                  <a:pos x="39" y="12"/>
                </a:cxn>
                <a:cxn ang="0">
                  <a:pos x="45" y="1"/>
                </a:cxn>
                <a:cxn ang="0">
                  <a:pos x="51" y="0"/>
                </a:cxn>
              </a:cxnLst>
              <a:rect l="0" t="0" r="r" b="b"/>
              <a:pathLst>
                <a:path w="102" h="107">
                  <a:moveTo>
                    <a:pt x="51" y="0"/>
                  </a:moveTo>
                  <a:lnTo>
                    <a:pt x="55" y="2"/>
                  </a:lnTo>
                  <a:lnTo>
                    <a:pt x="59" y="7"/>
                  </a:lnTo>
                  <a:lnTo>
                    <a:pt x="60" y="12"/>
                  </a:lnTo>
                  <a:lnTo>
                    <a:pt x="61" y="17"/>
                  </a:lnTo>
                  <a:lnTo>
                    <a:pt x="63" y="20"/>
                  </a:lnTo>
                  <a:lnTo>
                    <a:pt x="68" y="24"/>
                  </a:lnTo>
                  <a:lnTo>
                    <a:pt x="77" y="32"/>
                  </a:lnTo>
                  <a:lnTo>
                    <a:pt x="87" y="41"/>
                  </a:lnTo>
                  <a:lnTo>
                    <a:pt x="91" y="47"/>
                  </a:lnTo>
                  <a:lnTo>
                    <a:pt x="92" y="55"/>
                  </a:lnTo>
                  <a:lnTo>
                    <a:pt x="92" y="69"/>
                  </a:lnTo>
                  <a:lnTo>
                    <a:pt x="95" y="75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1"/>
                  </a:lnTo>
                  <a:lnTo>
                    <a:pt x="98" y="95"/>
                  </a:lnTo>
                  <a:lnTo>
                    <a:pt x="92" y="97"/>
                  </a:lnTo>
                  <a:lnTo>
                    <a:pt x="87" y="101"/>
                  </a:lnTo>
                  <a:lnTo>
                    <a:pt x="83" y="106"/>
                  </a:lnTo>
                  <a:lnTo>
                    <a:pt x="78" y="107"/>
                  </a:lnTo>
                  <a:lnTo>
                    <a:pt x="56" y="98"/>
                  </a:lnTo>
                  <a:lnTo>
                    <a:pt x="48" y="94"/>
                  </a:lnTo>
                  <a:lnTo>
                    <a:pt x="41" y="89"/>
                  </a:lnTo>
                  <a:lnTo>
                    <a:pt x="32" y="83"/>
                  </a:lnTo>
                  <a:lnTo>
                    <a:pt x="21" y="74"/>
                  </a:lnTo>
                  <a:lnTo>
                    <a:pt x="15" y="72"/>
                  </a:lnTo>
                  <a:lnTo>
                    <a:pt x="8" y="71"/>
                  </a:lnTo>
                  <a:lnTo>
                    <a:pt x="4" y="69"/>
                  </a:lnTo>
                  <a:lnTo>
                    <a:pt x="2" y="66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3" y="53"/>
                  </a:lnTo>
                  <a:lnTo>
                    <a:pt x="6" y="51"/>
                  </a:lnTo>
                  <a:lnTo>
                    <a:pt x="13" y="49"/>
                  </a:lnTo>
                  <a:lnTo>
                    <a:pt x="20" y="45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29" y="30"/>
                  </a:lnTo>
                  <a:lnTo>
                    <a:pt x="31" y="23"/>
                  </a:lnTo>
                  <a:lnTo>
                    <a:pt x="37" y="18"/>
                  </a:lnTo>
                  <a:lnTo>
                    <a:pt x="39" y="12"/>
                  </a:lnTo>
                  <a:lnTo>
                    <a:pt x="45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06" name="Freeform 63">
              <a:extLst>
                <a:ext uri="{FF2B5EF4-FFF2-40B4-BE49-F238E27FC236}">
                  <a16:creationId xmlns:a16="http://schemas.microsoft.com/office/drawing/2014/main" id="{C0E64C74-0A8E-D915-9F66-97E8A56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437" y="2941402"/>
              <a:ext cx="15428" cy="3257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1"/>
                </a:cxn>
                <a:cxn ang="0">
                  <a:pos x="9" y="12"/>
                </a:cxn>
                <a:cxn ang="0">
                  <a:pos x="7" y="17"/>
                </a:cxn>
                <a:cxn ang="0">
                  <a:pos x="4" y="19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lnTo>
                    <a:pt x="9" y="1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07" name="Freeform 64">
              <a:extLst>
                <a:ext uri="{FF2B5EF4-FFF2-40B4-BE49-F238E27FC236}">
                  <a16:creationId xmlns:a16="http://schemas.microsoft.com/office/drawing/2014/main" id="{05C6DA21-A030-B829-FB37-F6D9F5BD9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441" y="2956831"/>
              <a:ext cx="17142" cy="2057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7" y="0"/>
                </a:cxn>
              </a:cxnLst>
              <a:rect l="0" t="0" r="r" b="b"/>
              <a:pathLst>
                <a:path w="10" h="12">
                  <a:moveTo>
                    <a:pt x="7" y="0"/>
                  </a:moveTo>
                  <a:lnTo>
                    <a:pt x="9" y="1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08" name="Freeform 65">
              <a:extLst>
                <a:ext uri="{FF2B5EF4-FFF2-40B4-BE49-F238E27FC236}">
                  <a16:creationId xmlns:a16="http://schemas.microsoft.com/office/drawing/2014/main" id="{B7E6A210-F1F7-762F-29FF-1EFF4C06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3305" y="2955116"/>
              <a:ext cx="22285" cy="22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7" y="2"/>
                </a:cxn>
                <a:cxn ang="0">
                  <a:pos x="10" y="5"/>
                </a:cxn>
                <a:cxn ang="0">
                  <a:pos x="13" y="10"/>
                </a:cxn>
                <a:cxn ang="0">
                  <a:pos x="11" y="11"/>
                </a:cxn>
                <a:cxn ang="0">
                  <a:pos x="11" y="12"/>
                </a:cxn>
                <a:cxn ang="0">
                  <a:pos x="9" y="13"/>
                </a:cxn>
                <a:cxn ang="0">
                  <a:pos x="7" y="13"/>
                </a:cxn>
                <a:cxn ang="0">
                  <a:pos x="5" y="12"/>
                </a:cxn>
                <a:cxn ang="0">
                  <a:pos x="3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09" name="Freeform 66">
              <a:extLst>
                <a:ext uri="{FF2B5EF4-FFF2-40B4-BE49-F238E27FC236}">
                  <a16:creationId xmlns:a16="http://schemas.microsoft.com/office/drawing/2014/main" id="{96511DB3-483F-01A9-0271-A2727980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007" y="2732270"/>
              <a:ext cx="13714" cy="22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2"/>
                </a:cxn>
                <a:cxn ang="0">
                  <a:pos x="7" y="6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6"/>
                  </a:lnTo>
                  <a:lnTo>
                    <a:pt x="8" y="8"/>
                  </a:lnTo>
                  <a:lnTo>
                    <a:pt x="8" y="13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10" name="Freeform 67">
              <a:extLst>
                <a:ext uri="{FF2B5EF4-FFF2-40B4-BE49-F238E27FC236}">
                  <a16:creationId xmlns:a16="http://schemas.microsoft.com/office/drawing/2014/main" id="{CE4C4323-0039-8735-A7A6-10649F18A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58" y="2298579"/>
              <a:ext cx="85710" cy="10970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1"/>
                </a:cxn>
                <a:cxn ang="0">
                  <a:pos x="37" y="3"/>
                </a:cxn>
                <a:cxn ang="0">
                  <a:pos x="43" y="7"/>
                </a:cxn>
                <a:cxn ang="0">
                  <a:pos x="48" y="11"/>
                </a:cxn>
                <a:cxn ang="0">
                  <a:pos x="49" y="17"/>
                </a:cxn>
                <a:cxn ang="0">
                  <a:pos x="50" y="25"/>
                </a:cxn>
                <a:cxn ang="0">
                  <a:pos x="49" y="33"/>
                </a:cxn>
                <a:cxn ang="0">
                  <a:pos x="45" y="39"/>
                </a:cxn>
                <a:cxn ang="0">
                  <a:pos x="41" y="47"/>
                </a:cxn>
                <a:cxn ang="0">
                  <a:pos x="36" y="55"/>
                </a:cxn>
                <a:cxn ang="0">
                  <a:pos x="30" y="61"/>
                </a:cxn>
                <a:cxn ang="0">
                  <a:pos x="26" y="64"/>
                </a:cxn>
                <a:cxn ang="0">
                  <a:pos x="23" y="61"/>
                </a:cxn>
                <a:cxn ang="0">
                  <a:pos x="22" y="56"/>
                </a:cxn>
                <a:cxn ang="0">
                  <a:pos x="20" y="41"/>
                </a:cxn>
                <a:cxn ang="0">
                  <a:pos x="17" y="34"/>
                </a:cxn>
                <a:cxn ang="0">
                  <a:pos x="4" y="19"/>
                </a:cxn>
                <a:cxn ang="0">
                  <a:pos x="0" y="13"/>
                </a:cxn>
                <a:cxn ang="0">
                  <a:pos x="3" y="9"/>
                </a:cxn>
                <a:cxn ang="0">
                  <a:pos x="6" y="4"/>
                </a:cxn>
                <a:cxn ang="0">
                  <a:pos x="11" y="1"/>
                </a:cxn>
                <a:cxn ang="0">
                  <a:pos x="19" y="0"/>
                </a:cxn>
              </a:cxnLst>
              <a:rect l="0" t="0" r="r" b="b"/>
              <a:pathLst>
                <a:path w="50" h="64">
                  <a:moveTo>
                    <a:pt x="19" y="0"/>
                  </a:moveTo>
                  <a:lnTo>
                    <a:pt x="28" y="1"/>
                  </a:lnTo>
                  <a:lnTo>
                    <a:pt x="37" y="3"/>
                  </a:lnTo>
                  <a:lnTo>
                    <a:pt x="43" y="7"/>
                  </a:lnTo>
                  <a:lnTo>
                    <a:pt x="48" y="11"/>
                  </a:lnTo>
                  <a:lnTo>
                    <a:pt x="49" y="17"/>
                  </a:lnTo>
                  <a:lnTo>
                    <a:pt x="50" y="25"/>
                  </a:lnTo>
                  <a:lnTo>
                    <a:pt x="49" y="33"/>
                  </a:lnTo>
                  <a:lnTo>
                    <a:pt x="45" y="39"/>
                  </a:lnTo>
                  <a:lnTo>
                    <a:pt x="41" y="47"/>
                  </a:lnTo>
                  <a:lnTo>
                    <a:pt x="36" y="55"/>
                  </a:lnTo>
                  <a:lnTo>
                    <a:pt x="30" y="61"/>
                  </a:lnTo>
                  <a:lnTo>
                    <a:pt x="26" y="64"/>
                  </a:lnTo>
                  <a:lnTo>
                    <a:pt x="23" y="61"/>
                  </a:lnTo>
                  <a:lnTo>
                    <a:pt x="22" y="56"/>
                  </a:lnTo>
                  <a:lnTo>
                    <a:pt x="20" y="41"/>
                  </a:lnTo>
                  <a:lnTo>
                    <a:pt x="17" y="34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11" name="Freeform 68">
              <a:extLst>
                <a:ext uri="{FF2B5EF4-FFF2-40B4-BE49-F238E27FC236}">
                  <a16:creationId xmlns:a16="http://schemas.microsoft.com/office/drawing/2014/main" id="{AF8FEE16-4ACB-EAB7-0767-4CC4B8ACF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339" y="1971167"/>
              <a:ext cx="442263" cy="397693"/>
            </a:xfrm>
            <a:custGeom>
              <a:avLst/>
              <a:gdLst/>
              <a:ahLst/>
              <a:cxnLst>
                <a:cxn ang="0">
                  <a:pos x="120" y="1"/>
                </a:cxn>
                <a:cxn ang="0">
                  <a:pos x="136" y="9"/>
                </a:cxn>
                <a:cxn ang="0">
                  <a:pos x="153" y="18"/>
                </a:cxn>
                <a:cxn ang="0">
                  <a:pos x="165" y="18"/>
                </a:cxn>
                <a:cxn ang="0">
                  <a:pos x="175" y="18"/>
                </a:cxn>
                <a:cxn ang="0">
                  <a:pos x="182" y="32"/>
                </a:cxn>
                <a:cxn ang="0">
                  <a:pos x="193" y="56"/>
                </a:cxn>
                <a:cxn ang="0">
                  <a:pos x="205" y="66"/>
                </a:cxn>
                <a:cxn ang="0">
                  <a:pos x="213" y="70"/>
                </a:cxn>
                <a:cxn ang="0">
                  <a:pos x="224" y="69"/>
                </a:cxn>
                <a:cxn ang="0">
                  <a:pos x="239" y="81"/>
                </a:cxn>
                <a:cxn ang="0">
                  <a:pos x="251" y="113"/>
                </a:cxn>
                <a:cxn ang="0">
                  <a:pos x="257" y="136"/>
                </a:cxn>
                <a:cxn ang="0">
                  <a:pos x="257" y="142"/>
                </a:cxn>
                <a:cxn ang="0">
                  <a:pos x="249" y="148"/>
                </a:cxn>
                <a:cxn ang="0">
                  <a:pos x="237" y="153"/>
                </a:cxn>
                <a:cxn ang="0">
                  <a:pos x="213" y="159"/>
                </a:cxn>
                <a:cxn ang="0">
                  <a:pos x="184" y="166"/>
                </a:cxn>
                <a:cxn ang="0">
                  <a:pos x="161" y="171"/>
                </a:cxn>
                <a:cxn ang="0">
                  <a:pos x="152" y="173"/>
                </a:cxn>
                <a:cxn ang="0">
                  <a:pos x="148" y="178"/>
                </a:cxn>
                <a:cxn ang="0">
                  <a:pos x="145" y="182"/>
                </a:cxn>
                <a:cxn ang="0">
                  <a:pos x="130" y="189"/>
                </a:cxn>
                <a:cxn ang="0">
                  <a:pos x="111" y="195"/>
                </a:cxn>
                <a:cxn ang="0">
                  <a:pos x="105" y="205"/>
                </a:cxn>
                <a:cxn ang="0">
                  <a:pos x="95" y="223"/>
                </a:cxn>
                <a:cxn ang="0">
                  <a:pos x="81" y="230"/>
                </a:cxn>
                <a:cxn ang="0">
                  <a:pos x="66" y="229"/>
                </a:cxn>
                <a:cxn ang="0">
                  <a:pos x="63" y="225"/>
                </a:cxn>
                <a:cxn ang="0">
                  <a:pos x="61" y="224"/>
                </a:cxn>
                <a:cxn ang="0">
                  <a:pos x="58" y="223"/>
                </a:cxn>
                <a:cxn ang="0">
                  <a:pos x="50" y="225"/>
                </a:cxn>
                <a:cxn ang="0">
                  <a:pos x="33" y="228"/>
                </a:cxn>
                <a:cxn ang="0">
                  <a:pos x="19" y="228"/>
                </a:cxn>
                <a:cxn ang="0">
                  <a:pos x="15" y="219"/>
                </a:cxn>
                <a:cxn ang="0">
                  <a:pos x="18" y="201"/>
                </a:cxn>
                <a:cxn ang="0">
                  <a:pos x="20" y="181"/>
                </a:cxn>
                <a:cxn ang="0">
                  <a:pos x="15" y="164"/>
                </a:cxn>
                <a:cxn ang="0">
                  <a:pos x="10" y="151"/>
                </a:cxn>
                <a:cxn ang="0">
                  <a:pos x="4" y="146"/>
                </a:cxn>
                <a:cxn ang="0">
                  <a:pos x="0" y="140"/>
                </a:cxn>
                <a:cxn ang="0">
                  <a:pos x="1" y="135"/>
                </a:cxn>
                <a:cxn ang="0">
                  <a:pos x="7" y="130"/>
                </a:cxn>
                <a:cxn ang="0">
                  <a:pos x="23" y="120"/>
                </a:cxn>
                <a:cxn ang="0">
                  <a:pos x="39" y="108"/>
                </a:cxn>
                <a:cxn ang="0">
                  <a:pos x="47" y="99"/>
                </a:cxn>
                <a:cxn ang="0">
                  <a:pos x="49" y="96"/>
                </a:cxn>
                <a:cxn ang="0">
                  <a:pos x="54" y="94"/>
                </a:cxn>
                <a:cxn ang="0">
                  <a:pos x="59" y="91"/>
                </a:cxn>
                <a:cxn ang="0">
                  <a:pos x="70" y="76"/>
                </a:cxn>
                <a:cxn ang="0">
                  <a:pos x="98" y="55"/>
                </a:cxn>
                <a:cxn ang="0">
                  <a:pos x="107" y="46"/>
                </a:cxn>
                <a:cxn ang="0">
                  <a:pos x="107" y="23"/>
                </a:cxn>
                <a:cxn ang="0">
                  <a:pos x="110" y="6"/>
                </a:cxn>
                <a:cxn ang="0">
                  <a:pos x="115" y="0"/>
                </a:cxn>
              </a:cxnLst>
              <a:rect l="0" t="0" r="r" b="b"/>
              <a:pathLst>
                <a:path w="258" h="232">
                  <a:moveTo>
                    <a:pt x="115" y="0"/>
                  </a:moveTo>
                  <a:lnTo>
                    <a:pt x="120" y="1"/>
                  </a:lnTo>
                  <a:lnTo>
                    <a:pt x="128" y="4"/>
                  </a:lnTo>
                  <a:lnTo>
                    <a:pt x="136" y="9"/>
                  </a:lnTo>
                  <a:lnTo>
                    <a:pt x="145" y="14"/>
                  </a:lnTo>
                  <a:lnTo>
                    <a:pt x="153" y="18"/>
                  </a:lnTo>
                  <a:lnTo>
                    <a:pt x="158" y="19"/>
                  </a:lnTo>
                  <a:lnTo>
                    <a:pt x="165" y="18"/>
                  </a:lnTo>
                  <a:lnTo>
                    <a:pt x="169" y="17"/>
                  </a:lnTo>
                  <a:lnTo>
                    <a:pt x="175" y="18"/>
                  </a:lnTo>
                  <a:lnTo>
                    <a:pt x="178" y="22"/>
                  </a:lnTo>
                  <a:lnTo>
                    <a:pt x="182" y="32"/>
                  </a:lnTo>
                  <a:lnTo>
                    <a:pt x="187" y="44"/>
                  </a:lnTo>
                  <a:lnTo>
                    <a:pt x="193" y="56"/>
                  </a:lnTo>
                  <a:lnTo>
                    <a:pt x="200" y="63"/>
                  </a:lnTo>
                  <a:lnTo>
                    <a:pt x="205" y="66"/>
                  </a:lnTo>
                  <a:lnTo>
                    <a:pt x="209" y="69"/>
                  </a:lnTo>
                  <a:lnTo>
                    <a:pt x="213" y="70"/>
                  </a:lnTo>
                  <a:lnTo>
                    <a:pt x="217" y="69"/>
                  </a:lnTo>
                  <a:lnTo>
                    <a:pt x="224" y="69"/>
                  </a:lnTo>
                  <a:lnTo>
                    <a:pt x="232" y="74"/>
                  </a:lnTo>
                  <a:lnTo>
                    <a:pt x="239" y="81"/>
                  </a:lnTo>
                  <a:lnTo>
                    <a:pt x="245" y="91"/>
                  </a:lnTo>
                  <a:lnTo>
                    <a:pt x="251" y="113"/>
                  </a:lnTo>
                  <a:lnTo>
                    <a:pt x="254" y="123"/>
                  </a:lnTo>
                  <a:lnTo>
                    <a:pt x="257" y="136"/>
                  </a:lnTo>
                  <a:lnTo>
                    <a:pt x="258" y="138"/>
                  </a:lnTo>
                  <a:lnTo>
                    <a:pt x="257" y="142"/>
                  </a:lnTo>
                  <a:lnTo>
                    <a:pt x="256" y="144"/>
                  </a:lnTo>
                  <a:lnTo>
                    <a:pt x="249" y="148"/>
                  </a:lnTo>
                  <a:lnTo>
                    <a:pt x="244" y="150"/>
                  </a:lnTo>
                  <a:lnTo>
                    <a:pt x="237" y="153"/>
                  </a:lnTo>
                  <a:lnTo>
                    <a:pt x="226" y="156"/>
                  </a:lnTo>
                  <a:lnTo>
                    <a:pt x="213" y="159"/>
                  </a:lnTo>
                  <a:lnTo>
                    <a:pt x="198" y="162"/>
                  </a:lnTo>
                  <a:lnTo>
                    <a:pt x="184" y="166"/>
                  </a:lnTo>
                  <a:lnTo>
                    <a:pt x="170" y="169"/>
                  </a:lnTo>
                  <a:lnTo>
                    <a:pt x="161" y="171"/>
                  </a:lnTo>
                  <a:lnTo>
                    <a:pt x="155" y="172"/>
                  </a:lnTo>
                  <a:lnTo>
                    <a:pt x="152" y="173"/>
                  </a:lnTo>
                  <a:lnTo>
                    <a:pt x="151" y="176"/>
                  </a:lnTo>
                  <a:lnTo>
                    <a:pt x="148" y="178"/>
                  </a:lnTo>
                  <a:lnTo>
                    <a:pt x="147" y="180"/>
                  </a:lnTo>
                  <a:lnTo>
                    <a:pt x="145" y="182"/>
                  </a:lnTo>
                  <a:lnTo>
                    <a:pt x="139" y="185"/>
                  </a:lnTo>
                  <a:lnTo>
                    <a:pt x="130" y="189"/>
                  </a:lnTo>
                  <a:lnTo>
                    <a:pt x="120" y="192"/>
                  </a:lnTo>
                  <a:lnTo>
                    <a:pt x="111" y="195"/>
                  </a:lnTo>
                  <a:lnTo>
                    <a:pt x="107" y="200"/>
                  </a:lnTo>
                  <a:lnTo>
                    <a:pt x="105" y="205"/>
                  </a:lnTo>
                  <a:lnTo>
                    <a:pt x="100" y="214"/>
                  </a:lnTo>
                  <a:lnTo>
                    <a:pt x="95" y="223"/>
                  </a:lnTo>
                  <a:lnTo>
                    <a:pt x="88" y="227"/>
                  </a:lnTo>
                  <a:lnTo>
                    <a:pt x="81" y="230"/>
                  </a:lnTo>
                  <a:lnTo>
                    <a:pt x="74" y="232"/>
                  </a:lnTo>
                  <a:lnTo>
                    <a:pt x="66" y="229"/>
                  </a:lnTo>
                  <a:lnTo>
                    <a:pt x="64" y="227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1" y="224"/>
                  </a:lnTo>
                  <a:lnTo>
                    <a:pt x="60" y="223"/>
                  </a:lnTo>
                  <a:lnTo>
                    <a:pt x="58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2" y="226"/>
                  </a:lnTo>
                  <a:lnTo>
                    <a:pt x="33" y="228"/>
                  </a:lnTo>
                  <a:lnTo>
                    <a:pt x="26" y="229"/>
                  </a:lnTo>
                  <a:lnTo>
                    <a:pt x="19" y="228"/>
                  </a:lnTo>
                  <a:lnTo>
                    <a:pt x="16" y="225"/>
                  </a:lnTo>
                  <a:lnTo>
                    <a:pt x="15" y="219"/>
                  </a:lnTo>
                  <a:lnTo>
                    <a:pt x="16" y="211"/>
                  </a:lnTo>
                  <a:lnTo>
                    <a:pt x="18" y="201"/>
                  </a:lnTo>
                  <a:lnTo>
                    <a:pt x="19" y="190"/>
                  </a:lnTo>
                  <a:lnTo>
                    <a:pt x="20" y="181"/>
                  </a:lnTo>
                  <a:lnTo>
                    <a:pt x="18" y="172"/>
                  </a:lnTo>
                  <a:lnTo>
                    <a:pt x="15" y="164"/>
                  </a:lnTo>
                  <a:lnTo>
                    <a:pt x="13" y="157"/>
                  </a:lnTo>
                  <a:lnTo>
                    <a:pt x="10" y="151"/>
                  </a:lnTo>
                  <a:lnTo>
                    <a:pt x="7" y="148"/>
                  </a:lnTo>
                  <a:lnTo>
                    <a:pt x="4" y="146"/>
                  </a:lnTo>
                  <a:lnTo>
                    <a:pt x="2" y="143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1" y="135"/>
                  </a:lnTo>
                  <a:lnTo>
                    <a:pt x="3" y="133"/>
                  </a:lnTo>
                  <a:lnTo>
                    <a:pt x="7" y="130"/>
                  </a:lnTo>
                  <a:lnTo>
                    <a:pt x="15" y="125"/>
                  </a:lnTo>
                  <a:lnTo>
                    <a:pt x="23" y="120"/>
                  </a:lnTo>
                  <a:lnTo>
                    <a:pt x="31" y="113"/>
                  </a:lnTo>
                  <a:lnTo>
                    <a:pt x="39" y="108"/>
                  </a:lnTo>
                  <a:lnTo>
                    <a:pt x="44" y="102"/>
                  </a:lnTo>
                  <a:lnTo>
                    <a:pt x="47" y="99"/>
                  </a:lnTo>
                  <a:lnTo>
                    <a:pt x="48" y="98"/>
                  </a:lnTo>
                  <a:lnTo>
                    <a:pt x="49" y="96"/>
                  </a:lnTo>
                  <a:lnTo>
                    <a:pt x="52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9" y="91"/>
                  </a:lnTo>
                  <a:lnTo>
                    <a:pt x="61" y="88"/>
                  </a:lnTo>
                  <a:lnTo>
                    <a:pt x="70" y="76"/>
                  </a:lnTo>
                  <a:lnTo>
                    <a:pt x="83" y="64"/>
                  </a:lnTo>
                  <a:lnTo>
                    <a:pt x="98" y="55"/>
                  </a:lnTo>
                  <a:lnTo>
                    <a:pt x="105" y="51"/>
                  </a:lnTo>
                  <a:lnTo>
                    <a:pt x="107" y="46"/>
                  </a:lnTo>
                  <a:lnTo>
                    <a:pt x="106" y="35"/>
                  </a:lnTo>
                  <a:lnTo>
                    <a:pt x="107" y="23"/>
                  </a:lnTo>
                  <a:lnTo>
                    <a:pt x="109" y="12"/>
                  </a:lnTo>
                  <a:lnTo>
                    <a:pt x="110" y="6"/>
                  </a:lnTo>
                  <a:lnTo>
                    <a:pt x="111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12" name="Freeform 69">
              <a:extLst>
                <a:ext uri="{FF2B5EF4-FFF2-40B4-BE49-F238E27FC236}">
                  <a16:creationId xmlns:a16="http://schemas.microsoft.com/office/drawing/2014/main" id="{955D3C19-D19D-6F0B-F41D-B55A09482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294" y="2317435"/>
              <a:ext cx="233131" cy="347982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8" y="4"/>
                </a:cxn>
                <a:cxn ang="0">
                  <a:pos x="90" y="21"/>
                </a:cxn>
                <a:cxn ang="0">
                  <a:pos x="101" y="20"/>
                </a:cxn>
                <a:cxn ang="0">
                  <a:pos x="108" y="14"/>
                </a:cxn>
                <a:cxn ang="0">
                  <a:pos x="119" y="13"/>
                </a:cxn>
                <a:cxn ang="0">
                  <a:pos x="130" y="24"/>
                </a:cxn>
                <a:cxn ang="0">
                  <a:pos x="129" y="35"/>
                </a:cxn>
                <a:cxn ang="0">
                  <a:pos x="121" y="37"/>
                </a:cxn>
                <a:cxn ang="0">
                  <a:pos x="120" y="42"/>
                </a:cxn>
                <a:cxn ang="0">
                  <a:pos x="123" y="49"/>
                </a:cxn>
                <a:cxn ang="0">
                  <a:pos x="116" y="54"/>
                </a:cxn>
                <a:cxn ang="0">
                  <a:pos x="103" y="65"/>
                </a:cxn>
                <a:cxn ang="0">
                  <a:pos x="95" y="74"/>
                </a:cxn>
                <a:cxn ang="0">
                  <a:pos x="100" y="78"/>
                </a:cxn>
                <a:cxn ang="0">
                  <a:pos x="112" y="79"/>
                </a:cxn>
                <a:cxn ang="0">
                  <a:pos x="115" y="85"/>
                </a:cxn>
                <a:cxn ang="0">
                  <a:pos x="121" y="98"/>
                </a:cxn>
                <a:cxn ang="0">
                  <a:pos x="127" y="102"/>
                </a:cxn>
                <a:cxn ang="0">
                  <a:pos x="134" y="103"/>
                </a:cxn>
                <a:cxn ang="0">
                  <a:pos x="136" y="106"/>
                </a:cxn>
                <a:cxn ang="0">
                  <a:pos x="135" y="116"/>
                </a:cxn>
                <a:cxn ang="0">
                  <a:pos x="130" y="127"/>
                </a:cxn>
                <a:cxn ang="0">
                  <a:pos x="127" y="136"/>
                </a:cxn>
                <a:cxn ang="0">
                  <a:pos x="129" y="142"/>
                </a:cxn>
                <a:cxn ang="0">
                  <a:pos x="124" y="159"/>
                </a:cxn>
                <a:cxn ang="0">
                  <a:pos x="120" y="170"/>
                </a:cxn>
                <a:cxn ang="0">
                  <a:pos x="110" y="181"/>
                </a:cxn>
                <a:cxn ang="0">
                  <a:pos x="100" y="182"/>
                </a:cxn>
                <a:cxn ang="0">
                  <a:pos x="91" y="178"/>
                </a:cxn>
                <a:cxn ang="0">
                  <a:pos x="87" y="179"/>
                </a:cxn>
                <a:cxn ang="0">
                  <a:pos x="86" y="183"/>
                </a:cxn>
                <a:cxn ang="0">
                  <a:pos x="84" y="194"/>
                </a:cxn>
                <a:cxn ang="0">
                  <a:pos x="68" y="203"/>
                </a:cxn>
                <a:cxn ang="0">
                  <a:pos x="58" y="193"/>
                </a:cxn>
                <a:cxn ang="0">
                  <a:pos x="55" y="176"/>
                </a:cxn>
                <a:cxn ang="0">
                  <a:pos x="51" y="162"/>
                </a:cxn>
                <a:cxn ang="0">
                  <a:pos x="41" y="140"/>
                </a:cxn>
                <a:cxn ang="0">
                  <a:pos x="29" y="124"/>
                </a:cxn>
                <a:cxn ang="0">
                  <a:pos x="11" y="114"/>
                </a:cxn>
                <a:cxn ang="0">
                  <a:pos x="0" y="80"/>
                </a:cxn>
                <a:cxn ang="0">
                  <a:pos x="3" y="66"/>
                </a:cxn>
                <a:cxn ang="0">
                  <a:pos x="14" y="58"/>
                </a:cxn>
                <a:cxn ang="0">
                  <a:pos x="20" y="66"/>
                </a:cxn>
                <a:cxn ang="0">
                  <a:pos x="26" y="80"/>
                </a:cxn>
                <a:cxn ang="0">
                  <a:pos x="31" y="88"/>
                </a:cxn>
                <a:cxn ang="0">
                  <a:pos x="45" y="85"/>
                </a:cxn>
                <a:cxn ang="0">
                  <a:pos x="53" y="78"/>
                </a:cxn>
                <a:cxn ang="0">
                  <a:pos x="54" y="60"/>
                </a:cxn>
                <a:cxn ang="0">
                  <a:pos x="40" y="43"/>
                </a:cxn>
                <a:cxn ang="0">
                  <a:pos x="33" y="28"/>
                </a:cxn>
                <a:cxn ang="0">
                  <a:pos x="34" y="25"/>
                </a:cxn>
                <a:cxn ang="0">
                  <a:pos x="47" y="24"/>
                </a:cxn>
                <a:cxn ang="0">
                  <a:pos x="49" y="16"/>
                </a:cxn>
                <a:cxn ang="0">
                  <a:pos x="53" y="9"/>
                </a:cxn>
                <a:cxn ang="0">
                  <a:pos x="57" y="10"/>
                </a:cxn>
                <a:cxn ang="0">
                  <a:pos x="68" y="8"/>
                </a:cxn>
                <a:cxn ang="0">
                  <a:pos x="70" y="1"/>
                </a:cxn>
              </a:cxnLst>
              <a:rect l="0" t="0" r="r" b="b"/>
              <a:pathLst>
                <a:path w="136" h="203">
                  <a:moveTo>
                    <a:pt x="72" y="0"/>
                  </a:moveTo>
                  <a:lnTo>
                    <a:pt x="73" y="0"/>
                  </a:lnTo>
                  <a:lnTo>
                    <a:pt x="75" y="1"/>
                  </a:lnTo>
                  <a:lnTo>
                    <a:pt x="78" y="4"/>
                  </a:lnTo>
                  <a:lnTo>
                    <a:pt x="81" y="10"/>
                  </a:lnTo>
                  <a:lnTo>
                    <a:pt x="90" y="21"/>
                  </a:lnTo>
                  <a:lnTo>
                    <a:pt x="96" y="22"/>
                  </a:lnTo>
                  <a:lnTo>
                    <a:pt x="101" y="20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9" y="13"/>
                  </a:lnTo>
                  <a:lnTo>
                    <a:pt x="126" y="17"/>
                  </a:lnTo>
                  <a:lnTo>
                    <a:pt x="130" y="24"/>
                  </a:lnTo>
                  <a:lnTo>
                    <a:pt x="131" y="31"/>
                  </a:lnTo>
                  <a:lnTo>
                    <a:pt x="129" y="35"/>
                  </a:lnTo>
                  <a:lnTo>
                    <a:pt x="124" y="37"/>
                  </a:lnTo>
                  <a:lnTo>
                    <a:pt x="121" y="37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1" y="45"/>
                  </a:lnTo>
                  <a:lnTo>
                    <a:pt x="123" y="49"/>
                  </a:lnTo>
                  <a:lnTo>
                    <a:pt x="121" y="51"/>
                  </a:lnTo>
                  <a:lnTo>
                    <a:pt x="116" y="54"/>
                  </a:lnTo>
                  <a:lnTo>
                    <a:pt x="111" y="59"/>
                  </a:lnTo>
                  <a:lnTo>
                    <a:pt x="103" y="65"/>
                  </a:lnTo>
                  <a:lnTo>
                    <a:pt x="98" y="70"/>
                  </a:lnTo>
                  <a:lnTo>
                    <a:pt x="95" y="74"/>
                  </a:lnTo>
                  <a:lnTo>
                    <a:pt x="96" y="77"/>
                  </a:lnTo>
                  <a:lnTo>
                    <a:pt x="100" y="78"/>
                  </a:lnTo>
                  <a:lnTo>
                    <a:pt x="107" y="79"/>
                  </a:lnTo>
                  <a:lnTo>
                    <a:pt x="112" y="79"/>
                  </a:lnTo>
                  <a:lnTo>
                    <a:pt x="114" y="81"/>
                  </a:lnTo>
                  <a:lnTo>
                    <a:pt x="115" y="85"/>
                  </a:lnTo>
                  <a:lnTo>
                    <a:pt x="118" y="91"/>
                  </a:lnTo>
                  <a:lnTo>
                    <a:pt x="121" y="98"/>
                  </a:lnTo>
                  <a:lnTo>
                    <a:pt x="125" y="101"/>
                  </a:lnTo>
                  <a:lnTo>
                    <a:pt x="127" y="102"/>
                  </a:lnTo>
                  <a:lnTo>
                    <a:pt x="132" y="102"/>
                  </a:lnTo>
                  <a:lnTo>
                    <a:pt x="134" y="103"/>
                  </a:lnTo>
                  <a:lnTo>
                    <a:pt x="135" y="104"/>
                  </a:lnTo>
                  <a:lnTo>
                    <a:pt x="136" y="106"/>
                  </a:lnTo>
                  <a:lnTo>
                    <a:pt x="136" y="110"/>
                  </a:lnTo>
                  <a:lnTo>
                    <a:pt x="135" y="116"/>
                  </a:lnTo>
                  <a:lnTo>
                    <a:pt x="133" y="122"/>
                  </a:lnTo>
                  <a:lnTo>
                    <a:pt x="130" y="127"/>
                  </a:lnTo>
                  <a:lnTo>
                    <a:pt x="127" y="130"/>
                  </a:lnTo>
                  <a:lnTo>
                    <a:pt x="127" y="136"/>
                  </a:lnTo>
                  <a:lnTo>
                    <a:pt x="129" y="138"/>
                  </a:lnTo>
                  <a:lnTo>
                    <a:pt x="129" y="142"/>
                  </a:lnTo>
                  <a:lnTo>
                    <a:pt x="126" y="148"/>
                  </a:lnTo>
                  <a:lnTo>
                    <a:pt x="124" y="159"/>
                  </a:lnTo>
                  <a:lnTo>
                    <a:pt x="123" y="163"/>
                  </a:lnTo>
                  <a:lnTo>
                    <a:pt x="120" y="170"/>
                  </a:lnTo>
                  <a:lnTo>
                    <a:pt x="115" y="176"/>
                  </a:lnTo>
                  <a:lnTo>
                    <a:pt x="110" y="181"/>
                  </a:lnTo>
                  <a:lnTo>
                    <a:pt x="106" y="183"/>
                  </a:lnTo>
                  <a:lnTo>
                    <a:pt x="100" y="182"/>
                  </a:lnTo>
                  <a:lnTo>
                    <a:pt x="96" y="179"/>
                  </a:lnTo>
                  <a:lnTo>
                    <a:pt x="91" y="178"/>
                  </a:lnTo>
                  <a:lnTo>
                    <a:pt x="88" y="178"/>
                  </a:lnTo>
                  <a:lnTo>
                    <a:pt x="87" y="179"/>
                  </a:lnTo>
                  <a:lnTo>
                    <a:pt x="87" y="181"/>
                  </a:lnTo>
                  <a:lnTo>
                    <a:pt x="86" y="183"/>
                  </a:lnTo>
                  <a:lnTo>
                    <a:pt x="86" y="190"/>
                  </a:lnTo>
                  <a:lnTo>
                    <a:pt x="84" y="194"/>
                  </a:lnTo>
                  <a:lnTo>
                    <a:pt x="75" y="203"/>
                  </a:lnTo>
                  <a:lnTo>
                    <a:pt x="68" y="203"/>
                  </a:lnTo>
                  <a:lnTo>
                    <a:pt x="63" y="200"/>
                  </a:lnTo>
                  <a:lnTo>
                    <a:pt x="58" y="193"/>
                  </a:lnTo>
                  <a:lnTo>
                    <a:pt x="56" y="184"/>
                  </a:lnTo>
                  <a:lnTo>
                    <a:pt x="55" y="176"/>
                  </a:lnTo>
                  <a:lnTo>
                    <a:pt x="53" y="170"/>
                  </a:lnTo>
                  <a:lnTo>
                    <a:pt x="51" y="162"/>
                  </a:lnTo>
                  <a:lnTo>
                    <a:pt x="46" y="152"/>
                  </a:lnTo>
                  <a:lnTo>
                    <a:pt x="41" y="140"/>
                  </a:lnTo>
                  <a:lnTo>
                    <a:pt x="35" y="130"/>
                  </a:lnTo>
                  <a:lnTo>
                    <a:pt x="29" y="124"/>
                  </a:lnTo>
                  <a:lnTo>
                    <a:pt x="18" y="118"/>
                  </a:lnTo>
                  <a:lnTo>
                    <a:pt x="11" y="114"/>
                  </a:lnTo>
                  <a:lnTo>
                    <a:pt x="7" y="103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3" y="66"/>
                  </a:lnTo>
                  <a:lnTo>
                    <a:pt x="7" y="60"/>
                  </a:lnTo>
                  <a:lnTo>
                    <a:pt x="14" y="58"/>
                  </a:lnTo>
                  <a:lnTo>
                    <a:pt x="17" y="60"/>
                  </a:lnTo>
                  <a:lnTo>
                    <a:pt x="20" y="66"/>
                  </a:lnTo>
                  <a:lnTo>
                    <a:pt x="22" y="72"/>
                  </a:lnTo>
                  <a:lnTo>
                    <a:pt x="26" y="80"/>
                  </a:lnTo>
                  <a:lnTo>
                    <a:pt x="28" y="85"/>
                  </a:lnTo>
                  <a:lnTo>
                    <a:pt x="31" y="88"/>
                  </a:lnTo>
                  <a:lnTo>
                    <a:pt x="38" y="88"/>
                  </a:lnTo>
                  <a:lnTo>
                    <a:pt x="45" y="85"/>
                  </a:lnTo>
                  <a:lnTo>
                    <a:pt x="51" y="83"/>
                  </a:lnTo>
                  <a:lnTo>
                    <a:pt x="53" y="78"/>
                  </a:lnTo>
                  <a:lnTo>
                    <a:pt x="54" y="69"/>
                  </a:lnTo>
                  <a:lnTo>
                    <a:pt x="54" y="60"/>
                  </a:lnTo>
                  <a:lnTo>
                    <a:pt x="51" y="54"/>
                  </a:lnTo>
                  <a:lnTo>
                    <a:pt x="40" y="43"/>
                  </a:lnTo>
                  <a:lnTo>
                    <a:pt x="35" y="35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7" y="24"/>
                  </a:lnTo>
                  <a:lnTo>
                    <a:pt x="47" y="24"/>
                  </a:lnTo>
                  <a:lnTo>
                    <a:pt x="49" y="23"/>
                  </a:lnTo>
                  <a:lnTo>
                    <a:pt x="49" y="16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5" y="9"/>
                  </a:lnTo>
                  <a:lnTo>
                    <a:pt x="57" y="10"/>
                  </a:lnTo>
                  <a:lnTo>
                    <a:pt x="66" y="10"/>
                  </a:lnTo>
                  <a:lnTo>
                    <a:pt x="68" y="8"/>
                  </a:lnTo>
                  <a:lnTo>
                    <a:pt x="70" y="3"/>
                  </a:lnTo>
                  <a:lnTo>
                    <a:pt x="70" y="1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13" name="Freeform 70">
              <a:extLst>
                <a:ext uri="{FF2B5EF4-FFF2-40B4-BE49-F238E27FC236}">
                  <a16:creationId xmlns:a16="http://schemas.microsoft.com/office/drawing/2014/main" id="{9A30484D-7A9D-B14B-B84D-A78BF7788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854" y="2432287"/>
              <a:ext cx="20570" cy="274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1" y="10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11" y="15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9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6">
                  <a:moveTo>
                    <a:pt x="2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14" name="Freeform 71">
              <a:extLst>
                <a:ext uri="{FF2B5EF4-FFF2-40B4-BE49-F238E27FC236}">
                  <a16:creationId xmlns:a16="http://schemas.microsoft.com/office/drawing/2014/main" id="{082F60EF-5E0D-BA58-E308-AB5EBBC54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571" y="2303721"/>
              <a:ext cx="47998" cy="342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5" y="0"/>
                </a:cxn>
                <a:cxn ang="0">
                  <a:pos x="28" y="5"/>
                </a:cxn>
                <a:cxn ang="0">
                  <a:pos x="24" y="9"/>
                </a:cxn>
                <a:cxn ang="0">
                  <a:pos x="20" y="13"/>
                </a:cxn>
                <a:cxn ang="0">
                  <a:pos x="13" y="18"/>
                </a:cxn>
                <a:cxn ang="0">
                  <a:pos x="8" y="20"/>
                </a:cxn>
                <a:cxn ang="0">
                  <a:pos x="3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7" y="5"/>
                </a:cxn>
                <a:cxn ang="0">
                  <a:pos x="12" y="4"/>
                </a:cxn>
                <a:cxn ang="0">
                  <a:pos x="18" y="1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25" y="0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3" y="18"/>
                  </a:lnTo>
                  <a:lnTo>
                    <a:pt x="8" y="20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5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15" name="Freeform 72">
              <a:extLst>
                <a:ext uri="{FF2B5EF4-FFF2-40B4-BE49-F238E27FC236}">
                  <a16:creationId xmlns:a16="http://schemas.microsoft.com/office/drawing/2014/main" id="{8E7DC0AC-9C6F-0797-D515-D8A56E07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391" y="2848836"/>
              <a:ext cx="42855" cy="342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3" y="0"/>
                </a:cxn>
                <a:cxn ang="0">
                  <a:pos x="24" y="1"/>
                </a:cxn>
                <a:cxn ang="0">
                  <a:pos x="25" y="4"/>
                </a:cxn>
                <a:cxn ang="0">
                  <a:pos x="25" y="6"/>
                </a:cxn>
                <a:cxn ang="0">
                  <a:pos x="23" y="10"/>
                </a:cxn>
                <a:cxn ang="0">
                  <a:pos x="18" y="12"/>
                </a:cxn>
                <a:cxn ang="0">
                  <a:pos x="17" y="13"/>
                </a:cxn>
                <a:cxn ang="0">
                  <a:pos x="15" y="18"/>
                </a:cxn>
                <a:cxn ang="0">
                  <a:pos x="13" y="20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4" y="18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13" y="5"/>
                </a:cxn>
                <a:cxn ang="0">
                  <a:pos x="22" y="0"/>
                </a:cxn>
              </a:cxnLst>
              <a:rect l="0" t="0" r="r" b="b"/>
              <a:pathLst>
                <a:path w="25" h="20">
                  <a:moveTo>
                    <a:pt x="22" y="0"/>
                  </a:moveTo>
                  <a:lnTo>
                    <a:pt x="23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3" y="10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8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13" y="5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20" name="Freeform 73">
              <a:extLst>
                <a:ext uri="{FF2B5EF4-FFF2-40B4-BE49-F238E27FC236}">
                  <a16:creationId xmlns:a16="http://schemas.microsoft.com/office/drawing/2014/main" id="{A04E34B2-D54E-33A4-BDA7-0CA5319DF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72" y="2845407"/>
              <a:ext cx="25713" cy="257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5" y="4"/>
                </a:cxn>
                <a:cxn ang="0">
                  <a:pos x="15" y="7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7" y="15"/>
                </a:cxn>
                <a:cxn ang="0">
                  <a:pos x="4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10" y="0"/>
                </a:cxn>
              </a:cxnLst>
              <a:rect l="0" t="0" r="r" b="b"/>
              <a:pathLst>
                <a:path w="15" h="15">
                  <a:moveTo>
                    <a:pt x="10" y="0"/>
                  </a:moveTo>
                  <a:lnTo>
                    <a:pt x="13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21" name="Freeform 74">
              <a:extLst>
                <a:ext uri="{FF2B5EF4-FFF2-40B4-BE49-F238E27FC236}">
                  <a16:creationId xmlns:a16="http://schemas.microsoft.com/office/drawing/2014/main" id="{C3C734D7-2FE8-862D-5C59-27162D718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406" y="2841979"/>
              <a:ext cx="27427" cy="137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5" y="8"/>
                </a:cxn>
                <a:cxn ang="0">
                  <a:pos x="9" y="8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6" h="8">
                  <a:moveTo>
                    <a:pt x="6" y="0"/>
                  </a:moveTo>
                  <a:lnTo>
                    <a:pt x="8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9" y="8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22" name="Freeform 75">
              <a:extLst>
                <a:ext uri="{FF2B5EF4-FFF2-40B4-BE49-F238E27FC236}">
                  <a16:creationId xmlns:a16="http://schemas.microsoft.com/office/drawing/2014/main" id="{CFE72106-A89A-405D-D471-576230F62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809" y="4952155"/>
              <a:ext cx="101138" cy="4628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3" y="0"/>
                </a:cxn>
                <a:cxn ang="0">
                  <a:pos x="38" y="2"/>
                </a:cxn>
                <a:cxn ang="0">
                  <a:pos x="43" y="5"/>
                </a:cxn>
                <a:cxn ang="0">
                  <a:pos x="54" y="16"/>
                </a:cxn>
                <a:cxn ang="0">
                  <a:pos x="56" y="21"/>
                </a:cxn>
                <a:cxn ang="0">
                  <a:pos x="59" y="25"/>
                </a:cxn>
                <a:cxn ang="0">
                  <a:pos x="56" y="27"/>
                </a:cxn>
                <a:cxn ang="0">
                  <a:pos x="41" y="27"/>
                </a:cxn>
                <a:cxn ang="0">
                  <a:pos x="29" y="26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3" y="7"/>
                </a:cxn>
                <a:cxn ang="0">
                  <a:pos x="9" y="4"/>
                </a:cxn>
                <a:cxn ang="0">
                  <a:pos x="17" y="1"/>
                </a:cxn>
                <a:cxn ang="0">
                  <a:pos x="26" y="0"/>
                </a:cxn>
              </a:cxnLst>
              <a:rect l="0" t="0" r="r" b="b"/>
              <a:pathLst>
                <a:path w="59" h="27">
                  <a:moveTo>
                    <a:pt x="26" y="0"/>
                  </a:moveTo>
                  <a:lnTo>
                    <a:pt x="33" y="0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54" y="16"/>
                  </a:lnTo>
                  <a:lnTo>
                    <a:pt x="56" y="21"/>
                  </a:lnTo>
                  <a:lnTo>
                    <a:pt x="59" y="25"/>
                  </a:lnTo>
                  <a:lnTo>
                    <a:pt x="56" y="27"/>
                  </a:lnTo>
                  <a:lnTo>
                    <a:pt x="41" y="27"/>
                  </a:lnTo>
                  <a:lnTo>
                    <a:pt x="29" y="26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3" y="7"/>
                  </a:lnTo>
                  <a:lnTo>
                    <a:pt x="9" y="4"/>
                  </a:lnTo>
                  <a:lnTo>
                    <a:pt x="17" y="1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23" name="Freeform 76">
              <a:extLst>
                <a:ext uri="{FF2B5EF4-FFF2-40B4-BE49-F238E27FC236}">
                  <a16:creationId xmlns:a16="http://schemas.microsoft.com/office/drawing/2014/main" id="{D18D8D64-FDB4-BC4A-BE08-77DB71991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799" y="5065292"/>
              <a:ext cx="32570" cy="2399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19" y="5"/>
                </a:cxn>
                <a:cxn ang="0">
                  <a:pos x="19" y="10"/>
                </a:cxn>
                <a:cxn ang="0">
                  <a:pos x="18" y="13"/>
                </a:cxn>
                <a:cxn ang="0">
                  <a:pos x="17" y="14"/>
                </a:cxn>
                <a:cxn ang="0">
                  <a:pos x="3" y="14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7" y="2"/>
                </a:cxn>
                <a:cxn ang="0">
                  <a:pos x="10" y="0"/>
                </a:cxn>
              </a:cxnLst>
              <a:rect l="0" t="0" r="r" b="b"/>
              <a:pathLst>
                <a:path w="19" h="14">
                  <a:moveTo>
                    <a:pt x="10" y="0"/>
                  </a:moveTo>
                  <a:lnTo>
                    <a:pt x="16" y="0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24" name="Freeform 77">
              <a:extLst>
                <a:ext uri="{FF2B5EF4-FFF2-40B4-BE49-F238E27FC236}">
                  <a16:creationId xmlns:a16="http://schemas.microsoft.com/office/drawing/2014/main" id="{E564EBDF-118D-CA58-65DD-37353DF4F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9852" y="2125445"/>
              <a:ext cx="102852" cy="13199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0" y="2"/>
                </a:cxn>
                <a:cxn ang="0">
                  <a:pos x="44" y="9"/>
                </a:cxn>
                <a:cxn ang="0">
                  <a:pos x="48" y="18"/>
                </a:cxn>
                <a:cxn ang="0">
                  <a:pos x="51" y="29"/>
                </a:cxn>
                <a:cxn ang="0">
                  <a:pos x="55" y="41"/>
                </a:cxn>
                <a:cxn ang="0">
                  <a:pos x="58" y="52"/>
                </a:cxn>
                <a:cxn ang="0">
                  <a:pos x="60" y="61"/>
                </a:cxn>
                <a:cxn ang="0">
                  <a:pos x="60" y="68"/>
                </a:cxn>
                <a:cxn ang="0">
                  <a:pos x="59" y="71"/>
                </a:cxn>
                <a:cxn ang="0">
                  <a:pos x="47" y="76"/>
                </a:cxn>
                <a:cxn ang="0">
                  <a:pos x="38" y="77"/>
                </a:cxn>
                <a:cxn ang="0">
                  <a:pos x="30" y="74"/>
                </a:cxn>
                <a:cxn ang="0">
                  <a:pos x="12" y="55"/>
                </a:cxn>
                <a:cxn ang="0">
                  <a:pos x="5" y="47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2" y="33"/>
                </a:cxn>
                <a:cxn ang="0">
                  <a:pos x="5" y="27"/>
                </a:cxn>
                <a:cxn ang="0">
                  <a:pos x="10" y="21"/>
                </a:cxn>
                <a:cxn ang="0">
                  <a:pos x="14" y="16"/>
                </a:cxn>
                <a:cxn ang="0">
                  <a:pos x="18" y="10"/>
                </a:cxn>
                <a:cxn ang="0">
                  <a:pos x="31" y="1"/>
                </a:cxn>
                <a:cxn ang="0">
                  <a:pos x="38" y="0"/>
                </a:cxn>
              </a:cxnLst>
              <a:rect l="0" t="0" r="r" b="b"/>
              <a:pathLst>
                <a:path w="60" h="77">
                  <a:moveTo>
                    <a:pt x="38" y="0"/>
                  </a:moveTo>
                  <a:lnTo>
                    <a:pt x="40" y="2"/>
                  </a:lnTo>
                  <a:lnTo>
                    <a:pt x="44" y="9"/>
                  </a:lnTo>
                  <a:lnTo>
                    <a:pt x="48" y="18"/>
                  </a:lnTo>
                  <a:lnTo>
                    <a:pt x="51" y="29"/>
                  </a:lnTo>
                  <a:lnTo>
                    <a:pt x="55" y="41"/>
                  </a:lnTo>
                  <a:lnTo>
                    <a:pt x="58" y="52"/>
                  </a:lnTo>
                  <a:lnTo>
                    <a:pt x="60" y="61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47" y="76"/>
                  </a:lnTo>
                  <a:lnTo>
                    <a:pt x="38" y="77"/>
                  </a:lnTo>
                  <a:lnTo>
                    <a:pt x="30" y="74"/>
                  </a:lnTo>
                  <a:lnTo>
                    <a:pt x="12" y="55"/>
                  </a:lnTo>
                  <a:lnTo>
                    <a:pt x="5" y="47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5" y="27"/>
                  </a:lnTo>
                  <a:lnTo>
                    <a:pt x="10" y="21"/>
                  </a:lnTo>
                  <a:lnTo>
                    <a:pt x="14" y="16"/>
                  </a:lnTo>
                  <a:lnTo>
                    <a:pt x="18" y="10"/>
                  </a:lnTo>
                  <a:lnTo>
                    <a:pt x="31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25" name="Freeform 78">
              <a:extLst>
                <a:ext uri="{FF2B5EF4-FFF2-40B4-BE49-F238E27FC236}">
                  <a16:creationId xmlns:a16="http://schemas.microsoft.com/office/drawing/2014/main" id="{F07E1365-E096-DA9D-7E7A-C2A61CFE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565" y="1938598"/>
              <a:ext cx="555400" cy="342839"/>
            </a:xfrm>
            <a:custGeom>
              <a:avLst/>
              <a:gdLst/>
              <a:ahLst/>
              <a:cxnLst>
                <a:cxn ang="0">
                  <a:pos x="42" y="9"/>
                </a:cxn>
                <a:cxn ang="0">
                  <a:pos x="55" y="15"/>
                </a:cxn>
                <a:cxn ang="0">
                  <a:pos x="62" y="28"/>
                </a:cxn>
                <a:cxn ang="0">
                  <a:pos x="93" y="32"/>
                </a:cxn>
                <a:cxn ang="0">
                  <a:pos x="102" y="37"/>
                </a:cxn>
                <a:cxn ang="0">
                  <a:pos x="107" y="45"/>
                </a:cxn>
                <a:cxn ang="0">
                  <a:pos x="109" y="53"/>
                </a:cxn>
                <a:cxn ang="0">
                  <a:pos x="128" y="62"/>
                </a:cxn>
                <a:cxn ang="0">
                  <a:pos x="120" y="68"/>
                </a:cxn>
                <a:cxn ang="0">
                  <a:pos x="108" y="77"/>
                </a:cxn>
                <a:cxn ang="0">
                  <a:pos x="105" y="85"/>
                </a:cxn>
                <a:cxn ang="0">
                  <a:pos x="121" y="93"/>
                </a:cxn>
                <a:cxn ang="0">
                  <a:pos x="132" y="111"/>
                </a:cxn>
                <a:cxn ang="0">
                  <a:pos x="144" y="111"/>
                </a:cxn>
                <a:cxn ang="0">
                  <a:pos x="150" y="113"/>
                </a:cxn>
                <a:cxn ang="0">
                  <a:pos x="165" y="118"/>
                </a:cxn>
                <a:cxn ang="0">
                  <a:pos x="179" y="117"/>
                </a:cxn>
                <a:cxn ang="0">
                  <a:pos x="201" y="118"/>
                </a:cxn>
                <a:cxn ang="0">
                  <a:pos x="231" y="94"/>
                </a:cxn>
                <a:cxn ang="0">
                  <a:pos x="237" y="96"/>
                </a:cxn>
                <a:cxn ang="0">
                  <a:pos x="249" y="97"/>
                </a:cxn>
                <a:cxn ang="0">
                  <a:pos x="257" y="93"/>
                </a:cxn>
                <a:cxn ang="0">
                  <a:pos x="282" y="95"/>
                </a:cxn>
                <a:cxn ang="0">
                  <a:pos x="296" y="101"/>
                </a:cxn>
                <a:cxn ang="0">
                  <a:pos x="307" y="107"/>
                </a:cxn>
                <a:cxn ang="0">
                  <a:pos x="315" y="111"/>
                </a:cxn>
                <a:cxn ang="0">
                  <a:pos x="319" y="120"/>
                </a:cxn>
                <a:cxn ang="0">
                  <a:pos x="309" y="141"/>
                </a:cxn>
                <a:cxn ang="0">
                  <a:pos x="322" y="150"/>
                </a:cxn>
                <a:cxn ang="0">
                  <a:pos x="321" y="155"/>
                </a:cxn>
                <a:cxn ang="0">
                  <a:pos x="314" y="163"/>
                </a:cxn>
                <a:cxn ang="0">
                  <a:pos x="311" y="176"/>
                </a:cxn>
                <a:cxn ang="0">
                  <a:pos x="282" y="188"/>
                </a:cxn>
                <a:cxn ang="0">
                  <a:pos x="257" y="179"/>
                </a:cxn>
                <a:cxn ang="0">
                  <a:pos x="254" y="170"/>
                </a:cxn>
                <a:cxn ang="0">
                  <a:pos x="240" y="184"/>
                </a:cxn>
                <a:cxn ang="0">
                  <a:pos x="216" y="195"/>
                </a:cxn>
                <a:cxn ang="0">
                  <a:pos x="185" y="196"/>
                </a:cxn>
                <a:cxn ang="0">
                  <a:pos x="178" y="200"/>
                </a:cxn>
                <a:cxn ang="0">
                  <a:pos x="146" y="189"/>
                </a:cxn>
                <a:cxn ang="0">
                  <a:pos x="147" y="173"/>
                </a:cxn>
                <a:cxn ang="0">
                  <a:pos x="137" y="183"/>
                </a:cxn>
                <a:cxn ang="0">
                  <a:pos x="128" y="192"/>
                </a:cxn>
                <a:cxn ang="0">
                  <a:pos x="109" y="189"/>
                </a:cxn>
                <a:cxn ang="0">
                  <a:pos x="90" y="183"/>
                </a:cxn>
                <a:cxn ang="0">
                  <a:pos x="78" y="161"/>
                </a:cxn>
                <a:cxn ang="0">
                  <a:pos x="75" y="131"/>
                </a:cxn>
                <a:cxn ang="0">
                  <a:pos x="77" y="90"/>
                </a:cxn>
                <a:cxn ang="0">
                  <a:pos x="61" y="57"/>
                </a:cxn>
                <a:cxn ang="0">
                  <a:pos x="33" y="61"/>
                </a:cxn>
                <a:cxn ang="0">
                  <a:pos x="13" y="42"/>
                </a:cxn>
                <a:cxn ang="0">
                  <a:pos x="18" y="37"/>
                </a:cxn>
                <a:cxn ang="0">
                  <a:pos x="6" y="26"/>
                </a:cxn>
                <a:cxn ang="0">
                  <a:pos x="4" y="2"/>
                </a:cxn>
              </a:cxnLst>
              <a:rect l="0" t="0" r="r" b="b"/>
              <a:pathLst>
                <a:path w="324" h="200">
                  <a:moveTo>
                    <a:pt x="9" y="0"/>
                  </a:moveTo>
                  <a:lnTo>
                    <a:pt x="22" y="0"/>
                  </a:lnTo>
                  <a:lnTo>
                    <a:pt x="29" y="3"/>
                  </a:lnTo>
                  <a:lnTo>
                    <a:pt x="42" y="9"/>
                  </a:lnTo>
                  <a:lnTo>
                    <a:pt x="47" y="10"/>
                  </a:lnTo>
                  <a:lnTo>
                    <a:pt x="51" y="11"/>
                  </a:lnTo>
                  <a:lnTo>
                    <a:pt x="53" y="13"/>
                  </a:lnTo>
                  <a:lnTo>
                    <a:pt x="55" y="15"/>
                  </a:lnTo>
                  <a:lnTo>
                    <a:pt x="57" y="18"/>
                  </a:lnTo>
                  <a:lnTo>
                    <a:pt x="59" y="20"/>
                  </a:lnTo>
                  <a:lnTo>
                    <a:pt x="62" y="25"/>
                  </a:lnTo>
                  <a:lnTo>
                    <a:pt x="62" y="28"/>
                  </a:lnTo>
                  <a:lnTo>
                    <a:pt x="64" y="32"/>
                  </a:lnTo>
                  <a:lnTo>
                    <a:pt x="68" y="34"/>
                  </a:lnTo>
                  <a:lnTo>
                    <a:pt x="88" y="34"/>
                  </a:lnTo>
                  <a:lnTo>
                    <a:pt x="93" y="32"/>
                  </a:lnTo>
                  <a:lnTo>
                    <a:pt x="96" y="32"/>
                  </a:lnTo>
                  <a:lnTo>
                    <a:pt x="97" y="33"/>
                  </a:lnTo>
                  <a:lnTo>
                    <a:pt x="100" y="34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5" y="41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7" y="51"/>
                  </a:lnTo>
                  <a:lnTo>
                    <a:pt x="109" y="53"/>
                  </a:lnTo>
                  <a:lnTo>
                    <a:pt x="115" y="56"/>
                  </a:lnTo>
                  <a:lnTo>
                    <a:pt x="122" y="59"/>
                  </a:lnTo>
                  <a:lnTo>
                    <a:pt x="125" y="61"/>
                  </a:lnTo>
                  <a:lnTo>
                    <a:pt x="128" y="62"/>
                  </a:lnTo>
                  <a:lnTo>
                    <a:pt x="133" y="66"/>
                  </a:lnTo>
                  <a:lnTo>
                    <a:pt x="132" y="67"/>
                  </a:lnTo>
                  <a:lnTo>
                    <a:pt x="127" y="68"/>
                  </a:lnTo>
                  <a:lnTo>
                    <a:pt x="120" y="68"/>
                  </a:lnTo>
                  <a:lnTo>
                    <a:pt x="112" y="70"/>
                  </a:lnTo>
                  <a:lnTo>
                    <a:pt x="107" y="72"/>
                  </a:lnTo>
                  <a:lnTo>
                    <a:pt x="104" y="74"/>
                  </a:lnTo>
                  <a:lnTo>
                    <a:pt x="108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3"/>
                  </a:lnTo>
                  <a:lnTo>
                    <a:pt x="105" y="85"/>
                  </a:lnTo>
                  <a:lnTo>
                    <a:pt x="105" y="89"/>
                  </a:lnTo>
                  <a:lnTo>
                    <a:pt x="108" y="91"/>
                  </a:lnTo>
                  <a:lnTo>
                    <a:pt x="113" y="91"/>
                  </a:lnTo>
                  <a:lnTo>
                    <a:pt x="121" y="93"/>
                  </a:lnTo>
                  <a:lnTo>
                    <a:pt x="127" y="94"/>
                  </a:lnTo>
                  <a:lnTo>
                    <a:pt x="131" y="97"/>
                  </a:lnTo>
                  <a:lnTo>
                    <a:pt x="132" y="100"/>
                  </a:lnTo>
                  <a:lnTo>
                    <a:pt x="132" y="111"/>
                  </a:lnTo>
                  <a:lnTo>
                    <a:pt x="133" y="116"/>
                  </a:lnTo>
                  <a:lnTo>
                    <a:pt x="135" y="117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6" y="110"/>
                  </a:lnTo>
                  <a:lnTo>
                    <a:pt x="148" y="110"/>
                  </a:lnTo>
                  <a:lnTo>
                    <a:pt x="149" y="111"/>
                  </a:lnTo>
                  <a:lnTo>
                    <a:pt x="150" y="113"/>
                  </a:lnTo>
                  <a:lnTo>
                    <a:pt x="155" y="118"/>
                  </a:lnTo>
                  <a:lnTo>
                    <a:pt x="157" y="119"/>
                  </a:lnTo>
                  <a:lnTo>
                    <a:pt x="160" y="119"/>
                  </a:lnTo>
                  <a:lnTo>
                    <a:pt x="165" y="118"/>
                  </a:lnTo>
                  <a:lnTo>
                    <a:pt x="168" y="117"/>
                  </a:lnTo>
                  <a:lnTo>
                    <a:pt x="171" y="115"/>
                  </a:lnTo>
                  <a:lnTo>
                    <a:pt x="176" y="115"/>
                  </a:lnTo>
                  <a:lnTo>
                    <a:pt x="179" y="117"/>
                  </a:lnTo>
                  <a:lnTo>
                    <a:pt x="184" y="121"/>
                  </a:lnTo>
                  <a:lnTo>
                    <a:pt x="190" y="124"/>
                  </a:lnTo>
                  <a:lnTo>
                    <a:pt x="195" y="123"/>
                  </a:lnTo>
                  <a:lnTo>
                    <a:pt x="201" y="118"/>
                  </a:lnTo>
                  <a:lnTo>
                    <a:pt x="209" y="111"/>
                  </a:lnTo>
                  <a:lnTo>
                    <a:pt x="217" y="102"/>
                  </a:lnTo>
                  <a:lnTo>
                    <a:pt x="226" y="97"/>
                  </a:lnTo>
                  <a:lnTo>
                    <a:pt x="231" y="94"/>
                  </a:lnTo>
                  <a:lnTo>
                    <a:pt x="234" y="94"/>
                  </a:lnTo>
                  <a:lnTo>
                    <a:pt x="235" y="95"/>
                  </a:lnTo>
                  <a:lnTo>
                    <a:pt x="236" y="95"/>
                  </a:lnTo>
                  <a:lnTo>
                    <a:pt x="237" y="96"/>
                  </a:lnTo>
                  <a:lnTo>
                    <a:pt x="237" y="97"/>
                  </a:lnTo>
                  <a:lnTo>
                    <a:pt x="238" y="98"/>
                  </a:lnTo>
                  <a:lnTo>
                    <a:pt x="245" y="98"/>
                  </a:lnTo>
                  <a:lnTo>
                    <a:pt x="249" y="97"/>
                  </a:lnTo>
                  <a:lnTo>
                    <a:pt x="253" y="95"/>
                  </a:lnTo>
                  <a:lnTo>
                    <a:pt x="254" y="94"/>
                  </a:lnTo>
                  <a:lnTo>
                    <a:pt x="255" y="94"/>
                  </a:lnTo>
                  <a:lnTo>
                    <a:pt x="257" y="93"/>
                  </a:lnTo>
                  <a:lnTo>
                    <a:pt x="270" y="93"/>
                  </a:lnTo>
                  <a:lnTo>
                    <a:pt x="276" y="94"/>
                  </a:lnTo>
                  <a:lnTo>
                    <a:pt x="281" y="94"/>
                  </a:lnTo>
                  <a:lnTo>
                    <a:pt x="282" y="95"/>
                  </a:lnTo>
                  <a:lnTo>
                    <a:pt x="282" y="98"/>
                  </a:lnTo>
                  <a:lnTo>
                    <a:pt x="283" y="100"/>
                  </a:lnTo>
                  <a:lnTo>
                    <a:pt x="284" y="101"/>
                  </a:lnTo>
                  <a:lnTo>
                    <a:pt x="296" y="101"/>
                  </a:lnTo>
                  <a:lnTo>
                    <a:pt x="304" y="102"/>
                  </a:lnTo>
                  <a:lnTo>
                    <a:pt x="305" y="104"/>
                  </a:lnTo>
                  <a:lnTo>
                    <a:pt x="306" y="106"/>
                  </a:lnTo>
                  <a:lnTo>
                    <a:pt x="307" y="107"/>
                  </a:lnTo>
                  <a:lnTo>
                    <a:pt x="308" y="109"/>
                  </a:lnTo>
                  <a:lnTo>
                    <a:pt x="309" y="110"/>
                  </a:lnTo>
                  <a:lnTo>
                    <a:pt x="311" y="111"/>
                  </a:lnTo>
                  <a:lnTo>
                    <a:pt x="315" y="111"/>
                  </a:lnTo>
                  <a:lnTo>
                    <a:pt x="318" y="112"/>
                  </a:lnTo>
                  <a:lnTo>
                    <a:pt x="319" y="115"/>
                  </a:lnTo>
                  <a:lnTo>
                    <a:pt x="320" y="116"/>
                  </a:lnTo>
                  <a:lnTo>
                    <a:pt x="319" y="120"/>
                  </a:lnTo>
                  <a:lnTo>
                    <a:pt x="315" y="133"/>
                  </a:lnTo>
                  <a:lnTo>
                    <a:pt x="311" y="138"/>
                  </a:lnTo>
                  <a:lnTo>
                    <a:pt x="310" y="140"/>
                  </a:lnTo>
                  <a:lnTo>
                    <a:pt x="309" y="141"/>
                  </a:lnTo>
                  <a:lnTo>
                    <a:pt x="308" y="143"/>
                  </a:lnTo>
                  <a:lnTo>
                    <a:pt x="310" y="145"/>
                  </a:lnTo>
                  <a:lnTo>
                    <a:pt x="312" y="146"/>
                  </a:lnTo>
                  <a:lnTo>
                    <a:pt x="322" y="150"/>
                  </a:lnTo>
                  <a:lnTo>
                    <a:pt x="324" y="152"/>
                  </a:lnTo>
                  <a:lnTo>
                    <a:pt x="324" y="154"/>
                  </a:lnTo>
                  <a:lnTo>
                    <a:pt x="323" y="155"/>
                  </a:lnTo>
                  <a:lnTo>
                    <a:pt x="321" y="155"/>
                  </a:lnTo>
                  <a:lnTo>
                    <a:pt x="318" y="156"/>
                  </a:lnTo>
                  <a:lnTo>
                    <a:pt x="316" y="157"/>
                  </a:lnTo>
                  <a:lnTo>
                    <a:pt x="315" y="159"/>
                  </a:lnTo>
                  <a:lnTo>
                    <a:pt x="314" y="163"/>
                  </a:lnTo>
                  <a:lnTo>
                    <a:pt x="312" y="167"/>
                  </a:lnTo>
                  <a:lnTo>
                    <a:pt x="312" y="170"/>
                  </a:lnTo>
                  <a:lnTo>
                    <a:pt x="311" y="174"/>
                  </a:lnTo>
                  <a:lnTo>
                    <a:pt x="311" y="176"/>
                  </a:lnTo>
                  <a:lnTo>
                    <a:pt x="309" y="180"/>
                  </a:lnTo>
                  <a:lnTo>
                    <a:pt x="308" y="181"/>
                  </a:lnTo>
                  <a:lnTo>
                    <a:pt x="305" y="181"/>
                  </a:lnTo>
                  <a:lnTo>
                    <a:pt x="282" y="188"/>
                  </a:lnTo>
                  <a:lnTo>
                    <a:pt x="263" y="188"/>
                  </a:lnTo>
                  <a:lnTo>
                    <a:pt x="259" y="185"/>
                  </a:lnTo>
                  <a:lnTo>
                    <a:pt x="258" y="183"/>
                  </a:lnTo>
                  <a:lnTo>
                    <a:pt x="257" y="179"/>
                  </a:lnTo>
                  <a:lnTo>
                    <a:pt x="257" y="177"/>
                  </a:lnTo>
                  <a:lnTo>
                    <a:pt x="255" y="175"/>
                  </a:lnTo>
                  <a:lnTo>
                    <a:pt x="255" y="173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0" y="173"/>
                  </a:lnTo>
                  <a:lnTo>
                    <a:pt x="246" y="178"/>
                  </a:lnTo>
                  <a:lnTo>
                    <a:pt x="240" y="184"/>
                  </a:lnTo>
                  <a:lnTo>
                    <a:pt x="236" y="189"/>
                  </a:lnTo>
                  <a:lnTo>
                    <a:pt x="231" y="191"/>
                  </a:lnTo>
                  <a:lnTo>
                    <a:pt x="225" y="192"/>
                  </a:lnTo>
                  <a:lnTo>
                    <a:pt x="216" y="195"/>
                  </a:lnTo>
                  <a:lnTo>
                    <a:pt x="206" y="197"/>
                  </a:lnTo>
                  <a:lnTo>
                    <a:pt x="196" y="197"/>
                  </a:lnTo>
                  <a:lnTo>
                    <a:pt x="190" y="193"/>
                  </a:lnTo>
                  <a:lnTo>
                    <a:pt x="185" y="196"/>
                  </a:lnTo>
                  <a:lnTo>
                    <a:pt x="182" y="198"/>
                  </a:lnTo>
                  <a:lnTo>
                    <a:pt x="181" y="199"/>
                  </a:lnTo>
                  <a:lnTo>
                    <a:pt x="179" y="199"/>
                  </a:lnTo>
                  <a:lnTo>
                    <a:pt x="178" y="200"/>
                  </a:lnTo>
                  <a:lnTo>
                    <a:pt x="154" y="200"/>
                  </a:lnTo>
                  <a:lnTo>
                    <a:pt x="148" y="198"/>
                  </a:lnTo>
                  <a:lnTo>
                    <a:pt x="146" y="195"/>
                  </a:lnTo>
                  <a:lnTo>
                    <a:pt x="146" y="189"/>
                  </a:lnTo>
                  <a:lnTo>
                    <a:pt x="148" y="183"/>
                  </a:lnTo>
                  <a:lnTo>
                    <a:pt x="149" y="177"/>
                  </a:lnTo>
                  <a:lnTo>
                    <a:pt x="149" y="174"/>
                  </a:lnTo>
                  <a:lnTo>
                    <a:pt x="147" y="173"/>
                  </a:lnTo>
                  <a:lnTo>
                    <a:pt x="145" y="174"/>
                  </a:lnTo>
                  <a:lnTo>
                    <a:pt x="140" y="178"/>
                  </a:lnTo>
                  <a:lnTo>
                    <a:pt x="139" y="180"/>
                  </a:lnTo>
                  <a:lnTo>
                    <a:pt x="137" y="183"/>
                  </a:lnTo>
                  <a:lnTo>
                    <a:pt x="136" y="185"/>
                  </a:lnTo>
                  <a:lnTo>
                    <a:pt x="134" y="188"/>
                  </a:lnTo>
                  <a:lnTo>
                    <a:pt x="132" y="190"/>
                  </a:lnTo>
                  <a:lnTo>
                    <a:pt x="128" y="192"/>
                  </a:lnTo>
                  <a:lnTo>
                    <a:pt x="126" y="195"/>
                  </a:lnTo>
                  <a:lnTo>
                    <a:pt x="124" y="195"/>
                  </a:lnTo>
                  <a:lnTo>
                    <a:pt x="115" y="192"/>
                  </a:lnTo>
                  <a:lnTo>
                    <a:pt x="109" y="189"/>
                  </a:lnTo>
                  <a:lnTo>
                    <a:pt x="104" y="183"/>
                  </a:lnTo>
                  <a:lnTo>
                    <a:pt x="101" y="180"/>
                  </a:lnTo>
                  <a:lnTo>
                    <a:pt x="96" y="180"/>
                  </a:lnTo>
                  <a:lnTo>
                    <a:pt x="90" y="183"/>
                  </a:lnTo>
                  <a:lnTo>
                    <a:pt x="86" y="183"/>
                  </a:lnTo>
                  <a:lnTo>
                    <a:pt x="81" y="178"/>
                  </a:lnTo>
                  <a:lnTo>
                    <a:pt x="79" y="169"/>
                  </a:lnTo>
                  <a:lnTo>
                    <a:pt x="78" y="161"/>
                  </a:lnTo>
                  <a:lnTo>
                    <a:pt x="78" y="152"/>
                  </a:lnTo>
                  <a:lnTo>
                    <a:pt x="75" y="144"/>
                  </a:lnTo>
                  <a:lnTo>
                    <a:pt x="74" y="139"/>
                  </a:lnTo>
                  <a:lnTo>
                    <a:pt x="75" y="131"/>
                  </a:lnTo>
                  <a:lnTo>
                    <a:pt x="79" y="116"/>
                  </a:lnTo>
                  <a:lnTo>
                    <a:pt x="80" y="108"/>
                  </a:lnTo>
                  <a:lnTo>
                    <a:pt x="79" y="100"/>
                  </a:lnTo>
                  <a:lnTo>
                    <a:pt x="77" y="90"/>
                  </a:lnTo>
                  <a:lnTo>
                    <a:pt x="74" y="79"/>
                  </a:lnTo>
                  <a:lnTo>
                    <a:pt x="69" y="68"/>
                  </a:lnTo>
                  <a:lnTo>
                    <a:pt x="65" y="61"/>
                  </a:lnTo>
                  <a:lnTo>
                    <a:pt x="61" y="57"/>
                  </a:lnTo>
                  <a:lnTo>
                    <a:pt x="55" y="56"/>
                  </a:lnTo>
                  <a:lnTo>
                    <a:pt x="47" y="59"/>
                  </a:lnTo>
                  <a:lnTo>
                    <a:pt x="40" y="60"/>
                  </a:lnTo>
                  <a:lnTo>
                    <a:pt x="33" y="61"/>
                  </a:lnTo>
                  <a:lnTo>
                    <a:pt x="28" y="60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26" name="Freeform 79">
              <a:extLst>
                <a:ext uri="{FF2B5EF4-FFF2-40B4-BE49-F238E27FC236}">
                  <a16:creationId xmlns:a16="http://schemas.microsoft.com/office/drawing/2014/main" id="{5F0FF187-B146-50C0-0F7D-9A3FA9213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576" y="1976311"/>
              <a:ext cx="171420" cy="21256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4"/>
                </a:cxn>
                <a:cxn ang="0">
                  <a:pos x="72" y="8"/>
                </a:cxn>
                <a:cxn ang="0">
                  <a:pos x="79" y="9"/>
                </a:cxn>
                <a:cxn ang="0">
                  <a:pos x="82" y="6"/>
                </a:cxn>
                <a:cxn ang="0">
                  <a:pos x="89" y="5"/>
                </a:cxn>
                <a:cxn ang="0">
                  <a:pos x="97" y="17"/>
                </a:cxn>
                <a:cxn ang="0">
                  <a:pos x="100" y="35"/>
                </a:cxn>
                <a:cxn ang="0">
                  <a:pos x="94" y="61"/>
                </a:cxn>
                <a:cxn ang="0">
                  <a:pos x="93" y="75"/>
                </a:cxn>
                <a:cxn ang="0">
                  <a:pos x="95" y="80"/>
                </a:cxn>
                <a:cxn ang="0">
                  <a:pos x="96" y="85"/>
                </a:cxn>
                <a:cxn ang="0">
                  <a:pos x="89" y="90"/>
                </a:cxn>
                <a:cxn ang="0">
                  <a:pos x="85" y="95"/>
                </a:cxn>
                <a:cxn ang="0">
                  <a:pos x="89" y="103"/>
                </a:cxn>
                <a:cxn ang="0">
                  <a:pos x="90" y="113"/>
                </a:cxn>
                <a:cxn ang="0">
                  <a:pos x="88" y="119"/>
                </a:cxn>
                <a:cxn ang="0">
                  <a:pos x="83" y="122"/>
                </a:cxn>
                <a:cxn ang="0">
                  <a:pos x="73" y="124"/>
                </a:cxn>
                <a:cxn ang="0">
                  <a:pos x="57" y="122"/>
                </a:cxn>
                <a:cxn ang="0">
                  <a:pos x="40" y="119"/>
                </a:cxn>
                <a:cxn ang="0">
                  <a:pos x="36" y="116"/>
                </a:cxn>
                <a:cxn ang="0">
                  <a:pos x="38" y="112"/>
                </a:cxn>
                <a:cxn ang="0">
                  <a:pos x="43" y="107"/>
                </a:cxn>
                <a:cxn ang="0">
                  <a:pos x="39" y="101"/>
                </a:cxn>
                <a:cxn ang="0">
                  <a:pos x="36" y="93"/>
                </a:cxn>
                <a:cxn ang="0">
                  <a:pos x="39" y="88"/>
                </a:cxn>
                <a:cxn ang="0">
                  <a:pos x="50" y="80"/>
                </a:cxn>
                <a:cxn ang="0">
                  <a:pos x="57" y="75"/>
                </a:cxn>
                <a:cxn ang="0">
                  <a:pos x="50" y="72"/>
                </a:cxn>
                <a:cxn ang="0">
                  <a:pos x="31" y="71"/>
                </a:cxn>
                <a:cxn ang="0">
                  <a:pos x="9" y="69"/>
                </a:cxn>
                <a:cxn ang="0">
                  <a:pos x="0" y="68"/>
                </a:cxn>
                <a:cxn ang="0">
                  <a:pos x="6" y="64"/>
                </a:cxn>
                <a:cxn ang="0">
                  <a:pos x="13" y="54"/>
                </a:cxn>
                <a:cxn ang="0">
                  <a:pos x="22" y="54"/>
                </a:cxn>
                <a:cxn ang="0">
                  <a:pos x="26" y="51"/>
                </a:cxn>
                <a:cxn ang="0">
                  <a:pos x="25" y="43"/>
                </a:cxn>
                <a:cxn ang="0">
                  <a:pos x="22" y="38"/>
                </a:cxn>
                <a:cxn ang="0">
                  <a:pos x="23" y="31"/>
                </a:cxn>
                <a:cxn ang="0">
                  <a:pos x="25" y="25"/>
                </a:cxn>
                <a:cxn ang="0">
                  <a:pos x="22" y="16"/>
                </a:cxn>
                <a:cxn ang="0">
                  <a:pos x="24" y="10"/>
                </a:cxn>
                <a:cxn ang="0">
                  <a:pos x="28" y="7"/>
                </a:cxn>
                <a:cxn ang="0">
                  <a:pos x="34" y="10"/>
                </a:cxn>
                <a:cxn ang="0">
                  <a:pos x="40" y="22"/>
                </a:cxn>
                <a:cxn ang="0">
                  <a:pos x="43" y="32"/>
                </a:cxn>
                <a:cxn ang="0">
                  <a:pos x="49" y="46"/>
                </a:cxn>
                <a:cxn ang="0">
                  <a:pos x="54" y="44"/>
                </a:cxn>
                <a:cxn ang="0">
                  <a:pos x="61" y="39"/>
                </a:cxn>
                <a:cxn ang="0">
                  <a:pos x="58" y="34"/>
                </a:cxn>
                <a:cxn ang="0">
                  <a:pos x="54" y="31"/>
                </a:cxn>
                <a:cxn ang="0">
                  <a:pos x="54" y="28"/>
                </a:cxn>
                <a:cxn ang="0">
                  <a:pos x="59" y="20"/>
                </a:cxn>
                <a:cxn ang="0">
                  <a:pos x="54" y="17"/>
                </a:cxn>
                <a:cxn ang="0">
                  <a:pos x="48" y="14"/>
                </a:cxn>
                <a:cxn ang="0">
                  <a:pos x="46" y="10"/>
                </a:cxn>
                <a:cxn ang="0">
                  <a:pos x="52" y="1"/>
                </a:cxn>
              </a:cxnLst>
              <a:rect l="0" t="0" r="r" b="b"/>
              <a:pathLst>
                <a:path w="100" h="124">
                  <a:moveTo>
                    <a:pt x="55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72" y="8"/>
                  </a:lnTo>
                  <a:lnTo>
                    <a:pt x="74" y="9"/>
                  </a:lnTo>
                  <a:lnTo>
                    <a:pt x="79" y="9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4" y="5"/>
                  </a:lnTo>
                  <a:lnTo>
                    <a:pt x="89" y="5"/>
                  </a:lnTo>
                  <a:lnTo>
                    <a:pt x="93" y="8"/>
                  </a:lnTo>
                  <a:lnTo>
                    <a:pt x="97" y="17"/>
                  </a:lnTo>
                  <a:lnTo>
                    <a:pt x="100" y="27"/>
                  </a:lnTo>
                  <a:lnTo>
                    <a:pt x="100" y="35"/>
                  </a:lnTo>
                  <a:lnTo>
                    <a:pt x="98" y="43"/>
                  </a:lnTo>
                  <a:lnTo>
                    <a:pt x="94" y="61"/>
                  </a:lnTo>
                  <a:lnTo>
                    <a:pt x="93" y="68"/>
                  </a:lnTo>
                  <a:lnTo>
                    <a:pt x="93" y="75"/>
                  </a:lnTo>
                  <a:lnTo>
                    <a:pt x="94" y="77"/>
                  </a:lnTo>
                  <a:lnTo>
                    <a:pt x="95" y="80"/>
                  </a:lnTo>
                  <a:lnTo>
                    <a:pt x="95" y="83"/>
                  </a:lnTo>
                  <a:lnTo>
                    <a:pt x="96" y="85"/>
                  </a:lnTo>
                  <a:lnTo>
                    <a:pt x="95" y="87"/>
                  </a:lnTo>
                  <a:lnTo>
                    <a:pt x="89" y="90"/>
                  </a:lnTo>
                  <a:lnTo>
                    <a:pt x="86" y="93"/>
                  </a:lnTo>
                  <a:lnTo>
                    <a:pt x="85" y="95"/>
                  </a:lnTo>
                  <a:lnTo>
                    <a:pt x="86" y="99"/>
                  </a:lnTo>
                  <a:lnTo>
                    <a:pt x="89" y="103"/>
                  </a:lnTo>
                  <a:lnTo>
                    <a:pt x="90" y="109"/>
                  </a:lnTo>
                  <a:lnTo>
                    <a:pt x="90" y="113"/>
                  </a:lnTo>
                  <a:lnTo>
                    <a:pt x="89" y="116"/>
                  </a:lnTo>
                  <a:lnTo>
                    <a:pt x="88" y="119"/>
                  </a:lnTo>
                  <a:lnTo>
                    <a:pt x="85" y="121"/>
                  </a:lnTo>
                  <a:lnTo>
                    <a:pt x="83" y="122"/>
                  </a:lnTo>
                  <a:lnTo>
                    <a:pt x="80" y="124"/>
                  </a:lnTo>
                  <a:lnTo>
                    <a:pt x="73" y="124"/>
                  </a:lnTo>
                  <a:lnTo>
                    <a:pt x="67" y="123"/>
                  </a:lnTo>
                  <a:lnTo>
                    <a:pt x="57" y="122"/>
                  </a:lnTo>
                  <a:lnTo>
                    <a:pt x="48" y="120"/>
                  </a:lnTo>
                  <a:lnTo>
                    <a:pt x="40" y="119"/>
                  </a:lnTo>
                  <a:lnTo>
                    <a:pt x="36" y="117"/>
                  </a:lnTo>
                  <a:lnTo>
                    <a:pt x="36" y="116"/>
                  </a:lnTo>
                  <a:lnTo>
                    <a:pt x="37" y="114"/>
                  </a:lnTo>
                  <a:lnTo>
                    <a:pt x="38" y="112"/>
                  </a:lnTo>
                  <a:lnTo>
                    <a:pt x="40" y="111"/>
                  </a:lnTo>
                  <a:lnTo>
                    <a:pt x="43" y="107"/>
                  </a:lnTo>
                  <a:lnTo>
                    <a:pt x="42" y="105"/>
                  </a:lnTo>
                  <a:lnTo>
                    <a:pt x="39" y="101"/>
                  </a:lnTo>
                  <a:lnTo>
                    <a:pt x="37" y="95"/>
                  </a:lnTo>
                  <a:lnTo>
                    <a:pt x="36" y="93"/>
                  </a:lnTo>
                  <a:lnTo>
                    <a:pt x="37" y="90"/>
                  </a:lnTo>
                  <a:lnTo>
                    <a:pt x="39" y="88"/>
                  </a:lnTo>
                  <a:lnTo>
                    <a:pt x="45" y="85"/>
                  </a:lnTo>
                  <a:lnTo>
                    <a:pt x="50" y="80"/>
                  </a:lnTo>
                  <a:lnTo>
                    <a:pt x="55" y="77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0" y="72"/>
                  </a:lnTo>
                  <a:lnTo>
                    <a:pt x="42" y="72"/>
                  </a:lnTo>
                  <a:lnTo>
                    <a:pt x="31" y="71"/>
                  </a:lnTo>
                  <a:lnTo>
                    <a:pt x="19" y="71"/>
                  </a:lnTo>
                  <a:lnTo>
                    <a:pt x="9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10" y="61"/>
                  </a:lnTo>
                  <a:lnTo>
                    <a:pt x="13" y="54"/>
                  </a:lnTo>
                  <a:lnTo>
                    <a:pt x="17" y="52"/>
                  </a:lnTo>
                  <a:lnTo>
                    <a:pt x="22" y="54"/>
                  </a:lnTo>
                  <a:lnTo>
                    <a:pt x="24" y="53"/>
                  </a:lnTo>
                  <a:lnTo>
                    <a:pt x="26" y="51"/>
                  </a:lnTo>
                  <a:lnTo>
                    <a:pt x="26" y="45"/>
                  </a:lnTo>
                  <a:lnTo>
                    <a:pt x="25" y="43"/>
                  </a:lnTo>
                  <a:lnTo>
                    <a:pt x="23" y="40"/>
                  </a:lnTo>
                  <a:lnTo>
                    <a:pt x="22" y="38"/>
                  </a:lnTo>
                  <a:lnTo>
                    <a:pt x="22" y="33"/>
                  </a:lnTo>
                  <a:lnTo>
                    <a:pt x="23" y="31"/>
                  </a:lnTo>
                  <a:lnTo>
                    <a:pt x="25" y="29"/>
                  </a:lnTo>
                  <a:lnTo>
                    <a:pt x="25" y="25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6" y="8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7" y="16"/>
                  </a:lnTo>
                  <a:lnTo>
                    <a:pt x="40" y="22"/>
                  </a:lnTo>
                  <a:lnTo>
                    <a:pt x="42" y="28"/>
                  </a:lnTo>
                  <a:lnTo>
                    <a:pt x="43" y="32"/>
                  </a:lnTo>
                  <a:lnTo>
                    <a:pt x="47" y="43"/>
                  </a:lnTo>
                  <a:lnTo>
                    <a:pt x="49" y="46"/>
                  </a:lnTo>
                  <a:lnTo>
                    <a:pt x="51" y="46"/>
                  </a:lnTo>
                  <a:lnTo>
                    <a:pt x="54" y="44"/>
                  </a:lnTo>
                  <a:lnTo>
                    <a:pt x="60" y="41"/>
                  </a:lnTo>
                  <a:lnTo>
                    <a:pt x="61" y="39"/>
                  </a:lnTo>
                  <a:lnTo>
                    <a:pt x="61" y="38"/>
                  </a:lnTo>
                  <a:lnTo>
                    <a:pt x="58" y="34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7" y="18"/>
                  </a:lnTo>
                  <a:lnTo>
                    <a:pt x="54" y="17"/>
                  </a:lnTo>
                  <a:lnTo>
                    <a:pt x="51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6" y="10"/>
                  </a:lnTo>
                  <a:lnTo>
                    <a:pt x="48" y="6"/>
                  </a:lnTo>
                  <a:lnTo>
                    <a:pt x="52" y="1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27" name="Freeform 80">
              <a:extLst>
                <a:ext uri="{FF2B5EF4-FFF2-40B4-BE49-F238E27FC236}">
                  <a16:creationId xmlns:a16="http://schemas.microsoft.com/office/drawing/2014/main" id="{C2912C26-157D-208D-AFCC-E06E37476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148" y="2048307"/>
              <a:ext cx="29142" cy="2399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14" y="9"/>
                </a:cxn>
                <a:cxn ang="0">
                  <a:pos x="8" y="12"/>
                </a:cxn>
                <a:cxn ang="0">
                  <a:pos x="4" y="14"/>
                </a:cxn>
                <a:cxn ang="0">
                  <a:pos x="1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5" y="0"/>
                </a:cxn>
              </a:cxnLst>
              <a:rect l="0" t="0" r="r" b="b"/>
              <a:pathLst>
                <a:path w="17" h="14">
                  <a:moveTo>
                    <a:pt x="15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28" name="Freeform 81">
              <a:extLst>
                <a:ext uri="{FF2B5EF4-FFF2-40B4-BE49-F238E27FC236}">
                  <a16:creationId xmlns:a16="http://schemas.microsoft.com/office/drawing/2014/main" id="{F50BC6A5-F6BB-1932-5EB0-4B490A2A4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291" y="2034593"/>
              <a:ext cx="39427" cy="1542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0"/>
                </a:cxn>
                <a:cxn ang="0">
                  <a:pos x="23" y="3"/>
                </a:cxn>
                <a:cxn ang="0">
                  <a:pos x="21" y="6"/>
                </a:cxn>
                <a:cxn ang="0">
                  <a:pos x="15" y="8"/>
                </a:cxn>
                <a:cxn ang="0">
                  <a:pos x="7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7" y="3"/>
                </a:cxn>
                <a:cxn ang="0">
                  <a:pos x="15" y="0"/>
                </a:cxn>
              </a:cxnLst>
              <a:rect l="0" t="0" r="r" b="b"/>
              <a:pathLst>
                <a:path w="23" h="9">
                  <a:moveTo>
                    <a:pt x="15" y="0"/>
                  </a:moveTo>
                  <a:lnTo>
                    <a:pt x="21" y="0"/>
                  </a:lnTo>
                  <a:lnTo>
                    <a:pt x="23" y="3"/>
                  </a:lnTo>
                  <a:lnTo>
                    <a:pt x="21" y="6"/>
                  </a:lnTo>
                  <a:lnTo>
                    <a:pt x="15" y="8"/>
                  </a:lnTo>
                  <a:lnTo>
                    <a:pt x="7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29" name="Freeform 82">
              <a:extLst>
                <a:ext uri="{FF2B5EF4-FFF2-40B4-BE49-F238E27FC236}">
                  <a16:creationId xmlns:a16="http://schemas.microsoft.com/office/drawing/2014/main" id="{0EB34525-EEE4-EFB3-DC05-3ABC8F0F2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578" y="2002023"/>
              <a:ext cx="58283" cy="2914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1"/>
                </a:cxn>
                <a:cxn ang="0">
                  <a:pos x="32" y="3"/>
                </a:cxn>
                <a:cxn ang="0">
                  <a:pos x="34" y="6"/>
                </a:cxn>
                <a:cxn ang="0">
                  <a:pos x="32" y="10"/>
                </a:cxn>
                <a:cxn ang="0">
                  <a:pos x="29" y="12"/>
                </a:cxn>
                <a:cxn ang="0">
                  <a:pos x="22" y="14"/>
                </a:cxn>
                <a:cxn ang="0">
                  <a:pos x="17" y="16"/>
                </a:cxn>
                <a:cxn ang="0">
                  <a:pos x="13" y="17"/>
                </a:cxn>
                <a:cxn ang="0">
                  <a:pos x="11" y="17"/>
                </a:cxn>
                <a:cxn ang="0">
                  <a:pos x="4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34" h="17">
                  <a:moveTo>
                    <a:pt x="20" y="0"/>
                  </a:moveTo>
                  <a:lnTo>
                    <a:pt x="26" y="1"/>
                  </a:lnTo>
                  <a:lnTo>
                    <a:pt x="32" y="3"/>
                  </a:lnTo>
                  <a:lnTo>
                    <a:pt x="34" y="6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2" y="14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4" y="3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30" name="Freeform 83">
              <a:extLst>
                <a:ext uri="{FF2B5EF4-FFF2-40B4-BE49-F238E27FC236}">
                  <a16:creationId xmlns:a16="http://schemas.microsoft.com/office/drawing/2014/main" id="{8236A2B9-7D17-1B6B-F941-599588B32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006" y="1952312"/>
              <a:ext cx="41141" cy="4285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" y="3"/>
                </a:cxn>
                <a:cxn ang="0">
                  <a:pos x="20" y="10"/>
                </a:cxn>
                <a:cxn ang="0">
                  <a:pos x="23" y="15"/>
                </a:cxn>
                <a:cxn ang="0">
                  <a:pos x="24" y="20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2" y="25"/>
                </a:cxn>
                <a:cxn ang="0">
                  <a:pos x="7" y="24"/>
                </a:cxn>
                <a:cxn ang="0">
                  <a:pos x="2" y="2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4" y="1"/>
                </a:cxn>
                <a:cxn ang="0">
                  <a:pos x="9" y="0"/>
                </a:cxn>
              </a:cxnLst>
              <a:rect l="0" t="0" r="r" b="b"/>
              <a:pathLst>
                <a:path w="24" h="25">
                  <a:moveTo>
                    <a:pt x="9" y="0"/>
                  </a:moveTo>
                  <a:lnTo>
                    <a:pt x="16" y="3"/>
                  </a:lnTo>
                  <a:lnTo>
                    <a:pt x="20" y="10"/>
                  </a:lnTo>
                  <a:lnTo>
                    <a:pt x="23" y="15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31" name="Freeform 84">
              <a:extLst>
                <a:ext uri="{FF2B5EF4-FFF2-40B4-BE49-F238E27FC236}">
                  <a16:creationId xmlns:a16="http://schemas.microsoft.com/office/drawing/2014/main" id="{999EA18E-1AC8-F8FC-1891-FE5DE7CD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723" y="2103161"/>
              <a:ext cx="37712" cy="4456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20" y="12"/>
                </a:cxn>
                <a:cxn ang="0">
                  <a:pos x="22" y="19"/>
                </a:cxn>
                <a:cxn ang="0">
                  <a:pos x="22" y="23"/>
                </a:cxn>
                <a:cxn ang="0">
                  <a:pos x="21" y="25"/>
                </a:cxn>
                <a:cxn ang="0">
                  <a:pos x="15" y="26"/>
                </a:cxn>
                <a:cxn ang="0">
                  <a:pos x="4" y="26"/>
                </a:cxn>
                <a:cxn ang="0">
                  <a:pos x="0" y="22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7" y="2"/>
                </a:cxn>
                <a:cxn ang="0">
                  <a:pos x="11" y="0"/>
                </a:cxn>
              </a:cxnLst>
              <a:rect l="0" t="0" r="r" b="b"/>
              <a:pathLst>
                <a:path w="22" h="26">
                  <a:moveTo>
                    <a:pt x="11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20" y="12"/>
                  </a:lnTo>
                  <a:lnTo>
                    <a:pt x="22" y="19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5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8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32" name="Freeform 85">
              <a:extLst>
                <a:ext uri="{FF2B5EF4-FFF2-40B4-BE49-F238E27FC236}">
                  <a16:creationId xmlns:a16="http://schemas.microsoft.com/office/drawing/2014/main" id="{E1A136A1-BD82-859F-A400-5B5CF8DCC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174" y="1883744"/>
              <a:ext cx="73711" cy="53141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2"/>
                </a:cxn>
                <a:cxn ang="0">
                  <a:pos x="40" y="6"/>
                </a:cxn>
                <a:cxn ang="0">
                  <a:pos x="35" y="13"/>
                </a:cxn>
                <a:cxn ang="0">
                  <a:pos x="30" y="19"/>
                </a:cxn>
                <a:cxn ang="0">
                  <a:pos x="20" y="29"/>
                </a:cxn>
                <a:cxn ang="0">
                  <a:pos x="16" y="31"/>
                </a:cxn>
                <a:cxn ang="0">
                  <a:pos x="8" y="31"/>
                </a:cxn>
                <a:cxn ang="0">
                  <a:pos x="5" y="30"/>
                </a:cxn>
                <a:cxn ang="0">
                  <a:pos x="2" y="28"/>
                </a:cxn>
                <a:cxn ang="0">
                  <a:pos x="1" y="25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6" y="14"/>
                </a:cxn>
                <a:cxn ang="0">
                  <a:pos x="13" y="9"/>
                </a:cxn>
                <a:cxn ang="0">
                  <a:pos x="23" y="5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3" y="0"/>
                </a:cxn>
              </a:cxnLst>
              <a:rect l="0" t="0" r="r" b="b"/>
              <a:pathLst>
                <a:path w="43" h="31">
                  <a:moveTo>
                    <a:pt x="43" y="0"/>
                  </a:moveTo>
                  <a:lnTo>
                    <a:pt x="43" y="2"/>
                  </a:lnTo>
                  <a:lnTo>
                    <a:pt x="40" y="6"/>
                  </a:lnTo>
                  <a:lnTo>
                    <a:pt x="35" y="13"/>
                  </a:lnTo>
                  <a:lnTo>
                    <a:pt x="30" y="19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5" y="30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6" y="14"/>
                  </a:lnTo>
                  <a:lnTo>
                    <a:pt x="13" y="9"/>
                  </a:lnTo>
                  <a:lnTo>
                    <a:pt x="23" y="5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33" name="Freeform 86">
              <a:extLst>
                <a:ext uri="{FF2B5EF4-FFF2-40B4-BE49-F238E27FC236}">
                  <a16:creationId xmlns:a16="http://schemas.microsoft.com/office/drawing/2014/main" id="{EF10975F-FDB6-03C0-8A35-5A69FEF46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892" y="1720895"/>
              <a:ext cx="269129" cy="155992"/>
            </a:xfrm>
            <a:custGeom>
              <a:avLst/>
              <a:gdLst/>
              <a:ahLst/>
              <a:cxnLst>
                <a:cxn ang="0">
                  <a:pos x="119" y="2"/>
                </a:cxn>
                <a:cxn ang="0">
                  <a:pos x="135" y="17"/>
                </a:cxn>
                <a:cxn ang="0">
                  <a:pos x="140" y="13"/>
                </a:cxn>
                <a:cxn ang="0">
                  <a:pos x="141" y="9"/>
                </a:cxn>
                <a:cxn ang="0">
                  <a:pos x="142" y="4"/>
                </a:cxn>
                <a:cxn ang="0">
                  <a:pos x="146" y="2"/>
                </a:cxn>
                <a:cxn ang="0">
                  <a:pos x="155" y="10"/>
                </a:cxn>
                <a:cxn ang="0">
                  <a:pos x="157" y="23"/>
                </a:cxn>
                <a:cxn ang="0">
                  <a:pos x="151" y="28"/>
                </a:cxn>
                <a:cxn ang="0">
                  <a:pos x="140" y="29"/>
                </a:cxn>
                <a:cxn ang="0">
                  <a:pos x="138" y="38"/>
                </a:cxn>
                <a:cxn ang="0">
                  <a:pos x="137" y="55"/>
                </a:cxn>
                <a:cxn ang="0">
                  <a:pos x="131" y="67"/>
                </a:cxn>
                <a:cxn ang="0">
                  <a:pos x="109" y="70"/>
                </a:cxn>
                <a:cxn ang="0">
                  <a:pos x="107" y="76"/>
                </a:cxn>
                <a:cxn ang="0">
                  <a:pos x="105" y="81"/>
                </a:cxn>
                <a:cxn ang="0">
                  <a:pos x="104" y="85"/>
                </a:cxn>
                <a:cxn ang="0">
                  <a:pos x="99" y="86"/>
                </a:cxn>
                <a:cxn ang="0">
                  <a:pos x="94" y="82"/>
                </a:cxn>
                <a:cxn ang="0">
                  <a:pos x="91" y="78"/>
                </a:cxn>
                <a:cxn ang="0">
                  <a:pos x="92" y="73"/>
                </a:cxn>
                <a:cxn ang="0">
                  <a:pos x="101" y="55"/>
                </a:cxn>
                <a:cxn ang="0">
                  <a:pos x="104" y="45"/>
                </a:cxn>
                <a:cxn ang="0">
                  <a:pos x="95" y="48"/>
                </a:cxn>
                <a:cxn ang="0">
                  <a:pos x="86" y="56"/>
                </a:cxn>
                <a:cxn ang="0">
                  <a:pos x="81" y="68"/>
                </a:cxn>
                <a:cxn ang="0">
                  <a:pos x="76" y="75"/>
                </a:cxn>
                <a:cxn ang="0">
                  <a:pos x="71" y="78"/>
                </a:cxn>
                <a:cxn ang="0">
                  <a:pos x="64" y="79"/>
                </a:cxn>
                <a:cxn ang="0">
                  <a:pos x="57" y="74"/>
                </a:cxn>
                <a:cxn ang="0">
                  <a:pos x="49" y="88"/>
                </a:cxn>
                <a:cxn ang="0">
                  <a:pos x="39" y="91"/>
                </a:cxn>
                <a:cxn ang="0">
                  <a:pos x="36" y="86"/>
                </a:cxn>
                <a:cxn ang="0">
                  <a:pos x="36" y="74"/>
                </a:cxn>
                <a:cxn ang="0">
                  <a:pos x="34" y="68"/>
                </a:cxn>
                <a:cxn ang="0">
                  <a:pos x="28" y="69"/>
                </a:cxn>
                <a:cxn ang="0">
                  <a:pos x="23" y="70"/>
                </a:cxn>
                <a:cxn ang="0">
                  <a:pos x="18" y="65"/>
                </a:cxn>
                <a:cxn ang="0">
                  <a:pos x="6" y="62"/>
                </a:cxn>
                <a:cxn ang="0">
                  <a:pos x="2" y="61"/>
                </a:cxn>
                <a:cxn ang="0">
                  <a:pos x="0" y="57"/>
                </a:cxn>
                <a:cxn ang="0">
                  <a:pos x="6" y="45"/>
                </a:cxn>
                <a:cxn ang="0">
                  <a:pos x="16" y="36"/>
                </a:cxn>
                <a:cxn ang="0">
                  <a:pos x="30" y="35"/>
                </a:cxn>
                <a:cxn ang="0">
                  <a:pos x="42" y="31"/>
                </a:cxn>
                <a:cxn ang="0">
                  <a:pos x="62" y="19"/>
                </a:cxn>
                <a:cxn ang="0">
                  <a:pos x="87" y="6"/>
                </a:cxn>
                <a:cxn ang="0">
                  <a:pos x="109" y="0"/>
                </a:cxn>
              </a:cxnLst>
              <a:rect l="0" t="0" r="r" b="b"/>
              <a:pathLst>
                <a:path w="157" h="91">
                  <a:moveTo>
                    <a:pt x="109" y="0"/>
                  </a:moveTo>
                  <a:lnTo>
                    <a:pt x="119" y="2"/>
                  </a:lnTo>
                  <a:lnTo>
                    <a:pt x="127" y="8"/>
                  </a:lnTo>
                  <a:lnTo>
                    <a:pt x="135" y="17"/>
                  </a:lnTo>
                  <a:lnTo>
                    <a:pt x="139" y="16"/>
                  </a:lnTo>
                  <a:lnTo>
                    <a:pt x="140" y="13"/>
                  </a:lnTo>
                  <a:lnTo>
                    <a:pt x="140" y="11"/>
                  </a:lnTo>
                  <a:lnTo>
                    <a:pt x="141" y="9"/>
                  </a:lnTo>
                  <a:lnTo>
                    <a:pt x="141" y="5"/>
                  </a:lnTo>
                  <a:lnTo>
                    <a:pt x="142" y="4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51" y="5"/>
                  </a:lnTo>
                  <a:lnTo>
                    <a:pt x="155" y="10"/>
                  </a:lnTo>
                  <a:lnTo>
                    <a:pt x="157" y="17"/>
                  </a:lnTo>
                  <a:lnTo>
                    <a:pt x="157" y="23"/>
                  </a:lnTo>
                  <a:lnTo>
                    <a:pt x="155" y="27"/>
                  </a:lnTo>
                  <a:lnTo>
                    <a:pt x="151" y="28"/>
                  </a:lnTo>
                  <a:lnTo>
                    <a:pt x="144" y="28"/>
                  </a:lnTo>
                  <a:lnTo>
                    <a:pt x="140" y="29"/>
                  </a:lnTo>
                  <a:lnTo>
                    <a:pt x="138" y="32"/>
                  </a:lnTo>
                  <a:lnTo>
                    <a:pt x="138" y="38"/>
                  </a:lnTo>
                  <a:lnTo>
                    <a:pt x="137" y="46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31" y="67"/>
                  </a:lnTo>
                  <a:lnTo>
                    <a:pt x="112" y="67"/>
                  </a:lnTo>
                  <a:lnTo>
                    <a:pt x="109" y="70"/>
                  </a:lnTo>
                  <a:lnTo>
                    <a:pt x="108" y="73"/>
                  </a:lnTo>
                  <a:lnTo>
                    <a:pt x="107" y="76"/>
                  </a:lnTo>
                  <a:lnTo>
                    <a:pt x="106" y="78"/>
                  </a:lnTo>
                  <a:lnTo>
                    <a:pt x="105" y="81"/>
                  </a:lnTo>
                  <a:lnTo>
                    <a:pt x="105" y="84"/>
                  </a:lnTo>
                  <a:lnTo>
                    <a:pt x="104" y="85"/>
                  </a:lnTo>
                  <a:lnTo>
                    <a:pt x="101" y="86"/>
                  </a:lnTo>
                  <a:lnTo>
                    <a:pt x="99" y="86"/>
                  </a:lnTo>
                  <a:lnTo>
                    <a:pt x="97" y="85"/>
                  </a:lnTo>
                  <a:lnTo>
                    <a:pt x="94" y="82"/>
                  </a:lnTo>
                  <a:lnTo>
                    <a:pt x="92" y="80"/>
                  </a:lnTo>
                  <a:lnTo>
                    <a:pt x="91" y="78"/>
                  </a:lnTo>
                  <a:lnTo>
                    <a:pt x="91" y="76"/>
                  </a:lnTo>
                  <a:lnTo>
                    <a:pt x="92" y="73"/>
                  </a:lnTo>
                  <a:lnTo>
                    <a:pt x="95" y="66"/>
                  </a:lnTo>
                  <a:lnTo>
                    <a:pt x="101" y="55"/>
                  </a:lnTo>
                  <a:lnTo>
                    <a:pt x="104" y="50"/>
                  </a:lnTo>
                  <a:lnTo>
                    <a:pt x="104" y="45"/>
                  </a:lnTo>
                  <a:lnTo>
                    <a:pt x="100" y="45"/>
                  </a:lnTo>
                  <a:lnTo>
                    <a:pt x="95" y="48"/>
                  </a:lnTo>
                  <a:lnTo>
                    <a:pt x="89" y="53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1" y="68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1" y="78"/>
                  </a:lnTo>
                  <a:lnTo>
                    <a:pt x="69" y="79"/>
                  </a:lnTo>
                  <a:lnTo>
                    <a:pt x="64" y="79"/>
                  </a:lnTo>
                  <a:lnTo>
                    <a:pt x="59" y="74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39" y="91"/>
                  </a:lnTo>
                  <a:lnTo>
                    <a:pt x="38" y="90"/>
                  </a:lnTo>
                  <a:lnTo>
                    <a:pt x="36" y="86"/>
                  </a:lnTo>
                  <a:lnTo>
                    <a:pt x="35" y="80"/>
                  </a:lnTo>
                  <a:lnTo>
                    <a:pt x="36" y="74"/>
                  </a:lnTo>
                  <a:lnTo>
                    <a:pt x="36" y="69"/>
                  </a:lnTo>
                  <a:lnTo>
                    <a:pt x="34" y="68"/>
                  </a:lnTo>
                  <a:lnTo>
                    <a:pt x="31" y="68"/>
                  </a:lnTo>
                  <a:lnTo>
                    <a:pt x="28" y="69"/>
                  </a:lnTo>
                  <a:lnTo>
                    <a:pt x="24" y="72"/>
                  </a:lnTo>
                  <a:lnTo>
                    <a:pt x="23" y="70"/>
                  </a:lnTo>
                  <a:lnTo>
                    <a:pt x="20" y="69"/>
                  </a:lnTo>
                  <a:lnTo>
                    <a:pt x="18" y="65"/>
                  </a:lnTo>
                  <a:lnTo>
                    <a:pt x="15" y="62"/>
                  </a:lnTo>
                  <a:lnTo>
                    <a:pt x="6" y="62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6" y="45"/>
                  </a:lnTo>
                  <a:lnTo>
                    <a:pt x="12" y="40"/>
                  </a:lnTo>
                  <a:lnTo>
                    <a:pt x="16" y="36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8" y="34"/>
                  </a:lnTo>
                  <a:lnTo>
                    <a:pt x="42" y="31"/>
                  </a:lnTo>
                  <a:lnTo>
                    <a:pt x="51" y="25"/>
                  </a:lnTo>
                  <a:lnTo>
                    <a:pt x="62" y="19"/>
                  </a:lnTo>
                  <a:lnTo>
                    <a:pt x="74" y="11"/>
                  </a:lnTo>
                  <a:lnTo>
                    <a:pt x="87" y="6"/>
                  </a:lnTo>
                  <a:lnTo>
                    <a:pt x="99" y="1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34" name="Freeform 87">
              <a:extLst>
                <a:ext uri="{FF2B5EF4-FFF2-40B4-BE49-F238E27FC236}">
                  <a16:creationId xmlns:a16="http://schemas.microsoft.com/office/drawing/2014/main" id="{DEBFF2E9-4C87-8D7E-834F-4555CEC26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164" y="1828890"/>
              <a:ext cx="37712" cy="2399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2"/>
                </a:cxn>
                <a:cxn ang="0">
                  <a:pos x="21" y="6"/>
                </a:cxn>
                <a:cxn ang="0">
                  <a:pos x="22" y="11"/>
                </a:cxn>
                <a:cxn ang="0">
                  <a:pos x="17" y="14"/>
                </a:cxn>
                <a:cxn ang="0">
                  <a:pos x="12" y="14"/>
                </a:cxn>
                <a:cxn ang="0">
                  <a:pos x="7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8" y="0"/>
                </a:cxn>
              </a:cxnLst>
              <a:rect l="0" t="0" r="r" b="b"/>
              <a:pathLst>
                <a:path w="22" h="14">
                  <a:moveTo>
                    <a:pt x="8" y="0"/>
                  </a:moveTo>
                  <a:lnTo>
                    <a:pt x="15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17" y="14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35" name="Freeform 88">
              <a:extLst>
                <a:ext uri="{FF2B5EF4-FFF2-40B4-BE49-F238E27FC236}">
                  <a16:creationId xmlns:a16="http://schemas.microsoft.com/office/drawing/2014/main" id="{A45229C7-E320-3D9B-D04F-FBE10011E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162" y="1683183"/>
              <a:ext cx="34284" cy="4628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4"/>
                </a:cxn>
                <a:cxn ang="0">
                  <a:pos x="18" y="6"/>
                </a:cxn>
                <a:cxn ang="0">
                  <a:pos x="20" y="17"/>
                </a:cxn>
                <a:cxn ang="0">
                  <a:pos x="19" y="22"/>
                </a:cxn>
                <a:cxn ang="0">
                  <a:pos x="17" y="27"/>
                </a:cxn>
                <a:cxn ang="0">
                  <a:pos x="11" y="27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7" y="0"/>
                </a:cxn>
              </a:cxnLst>
              <a:rect l="0" t="0" r="r" b="b"/>
              <a:pathLst>
                <a:path w="20" h="27">
                  <a:moveTo>
                    <a:pt x="7" y="0"/>
                  </a:moveTo>
                  <a:lnTo>
                    <a:pt x="12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20" y="17"/>
                  </a:lnTo>
                  <a:lnTo>
                    <a:pt x="19" y="22"/>
                  </a:lnTo>
                  <a:lnTo>
                    <a:pt x="17" y="27"/>
                  </a:lnTo>
                  <a:lnTo>
                    <a:pt x="11" y="27"/>
                  </a:lnTo>
                  <a:lnTo>
                    <a:pt x="7" y="23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36" name="Freeform 89">
              <a:extLst>
                <a:ext uri="{FF2B5EF4-FFF2-40B4-BE49-F238E27FC236}">
                  <a16:creationId xmlns:a16="http://schemas.microsoft.com/office/drawing/2014/main" id="{15F2CA8B-504B-37F6-9D57-26A67457C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004" y="1604330"/>
              <a:ext cx="147421" cy="21770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9" y="7"/>
                </a:cxn>
                <a:cxn ang="0">
                  <a:pos x="42" y="22"/>
                </a:cxn>
                <a:cxn ang="0">
                  <a:pos x="46" y="31"/>
                </a:cxn>
                <a:cxn ang="0">
                  <a:pos x="50" y="30"/>
                </a:cxn>
                <a:cxn ang="0">
                  <a:pos x="56" y="29"/>
                </a:cxn>
                <a:cxn ang="0">
                  <a:pos x="62" y="31"/>
                </a:cxn>
                <a:cxn ang="0">
                  <a:pos x="63" y="42"/>
                </a:cxn>
                <a:cxn ang="0">
                  <a:pos x="66" y="50"/>
                </a:cxn>
                <a:cxn ang="0">
                  <a:pos x="76" y="57"/>
                </a:cxn>
                <a:cxn ang="0">
                  <a:pos x="82" y="67"/>
                </a:cxn>
                <a:cxn ang="0">
                  <a:pos x="79" y="85"/>
                </a:cxn>
                <a:cxn ang="0">
                  <a:pos x="81" y="93"/>
                </a:cxn>
                <a:cxn ang="0">
                  <a:pos x="86" y="112"/>
                </a:cxn>
                <a:cxn ang="0">
                  <a:pos x="84" y="118"/>
                </a:cxn>
                <a:cxn ang="0">
                  <a:pos x="82" y="123"/>
                </a:cxn>
                <a:cxn ang="0">
                  <a:pos x="79" y="127"/>
                </a:cxn>
                <a:cxn ang="0">
                  <a:pos x="69" y="125"/>
                </a:cxn>
                <a:cxn ang="0">
                  <a:pos x="60" y="115"/>
                </a:cxn>
                <a:cxn ang="0">
                  <a:pos x="57" y="104"/>
                </a:cxn>
                <a:cxn ang="0">
                  <a:pos x="53" y="98"/>
                </a:cxn>
                <a:cxn ang="0">
                  <a:pos x="42" y="88"/>
                </a:cxn>
                <a:cxn ang="0">
                  <a:pos x="37" y="87"/>
                </a:cxn>
                <a:cxn ang="0">
                  <a:pos x="27" y="82"/>
                </a:cxn>
                <a:cxn ang="0">
                  <a:pos x="8" y="84"/>
                </a:cxn>
                <a:cxn ang="0">
                  <a:pos x="1" y="80"/>
                </a:cxn>
                <a:cxn ang="0">
                  <a:pos x="0" y="61"/>
                </a:cxn>
                <a:cxn ang="0">
                  <a:pos x="7" y="57"/>
                </a:cxn>
                <a:cxn ang="0">
                  <a:pos x="17" y="63"/>
                </a:cxn>
                <a:cxn ang="0">
                  <a:pos x="22" y="59"/>
                </a:cxn>
                <a:cxn ang="0">
                  <a:pos x="20" y="56"/>
                </a:cxn>
                <a:cxn ang="0">
                  <a:pos x="22" y="53"/>
                </a:cxn>
                <a:cxn ang="0">
                  <a:pos x="24" y="43"/>
                </a:cxn>
                <a:cxn ang="0">
                  <a:pos x="22" y="40"/>
                </a:cxn>
                <a:cxn ang="0">
                  <a:pos x="23" y="38"/>
                </a:cxn>
                <a:cxn ang="0">
                  <a:pos x="25" y="31"/>
                </a:cxn>
                <a:cxn ang="0">
                  <a:pos x="23" y="28"/>
                </a:cxn>
                <a:cxn ang="0">
                  <a:pos x="12" y="23"/>
                </a:cxn>
                <a:cxn ang="0">
                  <a:pos x="4" y="16"/>
                </a:cxn>
                <a:cxn ang="0">
                  <a:pos x="3" y="11"/>
                </a:cxn>
                <a:cxn ang="0">
                  <a:pos x="4" y="2"/>
                </a:cxn>
              </a:cxnLst>
              <a:rect l="0" t="0" r="r" b="b"/>
              <a:pathLst>
                <a:path w="86" h="127">
                  <a:moveTo>
                    <a:pt x="8" y="0"/>
                  </a:moveTo>
                  <a:lnTo>
                    <a:pt x="35" y="0"/>
                  </a:lnTo>
                  <a:lnTo>
                    <a:pt x="38" y="2"/>
                  </a:lnTo>
                  <a:lnTo>
                    <a:pt x="39" y="7"/>
                  </a:lnTo>
                  <a:lnTo>
                    <a:pt x="41" y="14"/>
                  </a:lnTo>
                  <a:lnTo>
                    <a:pt x="42" y="22"/>
                  </a:lnTo>
                  <a:lnTo>
                    <a:pt x="43" y="29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50" y="30"/>
                  </a:lnTo>
                  <a:lnTo>
                    <a:pt x="53" y="30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2" y="31"/>
                  </a:lnTo>
                  <a:lnTo>
                    <a:pt x="63" y="35"/>
                  </a:lnTo>
                  <a:lnTo>
                    <a:pt x="63" y="42"/>
                  </a:lnTo>
                  <a:lnTo>
                    <a:pt x="64" y="46"/>
                  </a:lnTo>
                  <a:lnTo>
                    <a:pt x="66" y="50"/>
                  </a:lnTo>
                  <a:lnTo>
                    <a:pt x="71" y="52"/>
                  </a:lnTo>
                  <a:lnTo>
                    <a:pt x="76" y="57"/>
                  </a:lnTo>
                  <a:lnTo>
                    <a:pt x="81" y="63"/>
                  </a:lnTo>
                  <a:lnTo>
                    <a:pt x="82" y="67"/>
                  </a:lnTo>
                  <a:lnTo>
                    <a:pt x="81" y="72"/>
                  </a:lnTo>
                  <a:lnTo>
                    <a:pt x="79" y="85"/>
                  </a:lnTo>
                  <a:lnTo>
                    <a:pt x="79" y="89"/>
                  </a:lnTo>
                  <a:lnTo>
                    <a:pt x="81" y="93"/>
                  </a:lnTo>
                  <a:lnTo>
                    <a:pt x="85" y="107"/>
                  </a:lnTo>
                  <a:lnTo>
                    <a:pt x="86" y="112"/>
                  </a:lnTo>
                  <a:lnTo>
                    <a:pt x="85" y="114"/>
                  </a:lnTo>
                  <a:lnTo>
                    <a:pt x="84" y="118"/>
                  </a:lnTo>
                  <a:lnTo>
                    <a:pt x="84" y="121"/>
                  </a:lnTo>
                  <a:lnTo>
                    <a:pt x="82" y="123"/>
                  </a:lnTo>
                  <a:lnTo>
                    <a:pt x="81" y="126"/>
                  </a:lnTo>
                  <a:lnTo>
                    <a:pt x="79" y="127"/>
                  </a:lnTo>
                  <a:lnTo>
                    <a:pt x="76" y="127"/>
                  </a:lnTo>
                  <a:lnTo>
                    <a:pt x="69" y="125"/>
                  </a:lnTo>
                  <a:lnTo>
                    <a:pt x="63" y="121"/>
                  </a:lnTo>
                  <a:lnTo>
                    <a:pt x="60" y="115"/>
                  </a:lnTo>
                  <a:lnTo>
                    <a:pt x="58" y="109"/>
                  </a:lnTo>
                  <a:lnTo>
                    <a:pt x="57" y="104"/>
                  </a:lnTo>
                  <a:lnTo>
                    <a:pt x="56" y="101"/>
                  </a:lnTo>
                  <a:lnTo>
                    <a:pt x="53" y="98"/>
                  </a:lnTo>
                  <a:lnTo>
                    <a:pt x="45" y="89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37" y="87"/>
                  </a:lnTo>
                  <a:lnTo>
                    <a:pt x="30" y="84"/>
                  </a:lnTo>
                  <a:lnTo>
                    <a:pt x="27" y="82"/>
                  </a:lnTo>
                  <a:lnTo>
                    <a:pt x="14" y="82"/>
                  </a:lnTo>
                  <a:lnTo>
                    <a:pt x="8" y="84"/>
                  </a:lnTo>
                  <a:lnTo>
                    <a:pt x="3" y="82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13" y="61"/>
                  </a:lnTo>
                  <a:lnTo>
                    <a:pt x="17" y="63"/>
                  </a:lnTo>
                  <a:lnTo>
                    <a:pt x="20" y="62"/>
                  </a:lnTo>
                  <a:lnTo>
                    <a:pt x="22" y="59"/>
                  </a:lnTo>
                  <a:lnTo>
                    <a:pt x="22" y="57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3"/>
                  </a:lnTo>
                  <a:lnTo>
                    <a:pt x="24" y="48"/>
                  </a:lnTo>
                  <a:lnTo>
                    <a:pt x="24" y="43"/>
                  </a:lnTo>
                  <a:lnTo>
                    <a:pt x="23" y="42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3" y="38"/>
                  </a:lnTo>
                  <a:lnTo>
                    <a:pt x="23" y="35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18" y="27"/>
                  </a:lnTo>
                  <a:lnTo>
                    <a:pt x="12" y="23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37" name="Freeform 90">
              <a:extLst>
                <a:ext uri="{FF2B5EF4-FFF2-40B4-BE49-F238E27FC236}">
                  <a16:creationId xmlns:a16="http://schemas.microsoft.com/office/drawing/2014/main" id="{DDEAF9DA-9640-7125-FA15-40FE08EE2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49" y="1840889"/>
              <a:ext cx="77139" cy="4799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2" y="3"/>
                </a:cxn>
                <a:cxn ang="0">
                  <a:pos x="41" y="4"/>
                </a:cxn>
                <a:cxn ang="0">
                  <a:pos x="45" y="6"/>
                </a:cxn>
                <a:cxn ang="0">
                  <a:pos x="45" y="16"/>
                </a:cxn>
                <a:cxn ang="0">
                  <a:pos x="44" y="21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31" y="28"/>
                </a:cxn>
                <a:cxn ang="0">
                  <a:pos x="22" y="27"/>
                </a:cxn>
                <a:cxn ang="0">
                  <a:pos x="13" y="25"/>
                </a:cxn>
                <a:cxn ang="0">
                  <a:pos x="5" y="21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10" y="0"/>
                </a:cxn>
              </a:cxnLst>
              <a:rect l="0" t="0" r="r" b="b"/>
              <a:pathLst>
                <a:path w="45" h="28">
                  <a:moveTo>
                    <a:pt x="10" y="0"/>
                  </a:moveTo>
                  <a:lnTo>
                    <a:pt x="32" y="3"/>
                  </a:lnTo>
                  <a:lnTo>
                    <a:pt x="41" y="4"/>
                  </a:lnTo>
                  <a:lnTo>
                    <a:pt x="45" y="6"/>
                  </a:lnTo>
                  <a:lnTo>
                    <a:pt x="45" y="16"/>
                  </a:lnTo>
                  <a:lnTo>
                    <a:pt x="44" y="21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31" y="28"/>
                  </a:lnTo>
                  <a:lnTo>
                    <a:pt x="22" y="27"/>
                  </a:lnTo>
                  <a:lnTo>
                    <a:pt x="13" y="25"/>
                  </a:lnTo>
                  <a:lnTo>
                    <a:pt x="5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38" name="Freeform 91">
              <a:extLst>
                <a:ext uri="{FF2B5EF4-FFF2-40B4-BE49-F238E27FC236}">
                  <a16:creationId xmlns:a16="http://schemas.microsoft.com/office/drawing/2014/main" id="{787F393A-12E1-F29D-D809-F9EA6C321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71" y="1866602"/>
              <a:ext cx="46284" cy="582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2"/>
                </a:cxn>
                <a:cxn ang="0">
                  <a:pos x="21" y="7"/>
                </a:cxn>
                <a:cxn ang="0">
                  <a:pos x="25" y="15"/>
                </a:cxn>
                <a:cxn ang="0">
                  <a:pos x="27" y="23"/>
                </a:cxn>
                <a:cxn ang="0">
                  <a:pos x="25" y="29"/>
                </a:cxn>
                <a:cxn ang="0">
                  <a:pos x="20" y="34"/>
                </a:cxn>
                <a:cxn ang="0">
                  <a:pos x="16" y="33"/>
                </a:cxn>
                <a:cxn ang="0">
                  <a:pos x="11" y="29"/>
                </a:cxn>
                <a:cxn ang="0">
                  <a:pos x="6" y="24"/>
                </a:cxn>
                <a:cxn ang="0">
                  <a:pos x="3" y="17"/>
                </a:cxn>
                <a:cxn ang="0">
                  <a:pos x="1" y="11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lnTo>
                    <a:pt x="14" y="2"/>
                  </a:lnTo>
                  <a:lnTo>
                    <a:pt x="21" y="7"/>
                  </a:lnTo>
                  <a:lnTo>
                    <a:pt x="25" y="15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0" y="34"/>
                  </a:lnTo>
                  <a:lnTo>
                    <a:pt x="16" y="33"/>
                  </a:lnTo>
                  <a:lnTo>
                    <a:pt x="11" y="29"/>
                  </a:lnTo>
                  <a:lnTo>
                    <a:pt x="6" y="24"/>
                  </a:lnTo>
                  <a:lnTo>
                    <a:pt x="3" y="17"/>
                  </a:lnTo>
                  <a:lnTo>
                    <a:pt x="1" y="11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39" name="Freeform 92">
              <a:extLst>
                <a:ext uri="{FF2B5EF4-FFF2-40B4-BE49-F238E27FC236}">
                  <a16:creationId xmlns:a16="http://schemas.microsoft.com/office/drawing/2014/main" id="{8E45D2B3-3C0C-8849-DB58-81CF9D68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566" y="1702039"/>
              <a:ext cx="85710" cy="1319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"/>
                </a:cxn>
                <a:cxn ang="0">
                  <a:pos x="20" y="11"/>
                </a:cxn>
                <a:cxn ang="0">
                  <a:pos x="27" y="19"/>
                </a:cxn>
                <a:cxn ang="0">
                  <a:pos x="41" y="33"/>
                </a:cxn>
                <a:cxn ang="0">
                  <a:pos x="47" y="43"/>
                </a:cxn>
                <a:cxn ang="0">
                  <a:pos x="50" y="52"/>
                </a:cxn>
                <a:cxn ang="0">
                  <a:pos x="49" y="59"/>
                </a:cxn>
                <a:cxn ang="0">
                  <a:pos x="45" y="65"/>
                </a:cxn>
                <a:cxn ang="0">
                  <a:pos x="37" y="69"/>
                </a:cxn>
                <a:cxn ang="0">
                  <a:pos x="30" y="72"/>
                </a:cxn>
                <a:cxn ang="0">
                  <a:pos x="25" y="75"/>
                </a:cxn>
                <a:cxn ang="0">
                  <a:pos x="18" y="77"/>
                </a:cxn>
                <a:cxn ang="0">
                  <a:pos x="14" y="75"/>
                </a:cxn>
                <a:cxn ang="0">
                  <a:pos x="9" y="68"/>
                </a:cxn>
                <a:cxn ang="0">
                  <a:pos x="7" y="62"/>
                </a:cxn>
                <a:cxn ang="0">
                  <a:pos x="7" y="57"/>
                </a:cxn>
                <a:cxn ang="0">
                  <a:pos x="9" y="56"/>
                </a:cxn>
                <a:cxn ang="0">
                  <a:pos x="11" y="54"/>
                </a:cxn>
                <a:cxn ang="0">
                  <a:pos x="11" y="51"/>
                </a:cxn>
                <a:cxn ang="0">
                  <a:pos x="9" y="49"/>
                </a:cxn>
                <a:cxn ang="0">
                  <a:pos x="7" y="45"/>
                </a:cxn>
                <a:cxn ang="0">
                  <a:pos x="3" y="40"/>
                </a:cxn>
                <a:cxn ang="0">
                  <a:pos x="1" y="33"/>
                </a:cxn>
                <a:cxn ang="0">
                  <a:pos x="0" y="27"/>
                </a:cxn>
                <a:cxn ang="0">
                  <a:pos x="0" y="22"/>
                </a:cxn>
                <a:cxn ang="0">
                  <a:pos x="1" y="16"/>
                </a:cxn>
                <a:cxn ang="0">
                  <a:pos x="2" y="8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50" h="77">
                  <a:moveTo>
                    <a:pt x="8" y="0"/>
                  </a:moveTo>
                  <a:lnTo>
                    <a:pt x="15" y="4"/>
                  </a:lnTo>
                  <a:lnTo>
                    <a:pt x="20" y="11"/>
                  </a:lnTo>
                  <a:lnTo>
                    <a:pt x="27" y="19"/>
                  </a:lnTo>
                  <a:lnTo>
                    <a:pt x="41" y="33"/>
                  </a:lnTo>
                  <a:lnTo>
                    <a:pt x="47" y="43"/>
                  </a:lnTo>
                  <a:lnTo>
                    <a:pt x="50" y="52"/>
                  </a:lnTo>
                  <a:lnTo>
                    <a:pt x="49" y="59"/>
                  </a:lnTo>
                  <a:lnTo>
                    <a:pt x="45" y="65"/>
                  </a:lnTo>
                  <a:lnTo>
                    <a:pt x="37" y="69"/>
                  </a:lnTo>
                  <a:lnTo>
                    <a:pt x="30" y="72"/>
                  </a:lnTo>
                  <a:lnTo>
                    <a:pt x="25" y="75"/>
                  </a:lnTo>
                  <a:lnTo>
                    <a:pt x="18" y="77"/>
                  </a:lnTo>
                  <a:lnTo>
                    <a:pt x="14" y="75"/>
                  </a:lnTo>
                  <a:lnTo>
                    <a:pt x="9" y="68"/>
                  </a:lnTo>
                  <a:lnTo>
                    <a:pt x="7" y="62"/>
                  </a:lnTo>
                  <a:lnTo>
                    <a:pt x="7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9" y="49"/>
                  </a:lnTo>
                  <a:lnTo>
                    <a:pt x="7" y="45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2" y="8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40" name="Freeform 93">
              <a:extLst>
                <a:ext uri="{FF2B5EF4-FFF2-40B4-BE49-F238E27FC236}">
                  <a16:creationId xmlns:a16="http://schemas.microsoft.com/office/drawing/2014/main" id="{C3713F5C-A55D-DC2C-4640-570AF7F3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252" y="2044878"/>
              <a:ext cx="18857" cy="3942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11" y="8"/>
                </a:cxn>
                <a:cxn ang="0">
                  <a:pos x="11" y="15"/>
                </a:cxn>
                <a:cxn ang="0">
                  <a:pos x="9" y="21"/>
                </a:cxn>
                <a:cxn ang="0">
                  <a:pos x="7" y="23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5"/>
                </a:cxn>
                <a:cxn ang="0">
                  <a:pos x="8" y="0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0" y="2"/>
                  </a:lnTo>
                  <a:lnTo>
                    <a:pt x="11" y="8"/>
                  </a:lnTo>
                  <a:lnTo>
                    <a:pt x="11" y="15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41" name="Freeform 94">
              <a:extLst>
                <a:ext uri="{FF2B5EF4-FFF2-40B4-BE49-F238E27FC236}">
                  <a16:creationId xmlns:a16="http://schemas.microsoft.com/office/drawing/2014/main" id="{F10BE719-144A-CD3F-D032-4F4358765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277" y="1371199"/>
              <a:ext cx="282843" cy="437120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71" y="24"/>
                </a:cxn>
                <a:cxn ang="0">
                  <a:pos x="82" y="61"/>
                </a:cxn>
                <a:cxn ang="0">
                  <a:pos x="101" y="70"/>
                </a:cxn>
                <a:cxn ang="0">
                  <a:pos x="102" y="92"/>
                </a:cxn>
                <a:cxn ang="0">
                  <a:pos x="126" y="103"/>
                </a:cxn>
                <a:cxn ang="0">
                  <a:pos x="130" y="122"/>
                </a:cxn>
                <a:cxn ang="0">
                  <a:pos x="132" y="140"/>
                </a:cxn>
                <a:cxn ang="0">
                  <a:pos x="139" y="136"/>
                </a:cxn>
                <a:cxn ang="0">
                  <a:pos x="145" y="143"/>
                </a:cxn>
                <a:cxn ang="0">
                  <a:pos x="152" y="146"/>
                </a:cxn>
                <a:cxn ang="0">
                  <a:pos x="159" y="148"/>
                </a:cxn>
                <a:cxn ang="0">
                  <a:pos x="165" y="158"/>
                </a:cxn>
                <a:cxn ang="0">
                  <a:pos x="160" y="164"/>
                </a:cxn>
                <a:cxn ang="0">
                  <a:pos x="141" y="178"/>
                </a:cxn>
                <a:cxn ang="0">
                  <a:pos x="132" y="194"/>
                </a:cxn>
                <a:cxn ang="0">
                  <a:pos x="124" y="209"/>
                </a:cxn>
                <a:cxn ang="0">
                  <a:pos x="118" y="225"/>
                </a:cxn>
                <a:cxn ang="0">
                  <a:pos x="106" y="248"/>
                </a:cxn>
                <a:cxn ang="0">
                  <a:pos x="95" y="240"/>
                </a:cxn>
                <a:cxn ang="0">
                  <a:pos x="91" y="245"/>
                </a:cxn>
                <a:cxn ang="0">
                  <a:pos x="85" y="255"/>
                </a:cxn>
                <a:cxn ang="0">
                  <a:pos x="55" y="243"/>
                </a:cxn>
                <a:cxn ang="0">
                  <a:pos x="47" y="240"/>
                </a:cxn>
                <a:cxn ang="0">
                  <a:pos x="47" y="235"/>
                </a:cxn>
                <a:cxn ang="0">
                  <a:pos x="55" y="224"/>
                </a:cxn>
                <a:cxn ang="0">
                  <a:pos x="40" y="214"/>
                </a:cxn>
                <a:cxn ang="0">
                  <a:pos x="34" y="203"/>
                </a:cxn>
                <a:cxn ang="0">
                  <a:pos x="34" y="193"/>
                </a:cxn>
                <a:cxn ang="0">
                  <a:pos x="29" y="188"/>
                </a:cxn>
                <a:cxn ang="0">
                  <a:pos x="37" y="176"/>
                </a:cxn>
                <a:cxn ang="0">
                  <a:pos x="70" y="172"/>
                </a:cxn>
                <a:cxn ang="0">
                  <a:pos x="62" y="167"/>
                </a:cxn>
                <a:cxn ang="0">
                  <a:pos x="57" y="163"/>
                </a:cxn>
                <a:cxn ang="0">
                  <a:pos x="63" y="160"/>
                </a:cxn>
                <a:cxn ang="0">
                  <a:pos x="61" y="156"/>
                </a:cxn>
                <a:cxn ang="0">
                  <a:pos x="56" y="150"/>
                </a:cxn>
                <a:cxn ang="0">
                  <a:pos x="44" y="154"/>
                </a:cxn>
                <a:cxn ang="0">
                  <a:pos x="33" y="158"/>
                </a:cxn>
                <a:cxn ang="0">
                  <a:pos x="30" y="154"/>
                </a:cxn>
                <a:cxn ang="0">
                  <a:pos x="22" y="158"/>
                </a:cxn>
                <a:cxn ang="0">
                  <a:pos x="12" y="150"/>
                </a:cxn>
                <a:cxn ang="0">
                  <a:pos x="11" y="142"/>
                </a:cxn>
                <a:cxn ang="0">
                  <a:pos x="18" y="138"/>
                </a:cxn>
                <a:cxn ang="0">
                  <a:pos x="25" y="135"/>
                </a:cxn>
                <a:cxn ang="0">
                  <a:pos x="17" y="129"/>
                </a:cxn>
                <a:cxn ang="0">
                  <a:pos x="3" y="114"/>
                </a:cxn>
                <a:cxn ang="0">
                  <a:pos x="1" y="92"/>
                </a:cxn>
                <a:cxn ang="0">
                  <a:pos x="6" y="92"/>
                </a:cxn>
                <a:cxn ang="0">
                  <a:pos x="14" y="93"/>
                </a:cxn>
                <a:cxn ang="0">
                  <a:pos x="11" y="87"/>
                </a:cxn>
                <a:cxn ang="0">
                  <a:pos x="7" y="80"/>
                </a:cxn>
                <a:cxn ang="0">
                  <a:pos x="17" y="59"/>
                </a:cxn>
                <a:cxn ang="0">
                  <a:pos x="35" y="55"/>
                </a:cxn>
                <a:cxn ang="0">
                  <a:pos x="29" y="40"/>
                </a:cxn>
                <a:cxn ang="0">
                  <a:pos x="30" y="27"/>
                </a:cxn>
                <a:cxn ang="0">
                  <a:pos x="41" y="23"/>
                </a:cxn>
                <a:cxn ang="0">
                  <a:pos x="51" y="19"/>
                </a:cxn>
                <a:cxn ang="0">
                  <a:pos x="52" y="13"/>
                </a:cxn>
                <a:cxn ang="0">
                  <a:pos x="41" y="4"/>
                </a:cxn>
              </a:cxnLst>
              <a:rect l="0" t="0" r="r" b="b"/>
              <a:pathLst>
                <a:path w="165" h="255">
                  <a:moveTo>
                    <a:pt x="47" y="0"/>
                  </a:moveTo>
                  <a:lnTo>
                    <a:pt x="55" y="0"/>
                  </a:lnTo>
                  <a:lnTo>
                    <a:pt x="62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4"/>
                  </a:lnTo>
                  <a:lnTo>
                    <a:pt x="75" y="46"/>
                  </a:lnTo>
                  <a:lnTo>
                    <a:pt x="79" y="56"/>
                  </a:lnTo>
                  <a:lnTo>
                    <a:pt x="82" y="61"/>
                  </a:lnTo>
                  <a:lnTo>
                    <a:pt x="90" y="64"/>
                  </a:lnTo>
                  <a:lnTo>
                    <a:pt x="96" y="67"/>
                  </a:lnTo>
                  <a:lnTo>
                    <a:pt x="101" y="70"/>
                  </a:lnTo>
                  <a:lnTo>
                    <a:pt x="101" y="80"/>
                  </a:lnTo>
                  <a:lnTo>
                    <a:pt x="99" y="87"/>
                  </a:lnTo>
                  <a:lnTo>
                    <a:pt x="102" y="92"/>
                  </a:lnTo>
                  <a:lnTo>
                    <a:pt x="107" y="96"/>
                  </a:lnTo>
                  <a:lnTo>
                    <a:pt x="119" y="99"/>
                  </a:lnTo>
                  <a:lnTo>
                    <a:pt x="126" y="103"/>
                  </a:lnTo>
                  <a:lnTo>
                    <a:pt x="129" y="109"/>
                  </a:lnTo>
                  <a:lnTo>
                    <a:pt x="129" y="114"/>
                  </a:lnTo>
                  <a:lnTo>
                    <a:pt x="130" y="122"/>
                  </a:lnTo>
                  <a:lnTo>
                    <a:pt x="130" y="131"/>
                  </a:lnTo>
                  <a:lnTo>
                    <a:pt x="131" y="137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8"/>
                  </a:lnTo>
                  <a:lnTo>
                    <a:pt x="139" y="136"/>
                  </a:lnTo>
                  <a:lnTo>
                    <a:pt x="143" y="134"/>
                  </a:lnTo>
                  <a:lnTo>
                    <a:pt x="145" y="134"/>
                  </a:lnTo>
                  <a:lnTo>
                    <a:pt x="145" y="143"/>
                  </a:lnTo>
                  <a:lnTo>
                    <a:pt x="147" y="144"/>
                  </a:lnTo>
                  <a:lnTo>
                    <a:pt x="148" y="146"/>
                  </a:lnTo>
                  <a:lnTo>
                    <a:pt x="152" y="146"/>
                  </a:lnTo>
                  <a:lnTo>
                    <a:pt x="154" y="145"/>
                  </a:lnTo>
                  <a:lnTo>
                    <a:pt x="155" y="145"/>
                  </a:lnTo>
                  <a:lnTo>
                    <a:pt x="159" y="148"/>
                  </a:lnTo>
                  <a:lnTo>
                    <a:pt x="160" y="150"/>
                  </a:lnTo>
                  <a:lnTo>
                    <a:pt x="163" y="154"/>
                  </a:lnTo>
                  <a:lnTo>
                    <a:pt x="165" y="158"/>
                  </a:lnTo>
                  <a:lnTo>
                    <a:pt x="165" y="160"/>
                  </a:lnTo>
                  <a:lnTo>
                    <a:pt x="163" y="163"/>
                  </a:lnTo>
                  <a:lnTo>
                    <a:pt x="160" y="164"/>
                  </a:lnTo>
                  <a:lnTo>
                    <a:pt x="154" y="168"/>
                  </a:lnTo>
                  <a:lnTo>
                    <a:pt x="148" y="172"/>
                  </a:lnTo>
                  <a:lnTo>
                    <a:pt x="141" y="178"/>
                  </a:lnTo>
                  <a:lnTo>
                    <a:pt x="136" y="183"/>
                  </a:lnTo>
                  <a:lnTo>
                    <a:pt x="133" y="187"/>
                  </a:lnTo>
                  <a:lnTo>
                    <a:pt x="132" y="194"/>
                  </a:lnTo>
                  <a:lnTo>
                    <a:pt x="130" y="202"/>
                  </a:lnTo>
                  <a:lnTo>
                    <a:pt x="127" y="206"/>
                  </a:lnTo>
                  <a:lnTo>
                    <a:pt x="124" y="209"/>
                  </a:lnTo>
                  <a:lnTo>
                    <a:pt x="121" y="214"/>
                  </a:lnTo>
                  <a:lnTo>
                    <a:pt x="120" y="221"/>
                  </a:lnTo>
                  <a:lnTo>
                    <a:pt x="118" y="225"/>
                  </a:lnTo>
                  <a:lnTo>
                    <a:pt x="116" y="231"/>
                  </a:lnTo>
                  <a:lnTo>
                    <a:pt x="109" y="246"/>
                  </a:lnTo>
                  <a:lnTo>
                    <a:pt x="106" y="248"/>
                  </a:lnTo>
                  <a:lnTo>
                    <a:pt x="104" y="247"/>
                  </a:lnTo>
                  <a:lnTo>
                    <a:pt x="99" y="243"/>
                  </a:lnTo>
                  <a:lnTo>
                    <a:pt x="95" y="240"/>
                  </a:lnTo>
                  <a:lnTo>
                    <a:pt x="93" y="242"/>
                  </a:lnTo>
                  <a:lnTo>
                    <a:pt x="92" y="243"/>
                  </a:lnTo>
                  <a:lnTo>
                    <a:pt x="91" y="245"/>
                  </a:lnTo>
                  <a:lnTo>
                    <a:pt x="91" y="247"/>
                  </a:lnTo>
                  <a:lnTo>
                    <a:pt x="87" y="254"/>
                  </a:lnTo>
                  <a:lnTo>
                    <a:pt x="85" y="255"/>
                  </a:lnTo>
                  <a:lnTo>
                    <a:pt x="81" y="255"/>
                  </a:lnTo>
                  <a:lnTo>
                    <a:pt x="59" y="244"/>
                  </a:lnTo>
                  <a:lnTo>
                    <a:pt x="55" y="243"/>
                  </a:lnTo>
                  <a:lnTo>
                    <a:pt x="51" y="242"/>
                  </a:lnTo>
                  <a:lnTo>
                    <a:pt x="49" y="240"/>
                  </a:lnTo>
                  <a:lnTo>
                    <a:pt x="47" y="240"/>
                  </a:lnTo>
                  <a:lnTo>
                    <a:pt x="46" y="239"/>
                  </a:lnTo>
                  <a:lnTo>
                    <a:pt x="46" y="237"/>
                  </a:lnTo>
                  <a:lnTo>
                    <a:pt x="47" y="235"/>
                  </a:lnTo>
                  <a:lnTo>
                    <a:pt x="53" y="228"/>
                  </a:lnTo>
                  <a:lnTo>
                    <a:pt x="55" y="226"/>
                  </a:lnTo>
                  <a:lnTo>
                    <a:pt x="55" y="224"/>
                  </a:lnTo>
                  <a:lnTo>
                    <a:pt x="52" y="222"/>
                  </a:lnTo>
                  <a:lnTo>
                    <a:pt x="47" y="217"/>
                  </a:lnTo>
                  <a:lnTo>
                    <a:pt x="40" y="214"/>
                  </a:lnTo>
                  <a:lnTo>
                    <a:pt x="36" y="211"/>
                  </a:lnTo>
                  <a:lnTo>
                    <a:pt x="34" y="206"/>
                  </a:lnTo>
                  <a:lnTo>
                    <a:pt x="34" y="203"/>
                  </a:lnTo>
                  <a:lnTo>
                    <a:pt x="35" y="201"/>
                  </a:lnTo>
                  <a:lnTo>
                    <a:pt x="36" y="198"/>
                  </a:lnTo>
                  <a:lnTo>
                    <a:pt x="34" y="193"/>
                  </a:lnTo>
                  <a:lnTo>
                    <a:pt x="32" y="191"/>
                  </a:lnTo>
                  <a:lnTo>
                    <a:pt x="30" y="189"/>
                  </a:lnTo>
                  <a:lnTo>
                    <a:pt x="29" y="188"/>
                  </a:lnTo>
                  <a:lnTo>
                    <a:pt x="28" y="186"/>
                  </a:lnTo>
                  <a:lnTo>
                    <a:pt x="29" y="183"/>
                  </a:lnTo>
                  <a:lnTo>
                    <a:pt x="37" y="176"/>
                  </a:lnTo>
                  <a:lnTo>
                    <a:pt x="44" y="174"/>
                  </a:lnTo>
                  <a:lnTo>
                    <a:pt x="67" y="174"/>
                  </a:lnTo>
                  <a:lnTo>
                    <a:pt x="70" y="172"/>
                  </a:lnTo>
                  <a:lnTo>
                    <a:pt x="69" y="170"/>
                  </a:lnTo>
                  <a:lnTo>
                    <a:pt x="65" y="169"/>
                  </a:lnTo>
                  <a:lnTo>
                    <a:pt x="62" y="167"/>
                  </a:lnTo>
                  <a:lnTo>
                    <a:pt x="59" y="166"/>
                  </a:lnTo>
                  <a:lnTo>
                    <a:pt x="57" y="164"/>
                  </a:lnTo>
                  <a:lnTo>
                    <a:pt x="57" y="163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3" y="160"/>
                  </a:lnTo>
                  <a:lnTo>
                    <a:pt x="64" y="160"/>
                  </a:lnTo>
                  <a:lnTo>
                    <a:pt x="64" y="159"/>
                  </a:lnTo>
                  <a:lnTo>
                    <a:pt x="61" y="156"/>
                  </a:lnTo>
                  <a:lnTo>
                    <a:pt x="60" y="154"/>
                  </a:lnTo>
                  <a:lnTo>
                    <a:pt x="58" y="152"/>
                  </a:lnTo>
                  <a:lnTo>
                    <a:pt x="56" y="150"/>
                  </a:lnTo>
                  <a:lnTo>
                    <a:pt x="52" y="149"/>
                  </a:lnTo>
                  <a:lnTo>
                    <a:pt x="48" y="150"/>
                  </a:lnTo>
                  <a:lnTo>
                    <a:pt x="44" y="154"/>
                  </a:lnTo>
                  <a:lnTo>
                    <a:pt x="38" y="158"/>
                  </a:lnTo>
                  <a:lnTo>
                    <a:pt x="35" y="159"/>
                  </a:lnTo>
                  <a:lnTo>
                    <a:pt x="33" y="158"/>
                  </a:lnTo>
                  <a:lnTo>
                    <a:pt x="32" y="156"/>
                  </a:lnTo>
                  <a:lnTo>
                    <a:pt x="32" y="155"/>
                  </a:lnTo>
                  <a:lnTo>
                    <a:pt x="30" y="154"/>
                  </a:lnTo>
                  <a:lnTo>
                    <a:pt x="27" y="154"/>
                  </a:lnTo>
                  <a:lnTo>
                    <a:pt x="24" y="157"/>
                  </a:lnTo>
                  <a:lnTo>
                    <a:pt x="22" y="158"/>
                  </a:lnTo>
                  <a:lnTo>
                    <a:pt x="21" y="158"/>
                  </a:lnTo>
                  <a:lnTo>
                    <a:pt x="18" y="157"/>
                  </a:lnTo>
                  <a:lnTo>
                    <a:pt x="12" y="150"/>
                  </a:lnTo>
                  <a:lnTo>
                    <a:pt x="10" y="147"/>
                  </a:lnTo>
                  <a:lnTo>
                    <a:pt x="10" y="143"/>
                  </a:lnTo>
                  <a:lnTo>
                    <a:pt x="11" y="142"/>
                  </a:lnTo>
                  <a:lnTo>
                    <a:pt x="13" y="141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22" y="137"/>
                  </a:lnTo>
                  <a:lnTo>
                    <a:pt x="24" y="136"/>
                  </a:lnTo>
                  <a:lnTo>
                    <a:pt x="25" y="135"/>
                  </a:lnTo>
                  <a:lnTo>
                    <a:pt x="25" y="134"/>
                  </a:lnTo>
                  <a:lnTo>
                    <a:pt x="24" y="133"/>
                  </a:lnTo>
                  <a:lnTo>
                    <a:pt x="17" y="129"/>
                  </a:lnTo>
                  <a:lnTo>
                    <a:pt x="10" y="124"/>
                  </a:lnTo>
                  <a:lnTo>
                    <a:pt x="5" y="120"/>
                  </a:lnTo>
                  <a:lnTo>
                    <a:pt x="3" y="114"/>
                  </a:lnTo>
                  <a:lnTo>
                    <a:pt x="1" y="106"/>
                  </a:lnTo>
                  <a:lnTo>
                    <a:pt x="0" y="98"/>
                  </a:lnTo>
                  <a:lnTo>
                    <a:pt x="1" y="92"/>
                  </a:lnTo>
                  <a:lnTo>
                    <a:pt x="2" y="91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11" y="95"/>
                  </a:lnTo>
                  <a:lnTo>
                    <a:pt x="12" y="96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2" y="89"/>
                  </a:lnTo>
                  <a:lnTo>
                    <a:pt x="11" y="87"/>
                  </a:lnTo>
                  <a:lnTo>
                    <a:pt x="9" y="85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6" y="64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34" y="57"/>
                  </a:lnTo>
                  <a:lnTo>
                    <a:pt x="35" y="55"/>
                  </a:lnTo>
                  <a:lnTo>
                    <a:pt x="34" y="52"/>
                  </a:lnTo>
                  <a:lnTo>
                    <a:pt x="32" y="46"/>
                  </a:lnTo>
                  <a:lnTo>
                    <a:pt x="29" y="40"/>
                  </a:lnTo>
                  <a:lnTo>
                    <a:pt x="28" y="33"/>
                  </a:lnTo>
                  <a:lnTo>
                    <a:pt x="29" y="29"/>
                  </a:lnTo>
                  <a:lnTo>
                    <a:pt x="30" y="27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46" y="21"/>
                  </a:lnTo>
                  <a:lnTo>
                    <a:pt x="49" y="20"/>
                  </a:lnTo>
                  <a:lnTo>
                    <a:pt x="51" y="19"/>
                  </a:lnTo>
                  <a:lnTo>
                    <a:pt x="52" y="18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48" y="9"/>
                  </a:lnTo>
                  <a:lnTo>
                    <a:pt x="46" y="8"/>
                  </a:lnTo>
                  <a:lnTo>
                    <a:pt x="41" y="4"/>
                  </a:lnTo>
                  <a:lnTo>
                    <a:pt x="42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42" name="Freeform 95">
              <a:extLst>
                <a:ext uri="{FF2B5EF4-FFF2-40B4-BE49-F238E27FC236}">
                  <a16:creationId xmlns:a16="http://schemas.microsoft.com/office/drawing/2014/main" id="{AAE95D3C-A8F7-F3CA-EA05-BC520DD06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124" y="1491193"/>
              <a:ext cx="27427" cy="377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3"/>
                </a:cxn>
                <a:cxn ang="0">
                  <a:pos x="16" y="8"/>
                </a:cxn>
                <a:cxn ang="0">
                  <a:pos x="15" y="15"/>
                </a:cxn>
                <a:cxn ang="0">
                  <a:pos x="13" y="20"/>
                </a:cxn>
                <a:cxn ang="0">
                  <a:pos x="11" y="22"/>
                </a:cxn>
                <a:cxn ang="0">
                  <a:pos x="8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1" y="0"/>
                </a:cxn>
              </a:cxnLst>
              <a:rect l="0" t="0" r="r" b="b"/>
              <a:pathLst>
                <a:path w="16" h="22">
                  <a:moveTo>
                    <a:pt x="11" y="0"/>
                  </a:moveTo>
                  <a:lnTo>
                    <a:pt x="15" y="3"/>
                  </a:lnTo>
                  <a:lnTo>
                    <a:pt x="16" y="8"/>
                  </a:lnTo>
                  <a:lnTo>
                    <a:pt x="15" y="15"/>
                  </a:lnTo>
                  <a:lnTo>
                    <a:pt x="13" y="20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43" name="Freeform 96">
              <a:extLst>
                <a:ext uri="{FF2B5EF4-FFF2-40B4-BE49-F238E27FC236}">
                  <a16:creationId xmlns:a16="http://schemas.microsoft.com/office/drawing/2014/main" id="{7734F580-2405-17F7-F688-D20E77CC6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996" y="1518620"/>
              <a:ext cx="34284" cy="5999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17" y="4"/>
                </a:cxn>
                <a:cxn ang="0">
                  <a:pos x="18" y="7"/>
                </a:cxn>
                <a:cxn ang="0">
                  <a:pos x="18" y="12"/>
                </a:cxn>
                <a:cxn ang="0">
                  <a:pos x="19" y="20"/>
                </a:cxn>
                <a:cxn ang="0">
                  <a:pos x="20" y="26"/>
                </a:cxn>
                <a:cxn ang="0">
                  <a:pos x="20" y="32"/>
                </a:cxn>
                <a:cxn ang="0">
                  <a:pos x="19" y="35"/>
                </a:cxn>
                <a:cxn ang="0">
                  <a:pos x="17" y="35"/>
                </a:cxn>
                <a:cxn ang="0">
                  <a:pos x="15" y="34"/>
                </a:cxn>
                <a:cxn ang="0">
                  <a:pos x="13" y="32"/>
                </a:cxn>
                <a:cxn ang="0">
                  <a:pos x="12" y="29"/>
                </a:cxn>
                <a:cxn ang="0">
                  <a:pos x="11" y="26"/>
                </a:cxn>
                <a:cxn ang="0">
                  <a:pos x="6" y="22"/>
                </a:cxn>
                <a:cxn ang="0">
                  <a:pos x="4" y="21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2" y="3"/>
                </a:cxn>
                <a:cxn ang="0">
                  <a:pos x="6" y="0"/>
                </a:cxn>
              </a:cxnLst>
              <a:rect l="0" t="0" r="r" b="b"/>
              <a:pathLst>
                <a:path w="20" h="35">
                  <a:moveTo>
                    <a:pt x="6" y="0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19" y="20"/>
                  </a:lnTo>
                  <a:lnTo>
                    <a:pt x="20" y="26"/>
                  </a:lnTo>
                  <a:lnTo>
                    <a:pt x="20" y="32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4"/>
                  </a:lnTo>
                  <a:lnTo>
                    <a:pt x="13" y="32"/>
                  </a:lnTo>
                  <a:lnTo>
                    <a:pt x="12" y="29"/>
                  </a:lnTo>
                  <a:lnTo>
                    <a:pt x="11" y="26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2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44" name="Freeform 97">
              <a:extLst>
                <a:ext uri="{FF2B5EF4-FFF2-40B4-BE49-F238E27FC236}">
                  <a16:creationId xmlns:a16="http://schemas.microsoft.com/office/drawing/2014/main" id="{6FD301B5-1A56-237D-F8AE-7D036B6D0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985" y="1083214"/>
              <a:ext cx="555400" cy="961664"/>
            </a:xfrm>
            <a:custGeom>
              <a:avLst/>
              <a:gdLst/>
              <a:ahLst/>
              <a:cxnLst>
                <a:cxn ang="0">
                  <a:pos x="315" y="17"/>
                </a:cxn>
                <a:cxn ang="0">
                  <a:pos x="284" y="97"/>
                </a:cxn>
                <a:cxn ang="0">
                  <a:pos x="268" y="139"/>
                </a:cxn>
                <a:cxn ang="0">
                  <a:pos x="303" y="133"/>
                </a:cxn>
                <a:cxn ang="0">
                  <a:pos x="276" y="203"/>
                </a:cxn>
                <a:cxn ang="0">
                  <a:pos x="266" y="225"/>
                </a:cxn>
                <a:cxn ang="0">
                  <a:pos x="272" y="263"/>
                </a:cxn>
                <a:cxn ang="0">
                  <a:pos x="243" y="265"/>
                </a:cxn>
                <a:cxn ang="0">
                  <a:pos x="216" y="298"/>
                </a:cxn>
                <a:cxn ang="0">
                  <a:pos x="216" y="318"/>
                </a:cxn>
                <a:cxn ang="0">
                  <a:pos x="219" y="331"/>
                </a:cxn>
                <a:cxn ang="0">
                  <a:pos x="239" y="367"/>
                </a:cxn>
                <a:cxn ang="0">
                  <a:pos x="244" y="383"/>
                </a:cxn>
                <a:cxn ang="0">
                  <a:pos x="245" y="406"/>
                </a:cxn>
                <a:cxn ang="0">
                  <a:pos x="219" y="452"/>
                </a:cxn>
                <a:cxn ang="0">
                  <a:pos x="161" y="458"/>
                </a:cxn>
                <a:cxn ang="0">
                  <a:pos x="164" y="482"/>
                </a:cxn>
                <a:cxn ang="0">
                  <a:pos x="201" y="475"/>
                </a:cxn>
                <a:cxn ang="0">
                  <a:pos x="220" y="487"/>
                </a:cxn>
                <a:cxn ang="0">
                  <a:pos x="214" y="533"/>
                </a:cxn>
                <a:cxn ang="0">
                  <a:pos x="183" y="540"/>
                </a:cxn>
                <a:cxn ang="0">
                  <a:pos x="157" y="541"/>
                </a:cxn>
                <a:cxn ang="0">
                  <a:pos x="112" y="548"/>
                </a:cxn>
                <a:cxn ang="0">
                  <a:pos x="85" y="548"/>
                </a:cxn>
                <a:cxn ang="0">
                  <a:pos x="59" y="554"/>
                </a:cxn>
                <a:cxn ang="0">
                  <a:pos x="36" y="550"/>
                </a:cxn>
                <a:cxn ang="0">
                  <a:pos x="34" y="512"/>
                </a:cxn>
                <a:cxn ang="0">
                  <a:pos x="70" y="479"/>
                </a:cxn>
                <a:cxn ang="0">
                  <a:pos x="50" y="444"/>
                </a:cxn>
                <a:cxn ang="0">
                  <a:pos x="102" y="473"/>
                </a:cxn>
                <a:cxn ang="0">
                  <a:pos x="109" y="463"/>
                </a:cxn>
                <a:cxn ang="0">
                  <a:pos x="95" y="436"/>
                </a:cxn>
                <a:cxn ang="0">
                  <a:pos x="95" y="416"/>
                </a:cxn>
                <a:cxn ang="0">
                  <a:pos x="60" y="413"/>
                </a:cxn>
                <a:cxn ang="0">
                  <a:pos x="65" y="384"/>
                </a:cxn>
                <a:cxn ang="0">
                  <a:pos x="122" y="370"/>
                </a:cxn>
                <a:cxn ang="0">
                  <a:pos x="140" y="355"/>
                </a:cxn>
                <a:cxn ang="0">
                  <a:pos x="120" y="354"/>
                </a:cxn>
                <a:cxn ang="0">
                  <a:pos x="104" y="340"/>
                </a:cxn>
                <a:cxn ang="0">
                  <a:pos x="72" y="284"/>
                </a:cxn>
                <a:cxn ang="0">
                  <a:pos x="68" y="255"/>
                </a:cxn>
                <a:cxn ang="0">
                  <a:pos x="130" y="286"/>
                </a:cxn>
                <a:cxn ang="0">
                  <a:pos x="150" y="289"/>
                </a:cxn>
                <a:cxn ang="0">
                  <a:pos x="112" y="245"/>
                </a:cxn>
                <a:cxn ang="0">
                  <a:pos x="151" y="215"/>
                </a:cxn>
                <a:cxn ang="0">
                  <a:pos x="165" y="190"/>
                </a:cxn>
                <a:cxn ang="0">
                  <a:pos x="148" y="202"/>
                </a:cxn>
                <a:cxn ang="0">
                  <a:pos x="114" y="218"/>
                </a:cxn>
                <a:cxn ang="0">
                  <a:pos x="99" y="225"/>
                </a:cxn>
                <a:cxn ang="0">
                  <a:pos x="80" y="191"/>
                </a:cxn>
                <a:cxn ang="0">
                  <a:pos x="73" y="177"/>
                </a:cxn>
                <a:cxn ang="0">
                  <a:pos x="20" y="177"/>
                </a:cxn>
                <a:cxn ang="0">
                  <a:pos x="19" y="147"/>
                </a:cxn>
                <a:cxn ang="0">
                  <a:pos x="1" y="141"/>
                </a:cxn>
                <a:cxn ang="0">
                  <a:pos x="37" y="111"/>
                </a:cxn>
                <a:cxn ang="0">
                  <a:pos x="58" y="105"/>
                </a:cxn>
                <a:cxn ang="0">
                  <a:pos x="83" y="83"/>
                </a:cxn>
                <a:cxn ang="0">
                  <a:pos x="105" y="72"/>
                </a:cxn>
                <a:cxn ang="0">
                  <a:pos x="115" y="56"/>
                </a:cxn>
                <a:cxn ang="0">
                  <a:pos x="123" y="44"/>
                </a:cxn>
                <a:cxn ang="0">
                  <a:pos x="146" y="32"/>
                </a:cxn>
                <a:cxn ang="0">
                  <a:pos x="185" y="19"/>
                </a:cxn>
                <a:cxn ang="0">
                  <a:pos x="250" y="7"/>
                </a:cxn>
              </a:cxnLst>
              <a:rect l="0" t="0" r="r" b="b"/>
              <a:pathLst>
                <a:path w="324" h="561">
                  <a:moveTo>
                    <a:pt x="273" y="0"/>
                  </a:moveTo>
                  <a:lnTo>
                    <a:pt x="284" y="0"/>
                  </a:lnTo>
                  <a:lnTo>
                    <a:pt x="287" y="3"/>
                  </a:lnTo>
                  <a:lnTo>
                    <a:pt x="291" y="7"/>
                  </a:lnTo>
                  <a:lnTo>
                    <a:pt x="292" y="10"/>
                  </a:lnTo>
                  <a:lnTo>
                    <a:pt x="295" y="12"/>
                  </a:lnTo>
                  <a:lnTo>
                    <a:pt x="296" y="15"/>
                  </a:lnTo>
                  <a:lnTo>
                    <a:pt x="300" y="17"/>
                  </a:lnTo>
                  <a:lnTo>
                    <a:pt x="306" y="16"/>
                  </a:lnTo>
                  <a:lnTo>
                    <a:pt x="311" y="16"/>
                  </a:lnTo>
                  <a:lnTo>
                    <a:pt x="315" y="17"/>
                  </a:lnTo>
                  <a:lnTo>
                    <a:pt x="320" y="21"/>
                  </a:lnTo>
                  <a:lnTo>
                    <a:pt x="323" y="29"/>
                  </a:lnTo>
                  <a:lnTo>
                    <a:pt x="324" y="40"/>
                  </a:lnTo>
                  <a:lnTo>
                    <a:pt x="322" y="52"/>
                  </a:lnTo>
                  <a:lnTo>
                    <a:pt x="316" y="63"/>
                  </a:lnTo>
                  <a:lnTo>
                    <a:pt x="308" y="75"/>
                  </a:lnTo>
                  <a:lnTo>
                    <a:pt x="302" y="83"/>
                  </a:lnTo>
                  <a:lnTo>
                    <a:pt x="298" y="87"/>
                  </a:lnTo>
                  <a:lnTo>
                    <a:pt x="295" y="89"/>
                  </a:lnTo>
                  <a:lnTo>
                    <a:pt x="290" y="93"/>
                  </a:lnTo>
                  <a:lnTo>
                    <a:pt x="284" y="97"/>
                  </a:lnTo>
                  <a:lnTo>
                    <a:pt x="277" y="100"/>
                  </a:lnTo>
                  <a:lnTo>
                    <a:pt x="272" y="105"/>
                  </a:lnTo>
                  <a:lnTo>
                    <a:pt x="269" y="107"/>
                  </a:lnTo>
                  <a:lnTo>
                    <a:pt x="269" y="108"/>
                  </a:lnTo>
                  <a:lnTo>
                    <a:pt x="284" y="108"/>
                  </a:lnTo>
                  <a:lnTo>
                    <a:pt x="285" y="109"/>
                  </a:lnTo>
                  <a:lnTo>
                    <a:pt x="284" y="112"/>
                  </a:lnTo>
                  <a:lnTo>
                    <a:pt x="280" y="118"/>
                  </a:lnTo>
                  <a:lnTo>
                    <a:pt x="272" y="131"/>
                  </a:lnTo>
                  <a:lnTo>
                    <a:pt x="268" y="136"/>
                  </a:lnTo>
                  <a:lnTo>
                    <a:pt x="268" y="139"/>
                  </a:lnTo>
                  <a:lnTo>
                    <a:pt x="275" y="132"/>
                  </a:lnTo>
                  <a:lnTo>
                    <a:pt x="280" y="125"/>
                  </a:lnTo>
                  <a:lnTo>
                    <a:pt x="295" y="111"/>
                  </a:lnTo>
                  <a:lnTo>
                    <a:pt x="302" y="105"/>
                  </a:lnTo>
                  <a:lnTo>
                    <a:pt x="307" y="100"/>
                  </a:lnTo>
                  <a:lnTo>
                    <a:pt x="310" y="98"/>
                  </a:lnTo>
                  <a:lnTo>
                    <a:pt x="312" y="100"/>
                  </a:lnTo>
                  <a:lnTo>
                    <a:pt x="313" y="106"/>
                  </a:lnTo>
                  <a:lnTo>
                    <a:pt x="312" y="112"/>
                  </a:lnTo>
                  <a:lnTo>
                    <a:pt x="308" y="123"/>
                  </a:lnTo>
                  <a:lnTo>
                    <a:pt x="303" y="133"/>
                  </a:lnTo>
                  <a:lnTo>
                    <a:pt x="300" y="145"/>
                  </a:lnTo>
                  <a:lnTo>
                    <a:pt x="296" y="157"/>
                  </a:lnTo>
                  <a:lnTo>
                    <a:pt x="292" y="168"/>
                  </a:lnTo>
                  <a:lnTo>
                    <a:pt x="290" y="176"/>
                  </a:lnTo>
                  <a:lnTo>
                    <a:pt x="288" y="185"/>
                  </a:lnTo>
                  <a:lnTo>
                    <a:pt x="286" y="195"/>
                  </a:lnTo>
                  <a:lnTo>
                    <a:pt x="285" y="202"/>
                  </a:lnTo>
                  <a:lnTo>
                    <a:pt x="283" y="204"/>
                  </a:lnTo>
                  <a:lnTo>
                    <a:pt x="280" y="204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4" y="202"/>
                  </a:lnTo>
                  <a:lnTo>
                    <a:pt x="270" y="202"/>
                  </a:lnTo>
                  <a:lnTo>
                    <a:pt x="270" y="206"/>
                  </a:lnTo>
                  <a:lnTo>
                    <a:pt x="272" y="207"/>
                  </a:lnTo>
                  <a:lnTo>
                    <a:pt x="274" y="210"/>
                  </a:lnTo>
                  <a:lnTo>
                    <a:pt x="276" y="214"/>
                  </a:lnTo>
                  <a:lnTo>
                    <a:pt x="276" y="216"/>
                  </a:lnTo>
                  <a:lnTo>
                    <a:pt x="275" y="219"/>
                  </a:lnTo>
                  <a:lnTo>
                    <a:pt x="272" y="222"/>
                  </a:lnTo>
                  <a:lnTo>
                    <a:pt x="268" y="224"/>
                  </a:lnTo>
                  <a:lnTo>
                    <a:pt x="266" y="225"/>
                  </a:lnTo>
                  <a:lnTo>
                    <a:pt x="263" y="229"/>
                  </a:lnTo>
                  <a:lnTo>
                    <a:pt x="262" y="231"/>
                  </a:lnTo>
                  <a:lnTo>
                    <a:pt x="263" y="232"/>
                  </a:lnTo>
                  <a:lnTo>
                    <a:pt x="274" y="232"/>
                  </a:lnTo>
                  <a:lnTo>
                    <a:pt x="276" y="234"/>
                  </a:lnTo>
                  <a:lnTo>
                    <a:pt x="276" y="240"/>
                  </a:lnTo>
                  <a:lnTo>
                    <a:pt x="275" y="243"/>
                  </a:lnTo>
                  <a:lnTo>
                    <a:pt x="275" y="252"/>
                  </a:lnTo>
                  <a:lnTo>
                    <a:pt x="274" y="255"/>
                  </a:lnTo>
                  <a:lnTo>
                    <a:pt x="273" y="259"/>
                  </a:lnTo>
                  <a:lnTo>
                    <a:pt x="272" y="263"/>
                  </a:lnTo>
                  <a:lnTo>
                    <a:pt x="270" y="264"/>
                  </a:lnTo>
                  <a:lnTo>
                    <a:pt x="266" y="266"/>
                  </a:lnTo>
                  <a:lnTo>
                    <a:pt x="261" y="266"/>
                  </a:lnTo>
                  <a:lnTo>
                    <a:pt x="257" y="265"/>
                  </a:lnTo>
                  <a:lnTo>
                    <a:pt x="251" y="261"/>
                  </a:lnTo>
                  <a:lnTo>
                    <a:pt x="249" y="261"/>
                  </a:lnTo>
                  <a:lnTo>
                    <a:pt x="246" y="260"/>
                  </a:lnTo>
                  <a:lnTo>
                    <a:pt x="244" y="261"/>
                  </a:lnTo>
                  <a:lnTo>
                    <a:pt x="243" y="261"/>
                  </a:lnTo>
                  <a:lnTo>
                    <a:pt x="242" y="263"/>
                  </a:lnTo>
                  <a:lnTo>
                    <a:pt x="243" y="265"/>
                  </a:lnTo>
                  <a:lnTo>
                    <a:pt x="247" y="269"/>
                  </a:lnTo>
                  <a:lnTo>
                    <a:pt x="250" y="270"/>
                  </a:lnTo>
                  <a:lnTo>
                    <a:pt x="254" y="275"/>
                  </a:lnTo>
                  <a:lnTo>
                    <a:pt x="254" y="277"/>
                  </a:lnTo>
                  <a:lnTo>
                    <a:pt x="251" y="281"/>
                  </a:lnTo>
                  <a:lnTo>
                    <a:pt x="246" y="288"/>
                  </a:lnTo>
                  <a:lnTo>
                    <a:pt x="240" y="293"/>
                  </a:lnTo>
                  <a:lnTo>
                    <a:pt x="235" y="297"/>
                  </a:lnTo>
                  <a:lnTo>
                    <a:pt x="230" y="299"/>
                  </a:lnTo>
                  <a:lnTo>
                    <a:pt x="222" y="299"/>
                  </a:lnTo>
                  <a:lnTo>
                    <a:pt x="216" y="298"/>
                  </a:lnTo>
                  <a:lnTo>
                    <a:pt x="210" y="298"/>
                  </a:lnTo>
                  <a:lnTo>
                    <a:pt x="208" y="300"/>
                  </a:lnTo>
                  <a:lnTo>
                    <a:pt x="209" y="301"/>
                  </a:lnTo>
                  <a:lnTo>
                    <a:pt x="211" y="302"/>
                  </a:lnTo>
                  <a:lnTo>
                    <a:pt x="212" y="303"/>
                  </a:lnTo>
                  <a:lnTo>
                    <a:pt x="214" y="305"/>
                  </a:lnTo>
                  <a:lnTo>
                    <a:pt x="216" y="308"/>
                  </a:lnTo>
                  <a:lnTo>
                    <a:pt x="215" y="309"/>
                  </a:lnTo>
                  <a:lnTo>
                    <a:pt x="215" y="313"/>
                  </a:lnTo>
                  <a:lnTo>
                    <a:pt x="216" y="314"/>
                  </a:lnTo>
                  <a:lnTo>
                    <a:pt x="216" y="318"/>
                  </a:lnTo>
                  <a:lnTo>
                    <a:pt x="214" y="321"/>
                  </a:lnTo>
                  <a:lnTo>
                    <a:pt x="211" y="321"/>
                  </a:lnTo>
                  <a:lnTo>
                    <a:pt x="207" y="323"/>
                  </a:lnTo>
                  <a:lnTo>
                    <a:pt x="204" y="325"/>
                  </a:lnTo>
                  <a:lnTo>
                    <a:pt x="199" y="327"/>
                  </a:lnTo>
                  <a:lnTo>
                    <a:pt x="198" y="329"/>
                  </a:lnTo>
                  <a:lnTo>
                    <a:pt x="197" y="331"/>
                  </a:lnTo>
                  <a:lnTo>
                    <a:pt x="198" y="332"/>
                  </a:lnTo>
                  <a:lnTo>
                    <a:pt x="207" y="332"/>
                  </a:lnTo>
                  <a:lnTo>
                    <a:pt x="214" y="331"/>
                  </a:lnTo>
                  <a:lnTo>
                    <a:pt x="219" y="331"/>
                  </a:lnTo>
                  <a:lnTo>
                    <a:pt x="223" y="333"/>
                  </a:lnTo>
                  <a:lnTo>
                    <a:pt x="227" y="336"/>
                  </a:lnTo>
                  <a:lnTo>
                    <a:pt x="228" y="338"/>
                  </a:lnTo>
                  <a:lnTo>
                    <a:pt x="229" y="339"/>
                  </a:lnTo>
                  <a:lnTo>
                    <a:pt x="233" y="342"/>
                  </a:lnTo>
                  <a:lnTo>
                    <a:pt x="242" y="344"/>
                  </a:lnTo>
                  <a:lnTo>
                    <a:pt x="245" y="348"/>
                  </a:lnTo>
                  <a:lnTo>
                    <a:pt x="246" y="354"/>
                  </a:lnTo>
                  <a:lnTo>
                    <a:pt x="244" y="362"/>
                  </a:lnTo>
                  <a:lnTo>
                    <a:pt x="241" y="366"/>
                  </a:lnTo>
                  <a:lnTo>
                    <a:pt x="239" y="367"/>
                  </a:lnTo>
                  <a:lnTo>
                    <a:pt x="237" y="367"/>
                  </a:lnTo>
                  <a:lnTo>
                    <a:pt x="234" y="369"/>
                  </a:lnTo>
                  <a:lnTo>
                    <a:pt x="237" y="371"/>
                  </a:lnTo>
                  <a:lnTo>
                    <a:pt x="239" y="372"/>
                  </a:lnTo>
                  <a:lnTo>
                    <a:pt x="242" y="373"/>
                  </a:lnTo>
                  <a:lnTo>
                    <a:pt x="244" y="374"/>
                  </a:lnTo>
                  <a:lnTo>
                    <a:pt x="247" y="376"/>
                  </a:lnTo>
                  <a:lnTo>
                    <a:pt x="250" y="378"/>
                  </a:lnTo>
                  <a:lnTo>
                    <a:pt x="250" y="380"/>
                  </a:lnTo>
                  <a:lnTo>
                    <a:pt x="249" y="381"/>
                  </a:lnTo>
                  <a:lnTo>
                    <a:pt x="244" y="383"/>
                  </a:lnTo>
                  <a:lnTo>
                    <a:pt x="241" y="384"/>
                  </a:lnTo>
                  <a:lnTo>
                    <a:pt x="239" y="385"/>
                  </a:lnTo>
                  <a:lnTo>
                    <a:pt x="235" y="386"/>
                  </a:lnTo>
                  <a:lnTo>
                    <a:pt x="233" y="388"/>
                  </a:lnTo>
                  <a:lnTo>
                    <a:pt x="232" y="390"/>
                  </a:lnTo>
                  <a:lnTo>
                    <a:pt x="232" y="391"/>
                  </a:lnTo>
                  <a:lnTo>
                    <a:pt x="233" y="393"/>
                  </a:lnTo>
                  <a:lnTo>
                    <a:pt x="237" y="396"/>
                  </a:lnTo>
                  <a:lnTo>
                    <a:pt x="243" y="401"/>
                  </a:lnTo>
                  <a:lnTo>
                    <a:pt x="246" y="404"/>
                  </a:lnTo>
                  <a:lnTo>
                    <a:pt x="245" y="406"/>
                  </a:lnTo>
                  <a:lnTo>
                    <a:pt x="241" y="410"/>
                  </a:lnTo>
                  <a:lnTo>
                    <a:pt x="234" y="414"/>
                  </a:lnTo>
                  <a:lnTo>
                    <a:pt x="221" y="416"/>
                  </a:lnTo>
                  <a:lnTo>
                    <a:pt x="216" y="417"/>
                  </a:lnTo>
                  <a:lnTo>
                    <a:pt x="211" y="420"/>
                  </a:lnTo>
                  <a:lnTo>
                    <a:pt x="209" y="424"/>
                  </a:lnTo>
                  <a:lnTo>
                    <a:pt x="210" y="428"/>
                  </a:lnTo>
                  <a:lnTo>
                    <a:pt x="214" y="434"/>
                  </a:lnTo>
                  <a:lnTo>
                    <a:pt x="218" y="440"/>
                  </a:lnTo>
                  <a:lnTo>
                    <a:pt x="220" y="447"/>
                  </a:lnTo>
                  <a:lnTo>
                    <a:pt x="219" y="452"/>
                  </a:lnTo>
                  <a:lnTo>
                    <a:pt x="215" y="458"/>
                  </a:lnTo>
                  <a:lnTo>
                    <a:pt x="207" y="463"/>
                  </a:lnTo>
                  <a:lnTo>
                    <a:pt x="199" y="467"/>
                  </a:lnTo>
                  <a:lnTo>
                    <a:pt x="194" y="469"/>
                  </a:lnTo>
                  <a:lnTo>
                    <a:pt x="182" y="469"/>
                  </a:lnTo>
                  <a:lnTo>
                    <a:pt x="174" y="468"/>
                  </a:lnTo>
                  <a:lnTo>
                    <a:pt x="168" y="467"/>
                  </a:lnTo>
                  <a:lnTo>
                    <a:pt x="164" y="464"/>
                  </a:lnTo>
                  <a:lnTo>
                    <a:pt x="163" y="463"/>
                  </a:lnTo>
                  <a:lnTo>
                    <a:pt x="162" y="461"/>
                  </a:lnTo>
                  <a:lnTo>
                    <a:pt x="161" y="458"/>
                  </a:lnTo>
                  <a:lnTo>
                    <a:pt x="159" y="456"/>
                  </a:lnTo>
                  <a:lnTo>
                    <a:pt x="158" y="453"/>
                  </a:lnTo>
                  <a:lnTo>
                    <a:pt x="155" y="451"/>
                  </a:lnTo>
                  <a:lnTo>
                    <a:pt x="154" y="452"/>
                  </a:lnTo>
                  <a:lnTo>
                    <a:pt x="154" y="456"/>
                  </a:lnTo>
                  <a:lnTo>
                    <a:pt x="157" y="469"/>
                  </a:lnTo>
                  <a:lnTo>
                    <a:pt x="157" y="476"/>
                  </a:lnTo>
                  <a:lnTo>
                    <a:pt x="159" y="481"/>
                  </a:lnTo>
                  <a:lnTo>
                    <a:pt x="161" y="482"/>
                  </a:lnTo>
                  <a:lnTo>
                    <a:pt x="162" y="483"/>
                  </a:lnTo>
                  <a:lnTo>
                    <a:pt x="164" y="482"/>
                  </a:lnTo>
                  <a:lnTo>
                    <a:pt x="171" y="475"/>
                  </a:lnTo>
                  <a:lnTo>
                    <a:pt x="173" y="474"/>
                  </a:lnTo>
                  <a:lnTo>
                    <a:pt x="175" y="474"/>
                  </a:lnTo>
                  <a:lnTo>
                    <a:pt x="177" y="475"/>
                  </a:lnTo>
                  <a:lnTo>
                    <a:pt x="181" y="478"/>
                  </a:lnTo>
                  <a:lnTo>
                    <a:pt x="185" y="480"/>
                  </a:lnTo>
                  <a:lnTo>
                    <a:pt x="187" y="482"/>
                  </a:lnTo>
                  <a:lnTo>
                    <a:pt x="188" y="481"/>
                  </a:lnTo>
                  <a:lnTo>
                    <a:pt x="195" y="478"/>
                  </a:lnTo>
                  <a:lnTo>
                    <a:pt x="197" y="475"/>
                  </a:lnTo>
                  <a:lnTo>
                    <a:pt x="201" y="475"/>
                  </a:lnTo>
                  <a:lnTo>
                    <a:pt x="204" y="478"/>
                  </a:lnTo>
                  <a:lnTo>
                    <a:pt x="205" y="482"/>
                  </a:lnTo>
                  <a:lnTo>
                    <a:pt x="206" y="487"/>
                  </a:lnTo>
                  <a:lnTo>
                    <a:pt x="206" y="494"/>
                  </a:lnTo>
                  <a:lnTo>
                    <a:pt x="207" y="498"/>
                  </a:lnTo>
                  <a:lnTo>
                    <a:pt x="210" y="499"/>
                  </a:lnTo>
                  <a:lnTo>
                    <a:pt x="215" y="497"/>
                  </a:lnTo>
                  <a:lnTo>
                    <a:pt x="216" y="495"/>
                  </a:lnTo>
                  <a:lnTo>
                    <a:pt x="216" y="493"/>
                  </a:lnTo>
                  <a:lnTo>
                    <a:pt x="217" y="491"/>
                  </a:lnTo>
                  <a:lnTo>
                    <a:pt x="220" y="487"/>
                  </a:lnTo>
                  <a:lnTo>
                    <a:pt x="222" y="488"/>
                  </a:lnTo>
                  <a:lnTo>
                    <a:pt x="227" y="494"/>
                  </a:lnTo>
                  <a:lnTo>
                    <a:pt x="231" y="503"/>
                  </a:lnTo>
                  <a:lnTo>
                    <a:pt x="232" y="512"/>
                  </a:lnTo>
                  <a:lnTo>
                    <a:pt x="231" y="518"/>
                  </a:lnTo>
                  <a:lnTo>
                    <a:pt x="229" y="520"/>
                  </a:lnTo>
                  <a:lnTo>
                    <a:pt x="226" y="522"/>
                  </a:lnTo>
                  <a:lnTo>
                    <a:pt x="222" y="524"/>
                  </a:lnTo>
                  <a:lnTo>
                    <a:pt x="218" y="526"/>
                  </a:lnTo>
                  <a:lnTo>
                    <a:pt x="217" y="527"/>
                  </a:lnTo>
                  <a:lnTo>
                    <a:pt x="214" y="533"/>
                  </a:lnTo>
                  <a:lnTo>
                    <a:pt x="209" y="540"/>
                  </a:lnTo>
                  <a:lnTo>
                    <a:pt x="204" y="548"/>
                  </a:lnTo>
                  <a:lnTo>
                    <a:pt x="196" y="554"/>
                  </a:lnTo>
                  <a:lnTo>
                    <a:pt x="191" y="560"/>
                  </a:lnTo>
                  <a:lnTo>
                    <a:pt x="185" y="561"/>
                  </a:lnTo>
                  <a:lnTo>
                    <a:pt x="181" y="559"/>
                  </a:lnTo>
                  <a:lnTo>
                    <a:pt x="180" y="554"/>
                  </a:lnTo>
                  <a:lnTo>
                    <a:pt x="182" y="549"/>
                  </a:lnTo>
                  <a:lnTo>
                    <a:pt x="184" y="544"/>
                  </a:lnTo>
                  <a:lnTo>
                    <a:pt x="184" y="541"/>
                  </a:lnTo>
                  <a:lnTo>
                    <a:pt x="183" y="540"/>
                  </a:lnTo>
                  <a:lnTo>
                    <a:pt x="181" y="539"/>
                  </a:lnTo>
                  <a:lnTo>
                    <a:pt x="177" y="538"/>
                  </a:lnTo>
                  <a:lnTo>
                    <a:pt x="175" y="538"/>
                  </a:lnTo>
                  <a:lnTo>
                    <a:pt x="172" y="537"/>
                  </a:lnTo>
                  <a:lnTo>
                    <a:pt x="170" y="537"/>
                  </a:lnTo>
                  <a:lnTo>
                    <a:pt x="169" y="536"/>
                  </a:lnTo>
                  <a:lnTo>
                    <a:pt x="166" y="535"/>
                  </a:lnTo>
                  <a:lnTo>
                    <a:pt x="163" y="535"/>
                  </a:lnTo>
                  <a:lnTo>
                    <a:pt x="161" y="537"/>
                  </a:lnTo>
                  <a:lnTo>
                    <a:pt x="159" y="538"/>
                  </a:lnTo>
                  <a:lnTo>
                    <a:pt x="157" y="541"/>
                  </a:lnTo>
                  <a:lnTo>
                    <a:pt x="154" y="546"/>
                  </a:lnTo>
                  <a:lnTo>
                    <a:pt x="151" y="546"/>
                  </a:lnTo>
                  <a:lnTo>
                    <a:pt x="148" y="544"/>
                  </a:lnTo>
                  <a:lnTo>
                    <a:pt x="146" y="543"/>
                  </a:lnTo>
                  <a:lnTo>
                    <a:pt x="141" y="542"/>
                  </a:lnTo>
                  <a:lnTo>
                    <a:pt x="131" y="542"/>
                  </a:lnTo>
                  <a:lnTo>
                    <a:pt x="128" y="541"/>
                  </a:lnTo>
                  <a:lnTo>
                    <a:pt x="124" y="540"/>
                  </a:lnTo>
                  <a:lnTo>
                    <a:pt x="113" y="544"/>
                  </a:lnTo>
                  <a:lnTo>
                    <a:pt x="111" y="547"/>
                  </a:lnTo>
                  <a:lnTo>
                    <a:pt x="112" y="548"/>
                  </a:lnTo>
                  <a:lnTo>
                    <a:pt x="112" y="550"/>
                  </a:lnTo>
                  <a:lnTo>
                    <a:pt x="114" y="554"/>
                  </a:lnTo>
                  <a:lnTo>
                    <a:pt x="114" y="556"/>
                  </a:lnTo>
                  <a:lnTo>
                    <a:pt x="113" y="558"/>
                  </a:lnTo>
                  <a:lnTo>
                    <a:pt x="109" y="558"/>
                  </a:lnTo>
                  <a:lnTo>
                    <a:pt x="105" y="555"/>
                  </a:lnTo>
                  <a:lnTo>
                    <a:pt x="100" y="553"/>
                  </a:lnTo>
                  <a:lnTo>
                    <a:pt x="93" y="553"/>
                  </a:lnTo>
                  <a:lnTo>
                    <a:pt x="91" y="552"/>
                  </a:lnTo>
                  <a:lnTo>
                    <a:pt x="88" y="549"/>
                  </a:lnTo>
                  <a:lnTo>
                    <a:pt x="85" y="548"/>
                  </a:lnTo>
                  <a:lnTo>
                    <a:pt x="82" y="548"/>
                  </a:lnTo>
                  <a:lnTo>
                    <a:pt x="78" y="552"/>
                  </a:lnTo>
                  <a:lnTo>
                    <a:pt x="73" y="552"/>
                  </a:lnTo>
                  <a:lnTo>
                    <a:pt x="67" y="548"/>
                  </a:lnTo>
                  <a:lnTo>
                    <a:pt x="66" y="547"/>
                  </a:lnTo>
                  <a:lnTo>
                    <a:pt x="63" y="547"/>
                  </a:lnTo>
                  <a:lnTo>
                    <a:pt x="62" y="548"/>
                  </a:lnTo>
                  <a:lnTo>
                    <a:pt x="62" y="550"/>
                  </a:lnTo>
                  <a:lnTo>
                    <a:pt x="61" y="552"/>
                  </a:lnTo>
                  <a:lnTo>
                    <a:pt x="61" y="553"/>
                  </a:lnTo>
                  <a:lnTo>
                    <a:pt x="59" y="554"/>
                  </a:lnTo>
                  <a:lnTo>
                    <a:pt x="55" y="554"/>
                  </a:lnTo>
                  <a:lnTo>
                    <a:pt x="50" y="552"/>
                  </a:lnTo>
                  <a:lnTo>
                    <a:pt x="50" y="551"/>
                  </a:lnTo>
                  <a:lnTo>
                    <a:pt x="49" y="549"/>
                  </a:lnTo>
                  <a:lnTo>
                    <a:pt x="49" y="544"/>
                  </a:lnTo>
                  <a:lnTo>
                    <a:pt x="48" y="543"/>
                  </a:lnTo>
                  <a:lnTo>
                    <a:pt x="46" y="544"/>
                  </a:lnTo>
                  <a:lnTo>
                    <a:pt x="43" y="546"/>
                  </a:lnTo>
                  <a:lnTo>
                    <a:pt x="40" y="547"/>
                  </a:lnTo>
                  <a:lnTo>
                    <a:pt x="38" y="549"/>
                  </a:lnTo>
                  <a:lnTo>
                    <a:pt x="36" y="550"/>
                  </a:lnTo>
                  <a:lnTo>
                    <a:pt x="33" y="550"/>
                  </a:lnTo>
                  <a:lnTo>
                    <a:pt x="31" y="548"/>
                  </a:lnTo>
                  <a:lnTo>
                    <a:pt x="28" y="544"/>
                  </a:lnTo>
                  <a:lnTo>
                    <a:pt x="26" y="542"/>
                  </a:lnTo>
                  <a:lnTo>
                    <a:pt x="24" y="541"/>
                  </a:lnTo>
                  <a:lnTo>
                    <a:pt x="24" y="538"/>
                  </a:lnTo>
                  <a:lnTo>
                    <a:pt x="25" y="536"/>
                  </a:lnTo>
                  <a:lnTo>
                    <a:pt x="27" y="530"/>
                  </a:lnTo>
                  <a:lnTo>
                    <a:pt x="31" y="522"/>
                  </a:lnTo>
                  <a:lnTo>
                    <a:pt x="32" y="516"/>
                  </a:lnTo>
                  <a:lnTo>
                    <a:pt x="34" y="512"/>
                  </a:lnTo>
                  <a:lnTo>
                    <a:pt x="39" y="505"/>
                  </a:lnTo>
                  <a:lnTo>
                    <a:pt x="46" y="501"/>
                  </a:lnTo>
                  <a:lnTo>
                    <a:pt x="53" y="498"/>
                  </a:lnTo>
                  <a:lnTo>
                    <a:pt x="58" y="498"/>
                  </a:lnTo>
                  <a:lnTo>
                    <a:pt x="63" y="497"/>
                  </a:lnTo>
                  <a:lnTo>
                    <a:pt x="68" y="495"/>
                  </a:lnTo>
                  <a:lnTo>
                    <a:pt x="70" y="493"/>
                  </a:lnTo>
                  <a:lnTo>
                    <a:pt x="70" y="491"/>
                  </a:lnTo>
                  <a:lnTo>
                    <a:pt x="71" y="487"/>
                  </a:lnTo>
                  <a:lnTo>
                    <a:pt x="71" y="481"/>
                  </a:lnTo>
                  <a:lnTo>
                    <a:pt x="70" y="479"/>
                  </a:lnTo>
                  <a:lnTo>
                    <a:pt x="68" y="479"/>
                  </a:lnTo>
                  <a:lnTo>
                    <a:pt x="66" y="478"/>
                  </a:lnTo>
                  <a:lnTo>
                    <a:pt x="62" y="476"/>
                  </a:lnTo>
                  <a:lnTo>
                    <a:pt x="60" y="475"/>
                  </a:lnTo>
                  <a:lnTo>
                    <a:pt x="58" y="472"/>
                  </a:lnTo>
                  <a:lnTo>
                    <a:pt x="57" y="470"/>
                  </a:lnTo>
                  <a:lnTo>
                    <a:pt x="56" y="465"/>
                  </a:lnTo>
                  <a:lnTo>
                    <a:pt x="55" y="458"/>
                  </a:lnTo>
                  <a:lnTo>
                    <a:pt x="51" y="452"/>
                  </a:lnTo>
                  <a:lnTo>
                    <a:pt x="50" y="447"/>
                  </a:lnTo>
                  <a:lnTo>
                    <a:pt x="50" y="444"/>
                  </a:lnTo>
                  <a:lnTo>
                    <a:pt x="54" y="439"/>
                  </a:lnTo>
                  <a:lnTo>
                    <a:pt x="60" y="437"/>
                  </a:lnTo>
                  <a:lnTo>
                    <a:pt x="68" y="437"/>
                  </a:lnTo>
                  <a:lnTo>
                    <a:pt x="72" y="440"/>
                  </a:lnTo>
                  <a:lnTo>
                    <a:pt x="77" y="448"/>
                  </a:lnTo>
                  <a:lnTo>
                    <a:pt x="82" y="456"/>
                  </a:lnTo>
                  <a:lnTo>
                    <a:pt x="86" y="463"/>
                  </a:lnTo>
                  <a:lnTo>
                    <a:pt x="92" y="470"/>
                  </a:lnTo>
                  <a:lnTo>
                    <a:pt x="95" y="472"/>
                  </a:lnTo>
                  <a:lnTo>
                    <a:pt x="99" y="472"/>
                  </a:lnTo>
                  <a:lnTo>
                    <a:pt x="102" y="473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11" y="474"/>
                  </a:lnTo>
                  <a:lnTo>
                    <a:pt x="120" y="471"/>
                  </a:lnTo>
                  <a:lnTo>
                    <a:pt x="123" y="469"/>
                  </a:lnTo>
                  <a:lnTo>
                    <a:pt x="123" y="468"/>
                  </a:lnTo>
                  <a:lnTo>
                    <a:pt x="120" y="465"/>
                  </a:lnTo>
                  <a:lnTo>
                    <a:pt x="116" y="465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09" y="463"/>
                  </a:lnTo>
                  <a:lnTo>
                    <a:pt x="109" y="461"/>
                  </a:lnTo>
                  <a:lnTo>
                    <a:pt x="108" y="459"/>
                  </a:lnTo>
                  <a:lnTo>
                    <a:pt x="106" y="457"/>
                  </a:lnTo>
                  <a:lnTo>
                    <a:pt x="104" y="456"/>
                  </a:lnTo>
                  <a:lnTo>
                    <a:pt x="101" y="453"/>
                  </a:lnTo>
                  <a:lnTo>
                    <a:pt x="96" y="451"/>
                  </a:lnTo>
                  <a:lnTo>
                    <a:pt x="95" y="449"/>
                  </a:lnTo>
                  <a:lnTo>
                    <a:pt x="95" y="447"/>
                  </a:lnTo>
                  <a:lnTo>
                    <a:pt x="96" y="444"/>
                  </a:lnTo>
                  <a:lnTo>
                    <a:pt x="96" y="438"/>
                  </a:lnTo>
                  <a:lnTo>
                    <a:pt x="95" y="436"/>
                  </a:lnTo>
                  <a:lnTo>
                    <a:pt x="93" y="434"/>
                  </a:lnTo>
                  <a:lnTo>
                    <a:pt x="93" y="429"/>
                  </a:lnTo>
                  <a:lnTo>
                    <a:pt x="94" y="427"/>
                  </a:lnTo>
                  <a:lnTo>
                    <a:pt x="97" y="425"/>
                  </a:lnTo>
                  <a:lnTo>
                    <a:pt x="100" y="424"/>
                  </a:lnTo>
                  <a:lnTo>
                    <a:pt x="103" y="423"/>
                  </a:lnTo>
                  <a:lnTo>
                    <a:pt x="106" y="419"/>
                  </a:lnTo>
                  <a:lnTo>
                    <a:pt x="106" y="416"/>
                  </a:lnTo>
                  <a:lnTo>
                    <a:pt x="104" y="415"/>
                  </a:lnTo>
                  <a:lnTo>
                    <a:pt x="100" y="414"/>
                  </a:lnTo>
                  <a:lnTo>
                    <a:pt x="95" y="416"/>
                  </a:lnTo>
                  <a:lnTo>
                    <a:pt x="86" y="423"/>
                  </a:lnTo>
                  <a:lnTo>
                    <a:pt x="83" y="424"/>
                  </a:lnTo>
                  <a:lnTo>
                    <a:pt x="81" y="423"/>
                  </a:lnTo>
                  <a:lnTo>
                    <a:pt x="80" y="422"/>
                  </a:lnTo>
                  <a:lnTo>
                    <a:pt x="80" y="419"/>
                  </a:lnTo>
                  <a:lnTo>
                    <a:pt x="78" y="417"/>
                  </a:lnTo>
                  <a:lnTo>
                    <a:pt x="70" y="417"/>
                  </a:lnTo>
                  <a:lnTo>
                    <a:pt x="68" y="418"/>
                  </a:lnTo>
                  <a:lnTo>
                    <a:pt x="65" y="418"/>
                  </a:lnTo>
                  <a:lnTo>
                    <a:pt x="63" y="416"/>
                  </a:lnTo>
                  <a:lnTo>
                    <a:pt x="60" y="413"/>
                  </a:lnTo>
                  <a:lnTo>
                    <a:pt x="59" y="413"/>
                  </a:lnTo>
                  <a:lnTo>
                    <a:pt x="56" y="416"/>
                  </a:lnTo>
                  <a:lnTo>
                    <a:pt x="54" y="417"/>
                  </a:lnTo>
                  <a:lnTo>
                    <a:pt x="53" y="417"/>
                  </a:lnTo>
                  <a:lnTo>
                    <a:pt x="51" y="416"/>
                  </a:lnTo>
                  <a:lnTo>
                    <a:pt x="51" y="411"/>
                  </a:lnTo>
                  <a:lnTo>
                    <a:pt x="53" y="404"/>
                  </a:lnTo>
                  <a:lnTo>
                    <a:pt x="56" y="396"/>
                  </a:lnTo>
                  <a:lnTo>
                    <a:pt x="58" y="392"/>
                  </a:lnTo>
                  <a:lnTo>
                    <a:pt x="61" y="389"/>
                  </a:lnTo>
                  <a:lnTo>
                    <a:pt x="65" y="384"/>
                  </a:lnTo>
                  <a:lnTo>
                    <a:pt x="67" y="379"/>
                  </a:lnTo>
                  <a:lnTo>
                    <a:pt x="69" y="374"/>
                  </a:lnTo>
                  <a:lnTo>
                    <a:pt x="74" y="370"/>
                  </a:lnTo>
                  <a:lnTo>
                    <a:pt x="80" y="365"/>
                  </a:lnTo>
                  <a:lnTo>
                    <a:pt x="86" y="360"/>
                  </a:lnTo>
                  <a:lnTo>
                    <a:pt x="92" y="359"/>
                  </a:lnTo>
                  <a:lnTo>
                    <a:pt x="100" y="360"/>
                  </a:lnTo>
                  <a:lnTo>
                    <a:pt x="107" y="362"/>
                  </a:lnTo>
                  <a:lnTo>
                    <a:pt x="114" y="365"/>
                  </a:lnTo>
                  <a:lnTo>
                    <a:pt x="118" y="367"/>
                  </a:lnTo>
                  <a:lnTo>
                    <a:pt x="122" y="370"/>
                  </a:lnTo>
                  <a:lnTo>
                    <a:pt x="125" y="371"/>
                  </a:lnTo>
                  <a:lnTo>
                    <a:pt x="131" y="374"/>
                  </a:lnTo>
                  <a:lnTo>
                    <a:pt x="132" y="374"/>
                  </a:lnTo>
                  <a:lnTo>
                    <a:pt x="131" y="373"/>
                  </a:lnTo>
                  <a:lnTo>
                    <a:pt x="129" y="369"/>
                  </a:lnTo>
                  <a:lnTo>
                    <a:pt x="129" y="367"/>
                  </a:lnTo>
                  <a:lnTo>
                    <a:pt x="128" y="366"/>
                  </a:lnTo>
                  <a:lnTo>
                    <a:pt x="130" y="363"/>
                  </a:lnTo>
                  <a:lnTo>
                    <a:pt x="135" y="361"/>
                  </a:lnTo>
                  <a:lnTo>
                    <a:pt x="139" y="357"/>
                  </a:lnTo>
                  <a:lnTo>
                    <a:pt x="140" y="355"/>
                  </a:lnTo>
                  <a:lnTo>
                    <a:pt x="141" y="354"/>
                  </a:lnTo>
                  <a:lnTo>
                    <a:pt x="142" y="351"/>
                  </a:lnTo>
                  <a:lnTo>
                    <a:pt x="141" y="350"/>
                  </a:lnTo>
                  <a:lnTo>
                    <a:pt x="139" y="349"/>
                  </a:lnTo>
                  <a:lnTo>
                    <a:pt x="135" y="349"/>
                  </a:lnTo>
                  <a:lnTo>
                    <a:pt x="132" y="350"/>
                  </a:lnTo>
                  <a:lnTo>
                    <a:pt x="129" y="351"/>
                  </a:lnTo>
                  <a:lnTo>
                    <a:pt x="125" y="351"/>
                  </a:lnTo>
                  <a:lnTo>
                    <a:pt x="124" y="352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5"/>
                  </a:lnTo>
                  <a:lnTo>
                    <a:pt x="112" y="352"/>
                  </a:lnTo>
                  <a:lnTo>
                    <a:pt x="108" y="350"/>
                  </a:lnTo>
                  <a:lnTo>
                    <a:pt x="105" y="349"/>
                  </a:lnTo>
                  <a:lnTo>
                    <a:pt x="102" y="347"/>
                  </a:lnTo>
                  <a:lnTo>
                    <a:pt x="100" y="346"/>
                  </a:lnTo>
                  <a:lnTo>
                    <a:pt x="100" y="343"/>
                  </a:lnTo>
                  <a:lnTo>
                    <a:pt x="101" y="342"/>
                  </a:lnTo>
                  <a:lnTo>
                    <a:pt x="102" y="342"/>
                  </a:lnTo>
                  <a:lnTo>
                    <a:pt x="103" y="340"/>
                  </a:lnTo>
                  <a:lnTo>
                    <a:pt x="104" y="340"/>
                  </a:lnTo>
                  <a:lnTo>
                    <a:pt x="105" y="339"/>
                  </a:lnTo>
                  <a:lnTo>
                    <a:pt x="105" y="335"/>
                  </a:lnTo>
                  <a:lnTo>
                    <a:pt x="103" y="327"/>
                  </a:lnTo>
                  <a:lnTo>
                    <a:pt x="99" y="315"/>
                  </a:lnTo>
                  <a:lnTo>
                    <a:pt x="92" y="305"/>
                  </a:lnTo>
                  <a:lnTo>
                    <a:pt x="85" y="300"/>
                  </a:lnTo>
                  <a:lnTo>
                    <a:pt x="78" y="295"/>
                  </a:lnTo>
                  <a:lnTo>
                    <a:pt x="72" y="291"/>
                  </a:lnTo>
                  <a:lnTo>
                    <a:pt x="70" y="288"/>
                  </a:lnTo>
                  <a:lnTo>
                    <a:pt x="70" y="286"/>
                  </a:lnTo>
                  <a:lnTo>
                    <a:pt x="72" y="284"/>
                  </a:lnTo>
                  <a:lnTo>
                    <a:pt x="73" y="282"/>
                  </a:lnTo>
                  <a:lnTo>
                    <a:pt x="76" y="281"/>
                  </a:lnTo>
                  <a:lnTo>
                    <a:pt x="78" y="279"/>
                  </a:lnTo>
                  <a:lnTo>
                    <a:pt x="77" y="277"/>
                  </a:lnTo>
                  <a:lnTo>
                    <a:pt x="74" y="275"/>
                  </a:lnTo>
                  <a:lnTo>
                    <a:pt x="71" y="272"/>
                  </a:lnTo>
                  <a:lnTo>
                    <a:pt x="69" y="271"/>
                  </a:lnTo>
                  <a:lnTo>
                    <a:pt x="68" y="270"/>
                  </a:lnTo>
                  <a:lnTo>
                    <a:pt x="68" y="265"/>
                  </a:lnTo>
                  <a:lnTo>
                    <a:pt x="67" y="260"/>
                  </a:lnTo>
                  <a:lnTo>
                    <a:pt x="68" y="255"/>
                  </a:lnTo>
                  <a:lnTo>
                    <a:pt x="69" y="250"/>
                  </a:lnTo>
                  <a:lnTo>
                    <a:pt x="72" y="248"/>
                  </a:lnTo>
                  <a:lnTo>
                    <a:pt x="82" y="248"/>
                  </a:lnTo>
                  <a:lnTo>
                    <a:pt x="92" y="250"/>
                  </a:lnTo>
                  <a:lnTo>
                    <a:pt x="99" y="253"/>
                  </a:lnTo>
                  <a:lnTo>
                    <a:pt x="102" y="256"/>
                  </a:lnTo>
                  <a:lnTo>
                    <a:pt x="108" y="261"/>
                  </a:lnTo>
                  <a:lnTo>
                    <a:pt x="116" y="268"/>
                  </a:lnTo>
                  <a:lnTo>
                    <a:pt x="123" y="275"/>
                  </a:lnTo>
                  <a:lnTo>
                    <a:pt x="128" y="281"/>
                  </a:lnTo>
                  <a:lnTo>
                    <a:pt x="130" y="286"/>
                  </a:lnTo>
                  <a:lnTo>
                    <a:pt x="131" y="289"/>
                  </a:lnTo>
                  <a:lnTo>
                    <a:pt x="131" y="292"/>
                  </a:lnTo>
                  <a:lnTo>
                    <a:pt x="132" y="295"/>
                  </a:lnTo>
                  <a:lnTo>
                    <a:pt x="134" y="298"/>
                  </a:lnTo>
                  <a:lnTo>
                    <a:pt x="136" y="300"/>
                  </a:lnTo>
                  <a:lnTo>
                    <a:pt x="140" y="299"/>
                  </a:lnTo>
                  <a:lnTo>
                    <a:pt x="146" y="297"/>
                  </a:lnTo>
                  <a:lnTo>
                    <a:pt x="152" y="294"/>
                  </a:lnTo>
                  <a:lnTo>
                    <a:pt x="155" y="291"/>
                  </a:lnTo>
                  <a:lnTo>
                    <a:pt x="155" y="290"/>
                  </a:lnTo>
                  <a:lnTo>
                    <a:pt x="150" y="289"/>
                  </a:lnTo>
                  <a:lnTo>
                    <a:pt x="139" y="284"/>
                  </a:lnTo>
                  <a:lnTo>
                    <a:pt x="137" y="281"/>
                  </a:lnTo>
                  <a:lnTo>
                    <a:pt x="136" y="278"/>
                  </a:lnTo>
                  <a:lnTo>
                    <a:pt x="136" y="276"/>
                  </a:lnTo>
                  <a:lnTo>
                    <a:pt x="135" y="274"/>
                  </a:lnTo>
                  <a:lnTo>
                    <a:pt x="132" y="271"/>
                  </a:lnTo>
                  <a:lnTo>
                    <a:pt x="129" y="267"/>
                  </a:lnTo>
                  <a:lnTo>
                    <a:pt x="123" y="261"/>
                  </a:lnTo>
                  <a:lnTo>
                    <a:pt x="117" y="255"/>
                  </a:lnTo>
                  <a:lnTo>
                    <a:pt x="113" y="249"/>
                  </a:lnTo>
                  <a:lnTo>
                    <a:pt x="112" y="245"/>
                  </a:lnTo>
                  <a:lnTo>
                    <a:pt x="115" y="243"/>
                  </a:lnTo>
                  <a:lnTo>
                    <a:pt x="123" y="240"/>
                  </a:lnTo>
                  <a:lnTo>
                    <a:pt x="132" y="236"/>
                  </a:lnTo>
                  <a:lnTo>
                    <a:pt x="152" y="227"/>
                  </a:lnTo>
                  <a:lnTo>
                    <a:pt x="161" y="224"/>
                  </a:lnTo>
                  <a:lnTo>
                    <a:pt x="165" y="221"/>
                  </a:lnTo>
                  <a:lnTo>
                    <a:pt x="165" y="219"/>
                  </a:lnTo>
                  <a:lnTo>
                    <a:pt x="163" y="218"/>
                  </a:lnTo>
                  <a:lnTo>
                    <a:pt x="160" y="216"/>
                  </a:lnTo>
                  <a:lnTo>
                    <a:pt x="158" y="215"/>
                  </a:lnTo>
                  <a:lnTo>
                    <a:pt x="151" y="215"/>
                  </a:lnTo>
                  <a:lnTo>
                    <a:pt x="150" y="214"/>
                  </a:lnTo>
                  <a:lnTo>
                    <a:pt x="150" y="213"/>
                  </a:lnTo>
                  <a:lnTo>
                    <a:pt x="151" y="212"/>
                  </a:lnTo>
                  <a:lnTo>
                    <a:pt x="155" y="209"/>
                  </a:lnTo>
                  <a:lnTo>
                    <a:pt x="160" y="204"/>
                  </a:lnTo>
                  <a:lnTo>
                    <a:pt x="166" y="200"/>
                  </a:lnTo>
                  <a:lnTo>
                    <a:pt x="174" y="192"/>
                  </a:lnTo>
                  <a:lnTo>
                    <a:pt x="174" y="191"/>
                  </a:lnTo>
                  <a:lnTo>
                    <a:pt x="172" y="191"/>
                  </a:lnTo>
                  <a:lnTo>
                    <a:pt x="171" y="190"/>
                  </a:lnTo>
                  <a:lnTo>
                    <a:pt x="165" y="190"/>
                  </a:lnTo>
                  <a:lnTo>
                    <a:pt x="162" y="187"/>
                  </a:lnTo>
                  <a:lnTo>
                    <a:pt x="162" y="180"/>
                  </a:lnTo>
                  <a:lnTo>
                    <a:pt x="163" y="175"/>
                  </a:lnTo>
                  <a:lnTo>
                    <a:pt x="164" y="168"/>
                  </a:lnTo>
                  <a:lnTo>
                    <a:pt x="164" y="164"/>
                  </a:lnTo>
                  <a:lnTo>
                    <a:pt x="163" y="163"/>
                  </a:lnTo>
                  <a:lnTo>
                    <a:pt x="161" y="166"/>
                  </a:lnTo>
                  <a:lnTo>
                    <a:pt x="158" y="173"/>
                  </a:lnTo>
                  <a:lnTo>
                    <a:pt x="155" y="181"/>
                  </a:lnTo>
                  <a:lnTo>
                    <a:pt x="150" y="198"/>
                  </a:lnTo>
                  <a:lnTo>
                    <a:pt x="148" y="202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5" y="215"/>
                  </a:lnTo>
                  <a:lnTo>
                    <a:pt x="127" y="221"/>
                  </a:lnTo>
                  <a:lnTo>
                    <a:pt x="120" y="225"/>
                  </a:lnTo>
                  <a:lnTo>
                    <a:pt x="115" y="227"/>
                  </a:lnTo>
                  <a:lnTo>
                    <a:pt x="112" y="227"/>
                  </a:lnTo>
                  <a:lnTo>
                    <a:pt x="111" y="225"/>
                  </a:lnTo>
                  <a:lnTo>
                    <a:pt x="111" y="222"/>
                  </a:lnTo>
                  <a:lnTo>
                    <a:pt x="112" y="220"/>
                  </a:lnTo>
                  <a:lnTo>
                    <a:pt x="114" y="218"/>
                  </a:lnTo>
                  <a:lnTo>
                    <a:pt x="116" y="213"/>
                  </a:lnTo>
                  <a:lnTo>
                    <a:pt x="116" y="212"/>
                  </a:lnTo>
                  <a:lnTo>
                    <a:pt x="114" y="212"/>
                  </a:lnTo>
                  <a:lnTo>
                    <a:pt x="109" y="214"/>
                  </a:lnTo>
                  <a:lnTo>
                    <a:pt x="107" y="214"/>
                  </a:lnTo>
                  <a:lnTo>
                    <a:pt x="105" y="212"/>
                  </a:lnTo>
                  <a:lnTo>
                    <a:pt x="105" y="209"/>
                  </a:lnTo>
                  <a:lnTo>
                    <a:pt x="103" y="209"/>
                  </a:lnTo>
                  <a:lnTo>
                    <a:pt x="101" y="213"/>
                  </a:lnTo>
                  <a:lnTo>
                    <a:pt x="100" y="219"/>
                  </a:lnTo>
                  <a:lnTo>
                    <a:pt x="99" y="225"/>
                  </a:lnTo>
                  <a:lnTo>
                    <a:pt x="97" y="230"/>
                  </a:lnTo>
                  <a:lnTo>
                    <a:pt x="94" y="231"/>
                  </a:lnTo>
                  <a:lnTo>
                    <a:pt x="86" y="232"/>
                  </a:lnTo>
                  <a:lnTo>
                    <a:pt x="79" y="232"/>
                  </a:lnTo>
                  <a:lnTo>
                    <a:pt x="71" y="231"/>
                  </a:lnTo>
                  <a:lnTo>
                    <a:pt x="67" y="227"/>
                  </a:lnTo>
                  <a:lnTo>
                    <a:pt x="67" y="221"/>
                  </a:lnTo>
                  <a:lnTo>
                    <a:pt x="68" y="212"/>
                  </a:lnTo>
                  <a:lnTo>
                    <a:pt x="72" y="203"/>
                  </a:lnTo>
                  <a:lnTo>
                    <a:pt x="77" y="196"/>
                  </a:lnTo>
                  <a:lnTo>
                    <a:pt x="80" y="191"/>
                  </a:lnTo>
                  <a:lnTo>
                    <a:pt x="82" y="190"/>
                  </a:lnTo>
                  <a:lnTo>
                    <a:pt x="84" y="190"/>
                  </a:lnTo>
                  <a:lnTo>
                    <a:pt x="86" y="189"/>
                  </a:lnTo>
                  <a:lnTo>
                    <a:pt x="90" y="186"/>
                  </a:lnTo>
                  <a:lnTo>
                    <a:pt x="89" y="184"/>
                  </a:lnTo>
                  <a:lnTo>
                    <a:pt x="88" y="180"/>
                  </a:lnTo>
                  <a:lnTo>
                    <a:pt x="85" y="178"/>
                  </a:lnTo>
                  <a:lnTo>
                    <a:pt x="84" y="175"/>
                  </a:lnTo>
                  <a:lnTo>
                    <a:pt x="80" y="173"/>
                  </a:lnTo>
                  <a:lnTo>
                    <a:pt x="78" y="174"/>
                  </a:lnTo>
                  <a:lnTo>
                    <a:pt x="73" y="177"/>
                  </a:lnTo>
                  <a:lnTo>
                    <a:pt x="68" y="182"/>
                  </a:lnTo>
                  <a:lnTo>
                    <a:pt x="60" y="188"/>
                  </a:lnTo>
                  <a:lnTo>
                    <a:pt x="53" y="190"/>
                  </a:lnTo>
                  <a:lnTo>
                    <a:pt x="46" y="191"/>
                  </a:lnTo>
                  <a:lnTo>
                    <a:pt x="37" y="193"/>
                  </a:lnTo>
                  <a:lnTo>
                    <a:pt x="30" y="195"/>
                  </a:lnTo>
                  <a:lnTo>
                    <a:pt x="23" y="196"/>
                  </a:lnTo>
                  <a:lnTo>
                    <a:pt x="20" y="195"/>
                  </a:lnTo>
                  <a:lnTo>
                    <a:pt x="17" y="190"/>
                  </a:lnTo>
                  <a:lnTo>
                    <a:pt x="17" y="179"/>
                  </a:lnTo>
                  <a:lnTo>
                    <a:pt x="20" y="177"/>
                  </a:lnTo>
                  <a:lnTo>
                    <a:pt x="24" y="175"/>
                  </a:lnTo>
                  <a:lnTo>
                    <a:pt x="26" y="175"/>
                  </a:lnTo>
                  <a:lnTo>
                    <a:pt x="27" y="174"/>
                  </a:lnTo>
                  <a:lnTo>
                    <a:pt x="27" y="173"/>
                  </a:lnTo>
                  <a:lnTo>
                    <a:pt x="24" y="169"/>
                  </a:lnTo>
                  <a:lnTo>
                    <a:pt x="17" y="167"/>
                  </a:lnTo>
                  <a:lnTo>
                    <a:pt x="15" y="166"/>
                  </a:lnTo>
                  <a:lnTo>
                    <a:pt x="13" y="164"/>
                  </a:lnTo>
                  <a:lnTo>
                    <a:pt x="13" y="161"/>
                  </a:lnTo>
                  <a:lnTo>
                    <a:pt x="17" y="152"/>
                  </a:lnTo>
                  <a:lnTo>
                    <a:pt x="19" y="147"/>
                  </a:lnTo>
                  <a:lnTo>
                    <a:pt x="17" y="145"/>
                  </a:lnTo>
                  <a:lnTo>
                    <a:pt x="15" y="144"/>
                  </a:lnTo>
                  <a:lnTo>
                    <a:pt x="9" y="147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4" y="152"/>
                  </a:lnTo>
                  <a:lnTo>
                    <a:pt x="3" y="151"/>
                  </a:lnTo>
                  <a:lnTo>
                    <a:pt x="2" y="148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1" y="141"/>
                  </a:lnTo>
                  <a:lnTo>
                    <a:pt x="5" y="136"/>
                  </a:lnTo>
                  <a:lnTo>
                    <a:pt x="8" y="133"/>
                  </a:lnTo>
                  <a:lnTo>
                    <a:pt x="16" y="124"/>
                  </a:lnTo>
                  <a:lnTo>
                    <a:pt x="24" y="124"/>
                  </a:lnTo>
                  <a:lnTo>
                    <a:pt x="27" y="123"/>
                  </a:lnTo>
                  <a:lnTo>
                    <a:pt x="30" y="122"/>
                  </a:lnTo>
                  <a:lnTo>
                    <a:pt x="32" y="120"/>
                  </a:lnTo>
                  <a:lnTo>
                    <a:pt x="34" y="116"/>
                  </a:lnTo>
                  <a:lnTo>
                    <a:pt x="35" y="114"/>
                  </a:lnTo>
                  <a:lnTo>
                    <a:pt x="36" y="112"/>
                  </a:lnTo>
                  <a:lnTo>
                    <a:pt x="37" y="111"/>
                  </a:lnTo>
                  <a:lnTo>
                    <a:pt x="39" y="110"/>
                  </a:lnTo>
                  <a:lnTo>
                    <a:pt x="42" y="110"/>
                  </a:lnTo>
                  <a:lnTo>
                    <a:pt x="45" y="111"/>
                  </a:lnTo>
                  <a:lnTo>
                    <a:pt x="50" y="113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2"/>
                  </a:lnTo>
                  <a:lnTo>
                    <a:pt x="62" y="110"/>
                  </a:lnTo>
                  <a:lnTo>
                    <a:pt x="60" y="108"/>
                  </a:lnTo>
                  <a:lnTo>
                    <a:pt x="59" y="106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9" y="101"/>
                  </a:lnTo>
                  <a:lnTo>
                    <a:pt x="66" y="97"/>
                  </a:lnTo>
                  <a:lnTo>
                    <a:pt x="69" y="94"/>
                  </a:lnTo>
                  <a:lnTo>
                    <a:pt x="70" y="90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3" y="82"/>
                  </a:lnTo>
                  <a:lnTo>
                    <a:pt x="76" y="79"/>
                  </a:lnTo>
                  <a:lnTo>
                    <a:pt x="80" y="79"/>
                  </a:lnTo>
                  <a:lnTo>
                    <a:pt x="83" y="83"/>
                  </a:lnTo>
                  <a:lnTo>
                    <a:pt x="88" y="88"/>
                  </a:lnTo>
                  <a:lnTo>
                    <a:pt x="93" y="95"/>
                  </a:lnTo>
                  <a:lnTo>
                    <a:pt x="97" y="99"/>
                  </a:lnTo>
                  <a:lnTo>
                    <a:pt x="101" y="99"/>
                  </a:lnTo>
                  <a:lnTo>
                    <a:pt x="102" y="96"/>
                  </a:lnTo>
                  <a:lnTo>
                    <a:pt x="100" y="90"/>
                  </a:lnTo>
                  <a:lnTo>
                    <a:pt x="97" y="86"/>
                  </a:lnTo>
                  <a:lnTo>
                    <a:pt x="96" y="82"/>
                  </a:lnTo>
                  <a:lnTo>
                    <a:pt x="99" y="77"/>
                  </a:lnTo>
                  <a:lnTo>
                    <a:pt x="103" y="73"/>
                  </a:lnTo>
                  <a:lnTo>
                    <a:pt x="105" y="72"/>
                  </a:lnTo>
                  <a:lnTo>
                    <a:pt x="106" y="70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4" y="59"/>
                  </a:lnTo>
                  <a:lnTo>
                    <a:pt x="106" y="59"/>
                  </a:lnTo>
                  <a:lnTo>
                    <a:pt x="108" y="57"/>
                  </a:lnTo>
                  <a:lnTo>
                    <a:pt x="109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4" y="54"/>
                  </a:lnTo>
                  <a:lnTo>
                    <a:pt x="113" y="53"/>
                  </a:lnTo>
                  <a:lnTo>
                    <a:pt x="112" y="51"/>
                  </a:lnTo>
                  <a:lnTo>
                    <a:pt x="109" y="49"/>
                  </a:lnTo>
                  <a:lnTo>
                    <a:pt x="111" y="48"/>
                  </a:lnTo>
                  <a:lnTo>
                    <a:pt x="119" y="48"/>
                  </a:lnTo>
                  <a:lnTo>
                    <a:pt x="122" y="49"/>
                  </a:lnTo>
                  <a:lnTo>
                    <a:pt x="125" y="49"/>
                  </a:lnTo>
                  <a:lnTo>
                    <a:pt x="125" y="48"/>
                  </a:lnTo>
                  <a:lnTo>
                    <a:pt x="124" y="45"/>
                  </a:lnTo>
                  <a:lnTo>
                    <a:pt x="123" y="44"/>
                  </a:lnTo>
                  <a:lnTo>
                    <a:pt x="122" y="42"/>
                  </a:lnTo>
                  <a:lnTo>
                    <a:pt x="120" y="41"/>
                  </a:lnTo>
                  <a:lnTo>
                    <a:pt x="120" y="39"/>
                  </a:lnTo>
                  <a:lnTo>
                    <a:pt x="122" y="38"/>
                  </a:lnTo>
                  <a:lnTo>
                    <a:pt x="124" y="37"/>
                  </a:lnTo>
                  <a:lnTo>
                    <a:pt x="129" y="37"/>
                  </a:lnTo>
                  <a:lnTo>
                    <a:pt x="136" y="38"/>
                  </a:lnTo>
                  <a:lnTo>
                    <a:pt x="141" y="39"/>
                  </a:lnTo>
                  <a:lnTo>
                    <a:pt x="145" y="38"/>
                  </a:lnTo>
                  <a:lnTo>
                    <a:pt x="146" y="36"/>
                  </a:lnTo>
                  <a:lnTo>
                    <a:pt x="146" y="32"/>
                  </a:lnTo>
                  <a:lnTo>
                    <a:pt x="145" y="30"/>
                  </a:lnTo>
                  <a:lnTo>
                    <a:pt x="145" y="28"/>
                  </a:lnTo>
                  <a:lnTo>
                    <a:pt x="147" y="26"/>
                  </a:lnTo>
                  <a:lnTo>
                    <a:pt x="151" y="23"/>
                  </a:lnTo>
                  <a:lnTo>
                    <a:pt x="158" y="21"/>
                  </a:lnTo>
                  <a:lnTo>
                    <a:pt x="165" y="20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80" y="26"/>
                  </a:lnTo>
                  <a:lnTo>
                    <a:pt x="182" y="26"/>
                  </a:lnTo>
                  <a:lnTo>
                    <a:pt x="185" y="19"/>
                  </a:lnTo>
                  <a:lnTo>
                    <a:pt x="185" y="16"/>
                  </a:lnTo>
                  <a:lnTo>
                    <a:pt x="186" y="14"/>
                  </a:lnTo>
                  <a:lnTo>
                    <a:pt x="187" y="10"/>
                  </a:lnTo>
                  <a:lnTo>
                    <a:pt x="191" y="7"/>
                  </a:lnTo>
                  <a:lnTo>
                    <a:pt x="197" y="7"/>
                  </a:lnTo>
                  <a:lnTo>
                    <a:pt x="199" y="8"/>
                  </a:lnTo>
                  <a:lnTo>
                    <a:pt x="206" y="5"/>
                  </a:lnTo>
                  <a:lnTo>
                    <a:pt x="211" y="4"/>
                  </a:lnTo>
                  <a:lnTo>
                    <a:pt x="245" y="4"/>
                  </a:lnTo>
                  <a:lnTo>
                    <a:pt x="250" y="6"/>
                  </a:lnTo>
                  <a:lnTo>
                    <a:pt x="250" y="7"/>
                  </a:lnTo>
                  <a:lnTo>
                    <a:pt x="249" y="8"/>
                  </a:lnTo>
                  <a:lnTo>
                    <a:pt x="245" y="15"/>
                  </a:lnTo>
                  <a:lnTo>
                    <a:pt x="243" y="20"/>
                  </a:lnTo>
                  <a:lnTo>
                    <a:pt x="242" y="26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51" y="21"/>
                  </a:lnTo>
                  <a:lnTo>
                    <a:pt x="256" y="12"/>
                  </a:lnTo>
                  <a:lnTo>
                    <a:pt x="264" y="5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45" name="Freeform 98">
              <a:extLst>
                <a:ext uri="{FF2B5EF4-FFF2-40B4-BE49-F238E27FC236}">
                  <a16:creationId xmlns:a16="http://schemas.microsoft.com/office/drawing/2014/main" id="{BD86D3D5-9DD6-B329-7B62-17B274016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7251" y="1614615"/>
              <a:ext cx="39427" cy="2399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"/>
                </a:cxn>
                <a:cxn ang="0">
                  <a:pos x="21" y="3"/>
                </a:cxn>
                <a:cxn ang="0">
                  <a:pos x="23" y="7"/>
                </a:cxn>
                <a:cxn ang="0">
                  <a:pos x="23" y="12"/>
                </a:cxn>
                <a:cxn ang="0">
                  <a:pos x="21" y="14"/>
                </a:cxn>
                <a:cxn ang="0">
                  <a:pos x="15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3" h="14">
                  <a:moveTo>
                    <a:pt x="12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46" name="Freeform 99">
              <a:extLst>
                <a:ext uri="{FF2B5EF4-FFF2-40B4-BE49-F238E27FC236}">
                  <a16:creationId xmlns:a16="http://schemas.microsoft.com/office/drawing/2014/main" id="{DF167DC1-B2BA-2327-F944-1BEB57C60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578" y="1799748"/>
              <a:ext cx="18857" cy="617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10" y="24"/>
                </a:cxn>
                <a:cxn ang="0">
                  <a:pos x="8" y="33"/>
                </a:cxn>
                <a:cxn ang="0">
                  <a:pos x="3" y="36"/>
                </a:cxn>
                <a:cxn ang="0">
                  <a:pos x="1" y="34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3" y="6"/>
                </a:cxn>
                <a:cxn ang="0">
                  <a:pos x="6" y="0"/>
                </a:cxn>
              </a:cxnLst>
              <a:rect l="0" t="0" r="r" b="b"/>
              <a:pathLst>
                <a:path w="11" h="36">
                  <a:moveTo>
                    <a:pt x="6" y="0"/>
                  </a:moveTo>
                  <a:lnTo>
                    <a:pt x="9" y="0"/>
                  </a:lnTo>
                  <a:lnTo>
                    <a:pt x="11" y="6"/>
                  </a:lnTo>
                  <a:lnTo>
                    <a:pt x="11" y="15"/>
                  </a:lnTo>
                  <a:lnTo>
                    <a:pt x="10" y="24"/>
                  </a:lnTo>
                  <a:lnTo>
                    <a:pt x="8" y="33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3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47" name="Freeform 100">
              <a:extLst>
                <a:ext uri="{FF2B5EF4-FFF2-40B4-BE49-F238E27FC236}">
                  <a16:creationId xmlns:a16="http://schemas.microsoft.com/office/drawing/2014/main" id="{4A72931C-DDB5-84B5-39D0-4419CAE0F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001" y="1806605"/>
              <a:ext cx="39427" cy="2399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3"/>
                </a:cxn>
                <a:cxn ang="0">
                  <a:pos x="21" y="7"/>
                </a:cxn>
                <a:cxn ang="0">
                  <a:pos x="23" y="11"/>
                </a:cxn>
                <a:cxn ang="0">
                  <a:pos x="21" y="14"/>
                </a:cxn>
                <a:cxn ang="0">
                  <a:pos x="10" y="14"/>
                </a:cxn>
                <a:cxn ang="0">
                  <a:pos x="3" y="12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23" h="14">
                  <a:moveTo>
                    <a:pt x="5" y="0"/>
                  </a:moveTo>
                  <a:lnTo>
                    <a:pt x="10" y="0"/>
                  </a:lnTo>
                  <a:lnTo>
                    <a:pt x="15" y="3"/>
                  </a:lnTo>
                  <a:lnTo>
                    <a:pt x="21" y="7"/>
                  </a:lnTo>
                  <a:lnTo>
                    <a:pt x="23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48" name="Freeform 101">
              <a:extLst>
                <a:ext uri="{FF2B5EF4-FFF2-40B4-BE49-F238E27FC236}">
                  <a16:creationId xmlns:a16="http://schemas.microsoft.com/office/drawing/2014/main" id="{28ABFC06-8EE4-B7EF-C99C-42A085D3D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814" y="1827175"/>
              <a:ext cx="15428" cy="171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5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49" name="Freeform 102">
              <a:extLst>
                <a:ext uri="{FF2B5EF4-FFF2-40B4-BE49-F238E27FC236}">
                  <a16:creationId xmlns:a16="http://schemas.microsoft.com/office/drawing/2014/main" id="{0C4EDD03-BDFE-75CF-475A-1DBD6549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085" y="4518463"/>
              <a:ext cx="6857" cy="3599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4" y="8"/>
                </a:cxn>
                <a:cxn ang="0">
                  <a:pos x="4" y="19"/>
                </a:cxn>
                <a:cxn ang="0">
                  <a:pos x="3" y="21"/>
                </a:cxn>
                <a:cxn ang="0">
                  <a:pos x="1" y="18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4" h="21">
                  <a:moveTo>
                    <a:pt x="2" y="0"/>
                  </a:moveTo>
                  <a:lnTo>
                    <a:pt x="3" y="2"/>
                  </a:lnTo>
                  <a:lnTo>
                    <a:pt x="4" y="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50" name="Freeform 103">
              <a:extLst>
                <a:ext uri="{FF2B5EF4-FFF2-40B4-BE49-F238E27FC236}">
                  <a16:creationId xmlns:a16="http://schemas.microsoft.com/office/drawing/2014/main" id="{DA144302-A03A-87C1-AFC1-25F474D77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088" y="4508177"/>
              <a:ext cx="54854" cy="9942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5" y="5"/>
                </a:cxn>
                <a:cxn ang="0">
                  <a:pos x="25" y="7"/>
                </a:cxn>
                <a:cxn ang="0">
                  <a:pos x="26" y="12"/>
                </a:cxn>
                <a:cxn ang="0">
                  <a:pos x="26" y="19"/>
                </a:cxn>
                <a:cxn ang="0">
                  <a:pos x="28" y="26"/>
                </a:cxn>
                <a:cxn ang="0">
                  <a:pos x="29" y="35"/>
                </a:cxn>
                <a:cxn ang="0">
                  <a:pos x="31" y="42"/>
                </a:cxn>
                <a:cxn ang="0">
                  <a:pos x="32" y="50"/>
                </a:cxn>
                <a:cxn ang="0">
                  <a:pos x="32" y="55"/>
                </a:cxn>
                <a:cxn ang="0">
                  <a:pos x="31" y="55"/>
                </a:cxn>
                <a:cxn ang="0">
                  <a:pos x="28" y="50"/>
                </a:cxn>
                <a:cxn ang="0">
                  <a:pos x="25" y="45"/>
                </a:cxn>
                <a:cxn ang="0">
                  <a:pos x="20" y="39"/>
                </a:cxn>
                <a:cxn ang="0">
                  <a:pos x="16" y="36"/>
                </a:cxn>
                <a:cxn ang="0">
                  <a:pos x="14" y="35"/>
                </a:cxn>
                <a:cxn ang="0">
                  <a:pos x="13" y="38"/>
                </a:cxn>
                <a:cxn ang="0">
                  <a:pos x="12" y="44"/>
                </a:cxn>
                <a:cxn ang="0">
                  <a:pos x="9" y="49"/>
                </a:cxn>
                <a:cxn ang="0">
                  <a:pos x="8" y="55"/>
                </a:cxn>
                <a:cxn ang="0">
                  <a:pos x="5" y="58"/>
                </a:cxn>
                <a:cxn ang="0">
                  <a:pos x="2" y="57"/>
                </a:cxn>
                <a:cxn ang="0">
                  <a:pos x="0" y="51"/>
                </a:cxn>
                <a:cxn ang="0">
                  <a:pos x="1" y="46"/>
                </a:cxn>
                <a:cxn ang="0">
                  <a:pos x="3" y="39"/>
                </a:cxn>
                <a:cxn ang="0">
                  <a:pos x="4" y="34"/>
                </a:cxn>
                <a:cxn ang="0">
                  <a:pos x="3" y="27"/>
                </a:cxn>
                <a:cxn ang="0">
                  <a:pos x="1" y="21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5"/>
                </a:cxn>
                <a:cxn ang="0">
                  <a:pos x="7" y="11"/>
                </a:cxn>
                <a:cxn ang="0">
                  <a:pos x="10" y="17"/>
                </a:cxn>
                <a:cxn ang="0">
                  <a:pos x="16" y="24"/>
                </a:cxn>
                <a:cxn ang="0">
                  <a:pos x="17" y="23"/>
                </a:cxn>
                <a:cxn ang="0">
                  <a:pos x="16" y="17"/>
                </a:cxn>
                <a:cxn ang="0">
                  <a:pos x="16" y="5"/>
                </a:cxn>
                <a:cxn ang="0">
                  <a:pos x="17" y="1"/>
                </a:cxn>
                <a:cxn ang="0">
                  <a:pos x="19" y="0"/>
                </a:cxn>
              </a:cxnLst>
              <a:rect l="0" t="0" r="r" b="b"/>
              <a:pathLst>
                <a:path w="32" h="58">
                  <a:moveTo>
                    <a:pt x="19" y="0"/>
                  </a:moveTo>
                  <a:lnTo>
                    <a:pt x="21" y="1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8" y="26"/>
                  </a:lnTo>
                  <a:lnTo>
                    <a:pt x="29" y="35"/>
                  </a:lnTo>
                  <a:lnTo>
                    <a:pt x="31" y="42"/>
                  </a:lnTo>
                  <a:lnTo>
                    <a:pt x="32" y="50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28" y="50"/>
                  </a:lnTo>
                  <a:lnTo>
                    <a:pt x="25" y="45"/>
                  </a:lnTo>
                  <a:lnTo>
                    <a:pt x="20" y="39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3" y="38"/>
                  </a:lnTo>
                  <a:lnTo>
                    <a:pt x="12" y="44"/>
                  </a:lnTo>
                  <a:lnTo>
                    <a:pt x="9" y="49"/>
                  </a:lnTo>
                  <a:lnTo>
                    <a:pt x="8" y="55"/>
                  </a:lnTo>
                  <a:lnTo>
                    <a:pt x="5" y="58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5"/>
                  </a:lnTo>
                  <a:lnTo>
                    <a:pt x="7" y="11"/>
                  </a:lnTo>
                  <a:lnTo>
                    <a:pt x="10" y="17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6" y="17"/>
                  </a:lnTo>
                  <a:lnTo>
                    <a:pt x="16" y="5"/>
                  </a:lnTo>
                  <a:lnTo>
                    <a:pt x="17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51" name="Freeform 104">
              <a:extLst>
                <a:ext uri="{FF2B5EF4-FFF2-40B4-BE49-F238E27FC236}">
                  <a16:creationId xmlns:a16="http://schemas.microsoft.com/office/drawing/2014/main" id="{EF6EE47C-A103-3006-DC62-3D5CA657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809" y="5894962"/>
              <a:ext cx="152564" cy="582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0" y="2"/>
                </a:cxn>
                <a:cxn ang="0">
                  <a:pos x="62" y="7"/>
                </a:cxn>
                <a:cxn ang="0">
                  <a:pos x="64" y="9"/>
                </a:cxn>
                <a:cxn ang="0">
                  <a:pos x="69" y="9"/>
                </a:cxn>
                <a:cxn ang="0">
                  <a:pos x="75" y="7"/>
                </a:cxn>
                <a:cxn ang="0">
                  <a:pos x="77" y="6"/>
                </a:cxn>
                <a:cxn ang="0">
                  <a:pos x="81" y="6"/>
                </a:cxn>
                <a:cxn ang="0">
                  <a:pos x="83" y="7"/>
                </a:cxn>
                <a:cxn ang="0">
                  <a:pos x="85" y="9"/>
                </a:cxn>
                <a:cxn ang="0">
                  <a:pos x="89" y="20"/>
                </a:cxn>
                <a:cxn ang="0">
                  <a:pos x="89" y="25"/>
                </a:cxn>
                <a:cxn ang="0">
                  <a:pos x="88" y="30"/>
                </a:cxn>
                <a:cxn ang="0">
                  <a:pos x="84" y="33"/>
                </a:cxn>
                <a:cxn ang="0">
                  <a:pos x="76" y="34"/>
                </a:cxn>
                <a:cxn ang="0">
                  <a:pos x="66" y="32"/>
                </a:cxn>
                <a:cxn ang="0">
                  <a:pos x="55" y="29"/>
                </a:cxn>
                <a:cxn ang="0">
                  <a:pos x="43" y="25"/>
                </a:cxn>
                <a:cxn ang="0">
                  <a:pos x="33" y="24"/>
                </a:cxn>
                <a:cxn ang="0">
                  <a:pos x="25" y="24"/>
                </a:cxn>
                <a:cxn ang="0">
                  <a:pos x="15" y="23"/>
                </a:cxn>
                <a:cxn ang="0">
                  <a:pos x="6" y="22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4" y="14"/>
                </a:cxn>
                <a:cxn ang="0">
                  <a:pos x="10" y="11"/>
                </a:cxn>
                <a:cxn ang="0">
                  <a:pos x="24" y="7"/>
                </a:cxn>
                <a:cxn ang="0">
                  <a:pos x="27" y="8"/>
                </a:cxn>
                <a:cxn ang="0">
                  <a:pos x="28" y="9"/>
                </a:cxn>
                <a:cxn ang="0">
                  <a:pos x="28" y="11"/>
                </a:cxn>
                <a:cxn ang="0">
                  <a:pos x="29" y="12"/>
                </a:cxn>
                <a:cxn ang="0">
                  <a:pos x="30" y="14"/>
                </a:cxn>
                <a:cxn ang="0">
                  <a:pos x="32" y="14"/>
                </a:cxn>
                <a:cxn ang="0">
                  <a:pos x="33" y="15"/>
                </a:cxn>
                <a:cxn ang="0">
                  <a:pos x="36" y="14"/>
                </a:cxn>
                <a:cxn ang="0">
                  <a:pos x="39" y="13"/>
                </a:cxn>
                <a:cxn ang="0">
                  <a:pos x="46" y="7"/>
                </a:cxn>
                <a:cxn ang="0">
                  <a:pos x="52" y="1"/>
                </a:cxn>
                <a:cxn ang="0">
                  <a:pos x="58" y="0"/>
                </a:cxn>
              </a:cxnLst>
              <a:rect l="0" t="0" r="r" b="b"/>
              <a:pathLst>
                <a:path w="89" h="34">
                  <a:moveTo>
                    <a:pt x="58" y="0"/>
                  </a:moveTo>
                  <a:lnTo>
                    <a:pt x="60" y="2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9" y="9"/>
                  </a:lnTo>
                  <a:lnTo>
                    <a:pt x="75" y="7"/>
                  </a:lnTo>
                  <a:lnTo>
                    <a:pt x="77" y="6"/>
                  </a:lnTo>
                  <a:lnTo>
                    <a:pt x="81" y="6"/>
                  </a:lnTo>
                  <a:lnTo>
                    <a:pt x="83" y="7"/>
                  </a:lnTo>
                  <a:lnTo>
                    <a:pt x="85" y="9"/>
                  </a:lnTo>
                  <a:lnTo>
                    <a:pt x="89" y="20"/>
                  </a:lnTo>
                  <a:lnTo>
                    <a:pt x="89" y="25"/>
                  </a:lnTo>
                  <a:lnTo>
                    <a:pt x="88" y="30"/>
                  </a:lnTo>
                  <a:lnTo>
                    <a:pt x="84" y="33"/>
                  </a:lnTo>
                  <a:lnTo>
                    <a:pt x="76" y="34"/>
                  </a:lnTo>
                  <a:lnTo>
                    <a:pt x="66" y="32"/>
                  </a:lnTo>
                  <a:lnTo>
                    <a:pt x="55" y="29"/>
                  </a:lnTo>
                  <a:lnTo>
                    <a:pt x="43" y="25"/>
                  </a:lnTo>
                  <a:lnTo>
                    <a:pt x="33" y="24"/>
                  </a:lnTo>
                  <a:lnTo>
                    <a:pt x="25" y="24"/>
                  </a:lnTo>
                  <a:lnTo>
                    <a:pt x="15" y="23"/>
                  </a:lnTo>
                  <a:lnTo>
                    <a:pt x="6" y="22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10" y="11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3" y="15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46" y="7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52" name="Freeform 105">
              <a:extLst>
                <a:ext uri="{FF2B5EF4-FFF2-40B4-BE49-F238E27FC236}">
                  <a16:creationId xmlns:a16="http://schemas.microsoft.com/office/drawing/2014/main" id="{42B06835-681C-2C97-AA74-9E3C18B33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123" y="5636118"/>
              <a:ext cx="70283" cy="5485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0" y="1"/>
                </a:cxn>
                <a:cxn ang="0">
                  <a:pos x="41" y="5"/>
                </a:cxn>
                <a:cxn ang="0">
                  <a:pos x="38" y="12"/>
                </a:cxn>
                <a:cxn ang="0">
                  <a:pos x="32" y="17"/>
                </a:cxn>
                <a:cxn ang="0">
                  <a:pos x="24" y="24"/>
                </a:cxn>
                <a:cxn ang="0">
                  <a:pos x="9" y="32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1" y="24"/>
                </a:cxn>
                <a:cxn ang="0">
                  <a:pos x="6" y="17"/>
                </a:cxn>
                <a:cxn ang="0">
                  <a:pos x="12" y="12"/>
                </a:cxn>
                <a:cxn ang="0">
                  <a:pos x="19" y="5"/>
                </a:cxn>
                <a:cxn ang="0">
                  <a:pos x="27" y="1"/>
                </a:cxn>
                <a:cxn ang="0">
                  <a:pos x="34" y="0"/>
                </a:cxn>
              </a:cxnLst>
              <a:rect l="0" t="0" r="r" b="b"/>
              <a:pathLst>
                <a:path w="41" h="32">
                  <a:moveTo>
                    <a:pt x="34" y="0"/>
                  </a:moveTo>
                  <a:lnTo>
                    <a:pt x="40" y="1"/>
                  </a:lnTo>
                  <a:lnTo>
                    <a:pt x="41" y="5"/>
                  </a:lnTo>
                  <a:lnTo>
                    <a:pt x="38" y="12"/>
                  </a:lnTo>
                  <a:lnTo>
                    <a:pt x="32" y="17"/>
                  </a:lnTo>
                  <a:lnTo>
                    <a:pt x="24" y="24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6" y="17"/>
                  </a:lnTo>
                  <a:lnTo>
                    <a:pt x="12" y="12"/>
                  </a:lnTo>
                  <a:lnTo>
                    <a:pt x="19" y="5"/>
                  </a:lnTo>
                  <a:lnTo>
                    <a:pt x="27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  <p:sp>
          <p:nvSpPr>
            <p:cNvPr id="253" name="Freeform 106">
              <a:extLst>
                <a:ext uri="{FF2B5EF4-FFF2-40B4-BE49-F238E27FC236}">
                  <a16:creationId xmlns:a16="http://schemas.microsoft.com/office/drawing/2014/main" id="{8FD80536-8947-5C17-B097-46EDD8DE8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120" y="5029293"/>
              <a:ext cx="22285" cy="257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10" y="2"/>
                </a:cxn>
                <a:cxn ang="0">
                  <a:pos x="11" y="4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3" y="13"/>
                </a:cxn>
                <a:cxn ang="0">
                  <a:pos x="12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3" h="15">
                  <a:moveTo>
                    <a:pt x="2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26" charset="-128"/>
                <a:cs typeface="+mn-cs"/>
                <a:sym typeface="Helvetica Neue"/>
              </a:endParaRPr>
            </a:p>
          </p:txBody>
        </p:sp>
      </p:grpSp>
      <p:sp>
        <p:nvSpPr>
          <p:cNvPr id="254" name="5-Point Star 24">
            <a:extLst>
              <a:ext uri="{FF2B5EF4-FFF2-40B4-BE49-F238E27FC236}">
                <a16:creationId xmlns:a16="http://schemas.microsoft.com/office/drawing/2014/main" id="{46FDAC6F-E0ED-1754-4CBA-C890D195C56A}"/>
              </a:ext>
            </a:extLst>
          </p:cNvPr>
          <p:cNvSpPr/>
          <p:nvPr/>
        </p:nvSpPr>
        <p:spPr>
          <a:xfrm>
            <a:off x="3361045" y="3503583"/>
            <a:ext cx="166700" cy="166700"/>
          </a:xfrm>
          <a:prstGeom prst="star5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2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126" charset="-128"/>
              <a:cs typeface="+mn-cs"/>
              <a:sym typeface="Helvetica Neue"/>
            </a:endParaRPr>
          </a:p>
        </p:txBody>
      </p:sp>
      <p:sp>
        <p:nvSpPr>
          <p:cNvPr id="255" name="5-Point Star 24">
            <a:extLst>
              <a:ext uri="{FF2B5EF4-FFF2-40B4-BE49-F238E27FC236}">
                <a16:creationId xmlns:a16="http://schemas.microsoft.com/office/drawing/2014/main" id="{294ED393-7F83-D9CE-096A-D293DBDD9984}"/>
              </a:ext>
            </a:extLst>
          </p:cNvPr>
          <p:cNvSpPr/>
          <p:nvPr/>
        </p:nvSpPr>
        <p:spPr>
          <a:xfrm>
            <a:off x="1872665" y="2775446"/>
            <a:ext cx="166700" cy="166700"/>
          </a:xfrm>
          <a:prstGeom prst="star5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2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126" charset="-128"/>
              <a:cs typeface="+mn-cs"/>
              <a:sym typeface="Helvetica Neue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BBBD6EEB-DF66-FB11-0157-DCEE39CBF440}"/>
              </a:ext>
            </a:extLst>
          </p:cNvPr>
          <p:cNvSpPr txBox="1"/>
          <p:nvPr/>
        </p:nvSpPr>
        <p:spPr>
          <a:xfrm>
            <a:off x="259042" y="2435899"/>
            <a:ext cx="648721" cy="238363"/>
          </a:xfrm>
          <a:prstGeom prst="roundRect">
            <a:avLst/>
          </a:prstGeom>
          <a:solidFill>
            <a:srgbClr val="E02E3B"/>
          </a:solidFill>
          <a:ln w="12700" cap="flat">
            <a:noFill/>
            <a:prstDash val="dash"/>
            <a:miter lim="400000"/>
          </a:ln>
          <a:effectLst/>
          <a:sp3d/>
        </p:spPr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pitchFamily="-126" charset="-128"/>
                <a:cs typeface="+mn-cs"/>
                <a:sym typeface="Helvetica Neue"/>
              </a:rPr>
              <a:t>PS-CA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E9AA1DC0-5BC5-6904-407C-371C42559806}"/>
              </a:ext>
            </a:extLst>
          </p:cNvPr>
          <p:cNvSpPr txBox="1"/>
          <p:nvPr/>
        </p:nvSpPr>
        <p:spPr>
          <a:xfrm>
            <a:off x="3120066" y="3774616"/>
            <a:ext cx="416633" cy="212824"/>
          </a:xfrm>
          <a:prstGeom prst="roundRect">
            <a:avLst/>
          </a:prstGeom>
          <a:solidFill>
            <a:srgbClr val="E02E3B"/>
          </a:solidFill>
          <a:ln w="12700" cap="flat">
            <a:noFill/>
            <a:prstDash val="dash"/>
            <a:miter lim="400000"/>
          </a:ln>
          <a:effectLst/>
          <a:sp3d/>
        </p:spPr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>
            <a:defPPr>
              <a:defRPr lang="en-US"/>
            </a:defPPr>
            <a:lvl1pPr algn="ctr" defTabSz="825500">
              <a:defRPr sz="1600" b="0" cap="none"/>
            </a:lvl1pPr>
          </a:lstStyle>
          <a:p>
            <a:pPr marL="0" marR="0" lvl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pitchFamily="-126" charset="-128"/>
                <a:cs typeface="+mn-cs"/>
                <a:sym typeface="Helvetica Neue"/>
              </a:rPr>
              <a:t>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D726CB80-740D-05C1-A993-3270B50394D7}"/>
              </a:ext>
            </a:extLst>
          </p:cNvPr>
          <p:cNvSpPr txBox="1"/>
          <p:nvPr/>
        </p:nvSpPr>
        <p:spPr>
          <a:xfrm>
            <a:off x="1744125" y="3774616"/>
            <a:ext cx="447654" cy="212824"/>
          </a:xfrm>
          <a:prstGeom prst="roundRect">
            <a:avLst/>
          </a:prstGeom>
          <a:solidFill>
            <a:srgbClr val="E02E3B"/>
          </a:solidFill>
          <a:ln w="12700" cap="flat">
            <a:noFill/>
            <a:prstDash val="dash"/>
            <a:miter lim="400000"/>
          </a:ln>
          <a:effectLst/>
          <a:sp3d/>
        </p:spPr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>
            <a:defPPr>
              <a:defRPr lang="en-US"/>
            </a:defPPr>
            <a:lvl1pPr algn="ctr" defTabSz="825500">
              <a:defRPr sz="1600" b="0" cap="none"/>
            </a:lvl1pPr>
          </a:lstStyle>
          <a:p>
            <a:pPr marL="0" marR="0" lvl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pitchFamily="-126" charset="-128"/>
                <a:cs typeface="+mn-cs"/>
                <a:sym typeface="Helvetica Neue"/>
              </a:rPr>
              <a:t>AB</a:t>
            </a:r>
          </a:p>
        </p:txBody>
      </p:sp>
      <p:cxnSp>
        <p:nvCxnSpPr>
          <p:cNvPr id="259" name="Connector: Elbow 222">
            <a:extLst>
              <a:ext uri="{FF2B5EF4-FFF2-40B4-BE49-F238E27FC236}">
                <a16:creationId xmlns:a16="http://schemas.microsoft.com/office/drawing/2014/main" id="{0680F640-9379-1AA8-BA08-E41F48FAD592}"/>
              </a:ext>
            </a:extLst>
          </p:cNvPr>
          <p:cNvCxnSpPr>
            <a:cxnSpLocks/>
            <a:stCxn id="256" idx="2"/>
            <a:endCxn id="258" idx="0"/>
          </p:cNvCxnSpPr>
          <p:nvPr/>
        </p:nvCxnSpPr>
        <p:spPr>
          <a:xfrm rot="16200000" flipH="1">
            <a:off x="725500" y="2532164"/>
            <a:ext cx="1100354" cy="1384549"/>
          </a:xfrm>
          <a:prstGeom prst="bentConnector3">
            <a:avLst>
              <a:gd name="adj1" fmla="val 31047"/>
            </a:avLst>
          </a:prstGeom>
          <a:noFill/>
          <a:ln w="25400" cap="flat">
            <a:solidFill>
              <a:srgbClr val="E02E3B"/>
            </a:solidFill>
            <a:prstDash val="solid"/>
            <a:miter lim="400000"/>
            <a:tailEnd type="triangle"/>
          </a:ln>
          <a:effectLst/>
          <a:sp3d/>
        </p:spPr>
      </p:cxnSp>
      <p:cxnSp>
        <p:nvCxnSpPr>
          <p:cNvPr id="260" name="Connector: Elbow 224">
            <a:extLst>
              <a:ext uri="{FF2B5EF4-FFF2-40B4-BE49-F238E27FC236}">
                <a16:creationId xmlns:a16="http://schemas.microsoft.com/office/drawing/2014/main" id="{069E147D-0A47-5C45-9A21-CAC303424F52}"/>
              </a:ext>
            </a:extLst>
          </p:cNvPr>
          <p:cNvCxnSpPr>
            <a:cxnSpLocks/>
            <a:stCxn id="256" idx="2"/>
            <a:endCxn id="257" idx="0"/>
          </p:cNvCxnSpPr>
          <p:nvPr/>
        </p:nvCxnSpPr>
        <p:spPr>
          <a:xfrm rot="16200000" flipH="1">
            <a:off x="1405716" y="1851949"/>
            <a:ext cx="1100354" cy="2744980"/>
          </a:xfrm>
          <a:prstGeom prst="bentConnector3">
            <a:avLst>
              <a:gd name="adj1" fmla="val 30874"/>
            </a:avLst>
          </a:prstGeom>
          <a:noFill/>
          <a:ln w="25400" cap="flat">
            <a:solidFill>
              <a:srgbClr val="E02E3B"/>
            </a:solidFill>
            <a:prstDash val="solid"/>
            <a:miter lim="400000"/>
            <a:tailEnd type="triangle"/>
          </a:ln>
          <a:effectLst/>
          <a:sp3d/>
        </p:spPr>
      </p:cxnSp>
      <p:cxnSp>
        <p:nvCxnSpPr>
          <p:cNvPr id="261" name="Connector: Elbow 235">
            <a:extLst>
              <a:ext uri="{FF2B5EF4-FFF2-40B4-BE49-F238E27FC236}">
                <a16:creationId xmlns:a16="http://schemas.microsoft.com/office/drawing/2014/main" id="{A4F64827-8F37-5F5B-3665-AA37D4613FD9}"/>
              </a:ext>
            </a:extLst>
          </p:cNvPr>
          <p:cNvCxnSpPr>
            <a:cxnSpLocks/>
            <a:stCxn id="256" idx="2"/>
            <a:endCxn id="262" idx="0"/>
          </p:cNvCxnSpPr>
          <p:nvPr/>
        </p:nvCxnSpPr>
        <p:spPr>
          <a:xfrm rot="16200000" flipH="1">
            <a:off x="1853449" y="1404216"/>
            <a:ext cx="1100354" cy="3640446"/>
          </a:xfrm>
          <a:prstGeom prst="bentConnector3">
            <a:avLst>
              <a:gd name="adj1" fmla="val 31047"/>
            </a:avLst>
          </a:prstGeom>
          <a:noFill/>
          <a:ln w="25400" cap="flat">
            <a:solidFill>
              <a:srgbClr val="E02E3B"/>
            </a:solidFill>
            <a:prstDash val="solid"/>
            <a:miter lim="400000"/>
            <a:tailEnd type="triangle"/>
          </a:ln>
          <a:effectLst/>
          <a:sp3d/>
        </p:spPr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62510E27-8370-43CB-ADCE-779721328EED}"/>
              </a:ext>
            </a:extLst>
          </p:cNvPr>
          <p:cNvSpPr txBox="1"/>
          <p:nvPr/>
        </p:nvSpPr>
        <p:spPr>
          <a:xfrm>
            <a:off x="4015532" y="3774616"/>
            <a:ext cx="416633" cy="212824"/>
          </a:xfrm>
          <a:prstGeom prst="roundRect">
            <a:avLst/>
          </a:prstGeom>
          <a:solidFill>
            <a:srgbClr val="E02E3B"/>
          </a:solidFill>
          <a:ln w="12700" cap="flat">
            <a:noFill/>
            <a:prstDash val="dash"/>
            <a:miter lim="400000"/>
          </a:ln>
          <a:effectLst/>
          <a:sp3d/>
        </p:spPr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19125" hangingPunct="1">
              <a:defRPr sz="750" b="0" kern="1200" cap="none">
                <a:solidFill>
                  <a:srgbClr val="FFFFFF"/>
                </a:solidFill>
                <a:latin typeface="Arial"/>
              </a:defRPr>
            </a:lvl1pPr>
          </a:lstStyle>
          <a:p>
            <a:pPr marL="0" marR="0" lvl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pitchFamily="-126" charset="-128"/>
                <a:cs typeface="+mn-cs"/>
                <a:sym typeface="Helvetica Neue"/>
              </a:rPr>
              <a:t>NB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0F0377E5-6BE2-D2D5-7C32-0E87835B405E}"/>
              </a:ext>
            </a:extLst>
          </p:cNvPr>
          <p:cNvSpPr txBox="1"/>
          <p:nvPr/>
        </p:nvSpPr>
        <p:spPr>
          <a:xfrm>
            <a:off x="1261966" y="3774616"/>
            <a:ext cx="416633" cy="212824"/>
          </a:xfrm>
          <a:prstGeom prst="roundRect">
            <a:avLst/>
          </a:prstGeom>
          <a:solidFill>
            <a:srgbClr val="E02E3B"/>
          </a:solidFill>
          <a:ln w="12700" cap="flat">
            <a:noFill/>
            <a:prstDash val="dash"/>
            <a:miter lim="400000"/>
          </a:ln>
          <a:effectLst/>
          <a:sp3d/>
        </p:spPr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19125" hangingPunct="1">
              <a:defRPr sz="750" b="0" kern="1200" cap="none">
                <a:solidFill>
                  <a:srgbClr val="FFFFFF"/>
                </a:solidFill>
                <a:latin typeface="Arial"/>
              </a:defRPr>
            </a:lvl1pPr>
          </a:lstStyle>
          <a:p>
            <a:pPr marL="0" marR="0" lvl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pitchFamily="-126" charset="-128"/>
                <a:cs typeface="+mn-cs"/>
                <a:sym typeface="Helvetica Neue"/>
              </a:rPr>
              <a:t>BC</a:t>
            </a:r>
          </a:p>
        </p:txBody>
      </p:sp>
      <p:cxnSp>
        <p:nvCxnSpPr>
          <p:cNvPr id="264" name="Connector: Elbow 243">
            <a:extLst>
              <a:ext uri="{FF2B5EF4-FFF2-40B4-BE49-F238E27FC236}">
                <a16:creationId xmlns:a16="http://schemas.microsoft.com/office/drawing/2014/main" id="{82ED00A7-6A1B-DDB0-89A1-D50CA96588F6}"/>
              </a:ext>
            </a:extLst>
          </p:cNvPr>
          <p:cNvCxnSpPr>
            <a:cxnSpLocks/>
            <a:stCxn id="256" idx="2"/>
            <a:endCxn id="263" idx="0"/>
          </p:cNvCxnSpPr>
          <p:nvPr/>
        </p:nvCxnSpPr>
        <p:spPr>
          <a:xfrm rot="16200000" flipH="1">
            <a:off x="476666" y="2780999"/>
            <a:ext cx="1100354" cy="886880"/>
          </a:xfrm>
          <a:prstGeom prst="bentConnector3">
            <a:avLst>
              <a:gd name="adj1" fmla="val 30318"/>
            </a:avLst>
          </a:prstGeom>
          <a:noFill/>
          <a:ln w="25400" cap="flat">
            <a:solidFill>
              <a:srgbClr val="E02E3B"/>
            </a:solidFill>
            <a:prstDash val="solid"/>
            <a:miter lim="400000"/>
            <a:tailEnd type="triangle"/>
          </a:ln>
          <a:effectLst/>
          <a:sp3d/>
        </p:spPr>
      </p:cxnSp>
      <p:sp>
        <p:nvSpPr>
          <p:cNvPr id="265" name="5-Point Star 24">
            <a:extLst>
              <a:ext uri="{FF2B5EF4-FFF2-40B4-BE49-F238E27FC236}">
                <a16:creationId xmlns:a16="http://schemas.microsoft.com/office/drawing/2014/main" id="{76DC81E9-9EBD-D2E4-EC3A-FD3937114AFF}"/>
              </a:ext>
            </a:extLst>
          </p:cNvPr>
          <p:cNvSpPr/>
          <p:nvPr/>
        </p:nvSpPr>
        <p:spPr>
          <a:xfrm>
            <a:off x="1437393" y="2645260"/>
            <a:ext cx="166700" cy="166700"/>
          </a:xfrm>
          <a:prstGeom prst="star5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2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126" charset="-128"/>
              <a:cs typeface="+mn-cs"/>
              <a:sym typeface="Helvetica Neue"/>
            </a:endParaRPr>
          </a:p>
        </p:txBody>
      </p:sp>
      <p:sp>
        <p:nvSpPr>
          <p:cNvPr id="266" name="5-Point Star 24">
            <a:extLst>
              <a:ext uri="{FF2B5EF4-FFF2-40B4-BE49-F238E27FC236}">
                <a16:creationId xmlns:a16="http://schemas.microsoft.com/office/drawing/2014/main" id="{42963F34-BC88-1E95-EED2-667629B5678A}"/>
              </a:ext>
            </a:extLst>
          </p:cNvPr>
          <p:cNvSpPr/>
          <p:nvPr/>
        </p:nvSpPr>
        <p:spPr>
          <a:xfrm>
            <a:off x="4203087" y="3444535"/>
            <a:ext cx="166700" cy="166700"/>
          </a:xfrm>
          <a:prstGeom prst="star5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2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126" charset="-128"/>
              <a:cs typeface="+mn-cs"/>
              <a:sym typeface="Helvetica Neue"/>
            </a:endParaRPr>
          </a:p>
        </p:txBody>
      </p:sp>
      <p:sp>
        <p:nvSpPr>
          <p:cNvPr id="267" name="5-Point Star 24">
            <a:extLst>
              <a:ext uri="{FF2B5EF4-FFF2-40B4-BE49-F238E27FC236}">
                <a16:creationId xmlns:a16="http://schemas.microsoft.com/office/drawing/2014/main" id="{D296EC8E-5575-8F58-9DEF-4A8302FA2D3A}"/>
              </a:ext>
            </a:extLst>
          </p:cNvPr>
          <p:cNvSpPr/>
          <p:nvPr/>
        </p:nvSpPr>
        <p:spPr>
          <a:xfrm>
            <a:off x="4394070" y="3371974"/>
            <a:ext cx="166700" cy="166700"/>
          </a:xfrm>
          <a:prstGeom prst="star5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2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126" charset="-128"/>
              <a:cs typeface="+mn-cs"/>
              <a:sym typeface="Helvetica Neue"/>
            </a:endParaRPr>
          </a:p>
        </p:txBody>
      </p:sp>
      <p:sp>
        <p:nvSpPr>
          <p:cNvPr id="268" name="5-Point Star 24">
            <a:extLst>
              <a:ext uri="{FF2B5EF4-FFF2-40B4-BE49-F238E27FC236}">
                <a16:creationId xmlns:a16="http://schemas.microsoft.com/office/drawing/2014/main" id="{7063F14F-8FB1-A5CD-BB4C-6FE321BE39CC}"/>
              </a:ext>
            </a:extLst>
          </p:cNvPr>
          <p:cNvSpPr/>
          <p:nvPr/>
        </p:nvSpPr>
        <p:spPr>
          <a:xfrm>
            <a:off x="2698046" y="2328899"/>
            <a:ext cx="166700" cy="166700"/>
          </a:xfrm>
          <a:prstGeom prst="star5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2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126" charset="-128"/>
              <a:cs typeface="+mn-cs"/>
              <a:sym typeface="Helvetica Neue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A6D65C6A-DE04-B757-D94C-5FE18ED54FD6}"/>
              </a:ext>
            </a:extLst>
          </p:cNvPr>
          <p:cNvSpPr txBox="1"/>
          <p:nvPr/>
        </p:nvSpPr>
        <p:spPr>
          <a:xfrm>
            <a:off x="2357550" y="4625474"/>
            <a:ext cx="2649398" cy="225703"/>
          </a:xfrm>
          <a:prstGeom prst="rect">
            <a:avLst/>
          </a:prstGeom>
          <a:noFill/>
          <a:ln w="12700" cap="flat">
            <a:solidFill>
              <a:schemeClr val="tx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PS-CA implementation planning underway</a:t>
            </a:r>
            <a:endParaRPr kumimoji="0" lang="en-CA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272" name="5-Point Star 24">
            <a:extLst>
              <a:ext uri="{FF2B5EF4-FFF2-40B4-BE49-F238E27FC236}">
                <a16:creationId xmlns:a16="http://schemas.microsoft.com/office/drawing/2014/main" id="{E70E2DB7-F817-7A13-4416-A83D1610F86A}"/>
              </a:ext>
            </a:extLst>
          </p:cNvPr>
          <p:cNvSpPr/>
          <p:nvPr/>
        </p:nvSpPr>
        <p:spPr>
          <a:xfrm>
            <a:off x="2164779" y="4426709"/>
            <a:ext cx="166700" cy="1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BC1FA55E-2722-F9A3-09F1-EC52ECE53895}"/>
              </a:ext>
            </a:extLst>
          </p:cNvPr>
          <p:cNvSpPr txBox="1"/>
          <p:nvPr/>
        </p:nvSpPr>
        <p:spPr>
          <a:xfrm>
            <a:off x="2357550" y="4397208"/>
            <a:ext cx="2649398" cy="225703"/>
          </a:xfrm>
          <a:prstGeom prst="rect">
            <a:avLst/>
          </a:prstGeom>
          <a:noFill/>
          <a:ln w="12700" cap="flat">
            <a:solidFill>
              <a:schemeClr val="tx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PS-CA implementations live or in progress</a:t>
            </a:r>
            <a:endParaRPr kumimoji="0" lang="en-CA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274" name="5-Point Star 24">
            <a:extLst>
              <a:ext uri="{FF2B5EF4-FFF2-40B4-BE49-F238E27FC236}">
                <a16:creationId xmlns:a16="http://schemas.microsoft.com/office/drawing/2014/main" id="{C2F89B17-773C-5679-8CAA-50391CFC7084}"/>
              </a:ext>
            </a:extLst>
          </p:cNvPr>
          <p:cNvSpPr/>
          <p:nvPr/>
        </p:nvSpPr>
        <p:spPr>
          <a:xfrm>
            <a:off x="2164779" y="4654975"/>
            <a:ext cx="166700" cy="166700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sp>
        <p:nvSpPr>
          <p:cNvPr id="275" name="5-Point Star 24">
            <a:extLst>
              <a:ext uri="{FF2B5EF4-FFF2-40B4-BE49-F238E27FC236}">
                <a16:creationId xmlns:a16="http://schemas.microsoft.com/office/drawing/2014/main" id="{33EEC5B3-F011-453C-4166-1F6477CFC163}"/>
              </a:ext>
            </a:extLst>
          </p:cNvPr>
          <p:cNvSpPr/>
          <p:nvPr/>
        </p:nvSpPr>
        <p:spPr>
          <a:xfrm>
            <a:off x="2164779" y="4875392"/>
            <a:ext cx="166700" cy="1667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F02BFB1-955C-F3C0-5ED2-EE44C20CAC99}"/>
              </a:ext>
            </a:extLst>
          </p:cNvPr>
          <p:cNvSpPr txBox="1"/>
          <p:nvPr/>
        </p:nvSpPr>
        <p:spPr>
          <a:xfrm>
            <a:off x="2357550" y="4853265"/>
            <a:ext cx="2649398" cy="225703"/>
          </a:xfrm>
          <a:prstGeom prst="rect">
            <a:avLst/>
          </a:prstGeom>
          <a:noFill/>
          <a:ln w="12700" cap="flat">
            <a:solidFill>
              <a:schemeClr val="tx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“PS-like” implementation w/ plans to migrate to PS-CA </a:t>
            </a:r>
            <a:endParaRPr kumimoji="0" lang="en-CA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277" name="5-Point Star 24">
            <a:extLst>
              <a:ext uri="{FF2B5EF4-FFF2-40B4-BE49-F238E27FC236}">
                <a16:creationId xmlns:a16="http://schemas.microsoft.com/office/drawing/2014/main" id="{2842C718-30B0-C291-6C11-0096639E3A85}"/>
              </a:ext>
            </a:extLst>
          </p:cNvPr>
          <p:cNvSpPr/>
          <p:nvPr/>
        </p:nvSpPr>
        <p:spPr>
          <a:xfrm>
            <a:off x="2183622" y="3125847"/>
            <a:ext cx="166700" cy="1667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sp>
        <p:nvSpPr>
          <p:cNvPr id="278" name="5-Point Star 24">
            <a:extLst>
              <a:ext uri="{FF2B5EF4-FFF2-40B4-BE49-F238E27FC236}">
                <a16:creationId xmlns:a16="http://schemas.microsoft.com/office/drawing/2014/main" id="{E6F9347C-2AE0-4311-5EB3-132D0C7F6113}"/>
              </a:ext>
            </a:extLst>
          </p:cNvPr>
          <p:cNvSpPr/>
          <p:nvPr/>
        </p:nvSpPr>
        <p:spPr>
          <a:xfrm>
            <a:off x="2530958" y="3297177"/>
            <a:ext cx="166700" cy="1667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6B6500B-EFC1-CCBB-4BF1-0A0F5D4CE4DC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105" name="Slide Number Placeholder 3">
            <a:extLst>
              <a:ext uri="{FF2B5EF4-FFF2-40B4-BE49-F238E27FC236}">
                <a16:creationId xmlns:a16="http://schemas.microsoft.com/office/drawing/2014/main" id="{EA8EABE8-5F60-062F-06E2-25709B374A3B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20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C3DC7B-3830-ADD0-C80D-D664D9220E89}"/>
              </a:ext>
            </a:extLst>
          </p:cNvPr>
          <p:cNvSpPr txBox="1">
            <a:spLocks/>
          </p:cNvSpPr>
          <p:nvPr/>
        </p:nvSpPr>
        <p:spPr>
          <a:xfrm>
            <a:off x="335098" y="84700"/>
            <a:ext cx="86400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114297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594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891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189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486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783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080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377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3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>
                <a:latin typeface="Arial"/>
              </a:rPr>
              <a:t>PS-CA:PT </a:t>
            </a:r>
            <a:r>
              <a:rPr lang="en-US" sz="2100">
                <a:solidFill>
                  <a:schemeClr val="tx2"/>
                </a:solidFill>
                <a:latin typeface="Arial"/>
              </a:rPr>
              <a:t>LPR </a:t>
            </a:r>
            <a:r>
              <a:rPr lang="en-US" sz="2100">
                <a:latin typeface="Arial"/>
              </a:rPr>
              <a:t>Clinical Use Cases</a:t>
            </a:r>
            <a:endParaRPr kumimoji="0" lang="en-US" sz="2100" b="1" i="0" u="none" strike="noStrike" kern="0" cap="none" spc="0" normalizeH="0" baseline="0" noProof="0">
              <a:ln>
                <a:noFill/>
              </a:ln>
              <a:solidFill>
                <a:srgbClr val="181F2D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149E5B-76D9-6844-9536-D35F5FEF11D0}"/>
              </a:ext>
            </a:extLst>
          </p:cNvPr>
          <p:cNvCxnSpPr>
            <a:cxnSpLocks/>
          </p:cNvCxnSpPr>
          <p:nvPr/>
        </p:nvCxnSpPr>
        <p:spPr>
          <a:xfrm>
            <a:off x="335099" y="622173"/>
            <a:ext cx="852556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231" name="Table 1231">
            <a:extLst>
              <a:ext uri="{FF2B5EF4-FFF2-40B4-BE49-F238E27FC236}">
                <a16:creationId xmlns:a16="http://schemas.microsoft.com/office/drawing/2014/main" id="{0DC6551B-6AF6-07AA-12E5-CB00CA6D6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40822"/>
              </p:ext>
            </p:extLst>
          </p:nvPr>
        </p:nvGraphicFramePr>
        <p:xfrm>
          <a:off x="335098" y="743017"/>
          <a:ext cx="8525566" cy="38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577">
                  <a:extLst>
                    <a:ext uri="{9D8B030D-6E8A-4147-A177-3AD203B41FA5}">
                      <a16:colId xmlns:a16="http://schemas.microsoft.com/office/drawing/2014/main" val="1893409843"/>
                    </a:ext>
                  </a:extLst>
                </a:gridCol>
                <a:gridCol w="7515989">
                  <a:extLst>
                    <a:ext uri="{9D8B030D-6E8A-4147-A177-3AD203B41FA5}">
                      <a16:colId xmlns:a16="http://schemas.microsoft.com/office/drawing/2014/main" val="91386761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sz="1200"/>
                        <a:t>PT</a:t>
                      </a:r>
                      <a:endParaRPr lang="en-CA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095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Clinical Use Cases</a:t>
                      </a:r>
                      <a:endParaRPr lang="en-CA" sz="1200" b="1" i="0" u="none" strike="noStrike" cap="none" spc="0" baseline="0">
                        <a:ln>
                          <a:noFill/>
                        </a:ln>
                        <a:solidFill>
                          <a:schemeClr val="lt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25406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100"/>
                        <a:t>BC</a:t>
                      </a:r>
                      <a:endParaRPr lang="en-CA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/>
                        <a:t>Direct sharing from community physicians to hospital clinicians in support of:</a:t>
                      </a:r>
                      <a:endParaRPr lang="en-CA" sz="1100" b="1"/>
                    </a:p>
                    <a:p>
                      <a:pPr marL="0" marR="0" lvl="0" indent="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i="0" u="none" strike="noStrike" cap="none" spc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171450" marR="0" lvl="0" indent="-17145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strike="noStrike" cap="none" spc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Support patient hospital admissions, either proactive or on request between the Primary Care Provider and Hospital Health Care Provider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26709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100"/>
                        <a:t>AB</a:t>
                      </a:r>
                      <a:endParaRPr lang="en-CA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/>
                        <a:t>Physician shares to central repository for access by authorized physicians in support of</a:t>
                      </a:r>
                      <a:r>
                        <a:rPr lang="en-CA" sz="1100" b="1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:</a:t>
                      </a:r>
                    </a:p>
                    <a:p>
                      <a:pPr marL="0" marR="0" lvl="0" indent="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100" b="1" i="0" u="none" strike="noStrike" cap="none" spc="0" baseline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Coordination and collaboration around a patient’s care, particularly for those with chronic conditions, who often require care from a broad care team beyond their medical home / family clinic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100"/>
                        <a:t>Transition of care across care team members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06492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100"/>
                        <a:t>ON</a:t>
                      </a:r>
                      <a:endParaRPr lang="en-CA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/>
                        <a:t>Physician shares to central repository for access by authorized physicians in support of</a:t>
                      </a:r>
                      <a:r>
                        <a:rPr lang="en-CA" sz="1100" b="1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:</a:t>
                      </a:r>
                    </a:p>
                    <a:p>
                      <a:pPr marL="0" marR="0" lvl="0" indent="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1" i="0" u="none" strike="noStrike" cap="none" spc="0" baseline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171450" marR="0" lvl="0" indent="-17145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Safe provision of care in unexpected or unscheduled medical situations</a:t>
                      </a:r>
                      <a:endParaRPr lang="en-CA" sz="1100" b="0" i="0" u="none" strike="noStrike" cap="none" spc="0" baseline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171450" marR="0" lvl="0" indent="-17145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Transitions and transfers of patients across the continuum of care</a:t>
                      </a:r>
                      <a:endParaRPr lang="en-CA" sz="1100" b="0" i="0" u="none" strike="noStrike" cap="none" spc="0" baseline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171450" marR="0" lvl="0" indent="-17145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Coordination and collaboration around a patient’s care in Ontario Health Teams </a:t>
                      </a:r>
                      <a:endParaRPr lang="en-CA" sz="1100" b="0" i="0" u="none" strike="noStrike" cap="none" spc="0" baseline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41684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100"/>
                        <a:t>NB</a:t>
                      </a:r>
                      <a:endParaRPr lang="en-CA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/>
                        <a:t>Patient-mediated sharing at any point of care in support of</a:t>
                      </a:r>
                      <a:r>
                        <a:rPr lang="en-CA" sz="1100" b="1"/>
                        <a:t>:</a:t>
                      </a:r>
                    </a:p>
                    <a:p>
                      <a:pPr marL="0" marR="0" lvl="0" indent="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100" b="1"/>
                    </a:p>
                    <a:p>
                      <a:pPr marL="171450" marR="0" lvl="0" indent="-171450" algn="l" defTabSz="3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/>
                        <a:t>Patient needs a snapshot of their health information while travelling within Canada or abroad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226567"/>
                  </a:ext>
                </a:extLst>
              </a:tr>
            </a:tbl>
          </a:graphicData>
        </a:graphic>
      </p:graphicFrame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03398EB3-8E36-AD76-0C78-EA62A3078004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A504-CFC5-6501-74E9-AFEC023F90DE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21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95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1568-5A38-7475-183A-24E2621F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1" y="550082"/>
            <a:ext cx="7645564" cy="475488"/>
          </a:xfrm>
        </p:spPr>
        <p:txBody>
          <a:bodyPr>
            <a:normAutofit fontScale="90000"/>
          </a:bodyPr>
          <a:lstStyle/>
          <a:p>
            <a:r>
              <a:rPr lang="en-US" sz="2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br>
              <a:rPr lang="en-US" sz="24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br>
              <a:rPr lang="en-US"/>
            </a:br>
            <a:endParaRPr lang="en-C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7DA410-2D74-53D8-4722-216B814BE927}"/>
              </a:ext>
            </a:extLst>
          </p:cNvPr>
          <p:cNvCxnSpPr/>
          <p:nvPr/>
        </p:nvCxnSpPr>
        <p:spPr>
          <a:xfrm>
            <a:off x="335099" y="622173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7DD8BF5-BB1F-AB56-B9C3-5D5241B67E29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395FD21-F928-6108-D88C-3F280789F2CC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22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91A6D2-061E-B71E-79C4-7CDF322A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98" y="787826"/>
            <a:ext cx="8473803" cy="161658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1400">
                <a:solidFill>
                  <a:schemeClr val="tx1"/>
                </a:solidFill>
              </a:rPr>
              <a:t>Confirm PS-CA release 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400">
                <a:solidFill>
                  <a:schemeClr val="tx1"/>
                </a:solidFill>
              </a:rPr>
              <a:t>Projectathon Support: </a:t>
            </a:r>
            <a:r>
              <a:rPr lang="en-CA" sz="1400" cap="none">
                <a:solidFill>
                  <a:srgbClr val="181F2D"/>
                </a:solidFill>
                <a:cs typeface="Arial" pitchFamily="34" charset="0"/>
              </a:rPr>
              <a:t>Weekly office hours start today and will run every</a:t>
            </a:r>
            <a:r>
              <a:rPr lang="en-CA" sz="1400" b="0" cap="none">
                <a:solidFill>
                  <a:srgbClr val="181F2D"/>
                </a:solidFill>
                <a:cs typeface="Arial" pitchFamily="34" charset="0"/>
              </a:rPr>
              <a:t> </a:t>
            </a:r>
            <a:r>
              <a:rPr lang="en-CA" sz="1400" b="0" cap="none">
                <a:solidFill>
                  <a:srgbClr val="181F2D"/>
                </a:solidFill>
                <a:cs typeface="Arial" pitchFamily="34" charset="0"/>
                <a:hlinkClick r:id="rId2"/>
              </a:rPr>
              <a:t>Tuesday from 2-4pm ET</a:t>
            </a:r>
            <a:r>
              <a:rPr lang="en-CA" sz="1400" b="0" cap="none">
                <a:solidFill>
                  <a:srgbClr val="181F2D"/>
                </a:solidFill>
                <a:cs typeface="Arial" pitchFamily="34" charset="0"/>
              </a:rPr>
              <a:t> up until the Projectathon.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400" err="1">
                <a:cs typeface="Arial" pitchFamily="34" charset="0"/>
              </a:rPr>
              <a:t>Plugathon</a:t>
            </a:r>
            <a:r>
              <a:rPr lang="en-CA" sz="1400">
                <a:cs typeface="Arial" pitchFamily="34" charset="0"/>
              </a:rPr>
              <a:t> – There’s still time to register! Please consider registering, </a:t>
            </a:r>
            <a:r>
              <a:rPr lang="en-CA" sz="1400">
                <a:cs typeface="Arial" pitchFamily="34" charset="0"/>
                <a:hlinkClick r:id="rId3"/>
              </a:rPr>
              <a:t>here</a:t>
            </a:r>
            <a:r>
              <a:rPr lang="en-CA" sz="1400">
                <a:cs typeface="Arial" pitchFamily="34" charset="0"/>
              </a:rPr>
              <a:t>, before January 13</a:t>
            </a:r>
            <a:r>
              <a:rPr lang="en-CA" sz="1400" baseline="30000">
                <a:cs typeface="Arial" pitchFamily="34" charset="0"/>
              </a:rPr>
              <a:t>th</a:t>
            </a:r>
          </a:p>
          <a:p>
            <a:pPr marL="599254" indent="-285750">
              <a:buFont typeface="Courier New" panose="02070309020205020404" pitchFamily="49" charset="0"/>
              <a:buChar char="o"/>
            </a:pPr>
            <a:r>
              <a:rPr lang="en-CA" sz="1400">
                <a:cs typeface="Arial" pitchFamily="34" charset="0"/>
              </a:rPr>
              <a:t>Still a little unsure about the value of attending? Check out this article: </a:t>
            </a:r>
          </a:p>
          <a:p>
            <a:pPr marL="612000" indent="0">
              <a:buNone/>
            </a:pPr>
            <a:r>
              <a:rPr lang="en-CA" sz="1400">
                <a:cs typeface="Arial" pitchFamily="34" charset="0"/>
                <a:hlinkClick r:id="rId4"/>
              </a:rPr>
              <a:t>Shaping the Future of Patient Summaries at the 2025 IHE NA Connectathon Week</a:t>
            </a:r>
            <a:r>
              <a:rPr lang="en-CA" sz="1400">
                <a:cs typeface="Arial" pitchFamily="34" charset="0"/>
              </a:rPr>
              <a:t>!</a:t>
            </a:r>
            <a:endParaRPr lang="en-CA" sz="1400" b="0" cap="none">
              <a:solidFill>
                <a:srgbClr val="181F2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9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A2A57A5-7E5F-48AB-AD38-811401DE46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1998" y="603373"/>
            <a:ext cx="8422442" cy="3634395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1429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1350" b="1"/>
              <a:t>Published specifications (available on </a:t>
            </a:r>
            <a:r>
              <a:rPr lang="en-CA" sz="1350" b="1" err="1"/>
              <a:t>InfoScribe</a:t>
            </a:r>
            <a:r>
              <a:rPr lang="en-CA" sz="1350" b="1"/>
              <a:t>):</a:t>
            </a:r>
            <a:endParaRPr lang="en-US"/>
          </a:p>
          <a:p>
            <a:pPr marL="191929" indent="-190024">
              <a:spcBef>
                <a:spcPts val="0"/>
              </a:spcBef>
              <a:spcAft>
                <a:spcPts val="600"/>
              </a:spcAft>
            </a:pPr>
            <a:r>
              <a:rPr lang="en-CA" sz="1350">
                <a:hlinkClick r:id="rId3"/>
              </a:rPr>
              <a:t>PS-CA v2.0.0 DFT-Ballot</a:t>
            </a:r>
            <a:endParaRPr lang="en-CA" sz="1350">
              <a:hlinkClick r:id="rId4"/>
            </a:endParaRPr>
          </a:p>
          <a:p>
            <a:pPr marL="191929" indent="-190024">
              <a:spcBef>
                <a:spcPts val="0"/>
              </a:spcBef>
              <a:spcAft>
                <a:spcPts val="600"/>
              </a:spcAft>
            </a:pPr>
            <a:r>
              <a:rPr lang="en-CA" sz="1350">
                <a:hlinkClick r:id="rId4"/>
              </a:rPr>
              <a:t>PS-CA v2.0.0 DFT-</a:t>
            </a:r>
            <a:r>
              <a:rPr lang="en-CA" sz="1350" err="1">
                <a:hlinkClick r:id="rId4"/>
              </a:rPr>
              <a:t>PreBallot</a:t>
            </a:r>
            <a:endParaRPr lang="en-CA" sz="1350"/>
          </a:p>
          <a:p>
            <a:pPr marL="191929" indent="-190024">
              <a:spcBef>
                <a:spcPts val="0"/>
              </a:spcBef>
              <a:spcAft>
                <a:spcPts val="600"/>
              </a:spcAft>
            </a:pPr>
            <a:r>
              <a:rPr lang="en-CA" sz="1350">
                <a:hlinkClick r:id="rId5"/>
              </a:rPr>
              <a:t>PS-CA v1.1.0 DFT-Ballot</a:t>
            </a:r>
            <a:r>
              <a:rPr lang="en-CA" sz="1350"/>
              <a:t> </a:t>
            </a:r>
            <a:endParaRPr lang="en-CA"/>
          </a:p>
          <a:p>
            <a:pPr marL="191929" indent="-190024">
              <a:spcBef>
                <a:spcPts val="0"/>
              </a:spcBef>
              <a:spcAft>
                <a:spcPts val="600"/>
              </a:spcAft>
            </a:pPr>
            <a:r>
              <a:rPr lang="en-CA" sz="1350" err="1">
                <a:hlinkClick r:id="rId6"/>
              </a:rPr>
              <a:t>CA:FeX</a:t>
            </a:r>
            <a:r>
              <a:rPr lang="en-CA" sz="1350">
                <a:hlinkClick r:id="rId6"/>
              </a:rPr>
              <a:t> v2.0.0 DFT-Ballot</a:t>
            </a:r>
            <a:r>
              <a:rPr lang="en-CA" sz="1350"/>
              <a:t> </a:t>
            </a:r>
            <a:endParaRPr lang="en-CA" sz="1350">
              <a:cs typeface="Arial"/>
            </a:endParaRPr>
          </a:p>
          <a:p>
            <a:pPr marL="191929" indent="-190024">
              <a:spcBef>
                <a:spcPts val="0"/>
              </a:spcBef>
              <a:spcAft>
                <a:spcPts val="900"/>
              </a:spcAft>
            </a:pPr>
            <a:r>
              <a:rPr lang="en-CA" sz="1350">
                <a:hlinkClick r:id="rId7"/>
              </a:rPr>
              <a:t>CA Core+ v0.1.0 DFT-Ballot</a:t>
            </a:r>
            <a:endParaRPr lang="en-CA" sz="1350">
              <a:cs typeface="Arial"/>
            </a:endParaRPr>
          </a:p>
          <a:p>
            <a:pPr marL="1429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1350" b="1"/>
              <a:t>Working Groups (hosted on </a:t>
            </a:r>
            <a:r>
              <a:rPr lang="en-CA" sz="1350" b="1" err="1"/>
              <a:t>InfoCentral</a:t>
            </a:r>
            <a:r>
              <a:rPr lang="en-CA" sz="1350" b="1"/>
              <a:t>):</a:t>
            </a:r>
            <a:endParaRPr lang="en-CA" sz="1350" b="1">
              <a:cs typeface="Arial"/>
            </a:endParaRPr>
          </a:p>
          <a:p>
            <a:pPr marL="191929" indent="-190024">
              <a:spcBef>
                <a:spcPts val="0"/>
              </a:spcBef>
              <a:spcAft>
                <a:spcPts val="600"/>
              </a:spcAft>
            </a:pPr>
            <a:r>
              <a:rPr lang="en-CA" sz="1350">
                <a:hlinkClick r:id="rId8"/>
              </a:rPr>
              <a:t>Patient Summary</a:t>
            </a:r>
            <a:endParaRPr lang="en-CA" sz="1350">
              <a:cs typeface="Arial"/>
            </a:endParaRPr>
          </a:p>
          <a:p>
            <a:pPr marL="191929" indent="-190024">
              <a:spcBef>
                <a:spcPts val="0"/>
              </a:spcBef>
              <a:spcAft>
                <a:spcPts val="900"/>
              </a:spcAft>
            </a:pPr>
            <a:r>
              <a:rPr lang="en-CA" sz="1350" err="1">
                <a:hlinkClick r:id="rId9"/>
              </a:rPr>
              <a:t>eReferral</a:t>
            </a:r>
            <a:endParaRPr lang="en-CA" sz="1350">
              <a:cs typeface="Arial"/>
            </a:endParaRPr>
          </a:p>
          <a:p>
            <a:pPr marL="1429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1350" b="1" err="1"/>
              <a:t>Projectathon</a:t>
            </a:r>
            <a:r>
              <a:rPr lang="en-CA" sz="1350" b="1"/>
              <a:t> Information (available on </a:t>
            </a:r>
            <a:r>
              <a:rPr lang="en-CA" sz="1350" b="1" err="1"/>
              <a:t>InfoScribe</a:t>
            </a:r>
            <a:r>
              <a:rPr lang="en-CA" sz="1350" b="1"/>
              <a:t>):</a:t>
            </a:r>
            <a:endParaRPr lang="en-CA" sz="1350" b="1">
              <a:cs typeface="Arial"/>
            </a:endParaRPr>
          </a:p>
          <a:p>
            <a:pPr marL="191929" indent="-190024">
              <a:spcBef>
                <a:spcPts val="0"/>
              </a:spcBef>
              <a:spcAft>
                <a:spcPts val="600"/>
              </a:spcAft>
            </a:pPr>
            <a:r>
              <a:rPr lang="en-CA" sz="1350">
                <a:cs typeface="Arial"/>
                <a:hlinkClick r:id="rId10"/>
              </a:rPr>
              <a:t>IHE North America </a:t>
            </a:r>
            <a:r>
              <a:rPr lang="en-CA" sz="1350" err="1">
                <a:cs typeface="Arial"/>
                <a:hlinkClick r:id="rId10"/>
              </a:rPr>
              <a:t>Connectathon</a:t>
            </a:r>
            <a:r>
              <a:rPr lang="en-CA" sz="1350">
                <a:cs typeface="Arial"/>
                <a:hlinkClick r:id="rId10"/>
              </a:rPr>
              <a:t> Week 2025</a:t>
            </a:r>
            <a:endParaRPr lang="en-CA" sz="1350">
              <a:cs typeface="Arial"/>
            </a:endParaRPr>
          </a:p>
          <a:p>
            <a:pPr marL="191929" indent="-190024">
              <a:spcBef>
                <a:spcPts val="0"/>
              </a:spcBef>
              <a:spcAft>
                <a:spcPts val="600"/>
              </a:spcAft>
            </a:pPr>
            <a:r>
              <a:rPr lang="en-CA" sz="1350">
                <a:hlinkClick r:id="rId11"/>
              </a:rPr>
              <a:t>2023 Final Report</a:t>
            </a:r>
            <a:endParaRPr lang="en-CA" sz="1350"/>
          </a:p>
          <a:p>
            <a:pPr marL="1429" indent="0">
              <a:spcBef>
                <a:spcPts val="0"/>
              </a:spcBef>
              <a:spcAft>
                <a:spcPts val="600"/>
              </a:spcAft>
              <a:buNone/>
            </a:pPr>
            <a:endParaRPr lang="en-CA" sz="1350">
              <a:cs typeface="Arial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202C25A-3F57-54D1-4908-556E929BB460}"/>
              </a:ext>
            </a:extLst>
          </p:cNvPr>
          <p:cNvSpPr txBox="1">
            <a:spLocks/>
          </p:cNvSpPr>
          <p:nvPr/>
        </p:nvSpPr>
        <p:spPr>
          <a:xfrm>
            <a:off x="469560" y="682737"/>
            <a:ext cx="3461189" cy="40149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56026" marR="0" indent="-253994" algn="l" defTabSz="412740" eaLnBrk="1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 lang="en-US" sz="2400" b="0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573010" marR="0" indent="-253994" algn="l" defTabSz="412740" eaLnBrk="1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 lang="en-US" sz="2133" b="0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889994" marR="0" indent="-253994" algn="l" defTabSz="412740" eaLnBrk="1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 lang="en-US" sz="1867" b="0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206978" marR="0" indent="-253994" algn="l" defTabSz="412740" eaLnBrk="1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 lang="en-US" sz="1867" b="0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523962" marR="0" indent="-253994" algn="l" defTabSz="412740" eaLnBrk="1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 lang="en-CA" sz="1867" b="0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746207" marR="0" indent="-158747" algn="l" defTabSz="412740" eaLnBrk="1" latinLnBrk="0" hangingPunct="1">
              <a:lnSpc>
                <a:spcPct val="15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300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063699" marR="0" indent="-158747" algn="l" defTabSz="412740" eaLnBrk="1" latinLnBrk="0" hangingPunct="1">
              <a:lnSpc>
                <a:spcPct val="15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300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381191" marR="0" indent="-158747" algn="l" defTabSz="412740" eaLnBrk="1" latinLnBrk="0" hangingPunct="1">
              <a:lnSpc>
                <a:spcPct val="15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300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698683" marR="0" indent="-158747" algn="l" defTabSz="412740" eaLnBrk="1" latinLnBrk="0" hangingPunct="1">
              <a:lnSpc>
                <a:spcPct val="15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300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1524" indent="0" defTabSz="30954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1200">
              <a:latin typeface="Arial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AAD0FA-6ADB-B8B6-F549-D5A571D31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pPr defTabSz="309555">
              <a:defRPr/>
            </a:pPr>
            <a:r>
              <a:rPr lang="en-CA">
                <a:solidFill>
                  <a:srgbClr val="000000">
                    <a:tint val="75000"/>
                  </a:srgbClr>
                </a:solidFill>
                <a:latin typeface="Arial"/>
              </a:rPr>
              <a:t>©2024 Canada Health Infoway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FB92B55-225A-9374-D66E-F5BC2023360B}"/>
              </a:ext>
            </a:extLst>
          </p:cNvPr>
          <p:cNvSpPr txBox="1">
            <a:spLocks/>
          </p:cNvSpPr>
          <p:nvPr/>
        </p:nvSpPr>
        <p:spPr>
          <a:xfrm>
            <a:off x="246082" y="4497557"/>
            <a:ext cx="393255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309555">
              <a:defRPr/>
            </a:pPr>
            <a:fld id="{7BCFBF29-39BB-47B7-B83E-9E61FEB2B13F}" type="slidenum">
              <a:rPr lang="en-CA" sz="1000">
                <a:solidFill>
                  <a:srgbClr val="181F2D"/>
                </a:solidFill>
                <a:latin typeface="Arial"/>
              </a:rPr>
              <a:pPr algn="l" defTabSz="309555">
                <a:defRPr/>
              </a:pPr>
              <a:t>23</a:t>
            </a:fld>
            <a:endParaRPr lang="en-CA" sz="1000">
              <a:solidFill>
                <a:srgbClr val="181F2D"/>
              </a:solid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2D05D3-A65F-720B-903C-2EDAF00DC3C7}"/>
              </a:ext>
            </a:extLst>
          </p:cNvPr>
          <p:cNvSpPr txBox="1">
            <a:spLocks/>
          </p:cNvSpPr>
          <p:nvPr/>
        </p:nvSpPr>
        <p:spPr>
          <a:xfrm>
            <a:off x="252000" y="82525"/>
            <a:ext cx="86400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114297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594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891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189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486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783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080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377" algn="l" defTabSz="41274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Helpful Links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115F6-A734-765A-EF13-C9E64F351524}"/>
              </a:ext>
            </a:extLst>
          </p:cNvPr>
          <p:cNvCxnSpPr/>
          <p:nvPr/>
        </p:nvCxnSpPr>
        <p:spPr>
          <a:xfrm>
            <a:off x="335099" y="622173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523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17FDBD9-10B0-4DA8-ACE3-459921A8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84" y="1423032"/>
            <a:ext cx="4918566" cy="545423"/>
          </a:xfrm>
        </p:spPr>
        <p:txBody>
          <a:bodyPr/>
          <a:lstStyle/>
          <a:p>
            <a:r>
              <a:rPr lang="en-CA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12520-E1A0-4218-B178-9AA1048E2C2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72584" y="2387921"/>
            <a:ext cx="4918566" cy="962792"/>
          </a:xfrm>
        </p:spPr>
        <p:txBody>
          <a:bodyPr/>
          <a:lstStyle/>
          <a:p>
            <a:r>
              <a:rPr lang="en-CA"/>
              <a:t>Contact Information</a:t>
            </a:r>
          </a:p>
          <a:p>
            <a:r>
              <a:rPr lang="en-CA" sz="1000" err="1">
                <a:hlinkClick r:id="rId3"/>
              </a:rPr>
              <a:t>interoperability@</a:t>
            </a:r>
            <a:r>
              <a:rPr lang="en-CA" sz="1000">
                <a:hlinkClick r:id="rId3"/>
              </a:rPr>
              <a:t>infoway-inforoute.ca</a:t>
            </a:r>
            <a:endParaRPr lang="en-CA" sz="1000"/>
          </a:p>
          <a:p>
            <a:endParaRPr lang="en-CA" sz="1000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37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C349F8C-D120-3A22-D5C9-423E156B9E6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1F9B59-B3DC-CC94-39DA-BDE09B9BEBD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26080" y="1289348"/>
            <a:ext cx="5486400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CA" sz="4000" cap="none">
                <a:solidFill>
                  <a:srgbClr val="5B5B5B"/>
                </a:solidFill>
                <a:ea typeface="Helvetica Neue Light"/>
                <a:cs typeface="Helvetica Neue Light"/>
                <a:sym typeface="Helvetica Neue Light"/>
              </a:rPr>
              <a:t>What is your favorite memory or team achievement from 2024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8BF832-7D06-5B67-BFD4-6D8832E8625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26080" y="4153237"/>
            <a:ext cx="54864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 lnSpcReduction="10000"/>
          </a:bodyPr>
          <a:lstStyle/>
          <a:p>
            <a:pPr algn="l" defTabSz="825500"/>
            <a:r>
              <a:rPr lang="en-CA" sz="2200" cap="none">
                <a:solidFill>
                  <a:srgbClr val="5B5B5B"/>
                </a:solidFill>
                <a:ea typeface="Helvetica Neue Light"/>
                <a:cs typeface="Helvetica Neue Light"/>
                <a:sym typeface="Helvetica Neue Light"/>
              </a:rPr>
              <a:t>ⓘ</a:t>
            </a:r>
            <a:r>
              <a:rPr lang="en-CA" sz="2000" b="0" cap="none">
                <a:solidFill>
                  <a:srgbClr val="5B5B5B"/>
                </a:solidFill>
                <a:ea typeface="Helvetica Neue Light"/>
                <a:cs typeface="Helvetica Neue Light"/>
                <a:sym typeface="Helvetica Neue Light"/>
              </a:rPr>
              <a:t> Start presenting to display the poll results on this slide.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BE5900E-4DE1-1A2D-51F4-9C5E312D4D2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D568A6BC-F6FB-8459-1D08-3629718349D1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95DFFA7-6BC3-DA50-4145-79C89B8ADA19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3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3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89724F-32ED-FB0F-1FE2-DEAB5DB74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266C5-125E-EFE1-D523-920CD7A2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©2022 Canada Health Infoway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9D5AF4B-F4DE-B2DE-C3CC-9952D21C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39" y="60505"/>
            <a:ext cx="8511268" cy="46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591D4-51F9-52D8-1585-CDB7992A0E4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1AF9A0-C621-A8CD-D415-D9EF923256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26080" y="1289349"/>
            <a:ext cx="5486400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CA" sz="4000" cap="none">
                <a:solidFill>
                  <a:srgbClr val="5B5B5B"/>
                </a:solidFill>
                <a:ea typeface="Helvetica Neue Light"/>
                <a:cs typeface="Helvetica Neue Light"/>
                <a:sym typeface="Helvetica Neue Light"/>
              </a:rPr>
              <a:t>Name something fun and/or adventurous you plan to do in 2025.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986620-B75B-4843-D06F-768F770EAF6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26080" y="4153237"/>
            <a:ext cx="54864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 lnSpcReduction="10000"/>
          </a:bodyPr>
          <a:lstStyle/>
          <a:p>
            <a:pPr algn="l" defTabSz="825500"/>
            <a:r>
              <a:rPr lang="en-CA" sz="2200" cap="none">
                <a:solidFill>
                  <a:srgbClr val="5B5B5B"/>
                </a:solidFill>
                <a:ea typeface="Helvetica Neue Light"/>
                <a:cs typeface="Helvetica Neue Light"/>
                <a:sym typeface="Helvetica Neue Light"/>
              </a:rPr>
              <a:t>ⓘ</a:t>
            </a:r>
            <a:r>
              <a:rPr lang="en-CA" sz="2000" b="0" cap="none">
                <a:solidFill>
                  <a:srgbClr val="5B5B5B"/>
                </a:solidFill>
                <a:ea typeface="Helvetica Neue Light"/>
                <a:cs typeface="Helvetica Neue Light"/>
                <a:sym typeface="Helvetica Neue Light"/>
              </a:rPr>
              <a:t> Start presenting to display the poll results on this slide.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256B33D-A92C-44D5-B71F-63D40B316D0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2821B04-97F4-71DA-6DF1-3556A662FDE3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903A7C1-4B14-CEBA-9BD9-D26A5418371C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5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4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6B155-2AE6-F92A-8114-B712E4A13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E0A67-AB0D-1B3F-1263-AF2CAA99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©2022 Canada Health Infoway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26B0690-3614-2DD7-4544-EB9995DF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19" y="156481"/>
            <a:ext cx="8137190" cy="45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1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29A5-69DF-DCA1-29FE-9577C3F9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50" y="181090"/>
            <a:ext cx="8508251" cy="398460"/>
          </a:xfrm>
        </p:spPr>
        <p:txBody>
          <a:bodyPr/>
          <a:lstStyle/>
          <a:p>
            <a:r>
              <a:rPr lang="fr-FR" sz="2000">
                <a:solidFill>
                  <a:srgbClr val="000000"/>
                </a:solidFill>
              </a:rPr>
              <a:t>Agenda</a:t>
            </a:r>
            <a:endParaRPr lang="en-IN" sz="200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2F3B54-AA26-2A09-6827-E1F3006A4B9E}"/>
              </a:ext>
            </a:extLst>
          </p:cNvPr>
          <p:cNvCxnSpPr/>
          <p:nvPr/>
        </p:nvCxnSpPr>
        <p:spPr>
          <a:xfrm>
            <a:off x="335098" y="556432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2D907-1D84-69AD-BF37-35C189244F93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7FA1E86-6596-76DC-E2AF-7A8B097811CC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7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A2F954-627C-F5D9-25E3-A64D52B74FF3}"/>
              </a:ext>
            </a:extLst>
          </p:cNvPr>
          <p:cNvSpPr/>
          <p:nvPr/>
        </p:nvSpPr>
        <p:spPr>
          <a:xfrm>
            <a:off x="525823" y="1014414"/>
            <a:ext cx="390559" cy="390559"/>
          </a:xfrm>
          <a:prstGeom prst="ellipse">
            <a:avLst/>
          </a:prstGeom>
          <a:solidFill>
            <a:schemeClr val="tx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 hangingPunct="1">
              <a:defRPr/>
            </a:pPr>
            <a:r>
              <a:rPr lang="en-US" sz="1500" cap="none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D2A13F-0FB3-740C-B196-1DE4E4D518BF}"/>
              </a:ext>
            </a:extLst>
          </p:cNvPr>
          <p:cNvSpPr/>
          <p:nvPr/>
        </p:nvSpPr>
        <p:spPr>
          <a:xfrm>
            <a:off x="525823" y="1542252"/>
            <a:ext cx="390559" cy="390559"/>
          </a:xfrm>
          <a:prstGeom prst="ellipse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 hangingPunct="1">
              <a:defRPr/>
            </a:pPr>
            <a:r>
              <a:rPr lang="en-US" sz="1500" cap="none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Rounded Rectangle 110">
            <a:extLst>
              <a:ext uri="{FF2B5EF4-FFF2-40B4-BE49-F238E27FC236}">
                <a16:creationId xmlns:a16="http://schemas.microsoft.com/office/drawing/2014/main" id="{406C2124-7483-6591-3714-59F65A5355A6}"/>
              </a:ext>
            </a:extLst>
          </p:cNvPr>
          <p:cNvSpPr/>
          <p:nvPr/>
        </p:nvSpPr>
        <p:spPr>
          <a:xfrm>
            <a:off x="1059313" y="1014428"/>
            <a:ext cx="7558866" cy="3856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37160" tIns="34290" rIns="68580" bIns="34290" rtlCol="0" anchor="ctr"/>
          <a:lstStyle/>
          <a:p>
            <a:pPr defTabSz="685800">
              <a:defRPr/>
            </a:pPr>
            <a:r>
              <a:rPr lang="en-US" sz="135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IHE North America Connectathon</a:t>
            </a:r>
            <a:endParaRPr lang="en-US" sz="1350" b="0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4B445D-3A32-709F-9A71-8BA67BA99973}"/>
              </a:ext>
            </a:extLst>
          </p:cNvPr>
          <p:cNvSpPr/>
          <p:nvPr/>
        </p:nvSpPr>
        <p:spPr>
          <a:xfrm>
            <a:off x="525823" y="2070090"/>
            <a:ext cx="390559" cy="39055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 hangingPunct="1">
              <a:defRPr/>
            </a:pPr>
            <a:r>
              <a:rPr lang="en-US" sz="1500" cap="none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Rounded Rectangle 108">
            <a:extLst>
              <a:ext uri="{FF2B5EF4-FFF2-40B4-BE49-F238E27FC236}">
                <a16:creationId xmlns:a16="http://schemas.microsoft.com/office/drawing/2014/main" id="{01FC4899-8B4A-D9B4-B47B-7B0141BF4870}"/>
              </a:ext>
            </a:extLst>
          </p:cNvPr>
          <p:cNvSpPr/>
          <p:nvPr/>
        </p:nvSpPr>
        <p:spPr>
          <a:xfrm>
            <a:off x="1059313" y="1542267"/>
            <a:ext cx="7558866" cy="3856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37160" tIns="34290" rIns="68580" bIns="34290" rtlCol="0" anchor="ctr"/>
          <a:lstStyle/>
          <a:p>
            <a:pPr defTabSz="685800">
              <a:defRPr/>
            </a:pPr>
            <a:r>
              <a:rPr lang="en-US" sz="135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PS-CA Release Timing and Scope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4C5E97-8448-3766-4698-474275858260}"/>
              </a:ext>
            </a:extLst>
          </p:cNvPr>
          <p:cNvSpPr/>
          <p:nvPr/>
        </p:nvSpPr>
        <p:spPr>
          <a:xfrm>
            <a:off x="525823" y="2597928"/>
            <a:ext cx="390559" cy="390559"/>
          </a:xfrm>
          <a:prstGeom prst="ellipse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 hangingPunct="1"/>
            <a:r>
              <a:rPr lang="en-US" sz="1500" cap="none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Rounded Rectangle 106">
            <a:extLst>
              <a:ext uri="{FF2B5EF4-FFF2-40B4-BE49-F238E27FC236}">
                <a16:creationId xmlns:a16="http://schemas.microsoft.com/office/drawing/2014/main" id="{582ACD17-D000-444D-EC40-62D023A7DC4F}"/>
              </a:ext>
            </a:extLst>
          </p:cNvPr>
          <p:cNvSpPr/>
          <p:nvPr/>
        </p:nvSpPr>
        <p:spPr>
          <a:xfrm>
            <a:off x="1059313" y="2070105"/>
            <a:ext cx="7558866" cy="3856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37160" tIns="34290" rIns="68580" bIns="34290" rtlCol="0" anchor="ctr"/>
          <a:lstStyle/>
          <a:p>
            <a:pPr defTabSz="685800" hangingPunct="1">
              <a:defRPr/>
            </a:pPr>
            <a:r>
              <a:rPr lang="en-CA" sz="135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IPS Updates</a:t>
            </a:r>
            <a:endParaRPr lang="en-US" sz="1350" b="0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D252A4-F8E5-7937-E4B2-C03641CD6FA8}"/>
              </a:ext>
            </a:extLst>
          </p:cNvPr>
          <p:cNvSpPr/>
          <p:nvPr/>
        </p:nvSpPr>
        <p:spPr>
          <a:xfrm>
            <a:off x="525823" y="3125766"/>
            <a:ext cx="390559" cy="390559"/>
          </a:xfrm>
          <a:prstGeom prst="ellipse">
            <a:avLst/>
          </a:prstGeom>
          <a:solidFill>
            <a:schemeClr val="tx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 hangingPunct="1"/>
            <a:r>
              <a:rPr lang="en-US" sz="1500" cap="none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Rounded Rectangle 104">
            <a:extLst>
              <a:ext uri="{FF2B5EF4-FFF2-40B4-BE49-F238E27FC236}">
                <a16:creationId xmlns:a16="http://schemas.microsoft.com/office/drawing/2014/main" id="{8F1D7E5C-60B3-B95B-E6A9-AF31745E207E}"/>
              </a:ext>
            </a:extLst>
          </p:cNvPr>
          <p:cNvSpPr/>
          <p:nvPr/>
        </p:nvSpPr>
        <p:spPr>
          <a:xfrm>
            <a:off x="1059313" y="2597943"/>
            <a:ext cx="7558866" cy="3856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37160" rtlCol="0" anchor="ctr"/>
          <a:lstStyle/>
          <a:p>
            <a:pPr defTabSz="685800">
              <a:defRPr/>
            </a:pPr>
            <a:r>
              <a:rPr lang="en-CA" sz="135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Patient Summary Implementation Progress</a:t>
            </a:r>
            <a:endParaRPr lang="en-US" sz="1350" b="0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Rounded Rectangle 110">
            <a:extLst>
              <a:ext uri="{FF2B5EF4-FFF2-40B4-BE49-F238E27FC236}">
                <a16:creationId xmlns:a16="http://schemas.microsoft.com/office/drawing/2014/main" id="{4CD2B2FF-E803-99C8-CCFF-711FFB8238FC}"/>
              </a:ext>
            </a:extLst>
          </p:cNvPr>
          <p:cNvSpPr/>
          <p:nvPr/>
        </p:nvSpPr>
        <p:spPr>
          <a:xfrm>
            <a:off x="1059311" y="3119387"/>
            <a:ext cx="7558866" cy="3856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37160" tIns="34290" rIns="68580" bIns="34290" rtlCol="0" anchor="ctr"/>
          <a:lstStyle/>
          <a:p>
            <a:pPr defTabSz="685800">
              <a:defRPr/>
            </a:pPr>
            <a:r>
              <a:rPr lang="en-US" sz="135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Next Steps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BC51F5-99D4-AB45-4B29-34181965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558" b="41558"/>
          <a:stretch/>
        </p:blipFill>
        <p:spPr>
          <a:xfrm>
            <a:off x="6959889" y="4688229"/>
            <a:ext cx="1920160" cy="3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470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1568-5A38-7475-183A-24E2621F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98" y="371306"/>
            <a:ext cx="7645564" cy="475488"/>
          </a:xfrm>
        </p:spPr>
        <p:txBody>
          <a:bodyPr>
            <a:normAutofit fontScale="90000"/>
          </a:bodyPr>
          <a:lstStyle/>
          <a:p>
            <a:r>
              <a:rPr lang="en-US"/>
              <a:t>Pan-Canadian Projectathon</a:t>
            </a:r>
            <a:br>
              <a:rPr lang="en-US"/>
            </a:b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F08B-D0CD-B969-7906-FED8A581C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97" y="2663489"/>
            <a:ext cx="8473803" cy="161658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1400" b="1">
                <a:solidFill>
                  <a:srgbClr val="C00000"/>
                </a:solidFill>
              </a:rPr>
              <a:t>26 Systems </a:t>
            </a:r>
            <a:r>
              <a:rPr lang="en-CA" sz="1400">
                <a:solidFill>
                  <a:srgbClr val="333333"/>
                </a:solidFill>
              </a:rPr>
              <a:t>are registered to test the PS-CA and CA:FeX specs at the Projectathon 2025!</a:t>
            </a:r>
          </a:p>
          <a:p>
            <a:pPr marL="599254" indent="-285750">
              <a:buFont typeface="Courier New" panose="02070309020205020404" pitchFamily="49" charset="0"/>
              <a:buChar char="o"/>
            </a:pPr>
            <a:r>
              <a:rPr lang="en-CA" sz="1400" b="0" i="0">
                <a:solidFill>
                  <a:srgbClr val="333333"/>
                </a:solidFill>
                <a:effectLst/>
              </a:rPr>
              <a:t>Testing will include test cases for the PS-CA, CA:FeX and harmonized provincial Patient Summary specifications for British Columbia, Alberta, Ontario and New Brunswick!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400" b="1">
                <a:solidFill>
                  <a:srgbClr val="C00000"/>
                </a:solidFill>
              </a:rPr>
              <a:t>Projectathon Support</a:t>
            </a:r>
            <a:r>
              <a:rPr lang="en-CA" sz="1400">
                <a:solidFill>
                  <a:srgbClr val="333333"/>
                </a:solidFill>
              </a:rPr>
              <a:t>: </a:t>
            </a:r>
            <a:r>
              <a:rPr lang="en-CA" sz="1400" cap="none">
                <a:solidFill>
                  <a:srgbClr val="181F2D"/>
                </a:solidFill>
                <a:cs typeface="Arial" pitchFamily="34" charset="0"/>
              </a:rPr>
              <a:t>Weekly office hours</a:t>
            </a:r>
            <a:r>
              <a:rPr lang="en-CA" sz="1400" b="0" cap="none">
                <a:solidFill>
                  <a:srgbClr val="181F2D"/>
                </a:solidFill>
                <a:cs typeface="Arial" pitchFamily="34" charset="0"/>
              </a:rPr>
              <a:t>, </a:t>
            </a:r>
            <a:r>
              <a:rPr lang="en-CA" sz="1400" b="0" cap="none">
                <a:solidFill>
                  <a:srgbClr val="181F2D"/>
                </a:solidFill>
                <a:cs typeface="Arial" pitchFamily="34" charset="0"/>
                <a:hlinkClick r:id="rId3"/>
              </a:rPr>
              <a:t>Tuesdays 2-4pm ET</a:t>
            </a:r>
            <a:r>
              <a:rPr lang="en-CA" sz="1400" b="0" cap="none">
                <a:solidFill>
                  <a:srgbClr val="181F2D"/>
                </a:solidFill>
                <a:cs typeface="Arial" pitchFamily="34" charset="0"/>
              </a:rPr>
              <a:t>.</a:t>
            </a:r>
            <a:r>
              <a:rPr lang="en-CA" sz="1400" b="0" i="0">
                <a:solidFill>
                  <a:srgbClr val="ADADAD"/>
                </a:solidFill>
                <a:effectLst/>
              </a:rPr>
              <a:t>  </a:t>
            </a:r>
            <a:r>
              <a:rPr lang="en-CA" sz="1400" b="0" cap="none">
                <a:solidFill>
                  <a:srgbClr val="181F2D"/>
                </a:solidFill>
                <a:cs typeface="Arial" pitchFamily="34" charset="0"/>
              </a:rPr>
              <a:t>Dedicated space for questions, clarifications, and support on Projectathon topics.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7DA410-2D74-53D8-4722-216B814BE927}"/>
              </a:ext>
            </a:extLst>
          </p:cNvPr>
          <p:cNvCxnSpPr/>
          <p:nvPr/>
        </p:nvCxnSpPr>
        <p:spPr>
          <a:xfrm>
            <a:off x="335099" y="622173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 descr="Schedule CAT25">
            <a:extLst>
              <a:ext uri="{FF2B5EF4-FFF2-40B4-BE49-F238E27FC236}">
                <a16:creationId xmlns:a16="http://schemas.microsoft.com/office/drawing/2014/main" id="{7877A88E-BF0B-3748-CFD8-75F1AE3D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62" y="751469"/>
            <a:ext cx="6245475" cy="18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C4A862-4398-C137-0550-BF2D273B2CDC}"/>
              </a:ext>
            </a:extLst>
          </p:cNvPr>
          <p:cNvSpPr txBox="1">
            <a:spLocks/>
          </p:cNvSpPr>
          <p:nvPr/>
        </p:nvSpPr>
        <p:spPr>
          <a:xfrm>
            <a:off x="2103862" y="4467822"/>
            <a:ext cx="4713248" cy="5388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92020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8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29758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6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67496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4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05234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4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142972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CA" sz="14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09655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47774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85893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24012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1524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>
                <a:solidFill>
                  <a:srgbClr val="333333"/>
                </a:solidFill>
                <a:latin typeface="Arial"/>
              </a:rPr>
              <a:t>Projectathon registration is closed. Please reach out to us directly if you have questions about Projectathon attendance: </a:t>
            </a:r>
            <a:r>
              <a:rPr lang="en-CA" sz="1000">
                <a:solidFill>
                  <a:srgbClr val="333333"/>
                </a:solidFill>
                <a:latin typeface="Arial"/>
                <a:hlinkClick r:id="rId5"/>
              </a:rPr>
              <a:t>interoperability@infoway-inforoute.ca</a:t>
            </a:r>
            <a:endParaRPr lang="en-CA" sz="1000">
              <a:solidFill>
                <a:srgbClr val="333333"/>
              </a:solidFill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F74F550-E78F-3AE0-5B6C-931980C78E4A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571B562-6B8B-41A5-9049-A32D2F925A2D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8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87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1568-5A38-7475-183A-24E2621F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98" y="371306"/>
            <a:ext cx="7645564" cy="475488"/>
          </a:xfrm>
        </p:spPr>
        <p:txBody>
          <a:bodyPr>
            <a:normAutofit fontScale="90000"/>
          </a:bodyPr>
          <a:lstStyle/>
          <a:p>
            <a:r>
              <a:rPr lang="en-US" err="1"/>
              <a:t>Plugathon</a:t>
            </a:r>
            <a:r>
              <a:rPr lang="en-US"/>
              <a:t> </a:t>
            </a:r>
            <a:br>
              <a:rPr lang="en-US"/>
            </a:b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F08B-D0CD-B969-7906-FED8A581C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97" y="756778"/>
            <a:ext cx="8473803" cy="692880"/>
          </a:xfrm>
        </p:spPr>
        <p:txBody>
          <a:bodyPr>
            <a:normAutofit/>
          </a:bodyPr>
          <a:lstStyle/>
          <a:p>
            <a:pPr marL="1524" indent="0">
              <a:buNone/>
            </a:pPr>
            <a:r>
              <a:rPr lang="en-CA" sz="1400">
                <a:solidFill>
                  <a:srgbClr val="000000"/>
                </a:solidFill>
              </a:rPr>
              <a:t>Open exploration of emerging technologies and IHE profiles through dedicated tracks. Facilitates dynamic exchange of ideas, bridging user needs, vendor solutions, standards, and industry innovations.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7DA410-2D74-53D8-4722-216B814BE927}"/>
              </a:ext>
            </a:extLst>
          </p:cNvPr>
          <p:cNvCxnSpPr/>
          <p:nvPr/>
        </p:nvCxnSpPr>
        <p:spPr>
          <a:xfrm>
            <a:off x="335099" y="622173"/>
            <a:ext cx="847380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 descr="plugathon tracks graphic">
            <a:extLst>
              <a:ext uri="{FF2B5EF4-FFF2-40B4-BE49-F238E27FC236}">
                <a16:creationId xmlns:a16="http://schemas.microsoft.com/office/drawing/2014/main" id="{B1A1EAA2-C3E5-07C2-D2E1-2A89591D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6" y="1660413"/>
            <a:ext cx="3664013" cy="251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91919A-944C-3FC3-173D-B86C1F68698F}"/>
              </a:ext>
            </a:extLst>
          </p:cNvPr>
          <p:cNvSpPr txBox="1">
            <a:spLocks/>
          </p:cNvSpPr>
          <p:nvPr/>
        </p:nvSpPr>
        <p:spPr>
          <a:xfrm>
            <a:off x="4084457" y="1660413"/>
            <a:ext cx="4724443" cy="251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020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8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29758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6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67496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4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05234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4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142972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CA" sz="14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09655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47774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85893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24012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1524" indent="0">
              <a:buNone/>
            </a:pPr>
            <a:r>
              <a:rPr lang="en-CA" sz="1400" b="1">
                <a:solidFill>
                  <a:srgbClr val="000000"/>
                </a:solidFill>
              </a:rPr>
              <a:t>Track 3</a:t>
            </a:r>
            <a:r>
              <a:rPr lang="en-CA" sz="1400">
                <a:solidFill>
                  <a:srgbClr val="000000"/>
                </a:solidFill>
              </a:rPr>
              <a:t>: Highlights the </a:t>
            </a:r>
            <a:r>
              <a:rPr lang="en-CA" sz="1400">
                <a:solidFill>
                  <a:srgbClr val="000000"/>
                </a:solidFill>
                <a:hlinkClick r:id="rId4"/>
              </a:rPr>
              <a:t>pan-Canadian Shareable Health Link specification (CA:SHL) </a:t>
            </a:r>
            <a:r>
              <a:rPr lang="en-CA" sz="1400">
                <a:solidFill>
                  <a:srgbClr val="000000"/>
                </a:solidFill>
              </a:rPr>
              <a:t>which supports the patient-mediated access use case in PS-CA. </a:t>
            </a:r>
          </a:p>
          <a:p>
            <a:pPr marL="1524" indent="0">
              <a:buNone/>
            </a:pPr>
            <a:r>
              <a:rPr lang="en-CA" sz="1400" b="1">
                <a:solidFill>
                  <a:srgbClr val="000000"/>
                </a:solidFill>
              </a:rPr>
              <a:t>Track 2</a:t>
            </a:r>
            <a:r>
              <a:rPr lang="en-CA" sz="1400">
                <a:solidFill>
                  <a:srgbClr val="000000"/>
                </a:solidFill>
              </a:rPr>
              <a:t>: Highlights IPS testing tools, IPS global implementations and patient-mediated access using VHL. </a:t>
            </a:r>
          </a:p>
          <a:p>
            <a:pPr marL="1524" indent="0">
              <a:buNone/>
            </a:pPr>
            <a:r>
              <a:rPr lang="en-CA" sz="1400" b="1">
                <a:solidFill>
                  <a:srgbClr val="000000"/>
                </a:solidFill>
              </a:rPr>
              <a:t>Global Collaboration Opportunity!</a:t>
            </a:r>
            <a:r>
              <a:rPr lang="en-CA" sz="1400">
                <a:solidFill>
                  <a:srgbClr val="000000"/>
                </a:solidFill>
              </a:rPr>
              <a:t> We encourage everyone to join together for collaboration on IPS shared topics.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E679F8-EEA6-4269-F604-BBD44E30CFF3}"/>
              </a:ext>
            </a:extLst>
          </p:cNvPr>
          <p:cNvSpPr txBox="1">
            <a:spLocks/>
          </p:cNvSpPr>
          <p:nvPr/>
        </p:nvSpPr>
        <p:spPr>
          <a:xfrm>
            <a:off x="2570561" y="4592987"/>
            <a:ext cx="4002873" cy="3584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92020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8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29758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6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67496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4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05234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4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142972" marR="0" indent="-190496" algn="l" defTabSz="309555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CA" sz="1400" b="0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09655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47774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85893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24012" marR="0" indent="-119060" algn="l" defTabSz="309555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1524" indent="0">
              <a:buNone/>
            </a:pPr>
            <a:r>
              <a:rPr lang="en-CA" sz="1400">
                <a:solidFill>
                  <a:srgbClr val="000000"/>
                </a:solidFill>
              </a:rPr>
              <a:t>View the </a:t>
            </a:r>
            <a:r>
              <a:rPr lang="en-CA" sz="1400" err="1">
                <a:solidFill>
                  <a:srgbClr val="000000"/>
                </a:solidFill>
              </a:rPr>
              <a:t>Plugathon</a:t>
            </a:r>
            <a:r>
              <a:rPr lang="en-CA" sz="1400">
                <a:solidFill>
                  <a:srgbClr val="000000"/>
                </a:solidFill>
              </a:rPr>
              <a:t> schedule and register </a:t>
            </a:r>
            <a:r>
              <a:rPr lang="en-CA" sz="1400">
                <a:solidFill>
                  <a:srgbClr val="000000"/>
                </a:solidFill>
                <a:hlinkClick r:id="rId5"/>
              </a:rPr>
              <a:t>here</a:t>
            </a:r>
            <a:r>
              <a:rPr lang="en-CA" sz="1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8CC8E6D-3282-7C3B-593D-21088785E1F7}"/>
              </a:ext>
            </a:extLst>
          </p:cNvPr>
          <p:cNvSpPr txBox="1">
            <a:spLocks/>
          </p:cNvSpPr>
          <p:nvPr/>
        </p:nvSpPr>
        <p:spPr>
          <a:xfrm>
            <a:off x="246081" y="4817428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©2025 Canada Health Infoway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60D88FF-F059-C825-5BC2-89954753C53C}"/>
              </a:ext>
            </a:extLst>
          </p:cNvPr>
          <p:cNvSpPr txBox="1">
            <a:spLocks/>
          </p:cNvSpPr>
          <p:nvPr/>
        </p:nvSpPr>
        <p:spPr>
          <a:xfrm>
            <a:off x="246081" y="4504700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all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685783" hangingPunct="1">
              <a:defRPr/>
            </a:pPr>
            <a:fld id="{7BCFBF29-39BB-47B7-B83E-9E61FEB2B13F}" type="slidenum">
              <a:rPr lang="en-CA" sz="1000" b="0" kern="1200" cap="none" smtClean="0">
                <a:solidFill>
                  <a:srgbClr val="181F2D"/>
                </a:solidFill>
                <a:latin typeface="Arial"/>
              </a:rPr>
              <a:pPr algn="l" defTabSz="685783" hangingPunct="1">
                <a:defRPr/>
              </a:pPr>
              <a:t>9</a:t>
            </a:fld>
            <a:endParaRPr lang="en-CA" sz="1000" b="0" kern="1200" cap="none">
              <a:solidFill>
                <a:srgbClr val="181F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093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VENT_SECTION_UUID" val="875a7ae2-af3b-4110-affd-2aa94b45a6ef"/>
  <p:tag name="SLIDO_PRESENTATION_ID" val="2a1391a3-4e09-4702-b8cb-0139bd3a1574"/>
  <p:tag name="SLIDO_EVENT_UUID" val="67e613bc-c63d-47e3-92f2-f890a0da72cf"/>
  <p:tag name="SLIDO_APP_VERSION" val="1.14.0.59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U5Mzg4MjR9"/>
  <p:tag name="SLIDO_TYPE" val="SlidoPoll"/>
  <p:tag name="SLIDO_POLL_UUID" val="2ec1a4d5-ec24-42e9-9332-b1d679a53955"/>
  <p:tag name="SLIDO_TIMELINE" val="W3sicG9sbFF1ZXN0aW9uVXVpZCI6Ijg3YWJmMDJlLWRmMjMtNDBmZS04Yzc2LWRlNmQwZjFjMzQ1OS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U5Mzg4MjN9"/>
  <p:tag name="SLIDO_TYPE" val="SlidoPoll"/>
  <p:tag name="SLIDO_POLL_UUID" val="2d6c9c16-cc78-4e34-8640-279db2cda159"/>
  <p:tag name="SLIDO_TIMELINE" val="W3sicG9sbFF1ZXN0aW9uVXVpZCI6IjYxMTZjMTMwLWM1YjctNDUyOS1iNGY2LTQ2MWQwM2RkNzY2YS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theme1.xml><?xml version="1.0" encoding="utf-8"?>
<a:theme xmlns:a="http://schemas.openxmlformats.org/drawingml/2006/main" name="2_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all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9_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into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wondarl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3D15"/>
      </a:accent1>
      <a:accent2>
        <a:srgbClr val="F99325"/>
      </a:accent2>
      <a:accent3>
        <a:srgbClr val="6DAF27"/>
      </a:accent3>
      <a:accent4>
        <a:srgbClr val="188ED6"/>
      </a:accent4>
      <a:accent5>
        <a:srgbClr val="4EB9C1"/>
      </a:accent5>
      <a:accent6>
        <a:srgbClr val="73166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Custom 634">
      <a:dk1>
        <a:sysClr val="windowText" lastClr="000000"/>
      </a:dk1>
      <a:lt1>
        <a:sysClr val="window" lastClr="FFFFFF"/>
      </a:lt1>
      <a:dk2>
        <a:srgbClr val="273341"/>
      </a:dk2>
      <a:lt2>
        <a:srgbClr val="EEECE1"/>
      </a:lt2>
      <a:accent1>
        <a:srgbClr val="E41953"/>
      </a:accent1>
      <a:accent2>
        <a:srgbClr val="033871"/>
      </a:accent2>
      <a:accent3>
        <a:srgbClr val="02467E"/>
      </a:accent3>
      <a:accent4>
        <a:srgbClr val="015292"/>
      </a:accent4>
      <a:accent5>
        <a:srgbClr val="0A71B0"/>
      </a:accent5>
      <a:accent6>
        <a:srgbClr val="007BC7"/>
      </a:accent6>
      <a:hlink>
        <a:srgbClr val="0000FF"/>
      </a:hlink>
      <a:folHlink>
        <a:srgbClr val="800080"/>
      </a:folHlink>
    </a:clrScheme>
    <a:fontScheme name="slidemodel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1_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36ff95-1487-4e38-b6a5-dc34f2e3183a" xsi:nil="true"/>
    <lcf76f155ced4ddcb4097134ff3c332f xmlns="63966e48-f812-4a2d-b624-4d93f0dbfe6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220E7CBA99947AA8658AAADDFC51F" ma:contentTypeVersion="15" ma:contentTypeDescription="Crée un document." ma:contentTypeScope="" ma:versionID="551e5ab048ff7a87d3e2adad1831568a">
  <xsd:schema xmlns:xsd="http://www.w3.org/2001/XMLSchema" xmlns:xs="http://www.w3.org/2001/XMLSchema" xmlns:p="http://schemas.microsoft.com/office/2006/metadata/properties" xmlns:ns2="63966e48-f812-4a2d-b624-4d93f0dbfe64" xmlns:ns3="0a36ff95-1487-4e38-b6a5-dc34f2e3183a" targetNamespace="http://schemas.microsoft.com/office/2006/metadata/properties" ma:root="true" ma:fieldsID="e806973aa90eb3608d664bb30c227f83" ns2:_="" ns3:_="">
    <xsd:import namespace="63966e48-f812-4a2d-b624-4d93f0dbfe64"/>
    <xsd:import namespace="0a36ff95-1487-4e38-b6a5-dc34f2e318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66e48-f812-4a2d-b624-4d93f0dbfe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33847b5b-d0e3-4485-a095-699f088b1f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6ff95-1487-4e38-b6a5-dc34f2e3183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469aef5-724e-4182-8d8d-35cb12a6e240}" ma:internalName="TaxCatchAll" ma:showField="CatchAllData" ma:web="0a36ff95-1487-4e38-b6a5-dc34f2e318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54B3E-848A-4724-9E99-65484D6385EE}">
  <ds:schemaRefs>
    <ds:schemaRef ds:uri="http://purl.org/dc/elements/1.1/"/>
    <ds:schemaRef ds:uri="http://schemas.openxmlformats.org/package/2006/metadata/core-properties"/>
    <ds:schemaRef ds:uri="http://purl.org/dc/terms/"/>
    <ds:schemaRef ds:uri="0a36ff95-1487-4e38-b6a5-dc34f2e3183a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3966e48-f812-4a2d-b624-4d93f0dbfe6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2EA9BC1-41D8-468D-A1DE-E78513187B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7A065-47B6-4A8B-A84B-2ACF6DA8CD98}">
  <ds:schemaRefs>
    <ds:schemaRef ds:uri="0a36ff95-1487-4e38-b6a5-dc34f2e3183a"/>
    <ds:schemaRef ds:uri="63966e48-f812-4a2d-b624-4d93f0dbfe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Infoway - PowerPoint Template - V2 - November 7 2018</Template>
  <TotalTime>0</TotalTime>
  <Words>1841</Words>
  <Application>Microsoft Office PowerPoint</Application>
  <PresentationFormat>On-screen Show (16:9)</PresentationFormat>
  <Paragraphs>214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Segoe UI</vt:lpstr>
      <vt:lpstr>Calibri</vt:lpstr>
      <vt:lpstr>Open Sans</vt:lpstr>
      <vt:lpstr>Helvetica Neue</vt:lpstr>
      <vt:lpstr>Helvetica Neue Light</vt:lpstr>
      <vt:lpstr>Wingdings</vt:lpstr>
      <vt:lpstr>Arial</vt:lpstr>
      <vt:lpstr>Calibri Light</vt:lpstr>
      <vt:lpstr>Symbol</vt:lpstr>
      <vt:lpstr>Courier New</vt:lpstr>
      <vt:lpstr>2_Canada Health Infoway</vt:lpstr>
      <vt:lpstr>3_Canada Health Infoway</vt:lpstr>
      <vt:lpstr>9_Canada Health Infoway</vt:lpstr>
      <vt:lpstr>Minto</vt:lpstr>
      <vt:lpstr>1_Office Theme</vt:lpstr>
      <vt:lpstr>10_Canada Health Infoway</vt:lpstr>
      <vt:lpstr>3_Office Theme</vt:lpstr>
      <vt:lpstr>Canada Health Infoway</vt:lpstr>
      <vt:lpstr>1_Canada Health Infoway</vt:lpstr>
      <vt:lpstr>Patient Summary  Working Group (PSWG)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Pan-Canadian Projectathon </vt:lpstr>
      <vt:lpstr>Plugathon  </vt:lpstr>
      <vt:lpstr>PowerPoint Presentation</vt:lpstr>
      <vt:lpstr>IPS Updates</vt:lpstr>
      <vt:lpstr>Observation.status to allow for “pending” lab results</vt:lpstr>
      <vt:lpstr>IPS WG Calls Update</vt:lpstr>
      <vt:lpstr>IPS WG Calls Update </vt:lpstr>
      <vt:lpstr>Block Vote 7 </vt:lpstr>
      <vt:lpstr>Slicing Rule fix </vt:lpstr>
      <vt:lpstr>PowerPoint Presentation</vt:lpstr>
      <vt:lpstr>PowerPoint Presentation</vt:lpstr>
      <vt:lpstr>Patient Summary</vt:lpstr>
      <vt:lpstr>Current PS-CA Initiatives</vt:lpstr>
      <vt:lpstr>PowerPoint Presentation</vt:lpstr>
      <vt:lpstr>Next Steps 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Lucy Langstaff</dc:creator>
  <cp:lastModifiedBy>Balgah , Sonia</cp:lastModifiedBy>
  <cp:revision>1</cp:revision>
  <dcterms:created xsi:type="dcterms:W3CDTF">2018-11-29T01:44:37Z</dcterms:created>
  <dcterms:modified xsi:type="dcterms:W3CDTF">2025-01-07T21:01:15Z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0x010100463220E7CBA99947AA8658AAADDFC51F</vt:lpwstr>
  </property>
  <property fmtid="{D5CDD505-2E9C-101B-9397-08002B2CF9AE}" pid="3" name="MediaServiceImageTags">
    <vt:lpwstr/>
  </property>
</Properties>
</file>