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53" r:id="rId5"/>
    <p:sldId id="2147374341" r:id="rId6"/>
    <p:sldId id="2147374335" r:id="rId7"/>
    <p:sldId id="2147374333" r:id="rId8"/>
    <p:sldId id="2147374343" r:id="rId9"/>
    <p:sldId id="257" r:id="rId10"/>
    <p:sldId id="2147374337" r:id="rId11"/>
    <p:sldId id="2147374352" r:id="rId12"/>
    <p:sldId id="2147374353" r:id="rId13"/>
    <p:sldId id="2147374345" r:id="rId14"/>
    <p:sldId id="2147374348" r:id="rId15"/>
    <p:sldId id="2147374355" r:id="rId16"/>
    <p:sldId id="2147374334" r:id="rId17"/>
    <p:sldId id="21473743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05EEB6-BAA2-444C-A24D-08C9E78E539D}">
          <p14:sldIdLst>
            <p14:sldId id="353"/>
            <p14:sldId id="2147374341"/>
            <p14:sldId id="2147374335"/>
            <p14:sldId id="2147374333"/>
            <p14:sldId id="2147374343"/>
            <p14:sldId id="257"/>
            <p14:sldId id="2147374337"/>
            <p14:sldId id="2147374352"/>
            <p14:sldId id="2147374353"/>
            <p14:sldId id="2147374345"/>
            <p14:sldId id="2147374348"/>
            <p14:sldId id="2147374355"/>
            <p14:sldId id="2147374334"/>
          </p14:sldIdLst>
        </p14:section>
        <p14:section name="Misc" id="{BACDD7D2-9278-44C7-943A-232F01BFD600}">
          <p14:sldIdLst>
            <p14:sldId id="21473743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CCC8A-717A-4AE6-A419-24367174B1B7}" v="5314" vWet="5318" dt="2024-06-13T12:29:28.381"/>
    <p1510:client id="{28FE91D9-F845-46D6-9792-F72CB3862DB8}" v="862" dt="2024-06-13T17:36:46.085"/>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im, Irfan" userId="66516041-9c08-42d8-afc2-c71ee1f34bd0" providerId="ADAL" clId="{28FE91D9-F845-46D6-9792-F72CB3862DB8}"/>
    <pc:docChg chg="undo custSel addSld delSld modSld sldOrd addSection modSection">
      <pc:chgData name="Hakim, Irfan" userId="66516041-9c08-42d8-afc2-c71ee1f34bd0" providerId="ADAL" clId="{28FE91D9-F845-46D6-9792-F72CB3862DB8}" dt="2024-06-13T17:36:46.085" v="868"/>
      <pc:docMkLst>
        <pc:docMk/>
      </pc:docMkLst>
      <pc:sldChg chg="modSp add mod">
        <pc:chgData name="Hakim, Irfan" userId="66516041-9c08-42d8-afc2-c71ee1f34bd0" providerId="ADAL" clId="{28FE91D9-F845-46D6-9792-F72CB3862DB8}" dt="2024-06-12T19:00:19.203" v="579" actId="27636"/>
        <pc:sldMkLst>
          <pc:docMk/>
          <pc:sldMk cId="787076149" sldId="257"/>
        </pc:sldMkLst>
        <pc:spChg chg="mod">
          <ac:chgData name="Hakim, Irfan" userId="66516041-9c08-42d8-afc2-c71ee1f34bd0" providerId="ADAL" clId="{28FE91D9-F845-46D6-9792-F72CB3862DB8}" dt="2024-06-12T19:00:19.203" v="579" actId="27636"/>
          <ac:spMkLst>
            <pc:docMk/>
            <pc:sldMk cId="787076149" sldId="257"/>
            <ac:spMk id="3" creationId="{A59B97B8-CAAD-296F-8602-7F9384447647}"/>
          </ac:spMkLst>
        </pc:spChg>
      </pc:sldChg>
      <pc:sldChg chg="modSp mod">
        <pc:chgData name="Hakim, Irfan" userId="66516041-9c08-42d8-afc2-c71ee1f34bd0" providerId="ADAL" clId="{28FE91D9-F845-46D6-9792-F72CB3862DB8}" dt="2024-06-13T12:34:56.716" v="809" actId="1037"/>
        <pc:sldMkLst>
          <pc:docMk/>
          <pc:sldMk cId="288823432" sldId="2147374333"/>
        </pc:sldMkLst>
        <pc:spChg chg="mod">
          <ac:chgData name="Hakim, Irfan" userId="66516041-9c08-42d8-afc2-c71ee1f34bd0" providerId="ADAL" clId="{28FE91D9-F845-46D6-9792-F72CB3862DB8}" dt="2024-06-13T12:34:56.716" v="809" actId="1037"/>
          <ac:spMkLst>
            <pc:docMk/>
            <pc:sldMk cId="288823432" sldId="2147374333"/>
            <ac:spMk id="8" creationId="{D9CF335F-EC73-73BE-3CFB-50290E63E516}"/>
          </ac:spMkLst>
        </pc:spChg>
      </pc:sldChg>
      <pc:sldChg chg="modSp mod">
        <pc:chgData name="Hakim, Irfan" userId="66516041-9c08-42d8-afc2-c71ee1f34bd0" providerId="ADAL" clId="{28FE91D9-F845-46D6-9792-F72CB3862DB8}" dt="2024-06-13T12:35:40.483" v="830" actId="12"/>
        <pc:sldMkLst>
          <pc:docMk/>
          <pc:sldMk cId="4208141411" sldId="2147374334"/>
        </pc:sldMkLst>
        <pc:spChg chg="mod">
          <ac:chgData name="Hakim, Irfan" userId="66516041-9c08-42d8-afc2-c71ee1f34bd0" providerId="ADAL" clId="{28FE91D9-F845-46D6-9792-F72CB3862DB8}" dt="2024-06-13T12:35:40.483" v="830" actId="12"/>
          <ac:spMkLst>
            <pc:docMk/>
            <pc:sldMk cId="4208141411" sldId="2147374334"/>
            <ac:spMk id="3" creationId="{57B179BB-296F-16A9-CDE8-2DDE0F877309}"/>
          </ac:spMkLst>
        </pc:spChg>
      </pc:sldChg>
      <pc:sldChg chg="addSp delSp mod">
        <pc:chgData name="Hakim, Irfan" userId="66516041-9c08-42d8-afc2-c71ee1f34bd0" providerId="ADAL" clId="{28FE91D9-F845-46D6-9792-F72CB3862DB8}" dt="2024-06-11T18:56:20.050" v="508" actId="22"/>
        <pc:sldMkLst>
          <pc:docMk/>
          <pc:sldMk cId="1487807057" sldId="2147374336"/>
        </pc:sldMkLst>
        <pc:spChg chg="add del">
          <ac:chgData name="Hakim, Irfan" userId="66516041-9c08-42d8-afc2-c71ee1f34bd0" providerId="ADAL" clId="{28FE91D9-F845-46D6-9792-F72CB3862DB8}" dt="2024-06-11T18:56:20.050" v="508" actId="22"/>
          <ac:spMkLst>
            <pc:docMk/>
            <pc:sldMk cId="1487807057" sldId="2147374336"/>
            <ac:spMk id="3" creationId="{C179D9C5-75CC-1C7E-5BAB-0FBD02662F0D}"/>
          </ac:spMkLst>
        </pc:spChg>
      </pc:sldChg>
      <pc:sldChg chg="modSp mod">
        <pc:chgData name="Hakim, Irfan" userId="66516041-9c08-42d8-afc2-c71ee1f34bd0" providerId="ADAL" clId="{28FE91D9-F845-46D6-9792-F72CB3862DB8}" dt="2024-06-13T12:34:43.121" v="808" actId="20577"/>
        <pc:sldMkLst>
          <pc:docMk/>
          <pc:sldMk cId="995937856" sldId="2147374337"/>
        </pc:sldMkLst>
        <pc:graphicFrameChg chg="modGraphic">
          <ac:chgData name="Hakim, Irfan" userId="66516041-9c08-42d8-afc2-c71ee1f34bd0" providerId="ADAL" clId="{28FE91D9-F845-46D6-9792-F72CB3862DB8}" dt="2024-06-13T12:34:43.121" v="808" actId="20577"/>
          <ac:graphicFrameMkLst>
            <pc:docMk/>
            <pc:sldMk cId="995937856" sldId="2147374337"/>
            <ac:graphicFrameMk id="3" creationId="{4539D9B8-73A9-6650-97E7-5CA5BCCC64D9}"/>
          </ac:graphicFrameMkLst>
        </pc:graphicFrameChg>
      </pc:sldChg>
      <pc:sldChg chg="addSp modSp del mod modShow">
        <pc:chgData name="Hakim, Irfan" userId="66516041-9c08-42d8-afc2-c71ee1f34bd0" providerId="ADAL" clId="{28FE91D9-F845-46D6-9792-F72CB3862DB8}" dt="2024-06-13T12:33:38.778" v="796" actId="47"/>
        <pc:sldMkLst>
          <pc:docMk/>
          <pc:sldMk cId="3913220954" sldId="2147374339"/>
        </pc:sldMkLst>
        <pc:spChg chg="add mod">
          <ac:chgData name="Hakim, Irfan" userId="66516041-9c08-42d8-afc2-c71ee1f34bd0" providerId="ADAL" clId="{28FE91D9-F845-46D6-9792-F72CB3862DB8}" dt="2024-06-12T19:39:30.959" v="784" actId="20577"/>
          <ac:spMkLst>
            <pc:docMk/>
            <pc:sldMk cId="3913220954" sldId="2147374339"/>
            <ac:spMk id="3" creationId="{19E62700-77E1-6C81-A858-3E316AE6C7A6}"/>
          </ac:spMkLst>
        </pc:spChg>
        <pc:graphicFrameChg chg="modGraphic">
          <ac:chgData name="Hakim, Irfan" userId="66516041-9c08-42d8-afc2-c71ee1f34bd0" providerId="ADAL" clId="{28FE91D9-F845-46D6-9792-F72CB3862DB8}" dt="2024-06-10T14:24:01.503" v="11" actId="404"/>
          <ac:graphicFrameMkLst>
            <pc:docMk/>
            <pc:sldMk cId="3913220954" sldId="2147374339"/>
            <ac:graphicFrameMk id="8" creationId="{EC82AC7A-4FD3-A679-0004-539208EA8FBB}"/>
          </ac:graphicFrameMkLst>
        </pc:graphicFrameChg>
      </pc:sldChg>
      <pc:sldChg chg="modSp mod">
        <pc:chgData name="Hakim, Irfan" userId="66516041-9c08-42d8-afc2-c71ee1f34bd0" providerId="ADAL" clId="{28FE91D9-F845-46D6-9792-F72CB3862DB8}" dt="2024-06-13T12:35:09.452" v="820" actId="20577"/>
        <pc:sldMkLst>
          <pc:docMk/>
          <pc:sldMk cId="2641299170" sldId="2147374341"/>
        </pc:sldMkLst>
        <pc:spChg chg="mod">
          <ac:chgData name="Hakim, Irfan" userId="66516041-9c08-42d8-afc2-c71ee1f34bd0" providerId="ADAL" clId="{28FE91D9-F845-46D6-9792-F72CB3862DB8}" dt="2024-06-13T12:35:09.452" v="820" actId="20577"/>
          <ac:spMkLst>
            <pc:docMk/>
            <pc:sldMk cId="2641299170" sldId="2147374341"/>
            <ac:spMk id="2" creationId="{C5A459A4-4861-79A0-DF7E-D35385A6CDAD}"/>
          </ac:spMkLst>
        </pc:spChg>
        <pc:spChg chg="mod">
          <ac:chgData name="Hakim, Irfan" userId="66516041-9c08-42d8-afc2-c71ee1f34bd0" providerId="ADAL" clId="{28FE91D9-F845-46D6-9792-F72CB3862DB8}" dt="2024-06-12T19:31:30.031" v="589" actId="20577"/>
          <ac:spMkLst>
            <pc:docMk/>
            <pc:sldMk cId="2641299170" sldId="2147374341"/>
            <ac:spMk id="6" creationId="{AECAB2B2-C151-8A76-9690-2DF172A35210}"/>
          </ac:spMkLst>
        </pc:spChg>
      </pc:sldChg>
      <pc:sldChg chg="delSp mod">
        <pc:chgData name="Hakim, Irfan" userId="66516041-9c08-42d8-afc2-c71ee1f34bd0" providerId="ADAL" clId="{28FE91D9-F845-46D6-9792-F72CB3862DB8}" dt="2024-06-10T14:23:17.713" v="1" actId="478"/>
        <pc:sldMkLst>
          <pc:docMk/>
          <pc:sldMk cId="936378972" sldId="2147374343"/>
        </pc:sldMkLst>
        <pc:spChg chg="del">
          <ac:chgData name="Hakim, Irfan" userId="66516041-9c08-42d8-afc2-c71ee1f34bd0" providerId="ADAL" clId="{28FE91D9-F845-46D6-9792-F72CB3862DB8}" dt="2024-06-10T14:23:15.403" v="0" actId="478"/>
          <ac:spMkLst>
            <pc:docMk/>
            <pc:sldMk cId="936378972" sldId="2147374343"/>
            <ac:spMk id="5" creationId="{43F2016C-789D-BE50-F158-DC012EE30E67}"/>
          </ac:spMkLst>
        </pc:spChg>
        <pc:spChg chg="del">
          <ac:chgData name="Hakim, Irfan" userId="66516041-9c08-42d8-afc2-c71ee1f34bd0" providerId="ADAL" clId="{28FE91D9-F845-46D6-9792-F72CB3862DB8}" dt="2024-06-10T14:23:17.713" v="1" actId="478"/>
          <ac:spMkLst>
            <pc:docMk/>
            <pc:sldMk cId="936378972" sldId="2147374343"/>
            <ac:spMk id="6" creationId="{564C3E4D-A26D-476D-9084-76EA1A3EF3CF}"/>
          </ac:spMkLst>
        </pc:spChg>
      </pc:sldChg>
      <pc:sldChg chg="modSp mod ord">
        <pc:chgData name="Hakim, Irfan" userId="66516041-9c08-42d8-afc2-c71ee1f34bd0" providerId="ADAL" clId="{28FE91D9-F845-46D6-9792-F72CB3862DB8}" dt="2024-06-12T19:31:33.267" v="590" actId="20578"/>
        <pc:sldMkLst>
          <pc:docMk/>
          <pc:sldMk cId="659224014" sldId="2147374344"/>
        </pc:sldMkLst>
        <pc:spChg chg="mod">
          <ac:chgData name="Hakim, Irfan" userId="66516041-9c08-42d8-afc2-c71ee1f34bd0" providerId="ADAL" clId="{28FE91D9-F845-46D6-9792-F72CB3862DB8}" dt="2024-06-10T14:27:08.899" v="246" actId="208"/>
          <ac:spMkLst>
            <pc:docMk/>
            <pc:sldMk cId="659224014" sldId="2147374344"/>
            <ac:spMk id="2" creationId="{FDE046BF-585D-E37A-20FB-B1CC7E1B6921}"/>
          </ac:spMkLst>
        </pc:spChg>
        <pc:spChg chg="mod">
          <ac:chgData name="Hakim, Irfan" userId="66516041-9c08-42d8-afc2-c71ee1f34bd0" providerId="ADAL" clId="{28FE91D9-F845-46D6-9792-F72CB3862DB8}" dt="2024-06-10T14:27:29.293" v="251" actId="113"/>
          <ac:spMkLst>
            <pc:docMk/>
            <pc:sldMk cId="659224014" sldId="2147374344"/>
            <ac:spMk id="8" creationId="{287BEA2A-4C4E-7A6F-C8C5-09643E0AAC63}"/>
          </ac:spMkLst>
        </pc:spChg>
      </pc:sldChg>
      <pc:sldChg chg="ord">
        <pc:chgData name="Hakim, Irfan" userId="66516041-9c08-42d8-afc2-c71ee1f34bd0" providerId="ADAL" clId="{28FE91D9-F845-46D6-9792-F72CB3862DB8}" dt="2024-06-10T14:26:29.035" v="230"/>
        <pc:sldMkLst>
          <pc:docMk/>
          <pc:sldMk cId="2027415222" sldId="2147374345"/>
        </pc:sldMkLst>
      </pc:sldChg>
      <pc:sldChg chg="addSp delSp modSp new del mod modNotesTx">
        <pc:chgData name="Hakim, Irfan" userId="66516041-9c08-42d8-afc2-c71ee1f34bd0" providerId="ADAL" clId="{28FE91D9-F845-46D6-9792-F72CB3862DB8}" dt="2024-06-12T19:01:11.483" v="581" actId="47"/>
        <pc:sldMkLst>
          <pc:docMk/>
          <pc:sldMk cId="500035626" sldId="2147374346"/>
        </pc:sldMkLst>
        <pc:spChg chg="mod">
          <ac:chgData name="Hakim, Irfan" userId="66516041-9c08-42d8-afc2-c71ee1f34bd0" providerId="ADAL" clId="{28FE91D9-F845-46D6-9792-F72CB3862DB8}" dt="2024-06-10T14:28:21.364" v="322" actId="20577"/>
          <ac:spMkLst>
            <pc:docMk/>
            <pc:sldMk cId="500035626" sldId="2147374346"/>
            <ac:spMk id="2" creationId="{2776D851-14D0-9A97-571C-A170F95ADC18}"/>
          </ac:spMkLst>
        </pc:spChg>
        <pc:spChg chg="add del mod">
          <ac:chgData name="Hakim, Irfan" userId="66516041-9c08-42d8-afc2-c71ee1f34bd0" providerId="ADAL" clId="{28FE91D9-F845-46D6-9792-F72CB3862DB8}" dt="2024-06-12T17:41:04.674" v="561" actId="12788"/>
          <ac:spMkLst>
            <pc:docMk/>
            <pc:sldMk cId="500035626" sldId="2147374346"/>
            <ac:spMk id="3" creationId="{7E3BFDA2-9ADA-9746-7324-074B20599E1C}"/>
          </ac:spMkLst>
        </pc:spChg>
        <pc:spChg chg="del">
          <ac:chgData name="Hakim, Irfan" userId="66516041-9c08-42d8-afc2-c71ee1f34bd0" providerId="ADAL" clId="{28FE91D9-F845-46D6-9792-F72CB3862DB8}" dt="2024-06-10T14:27:51.331" v="253" actId="478"/>
          <ac:spMkLst>
            <pc:docMk/>
            <pc:sldMk cId="500035626" sldId="2147374346"/>
            <ac:spMk id="4" creationId="{9897781E-E11A-E0F4-DAF8-0C7A41CC026C}"/>
          </ac:spMkLst>
        </pc:spChg>
        <pc:spChg chg="del">
          <ac:chgData name="Hakim, Irfan" userId="66516041-9c08-42d8-afc2-c71ee1f34bd0" providerId="ADAL" clId="{28FE91D9-F845-46D6-9792-F72CB3862DB8}" dt="2024-06-10T14:27:51.331" v="253" actId="478"/>
          <ac:spMkLst>
            <pc:docMk/>
            <pc:sldMk cId="500035626" sldId="2147374346"/>
            <ac:spMk id="5" creationId="{8191D63B-1F6C-2A7A-6F05-DBC4ACD14C3D}"/>
          </ac:spMkLst>
        </pc:spChg>
        <pc:spChg chg="add del mod">
          <ac:chgData name="Hakim, Irfan" userId="66516041-9c08-42d8-afc2-c71ee1f34bd0" providerId="ADAL" clId="{28FE91D9-F845-46D6-9792-F72CB3862DB8}" dt="2024-06-10T14:30:07.276" v="330"/>
          <ac:spMkLst>
            <pc:docMk/>
            <pc:sldMk cId="500035626" sldId="2147374346"/>
            <ac:spMk id="6" creationId="{1A4A7D4E-4504-23C5-494A-65AF011D8A44}"/>
          </ac:spMkLst>
        </pc:spChg>
        <pc:spChg chg="add mod">
          <ac:chgData name="Hakim, Irfan" userId="66516041-9c08-42d8-afc2-c71ee1f34bd0" providerId="ADAL" clId="{28FE91D9-F845-46D6-9792-F72CB3862DB8}" dt="2024-06-12T17:41:29.930" v="565" actId="115"/>
          <ac:spMkLst>
            <pc:docMk/>
            <pc:sldMk cId="500035626" sldId="2147374346"/>
            <ac:spMk id="7" creationId="{A52A31F9-6C58-EBE7-B894-520211E0C634}"/>
          </ac:spMkLst>
        </pc:spChg>
        <pc:spChg chg="add del mod">
          <ac:chgData name="Hakim, Irfan" userId="66516041-9c08-42d8-afc2-c71ee1f34bd0" providerId="ADAL" clId="{28FE91D9-F845-46D6-9792-F72CB3862DB8}" dt="2024-06-10T14:33:17.422" v="494" actId="478"/>
          <ac:spMkLst>
            <pc:docMk/>
            <pc:sldMk cId="500035626" sldId="2147374346"/>
            <ac:spMk id="9" creationId="{42348356-3A24-2BF7-6537-B0C3F171517E}"/>
          </ac:spMkLst>
        </pc:spChg>
        <pc:spChg chg="add del mod">
          <ac:chgData name="Hakim, Irfan" userId="66516041-9c08-42d8-afc2-c71ee1f34bd0" providerId="ADAL" clId="{28FE91D9-F845-46D6-9792-F72CB3862DB8}" dt="2024-06-10T14:33:08.645" v="490" actId="21"/>
          <ac:spMkLst>
            <pc:docMk/>
            <pc:sldMk cId="500035626" sldId="2147374346"/>
            <ac:spMk id="11" creationId="{512B6503-A280-D7D5-1D3C-ECEA0DA950F6}"/>
          </ac:spMkLst>
        </pc:spChg>
        <pc:spChg chg="add mod">
          <ac:chgData name="Hakim, Irfan" userId="66516041-9c08-42d8-afc2-c71ee1f34bd0" providerId="ADAL" clId="{28FE91D9-F845-46D6-9792-F72CB3862DB8}" dt="2024-06-12T17:41:11.241" v="562" actId="12788"/>
          <ac:spMkLst>
            <pc:docMk/>
            <pc:sldMk cId="500035626" sldId="2147374346"/>
            <ac:spMk id="12" creationId="{19B48E6E-31ED-BBAA-6C4D-627EC6E83A0E}"/>
          </ac:spMkLst>
        </pc:spChg>
        <pc:spChg chg="add mod">
          <ac:chgData name="Hakim, Irfan" userId="66516041-9c08-42d8-afc2-c71ee1f34bd0" providerId="ADAL" clId="{28FE91D9-F845-46D6-9792-F72CB3862DB8}" dt="2024-06-12T17:41:37.304" v="566" actId="115"/>
          <ac:spMkLst>
            <pc:docMk/>
            <pc:sldMk cId="500035626" sldId="2147374346"/>
            <ac:spMk id="13" creationId="{26316170-B818-779A-98F5-6E2341951D03}"/>
          </ac:spMkLst>
        </pc:spChg>
      </pc:sldChg>
      <pc:sldChg chg="delSp modSp mod">
        <pc:chgData name="Hakim, Irfan" userId="66516041-9c08-42d8-afc2-c71ee1f34bd0" providerId="ADAL" clId="{28FE91D9-F845-46D6-9792-F72CB3862DB8}" dt="2024-06-11T19:36:59.528" v="555" actId="478"/>
        <pc:sldMkLst>
          <pc:docMk/>
          <pc:sldMk cId="4088449961" sldId="2147374347"/>
        </pc:sldMkLst>
        <pc:spChg chg="del">
          <ac:chgData name="Hakim, Irfan" userId="66516041-9c08-42d8-afc2-c71ee1f34bd0" providerId="ADAL" clId="{28FE91D9-F845-46D6-9792-F72CB3862DB8}" dt="2024-06-11T19:36:59.528" v="555" actId="478"/>
          <ac:spMkLst>
            <pc:docMk/>
            <pc:sldMk cId="4088449961" sldId="2147374347"/>
            <ac:spMk id="4" creationId="{36166F4F-DD35-2069-B7A8-DA69082892F0}"/>
          </ac:spMkLst>
        </pc:spChg>
        <pc:spChg chg="del mod">
          <ac:chgData name="Hakim, Irfan" userId="66516041-9c08-42d8-afc2-c71ee1f34bd0" providerId="ADAL" clId="{28FE91D9-F845-46D6-9792-F72CB3862DB8}" dt="2024-06-11T19:36:57.027" v="554" actId="478"/>
          <ac:spMkLst>
            <pc:docMk/>
            <pc:sldMk cId="4088449961" sldId="2147374347"/>
            <ac:spMk id="5" creationId="{4454C297-139A-07C9-A775-BF5F30CCFFB2}"/>
          </ac:spMkLst>
        </pc:spChg>
      </pc:sldChg>
      <pc:sldChg chg="delSp modSp mod">
        <pc:chgData name="Hakim, Irfan" userId="66516041-9c08-42d8-afc2-c71ee1f34bd0" providerId="ADAL" clId="{28FE91D9-F845-46D6-9792-F72CB3862DB8}" dt="2024-06-12T19:12:39.593" v="584" actId="20577"/>
        <pc:sldMkLst>
          <pc:docMk/>
          <pc:sldMk cId="2692145219" sldId="2147374348"/>
        </pc:sldMkLst>
        <pc:spChg chg="del">
          <ac:chgData name="Hakim, Irfan" userId="66516041-9c08-42d8-afc2-c71ee1f34bd0" providerId="ADAL" clId="{28FE91D9-F845-46D6-9792-F72CB3862DB8}" dt="2024-06-11T19:19:29.459" v="515" actId="478"/>
          <ac:spMkLst>
            <pc:docMk/>
            <pc:sldMk cId="2692145219" sldId="2147374348"/>
            <ac:spMk id="4" creationId="{972A0A17-0518-F7C6-F0AA-2BFB721646DC}"/>
          </ac:spMkLst>
        </pc:spChg>
        <pc:spChg chg="del">
          <ac:chgData name="Hakim, Irfan" userId="66516041-9c08-42d8-afc2-c71ee1f34bd0" providerId="ADAL" clId="{28FE91D9-F845-46D6-9792-F72CB3862DB8}" dt="2024-06-11T19:19:30.560" v="516" actId="478"/>
          <ac:spMkLst>
            <pc:docMk/>
            <pc:sldMk cId="2692145219" sldId="2147374348"/>
            <ac:spMk id="5" creationId="{5771669B-CCC3-F218-CDC4-70C7F9F4E050}"/>
          </ac:spMkLst>
        </pc:spChg>
        <pc:graphicFrameChg chg="modGraphic">
          <ac:chgData name="Hakim, Irfan" userId="66516041-9c08-42d8-afc2-c71ee1f34bd0" providerId="ADAL" clId="{28FE91D9-F845-46D6-9792-F72CB3862DB8}" dt="2024-06-12T19:12:39.593" v="584" actId="20577"/>
          <ac:graphicFrameMkLst>
            <pc:docMk/>
            <pc:sldMk cId="2692145219" sldId="2147374348"/>
            <ac:graphicFrameMk id="8" creationId="{5BF9F833-5F1D-0303-F6D4-FE9CFC783B5E}"/>
          </ac:graphicFrameMkLst>
        </pc:graphicFrameChg>
      </pc:sldChg>
      <pc:sldChg chg="delSp modSp new del mod">
        <pc:chgData name="Hakim, Irfan" userId="66516041-9c08-42d8-afc2-c71ee1f34bd0" providerId="ADAL" clId="{28FE91D9-F845-46D6-9792-F72CB3862DB8}" dt="2024-06-12T19:01:13.811" v="582" actId="47"/>
        <pc:sldMkLst>
          <pc:docMk/>
          <pc:sldMk cId="1169177659" sldId="2147374349"/>
        </pc:sldMkLst>
        <pc:spChg chg="mod">
          <ac:chgData name="Hakim, Irfan" userId="66516041-9c08-42d8-afc2-c71ee1f34bd0" providerId="ADAL" clId="{28FE91D9-F845-46D6-9792-F72CB3862DB8}" dt="2024-06-11T19:18:09.384" v="513"/>
          <ac:spMkLst>
            <pc:docMk/>
            <pc:sldMk cId="1169177659" sldId="2147374349"/>
            <ac:spMk id="2" creationId="{02161180-47F3-25E4-191A-702FFB553C4A}"/>
          </ac:spMkLst>
        </pc:spChg>
        <pc:spChg chg="del mod">
          <ac:chgData name="Hakim, Irfan" userId="66516041-9c08-42d8-afc2-c71ee1f34bd0" providerId="ADAL" clId="{28FE91D9-F845-46D6-9792-F72CB3862DB8}" dt="2024-06-11T19:17:34.430" v="511" actId="478"/>
          <ac:spMkLst>
            <pc:docMk/>
            <pc:sldMk cId="1169177659" sldId="2147374349"/>
            <ac:spMk id="4" creationId="{D4870AA3-408B-5BDD-3F7F-16CA3AE5D90A}"/>
          </ac:spMkLst>
        </pc:spChg>
        <pc:spChg chg="del">
          <ac:chgData name="Hakim, Irfan" userId="66516041-9c08-42d8-afc2-c71ee1f34bd0" providerId="ADAL" clId="{28FE91D9-F845-46D6-9792-F72CB3862DB8}" dt="2024-06-11T19:17:36.143" v="512" actId="478"/>
          <ac:spMkLst>
            <pc:docMk/>
            <pc:sldMk cId="1169177659" sldId="2147374349"/>
            <ac:spMk id="5" creationId="{6C3D854A-3220-E1B5-511A-9A684D889E57}"/>
          </ac:spMkLst>
        </pc:spChg>
      </pc:sldChg>
      <pc:sldChg chg="modSp add del mod">
        <pc:chgData name="Hakim, Irfan" userId="66516041-9c08-42d8-afc2-c71ee1f34bd0" providerId="ADAL" clId="{28FE91D9-F845-46D6-9792-F72CB3862DB8}" dt="2024-06-12T19:01:17.685" v="583" actId="47"/>
        <pc:sldMkLst>
          <pc:docMk/>
          <pc:sldMk cId="571928334" sldId="2147374350"/>
        </pc:sldMkLst>
        <pc:spChg chg="mod">
          <ac:chgData name="Hakim, Irfan" userId="66516041-9c08-42d8-afc2-c71ee1f34bd0" providerId="ADAL" clId="{28FE91D9-F845-46D6-9792-F72CB3862DB8}" dt="2024-06-12T19:00:06.857" v="575" actId="27636"/>
          <ac:spMkLst>
            <pc:docMk/>
            <pc:sldMk cId="571928334" sldId="2147374350"/>
            <ac:spMk id="3" creationId="{7E3BFDA2-9ADA-9746-7324-074B20599E1C}"/>
          </ac:spMkLst>
        </pc:spChg>
      </pc:sldChg>
      <pc:sldChg chg="modSp add del mod">
        <pc:chgData name="Hakim, Irfan" userId="66516041-9c08-42d8-afc2-c71ee1f34bd0" providerId="ADAL" clId="{28FE91D9-F845-46D6-9792-F72CB3862DB8}" dt="2024-06-12T19:01:17.685" v="583" actId="47"/>
        <pc:sldMkLst>
          <pc:docMk/>
          <pc:sldMk cId="3807752905" sldId="2147374351"/>
        </pc:sldMkLst>
        <pc:spChg chg="mod">
          <ac:chgData name="Hakim, Irfan" userId="66516041-9c08-42d8-afc2-c71ee1f34bd0" providerId="ADAL" clId="{28FE91D9-F845-46D6-9792-F72CB3862DB8}" dt="2024-06-12T18:59:49.823" v="572" actId="404"/>
          <ac:spMkLst>
            <pc:docMk/>
            <pc:sldMk cId="3807752905" sldId="2147374351"/>
            <ac:spMk id="3" creationId="{012CBC9F-AD46-4B67-B247-4E87E2151914}"/>
          </ac:spMkLst>
        </pc:spChg>
      </pc:sldChg>
      <pc:sldChg chg="modSp add mod">
        <pc:chgData name="Hakim, Irfan" userId="66516041-9c08-42d8-afc2-c71ee1f34bd0" providerId="ADAL" clId="{28FE91D9-F845-46D6-9792-F72CB3862DB8}" dt="2024-06-13T12:37:21.583" v="833" actId="27636"/>
        <pc:sldMkLst>
          <pc:docMk/>
          <pc:sldMk cId="1390905465" sldId="2147374352"/>
        </pc:sldMkLst>
        <pc:spChg chg="mod">
          <ac:chgData name="Hakim, Irfan" userId="66516041-9c08-42d8-afc2-c71ee1f34bd0" providerId="ADAL" clId="{28FE91D9-F845-46D6-9792-F72CB3862DB8}" dt="2024-06-13T12:37:21.583" v="833" actId="27636"/>
          <ac:spMkLst>
            <pc:docMk/>
            <pc:sldMk cId="1390905465" sldId="2147374352"/>
            <ac:spMk id="3" creationId="{7E3BFDA2-9ADA-9746-7324-074B20599E1C}"/>
          </ac:spMkLst>
        </pc:spChg>
        <pc:spChg chg="mod">
          <ac:chgData name="Hakim, Irfan" userId="66516041-9c08-42d8-afc2-c71ee1f34bd0" providerId="ADAL" clId="{28FE91D9-F845-46D6-9792-F72CB3862DB8}" dt="2024-06-13T12:37:21.583" v="832" actId="27636"/>
          <ac:spMkLst>
            <pc:docMk/>
            <pc:sldMk cId="1390905465" sldId="2147374352"/>
            <ac:spMk id="12" creationId="{19B48E6E-31ED-BBAA-6C4D-627EC6E83A0E}"/>
          </ac:spMkLst>
        </pc:spChg>
      </pc:sldChg>
      <pc:sldChg chg="modSp add mod">
        <pc:chgData name="Hakim, Irfan" userId="66516041-9c08-42d8-afc2-c71ee1f34bd0" providerId="ADAL" clId="{28FE91D9-F845-46D6-9792-F72CB3862DB8}" dt="2024-06-13T17:36:46.085" v="868"/>
        <pc:sldMkLst>
          <pc:docMk/>
          <pc:sldMk cId="2109298351" sldId="2147374353"/>
        </pc:sldMkLst>
        <pc:spChg chg="mod">
          <ac:chgData name="Hakim, Irfan" userId="66516041-9c08-42d8-afc2-c71ee1f34bd0" providerId="ADAL" clId="{28FE91D9-F845-46D6-9792-F72CB3862DB8}" dt="2024-06-13T17:36:46.085" v="868"/>
          <ac:spMkLst>
            <pc:docMk/>
            <pc:sldMk cId="2109298351" sldId="2147374353"/>
            <ac:spMk id="3" creationId="{012CBC9F-AD46-4B67-B247-4E87E2151914}"/>
          </ac:spMkLst>
        </pc:spChg>
      </pc:sldChg>
      <pc:sldChg chg="delSp modSp new del mod">
        <pc:chgData name="Hakim, Irfan" userId="66516041-9c08-42d8-afc2-c71ee1f34bd0" providerId="ADAL" clId="{28FE91D9-F845-46D6-9792-F72CB3862DB8}" dt="2024-06-13T15:52:04.918" v="834" actId="47"/>
        <pc:sldMkLst>
          <pc:docMk/>
          <pc:sldMk cId="4109283752" sldId="2147374354"/>
        </pc:sldMkLst>
        <pc:spChg chg="mod">
          <ac:chgData name="Hakim, Irfan" userId="66516041-9c08-42d8-afc2-c71ee1f34bd0" providerId="ADAL" clId="{28FE91D9-F845-46D6-9792-F72CB3862DB8}" dt="2024-06-12T19:39:09.687" v="737" actId="20577"/>
          <ac:spMkLst>
            <pc:docMk/>
            <pc:sldMk cId="4109283752" sldId="2147374354"/>
            <ac:spMk id="2" creationId="{47AA510F-B3E6-369C-6BD7-693778D350E9}"/>
          </ac:spMkLst>
        </pc:spChg>
        <pc:spChg chg="mod">
          <ac:chgData name="Hakim, Irfan" userId="66516041-9c08-42d8-afc2-c71ee1f34bd0" providerId="ADAL" clId="{28FE91D9-F845-46D6-9792-F72CB3862DB8}" dt="2024-06-12T19:38:23.589" v="727" actId="20577"/>
          <ac:spMkLst>
            <pc:docMk/>
            <pc:sldMk cId="4109283752" sldId="2147374354"/>
            <ac:spMk id="3" creationId="{E13E3DFE-BF7B-50F9-D388-E482E4883F32}"/>
          </ac:spMkLst>
        </pc:spChg>
        <pc:spChg chg="del">
          <ac:chgData name="Hakim, Irfan" userId="66516041-9c08-42d8-afc2-c71ee1f34bd0" providerId="ADAL" clId="{28FE91D9-F845-46D6-9792-F72CB3862DB8}" dt="2024-06-12T19:37:54.155" v="607" actId="478"/>
          <ac:spMkLst>
            <pc:docMk/>
            <pc:sldMk cId="4109283752" sldId="2147374354"/>
            <ac:spMk id="4" creationId="{908F9788-1BC2-11AB-136F-51AF25F81384}"/>
          </ac:spMkLst>
        </pc:spChg>
        <pc:spChg chg="del">
          <ac:chgData name="Hakim, Irfan" userId="66516041-9c08-42d8-afc2-c71ee1f34bd0" providerId="ADAL" clId="{28FE91D9-F845-46D6-9792-F72CB3862DB8}" dt="2024-06-12T19:37:53.192" v="606" actId="478"/>
          <ac:spMkLst>
            <pc:docMk/>
            <pc:sldMk cId="4109283752" sldId="2147374354"/>
            <ac:spMk id="5" creationId="{FFCE151E-B6FA-C1F6-BB37-DE7356B26B02}"/>
          </ac:spMkLst>
        </pc:spChg>
      </pc:sldChg>
      <pc:sldChg chg="modSp add mod">
        <pc:chgData name="Hakim, Irfan" userId="66516041-9c08-42d8-afc2-c71ee1f34bd0" providerId="ADAL" clId="{28FE91D9-F845-46D6-9792-F72CB3862DB8}" dt="2024-06-13T12:33:57.872" v="802" actId="20577"/>
        <pc:sldMkLst>
          <pc:docMk/>
          <pc:sldMk cId="385347583" sldId="2147374355"/>
        </pc:sldMkLst>
        <pc:spChg chg="mod">
          <ac:chgData name="Hakim, Irfan" userId="66516041-9c08-42d8-afc2-c71ee1f34bd0" providerId="ADAL" clId="{28FE91D9-F845-46D6-9792-F72CB3862DB8}" dt="2024-06-13T12:33:34.331" v="795" actId="20577"/>
          <ac:spMkLst>
            <pc:docMk/>
            <pc:sldMk cId="385347583" sldId="2147374355"/>
            <ac:spMk id="2" creationId="{F02ACC48-293A-69BB-64B2-4EF4E82FF725}"/>
          </ac:spMkLst>
        </pc:spChg>
        <pc:spChg chg="mod">
          <ac:chgData name="Hakim, Irfan" userId="66516041-9c08-42d8-afc2-c71ee1f34bd0" providerId="ADAL" clId="{28FE91D9-F845-46D6-9792-F72CB3862DB8}" dt="2024-06-13T12:33:57.872" v="802" actId="20577"/>
          <ac:spMkLst>
            <pc:docMk/>
            <pc:sldMk cId="385347583" sldId="2147374355"/>
            <ac:spMk id="3" creationId="{21684315-1A61-5397-691F-65A9705A410A}"/>
          </ac:spMkLst>
        </pc:spChg>
      </pc:sldChg>
      <pc:sldChg chg="new del">
        <pc:chgData name="Hakim, Irfan" userId="66516041-9c08-42d8-afc2-c71ee1f34bd0" providerId="ADAL" clId="{28FE91D9-F845-46D6-9792-F72CB3862DB8}" dt="2024-06-13T12:28:30.842" v="786" actId="680"/>
        <pc:sldMkLst>
          <pc:docMk/>
          <pc:sldMk cId="3373173599" sldId="2147374355"/>
        </pc:sldMkLst>
      </pc:sldChg>
    </pc:docChg>
  </pc:docChgLst>
  <pc:docChgLst>
    <pc:chgData name="Matthews , Dean" userId="0c210fd9-ae07-4c43-9574-3379e4db7105" providerId="ADAL" clId="{038CCC8A-717A-4AE6-A419-24367174B1B7}"/>
    <pc:docChg chg="undo custSel addSld delSld modSld sldOrd modSection">
      <pc:chgData name="Matthews , Dean" userId="0c210fd9-ae07-4c43-9574-3379e4db7105" providerId="ADAL" clId="{038CCC8A-717A-4AE6-A419-24367174B1B7}" dt="2024-06-12T19:45:29.649" v="5764" actId="20577"/>
      <pc:docMkLst>
        <pc:docMk/>
      </pc:docMkLst>
      <pc:sldChg chg="ord">
        <pc:chgData name="Matthews , Dean" userId="0c210fd9-ae07-4c43-9574-3379e4db7105" providerId="ADAL" clId="{038CCC8A-717A-4AE6-A419-24367174B1B7}" dt="2024-06-12T19:16:23.720" v="5611"/>
        <pc:sldMkLst>
          <pc:docMk/>
          <pc:sldMk cId="787076149" sldId="257"/>
        </pc:sldMkLst>
      </pc:sldChg>
      <pc:sldChg chg="modSp mod">
        <pc:chgData name="Matthews , Dean" userId="0c210fd9-ae07-4c43-9574-3379e4db7105" providerId="ADAL" clId="{038CCC8A-717A-4AE6-A419-24367174B1B7}" dt="2024-06-07T17:40:04.628" v="2" actId="20577"/>
        <pc:sldMkLst>
          <pc:docMk/>
          <pc:sldMk cId="744883451" sldId="353"/>
        </pc:sldMkLst>
        <pc:spChg chg="mod">
          <ac:chgData name="Matthews , Dean" userId="0c210fd9-ae07-4c43-9574-3379e4db7105" providerId="ADAL" clId="{038CCC8A-717A-4AE6-A419-24367174B1B7}" dt="2024-06-07T17:40:04.628" v="2" actId="20577"/>
          <ac:spMkLst>
            <pc:docMk/>
            <pc:sldMk cId="744883451" sldId="353"/>
            <ac:spMk id="4" creationId="{1D8F9A86-A14D-7266-6EE1-5EC093580704}"/>
          </ac:spMkLst>
        </pc:spChg>
      </pc:sldChg>
      <pc:sldChg chg="modSp mod">
        <pc:chgData name="Matthews , Dean" userId="0c210fd9-ae07-4c43-9574-3379e4db7105" providerId="ADAL" clId="{038CCC8A-717A-4AE6-A419-24367174B1B7}" dt="2024-06-10T14:42:29.460" v="528" actId="20577"/>
        <pc:sldMkLst>
          <pc:docMk/>
          <pc:sldMk cId="288823432" sldId="2147374333"/>
        </pc:sldMkLst>
        <pc:spChg chg="mod">
          <ac:chgData name="Matthews , Dean" userId="0c210fd9-ae07-4c43-9574-3379e4db7105" providerId="ADAL" clId="{038CCC8A-717A-4AE6-A419-24367174B1B7}" dt="2024-06-10T14:42:29.460" v="528" actId="20577"/>
          <ac:spMkLst>
            <pc:docMk/>
            <pc:sldMk cId="288823432" sldId="2147374333"/>
            <ac:spMk id="6" creationId="{FC09803F-B688-DF0F-0A8C-3EC1966CF2E3}"/>
          </ac:spMkLst>
        </pc:spChg>
      </pc:sldChg>
      <pc:sldChg chg="modSp mod">
        <pc:chgData name="Matthews , Dean" userId="0c210fd9-ae07-4c43-9574-3379e4db7105" providerId="ADAL" clId="{038CCC8A-717A-4AE6-A419-24367174B1B7}" dt="2024-06-11T21:01:12.366" v="5406" actId="108"/>
        <pc:sldMkLst>
          <pc:docMk/>
          <pc:sldMk cId="4208141411" sldId="2147374334"/>
        </pc:sldMkLst>
        <pc:spChg chg="mod">
          <ac:chgData name="Matthews , Dean" userId="0c210fd9-ae07-4c43-9574-3379e4db7105" providerId="ADAL" clId="{038CCC8A-717A-4AE6-A419-24367174B1B7}" dt="2024-06-11T21:01:12.366" v="5406" actId="108"/>
          <ac:spMkLst>
            <pc:docMk/>
            <pc:sldMk cId="4208141411" sldId="2147374334"/>
            <ac:spMk id="3" creationId="{57B179BB-296F-16A9-CDE8-2DDE0F877309}"/>
          </ac:spMkLst>
        </pc:spChg>
      </pc:sldChg>
      <pc:sldChg chg="del mod modShow">
        <pc:chgData name="Matthews , Dean" userId="0c210fd9-ae07-4c43-9574-3379e4db7105" providerId="ADAL" clId="{038CCC8A-717A-4AE6-A419-24367174B1B7}" dt="2024-06-11T19:07:02.850" v="4960" actId="2696"/>
        <pc:sldMkLst>
          <pc:docMk/>
          <pc:sldMk cId="1487807057" sldId="2147374336"/>
        </pc:sldMkLst>
      </pc:sldChg>
      <pc:sldChg chg="delSp modSp mod">
        <pc:chgData name="Matthews , Dean" userId="0c210fd9-ae07-4c43-9574-3379e4db7105" providerId="ADAL" clId="{038CCC8A-717A-4AE6-A419-24367174B1B7}" dt="2024-06-11T19:10:45.338" v="5007" actId="20577"/>
        <pc:sldMkLst>
          <pc:docMk/>
          <pc:sldMk cId="995937856" sldId="2147374337"/>
        </pc:sldMkLst>
        <pc:spChg chg="del mod">
          <ac:chgData name="Matthews , Dean" userId="0c210fd9-ae07-4c43-9574-3379e4db7105" providerId="ADAL" clId="{038CCC8A-717A-4AE6-A419-24367174B1B7}" dt="2024-06-11T17:54:45.713" v="4601" actId="478"/>
          <ac:spMkLst>
            <pc:docMk/>
            <pc:sldMk cId="995937856" sldId="2147374337"/>
            <ac:spMk id="7" creationId="{808772ED-7F06-8795-BB11-54DC6C32FF76}"/>
          </ac:spMkLst>
        </pc:spChg>
        <pc:graphicFrameChg chg="mod modGraphic">
          <ac:chgData name="Matthews , Dean" userId="0c210fd9-ae07-4c43-9574-3379e4db7105" providerId="ADAL" clId="{038CCC8A-717A-4AE6-A419-24367174B1B7}" dt="2024-06-11T19:10:45.338" v="5007" actId="20577"/>
          <ac:graphicFrameMkLst>
            <pc:docMk/>
            <pc:sldMk cId="995937856" sldId="2147374337"/>
            <ac:graphicFrameMk id="3" creationId="{4539D9B8-73A9-6650-97E7-5CA5BCCC64D9}"/>
          </ac:graphicFrameMkLst>
        </pc:graphicFrameChg>
      </pc:sldChg>
      <pc:sldChg chg="modSp mod ord modShow">
        <pc:chgData name="Matthews , Dean" userId="0c210fd9-ae07-4c43-9574-3379e4db7105" providerId="ADAL" clId="{038CCC8A-717A-4AE6-A419-24367174B1B7}" dt="2024-06-12T18:25:56.064" v="5455" actId="20577"/>
        <pc:sldMkLst>
          <pc:docMk/>
          <pc:sldMk cId="3913220954" sldId="2147374339"/>
        </pc:sldMkLst>
        <pc:spChg chg="mod">
          <ac:chgData name="Matthews , Dean" userId="0c210fd9-ae07-4c43-9574-3379e4db7105" providerId="ADAL" clId="{038CCC8A-717A-4AE6-A419-24367174B1B7}" dt="2024-06-10T16:25:19.217" v="2546" actId="20577"/>
          <ac:spMkLst>
            <pc:docMk/>
            <pc:sldMk cId="3913220954" sldId="2147374339"/>
            <ac:spMk id="2" creationId="{D62D8623-5CB9-02B6-4C06-486CC5CB4D81}"/>
          </ac:spMkLst>
        </pc:spChg>
        <pc:graphicFrameChg chg="modGraphic">
          <ac:chgData name="Matthews , Dean" userId="0c210fd9-ae07-4c43-9574-3379e4db7105" providerId="ADAL" clId="{038CCC8A-717A-4AE6-A419-24367174B1B7}" dt="2024-06-12T18:25:56.064" v="5455" actId="20577"/>
          <ac:graphicFrameMkLst>
            <pc:docMk/>
            <pc:sldMk cId="3913220954" sldId="2147374339"/>
            <ac:graphicFrameMk id="8" creationId="{EC82AC7A-4FD3-A679-0004-539208EA8FBB}"/>
          </ac:graphicFrameMkLst>
        </pc:graphicFrameChg>
      </pc:sldChg>
      <pc:sldChg chg="modSp mod">
        <pc:chgData name="Matthews , Dean" userId="0c210fd9-ae07-4c43-9574-3379e4db7105" providerId="ADAL" clId="{038CCC8A-717A-4AE6-A419-24367174B1B7}" dt="2024-06-12T19:45:29.649" v="5764" actId="20577"/>
        <pc:sldMkLst>
          <pc:docMk/>
          <pc:sldMk cId="2641299170" sldId="2147374341"/>
        </pc:sldMkLst>
        <pc:spChg chg="mod">
          <ac:chgData name="Matthews , Dean" userId="0c210fd9-ae07-4c43-9574-3379e4db7105" providerId="ADAL" clId="{038CCC8A-717A-4AE6-A419-24367174B1B7}" dt="2024-06-12T19:45:29.649" v="5764" actId="20577"/>
          <ac:spMkLst>
            <pc:docMk/>
            <pc:sldMk cId="2641299170" sldId="2147374341"/>
            <ac:spMk id="6" creationId="{AECAB2B2-C151-8A76-9690-2DF172A35210}"/>
          </ac:spMkLst>
        </pc:spChg>
      </pc:sldChg>
      <pc:sldChg chg="mod ord modShow">
        <pc:chgData name="Matthews , Dean" userId="0c210fd9-ae07-4c43-9574-3379e4db7105" providerId="ADAL" clId="{038CCC8A-717A-4AE6-A419-24367174B1B7}" dt="2024-06-11T19:07:23.899" v="4962"/>
        <pc:sldMkLst>
          <pc:docMk/>
          <pc:sldMk cId="659224014" sldId="2147374344"/>
        </pc:sldMkLst>
      </pc:sldChg>
      <pc:sldChg chg="modSp add mod ord">
        <pc:chgData name="Matthews , Dean" userId="0c210fd9-ae07-4c43-9574-3379e4db7105" providerId="ADAL" clId="{038CCC8A-717A-4AE6-A419-24367174B1B7}" dt="2024-06-12T19:41:37.842" v="5658" actId="14734"/>
        <pc:sldMkLst>
          <pc:docMk/>
          <pc:sldMk cId="2027415222" sldId="2147374345"/>
        </pc:sldMkLst>
        <pc:spChg chg="mod">
          <ac:chgData name="Matthews , Dean" userId="0c210fd9-ae07-4c43-9574-3379e4db7105" providerId="ADAL" clId="{038CCC8A-717A-4AE6-A419-24367174B1B7}" dt="2024-06-12T19:11:12.353" v="5593" actId="14100"/>
          <ac:spMkLst>
            <pc:docMk/>
            <pc:sldMk cId="2027415222" sldId="2147374345"/>
            <ac:spMk id="2" creationId="{D62D8623-5CB9-02B6-4C06-486CC5CB4D81}"/>
          </ac:spMkLst>
        </pc:spChg>
        <pc:graphicFrameChg chg="mod modGraphic">
          <ac:chgData name="Matthews , Dean" userId="0c210fd9-ae07-4c43-9574-3379e4db7105" providerId="ADAL" clId="{038CCC8A-717A-4AE6-A419-24367174B1B7}" dt="2024-06-12T19:41:37.842" v="5658" actId="14734"/>
          <ac:graphicFrameMkLst>
            <pc:docMk/>
            <pc:sldMk cId="2027415222" sldId="2147374345"/>
            <ac:graphicFrameMk id="8" creationId="{EC82AC7A-4FD3-A679-0004-539208EA8FBB}"/>
          </ac:graphicFrameMkLst>
        </pc:graphicFrameChg>
      </pc:sldChg>
      <pc:sldChg chg="modSp mod ord">
        <pc:chgData name="Matthews , Dean" userId="0c210fd9-ae07-4c43-9574-3379e4db7105" providerId="ADAL" clId="{038CCC8A-717A-4AE6-A419-24367174B1B7}" dt="2024-06-11T19:13:27.548" v="5011" actId="20577"/>
        <pc:sldMkLst>
          <pc:docMk/>
          <pc:sldMk cId="500035626" sldId="2147374346"/>
        </pc:sldMkLst>
        <pc:spChg chg="mod">
          <ac:chgData name="Matthews , Dean" userId="0c210fd9-ae07-4c43-9574-3379e4db7105" providerId="ADAL" clId="{038CCC8A-717A-4AE6-A419-24367174B1B7}" dt="2024-06-11T19:13:27.548" v="5011" actId="20577"/>
          <ac:spMkLst>
            <pc:docMk/>
            <pc:sldMk cId="500035626" sldId="2147374346"/>
            <ac:spMk id="13" creationId="{26316170-B818-779A-98F5-6E2341951D03}"/>
          </ac:spMkLst>
        </pc:spChg>
      </pc:sldChg>
      <pc:sldChg chg="modSp new del mod ord modNotesTx">
        <pc:chgData name="Matthews , Dean" userId="0c210fd9-ae07-4c43-9574-3379e4db7105" providerId="ADAL" clId="{038CCC8A-717A-4AE6-A419-24367174B1B7}" dt="2024-06-12T19:16:35.739" v="5612" actId="2696"/>
        <pc:sldMkLst>
          <pc:docMk/>
          <pc:sldMk cId="4088449961" sldId="2147374347"/>
        </pc:sldMkLst>
        <pc:spChg chg="mod">
          <ac:chgData name="Matthews , Dean" userId="0c210fd9-ae07-4c43-9574-3379e4db7105" providerId="ADAL" clId="{038CCC8A-717A-4AE6-A419-24367174B1B7}" dt="2024-06-10T15:15:52.177" v="552" actId="20577"/>
          <ac:spMkLst>
            <pc:docMk/>
            <pc:sldMk cId="4088449961" sldId="2147374347"/>
            <ac:spMk id="2" creationId="{0E3C06B3-E711-19FE-5161-D952CB92AC7D}"/>
          </ac:spMkLst>
        </pc:spChg>
        <pc:spChg chg="mod">
          <ac:chgData name="Matthews , Dean" userId="0c210fd9-ae07-4c43-9574-3379e4db7105" providerId="ADAL" clId="{038CCC8A-717A-4AE6-A419-24367174B1B7}" dt="2024-06-11T19:05:19.842" v="4959" actId="27636"/>
          <ac:spMkLst>
            <pc:docMk/>
            <pc:sldMk cId="4088449961" sldId="2147374347"/>
            <ac:spMk id="3" creationId="{3C5F701B-8B54-C1CD-5589-B58DCB48E6D8}"/>
          </ac:spMkLst>
        </pc:spChg>
      </pc:sldChg>
      <pc:sldChg chg="addSp delSp modSp new mod ord modClrScheme chgLayout">
        <pc:chgData name="Matthews , Dean" userId="0c210fd9-ae07-4c43-9574-3379e4db7105" providerId="ADAL" clId="{038CCC8A-717A-4AE6-A419-24367174B1B7}" dt="2024-06-12T19:12:43.589" v="5609" actId="20577"/>
        <pc:sldMkLst>
          <pc:docMk/>
          <pc:sldMk cId="2692145219" sldId="2147374348"/>
        </pc:sldMkLst>
        <pc:spChg chg="mod">
          <ac:chgData name="Matthews , Dean" userId="0c210fd9-ae07-4c43-9574-3379e4db7105" providerId="ADAL" clId="{038CCC8A-717A-4AE6-A419-24367174B1B7}" dt="2024-06-11T18:27:14.987" v="4704" actId="26606"/>
          <ac:spMkLst>
            <pc:docMk/>
            <pc:sldMk cId="2692145219" sldId="2147374348"/>
            <ac:spMk id="2" creationId="{5084FAF0-52BD-3FA9-8748-25DCFE010EAB}"/>
          </ac:spMkLst>
        </pc:spChg>
        <pc:spChg chg="del">
          <ac:chgData name="Matthews , Dean" userId="0c210fd9-ae07-4c43-9574-3379e4db7105" providerId="ADAL" clId="{038CCC8A-717A-4AE6-A419-24367174B1B7}" dt="2024-06-11T18:26:31.874" v="4696" actId="478"/>
          <ac:spMkLst>
            <pc:docMk/>
            <pc:sldMk cId="2692145219" sldId="2147374348"/>
            <ac:spMk id="3" creationId="{7739506D-4CAC-281D-096F-5FF391AEF2B1}"/>
          </ac:spMkLst>
        </pc:spChg>
        <pc:spChg chg="mod ord">
          <ac:chgData name="Matthews , Dean" userId="0c210fd9-ae07-4c43-9574-3379e4db7105" providerId="ADAL" clId="{038CCC8A-717A-4AE6-A419-24367174B1B7}" dt="2024-06-11T18:27:14.987" v="4704" actId="26606"/>
          <ac:spMkLst>
            <pc:docMk/>
            <pc:sldMk cId="2692145219" sldId="2147374348"/>
            <ac:spMk id="4" creationId="{972A0A17-0518-F7C6-F0AA-2BFB721646DC}"/>
          </ac:spMkLst>
        </pc:spChg>
        <pc:spChg chg="mod">
          <ac:chgData name="Matthews , Dean" userId="0c210fd9-ae07-4c43-9574-3379e4db7105" providerId="ADAL" clId="{038CCC8A-717A-4AE6-A419-24367174B1B7}" dt="2024-06-11T18:27:14.987" v="4704" actId="26606"/>
          <ac:spMkLst>
            <pc:docMk/>
            <pc:sldMk cId="2692145219" sldId="2147374348"/>
            <ac:spMk id="5" creationId="{5771669B-CCC3-F218-CDC4-70C7F9F4E050}"/>
          </ac:spMkLst>
        </pc:spChg>
        <pc:spChg chg="add del mod">
          <ac:chgData name="Matthews , Dean" userId="0c210fd9-ae07-4c43-9574-3379e4db7105" providerId="ADAL" clId="{038CCC8A-717A-4AE6-A419-24367174B1B7}" dt="2024-06-11T18:27:25.686" v="4705" actId="478"/>
          <ac:spMkLst>
            <pc:docMk/>
            <pc:sldMk cId="2692145219" sldId="2147374348"/>
            <ac:spMk id="10" creationId="{E1F4C25F-7CF9-DDD5-E807-96D108BF3D68}"/>
          </ac:spMkLst>
        </pc:spChg>
        <pc:graphicFrameChg chg="add mod modGraphic">
          <ac:chgData name="Matthews , Dean" userId="0c210fd9-ae07-4c43-9574-3379e4db7105" providerId="ADAL" clId="{038CCC8A-717A-4AE6-A419-24367174B1B7}" dt="2024-06-12T19:12:43.589" v="5609" actId="20577"/>
          <ac:graphicFrameMkLst>
            <pc:docMk/>
            <pc:sldMk cId="2692145219" sldId="2147374348"/>
            <ac:graphicFrameMk id="8" creationId="{5BF9F833-5F1D-0303-F6D4-FE9CFC783B5E}"/>
          </ac:graphicFrameMkLst>
        </pc:graphicFrameChg>
        <pc:picChg chg="add mod">
          <ac:chgData name="Matthews , Dean" userId="0c210fd9-ae07-4c43-9574-3379e4db7105" providerId="ADAL" clId="{038CCC8A-717A-4AE6-A419-24367174B1B7}" dt="2024-06-11T18:30:22.305" v="4716" actId="1076"/>
          <ac:picMkLst>
            <pc:docMk/>
            <pc:sldMk cId="2692145219" sldId="2147374348"/>
            <ac:picMk id="7" creationId="{82583322-A145-45E8-EDE9-9E486E3CB105}"/>
          </ac:picMkLst>
        </pc:picChg>
        <pc:picChg chg="add del mod ord">
          <ac:chgData name="Matthews , Dean" userId="0c210fd9-ae07-4c43-9574-3379e4db7105" providerId="ADAL" clId="{038CCC8A-717A-4AE6-A419-24367174B1B7}" dt="2024-06-11T18:27:03.182" v="4703" actId="478"/>
          <ac:picMkLst>
            <pc:docMk/>
            <pc:sldMk cId="2692145219" sldId="2147374348"/>
            <ac:picMk id="1026" creationId="{11B8AFC8-2EC0-611F-B590-44BD8599764E}"/>
          </ac:picMkLst>
        </pc:picChg>
        <pc:picChg chg="add del mod">
          <ac:chgData name="Matthews , Dean" userId="0c210fd9-ae07-4c43-9574-3379e4db7105" providerId="ADAL" clId="{038CCC8A-717A-4AE6-A419-24367174B1B7}" dt="2024-06-11T18:27:48.700" v="4711" actId="478"/>
          <ac:picMkLst>
            <pc:docMk/>
            <pc:sldMk cId="2692145219" sldId="2147374348"/>
            <ac:picMk id="1028" creationId="{AC546231-BA8F-1BD1-DB13-D960749BB59A}"/>
          </ac:picMkLst>
        </pc:picChg>
      </pc:sldChg>
      <pc:sldChg chg="modSp mod">
        <pc:chgData name="Matthews , Dean" userId="0c210fd9-ae07-4c43-9574-3379e4db7105" providerId="ADAL" clId="{038CCC8A-717A-4AE6-A419-24367174B1B7}" dt="2024-06-11T19:23:52.641" v="5027" actId="20577"/>
        <pc:sldMkLst>
          <pc:docMk/>
          <pc:sldMk cId="1169177659" sldId="2147374349"/>
        </pc:sldMkLst>
        <pc:spChg chg="mod">
          <ac:chgData name="Matthews , Dean" userId="0c210fd9-ae07-4c43-9574-3379e4db7105" providerId="ADAL" clId="{038CCC8A-717A-4AE6-A419-24367174B1B7}" dt="2024-06-11T19:23:52.641" v="5027" actId="20577"/>
          <ac:spMkLst>
            <pc:docMk/>
            <pc:sldMk cId="1169177659" sldId="2147374349"/>
            <ac:spMk id="3" creationId="{5CBA9724-B404-0A94-B604-D84D2866ED25}"/>
          </ac:spMkLst>
        </pc:spChg>
      </pc:sldChg>
      <pc:sldChg chg="modSp mod">
        <pc:chgData name="Matthews , Dean" userId="0c210fd9-ae07-4c43-9574-3379e4db7105" providerId="ADAL" clId="{038CCC8A-717A-4AE6-A419-24367174B1B7}" dt="2024-06-12T19:23:23.376" v="5656" actId="113"/>
        <pc:sldMkLst>
          <pc:docMk/>
          <pc:sldMk cId="2109298351" sldId="2147374353"/>
        </pc:sldMkLst>
        <pc:spChg chg="mod">
          <ac:chgData name="Matthews , Dean" userId="0c210fd9-ae07-4c43-9574-3379e4db7105" providerId="ADAL" clId="{038CCC8A-717A-4AE6-A419-24367174B1B7}" dt="2024-06-12T19:23:23.376" v="5656" actId="113"/>
          <ac:spMkLst>
            <pc:docMk/>
            <pc:sldMk cId="2109298351" sldId="2147374353"/>
            <ac:spMk id="3" creationId="{012CBC9F-AD46-4B67-B247-4E87E21519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1DC0B-1FB8-4657-9FFB-9E974C1272C5}"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9D879-B555-4AF5-82AE-F8668FAFD770}" type="slidenum">
              <a:rPr lang="en-US" smtClean="0"/>
              <a:t>‹#›</a:t>
            </a:fld>
            <a:endParaRPr lang="en-US"/>
          </a:p>
        </p:txBody>
      </p:sp>
    </p:spTree>
    <p:extLst>
      <p:ext uri="{BB962C8B-B14F-4D97-AF65-F5344CB8AC3E}">
        <p14:creationId xmlns:p14="http://schemas.microsoft.com/office/powerpoint/2010/main" val="362724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files.ihe.net/ITI/TF/Volume2/ch-Z.html#z.10-profiling-conventions-for-constraints-on-fhi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19451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279D879-B555-4AF5-82AE-F8668FAFD770}" type="slidenum">
              <a:rPr lang="en-US" smtClean="0"/>
              <a:t>3</a:t>
            </a:fld>
            <a:endParaRPr lang="en-US"/>
          </a:p>
        </p:txBody>
      </p:sp>
    </p:spTree>
    <p:extLst>
      <p:ext uri="{BB962C8B-B14F-4D97-AF65-F5344CB8AC3E}">
        <p14:creationId xmlns:p14="http://schemas.microsoft.com/office/powerpoint/2010/main" val="329001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9D879-B555-4AF5-82AE-F8668FAFD770}" type="slidenum">
              <a:rPr lang="en-US" smtClean="0"/>
              <a:t>5</a:t>
            </a:fld>
            <a:endParaRPr lang="en-US"/>
          </a:p>
        </p:txBody>
      </p:sp>
    </p:spTree>
    <p:extLst>
      <p:ext uri="{BB962C8B-B14F-4D97-AF65-F5344CB8AC3E}">
        <p14:creationId xmlns:p14="http://schemas.microsoft.com/office/powerpoint/2010/main" val="429164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IHE ITI TF Vol2</a:t>
            </a:r>
            <a:endParaRPr lang="en-US"/>
          </a:p>
        </p:txBody>
      </p:sp>
      <p:sp>
        <p:nvSpPr>
          <p:cNvPr id="4" name="Slide Number Placeholder 3"/>
          <p:cNvSpPr>
            <a:spLocks noGrp="1"/>
          </p:cNvSpPr>
          <p:nvPr>
            <p:ph type="sldNum" sz="quarter" idx="5"/>
          </p:nvPr>
        </p:nvSpPr>
        <p:spPr/>
        <p:txBody>
          <a:bodyPr/>
          <a:lstStyle/>
          <a:p>
            <a:fld id="{9279D879-B555-4AF5-82AE-F8668FAFD770}" type="slidenum">
              <a:rPr lang="en-US" smtClean="0"/>
              <a:t>8</a:t>
            </a:fld>
            <a:endParaRPr lang="en-US"/>
          </a:p>
        </p:txBody>
      </p:sp>
    </p:spTree>
    <p:extLst>
      <p:ext uri="{BB962C8B-B14F-4D97-AF65-F5344CB8AC3E}">
        <p14:creationId xmlns:p14="http://schemas.microsoft.com/office/powerpoint/2010/main" val="350854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279D879-B555-4AF5-82AE-F8668FAFD770}" type="slidenum">
              <a:rPr lang="en-US" smtClean="0"/>
              <a:t>10</a:t>
            </a:fld>
            <a:endParaRPr lang="en-US"/>
          </a:p>
        </p:txBody>
      </p:sp>
    </p:spTree>
    <p:extLst>
      <p:ext uri="{BB962C8B-B14F-4D97-AF65-F5344CB8AC3E}">
        <p14:creationId xmlns:p14="http://schemas.microsoft.com/office/powerpoint/2010/main" val="392777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279D879-B555-4AF5-82AE-F8668FAFD770}" type="slidenum">
              <a:rPr lang="en-US" smtClean="0"/>
              <a:t>14</a:t>
            </a:fld>
            <a:endParaRPr lang="en-US"/>
          </a:p>
        </p:txBody>
      </p:sp>
    </p:spTree>
    <p:extLst>
      <p:ext uri="{BB962C8B-B14F-4D97-AF65-F5344CB8AC3E}">
        <p14:creationId xmlns:p14="http://schemas.microsoft.com/office/powerpoint/2010/main" val="1467326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93873" y="2578955"/>
            <a:ext cx="5907404" cy="1554480"/>
          </a:xfrm>
          <a:prstGeom prst="rect">
            <a:avLst/>
          </a:prstGeom>
        </p:spPr>
        <p:txBody>
          <a:bodyPr anchor="t">
            <a:noAutofit/>
          </a:bodyPr>
          <a:lstStyle>
            <a:lvl1pPr marL="0" indent="0">
              <a:lnSpc>
                <a:spcPct val="100000"/>
              </a:lnSpc>
              <a:defRPr sz="4800" b="1">
                <a:solidFill>
                  <a:srgbClr val="181F2D"/>
                </a:solidFill>
              </a:defRPr>
            </a:lvl1pPr>
          </a:lstStyle>
          <a:p>
            <a:r>
              <a:rPr lang="en-US"/>
              <a:t>Click to edit Master title style</a:t>
            </a:r>
            <a:endParaRPr/>
          </a:p>
        </p:txBody>
      </p:sp>
    </p:spTree>
    <p:extLst>
      <p:ext uri="{BB962C8B-B14F-4D97-AF65-F5344CB8AC3E}">
        <p14:creationId xmlns:p14="http://schemas.microsoft.com/office/powerpoint/2010/main" val="3147468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30112" y="2330285"/>
            <a:ext cx="6558088" cy="727231"/>
          </a:xfrm>
          <a:prstGeom prst="rect">
            <a:avLst/>
          </a:prstGeom>
        </p:spPr>
        <p:txBody>
          <a:bodyPr anchor="b">
            <a:noAutofit/>
          </a:bodyPr>
          <a:lstStyle>
            <a:lvl1pPr>
              <a:lnSpc>
                <a:spcPct val="100000"/>
              </a:lnSpc>
              <a:defRPr sz="4800" b="1">
                <a:solidFill>
                  <a:srgbClr val="181F2D"/>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630112" y="3243257"/>
            <a:ext cx="6558088" cy="1636549"/>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94">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91">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89">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3672058" y="5196441"/>
            <a:ext cx="3820887" cy="502573"/>
          </a:xfrm>
          <a:prstGeom prst="rect">
            <a:avLst/>
          </a:prstGeom>
        </p:spPr>
        <p:txBody>
          <a:bodyPr wrap="square">
            <a:spAutoFit/>
          </a:bodyPr>
          <a:lstStyle/>
          <a:p>
            <a:pPr algn="l"/>
            <a:r>
              <a:rPr lang="en-CA" sz="1333" b="1">
                <a:solidFill>
                  <a:srgbClr val="181F2D"/>
                </a:solidFill>
              </a:rPr>
              <a:t>Let’s Connect on LinkedIn</a:t>
            </a:r>
          </a:p>
          <a:p>
            <a:pPr algn="l"/>
            <a:r>
              <a:rPr lang="en-CA" sz="1333" b="0" cap="none">
                <a:solidFill>
                  <a:srgbClr val="181F2D"/>
                </a:solidFill>
              </a:rPr>
              <a:t>linkedin.com/company/canada-health-</a:t>
            </a:r>
            <a:r>
              <a:rPr lang="en-CA" sz="1333" b="0" cap="none" err="1">
                <a:solidFill>
                  <a:srgbClr val="181F2D"/>
                </a:solidFill>
              </a:rPr>
              <a:t>infoway</a:t>
            </a:r>
            <a:r>
              <a:rPr lang="en-CA" sz="1333" b="0" cap="none">
                <a:solidFill>
                  <a:srgbClr val="181F2D"/>
                </a:solidFill>
              </a:rPr>
              <a:t>/</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3672057" y="5997493"/>
            <a:ext cx="2982664" cy="502573"/>
          </a:xfrm>
          <a:prstGeom prst="rect">
            <a:avLst/>
          </a:prstGeom>
        </p:spPr>
        <p:txBody>
          <a:bodyPr wrap="square">
            <a:spAutoFit/>
          </a:bodyPr>
          <a:lstStyle/>
          <a:p>
            <a:pPr algn="l"/>
            <a:r>
              <a:rPr lang="en-CA" sz="1333" b="1">
                <a:solidFill>
                  <a:srgbClr val="181F2D"/>
                </a:solidFill>
              </a:rPr>
              <a:t>Let’s Connect on Twitter</a:t>
            </a:r>
          </a:p>
          <a:p>
            <a:pPr algn="l"/>
            <a:r>
              <a:rPr kumimoji="0" lang="en-CA" sz="1333" b="0" i="0" u="none" strike="noStrike" cap="none" spc="0" normalizeH="0" baseline="0">
                <a:ln>
                  <a:noFill/>
                </a:ln>
                <a:solidFill>
                  <a:srgbClr val="181F2D"/>
                </a:solidFill>
                <a:effectLst/>
                <a:uFillTx/>
                <a:latin typeface="+mn-lt"/>
                <a:ea typeface="+mn-ea"/>
                <a:cs typeface="+mn-cs"/>
                <a:sym typeface="Helvetica Neue"/>
              </a:rPr>
              <a:t>@infoway</a:t>
            </a:r>
            <a:endParaRPr lang="en-CA" sz="1333" b="0" cap="none">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1138533" y="5191188"/>
            <a:ext cx="2059328" cy="502573"/>
          </a:xfrm>
          <a:prstGeom prst="rect">
            <a:avLst/>
          </a:prstGeom>
        </p:spPr>
        <p:txBody>
          <a:bodyPr wrap="square">
            <a:spAutoFit/>
          </a:bodyPr>
          <a:lstStyle/>
          <a:p>
            <a:pPr algn="r"/>
            <a:r>
              <a:rPr lang="en-CA" sz="1333" b="1">
                <a:solidFill>
                  <a:srgbClr val="181F2D"/>
                </a:solidFill>
              </a:rPr>
              <a:t>Visit OUR WEBSITE</a:t>
            </a:r>
          </a:p>
          <a:p>
            <a:pPr algn="r"/>
            <a:r>
              <a:rPr lang="en-CA" sz="1333" b="0" cap="none">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630113" y="6009242"/>
            <a:ext cx="2655961" cy="502573"/>
          </a:xfrm>
          <a:prstGeom prst="rect">
            <a:avLst/>
          </a:prstGeom>
        </p:spPr>
        <p:txBody>
          <a:bodyPr wrap="square">
            <a:spAutoFit/>
          </a:bodyPr>
          <a:lstStyle/>
          <a:p>
            <a:pPr algn="r"/>
            <a:r>
              <a:rPr lang="en-CA" sz="1333" b="1">
                <a:solidFill>
                  <a:srgbClr val="181F2D"/>
                </a:solidFill>
              </a:rPr>
              <a:t>VISIT OUR SURVEY WEBSITE</a:t>
            </a:r>
          </a:p>
          <a:p>
            <a:pPr algn="r"/>
            <a:r>
              <a:rPr lang="en-CA" sz="1333" b="0" cap="none">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3434959" y="5108684"/>
            <a:ext cx="0" cy="1558005"/>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975160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358592" y="1292485"/>
            <a:ext cx="6822665" cy="1094028"/>
          </a:xfrm>
          <a:prstGeom prst="rect">
            <a:avLst/>
          </a:prstGeom>
        </p:spPr>
      </p:pic>
    </p:spTree>
    <p:extLst>
      <p:ext uri="{BB962C8B-B14F-4D97-AF65-F5344CB8AC3E}">
        <p14:creationId xmlns:p14="http://schemas.microsoft.com/office/powerpoint/2010/main" val="1616251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20C4-E5D1-3008-2A21-94A66C0C2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EC12C-EDDD-3636-8569-380A03F5A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82FC1-A00B-EA73-8D54-27431239AD79}"/>
              </a:ext>
            </a:extLst>
          </p:cNvPr>
          <p:cNvSpPr>
            <a:spLocks noGrp="1"/>
          </p:cNvSpPr>
          <p:nvPr>
            <p:ph type="dt" sz="half" idx="10"/>
          </p:nvPr>
        </p:nvSpPr>
        <p:spPr/>
        <p:txBody>
          <a:bodyPr/>
          <a:lstStyle/>
          <a:p>
            <a:fld id="{AF847B22-D86C-4D9B-B463-86B1C5006ABF}" type="datetimeFigureOut">
              <a:rPr lang="en-US" smtClean="0"/>
              <a:t>6/13/2024</a:t>
            </a:fld>
            <a:endParaRPr lang="en-US"/>
          </a:p>
        </p:txBody>
      </p:sp>
      <p:sp>
        <p:nvSpPr>
          <p:cNvPr id="5" name="Footer Placeholder 4">
            <a:extLst>
              <a:ext uri="{FF2B5EF4-FFF2-40B4-BE49-F238E27FC236}">
                <a16:creationId xmlns:a16="http://schemas.microsoft.com/office/drawing/2014/main" id="{F702319B-AF88-E687-F51A-B407BB64A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0F4D6-85C0-52CA-2F60-60317D568066}"/>
              </a:ext>
            </a:extLst>
          </p:cNvPr>
          <p:cNvSpPr>
            <a:spLocks noGrp="1"/>
          </p:cNvSpPr>
          <p:nvPr>
            <p:ph type="sldNum" sz="quarter" idx="12"/>
          </p:nvPr>
        </p:nvSpPr>
        <p:spPr/>
        <p:txBody>
          <a:bodyPr/>
          <a:lstStyle/>
          <a:p>
            <a:fld id="{23B56BA6-52D1-4D6A-AA5C-7B1E8DACD422}" type="slidenum">
              <a:rPr lang="en-US" smtClean="0"/>
              <a:t>‹#›</a:t>
            </a:fld>
            <a:endParaRPr lang="en-US"/>
          </a:p>
        </p:txBody>
      </p:sp>
    </p:spTree>
    <p:extLst>
      <p:ext uri="{BB962C8B-B14F-4D97-AF65-F5344CB8AC3E}">
        <p14:creationId xmlns:p14="http://schemas.microsoft.com/office/powerpoint/2010/main" val="122535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62000" y="2022764"/>
            <a:ext cx="4318000" cy="1554480"/>
          </a:xfrm>
          <a:prstGeom prst="rect">
            <a:avLst/>
          </a:prstGeom>
        </p:spPr>
        <p:txBody>
          <a:bodyPr anchor="t">
            <a:noAutofit/>
          </a:bodyPr>
          <a:lstStyle>
            <a:lvl1pPr>
              <a:lnSpc>
                <a:spcPct val="100000"/>
              </a:lnSpc>
              <a:defRPr sz="3733"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762000" y="4247129"/>
            <a:ext cx="4318000" cy="2099835"/>
          </a:xfrm>
          <a:prstGeom prst="rect">
            <a:avLst/>
          </a:prstGeom>
        </p:spPr>
        <p:txBody>
          <a:bodyPr anchor="t">
            <a:noAutofit/>
          </a:bodyPr>
          <a:lstStyle>
            <a:lvl1pPr marL="0" indent="0">
              <a:lnSpc>
                <a:spcPct val="100000"/>
              </a:lnSpc>
              <a:spcBef>
                <a:spcPts val="0"/>
              </a:spcBef>
              <a:spcAft>
                <a:spcPts val="0"/>
              </a:spcAft>
              <a:buSzTx/>
              <a:buNone/>
              <a:defRPr sz="2133"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762000" y="3722031"/>
            <a:ext cx="4318000" cy="599687"/>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3843177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977900" y="512064"/>
            <a:ext cx="10191545" cy="635000"/>
          </a:xfrm>
          <a:prstGeom prst="rect">
            <a:avLst/>
          </a:prstGeom>
        </p:spPr>
        <p:txBody>
          <a:bodyPr>
            <a:normAutofit/>
          </a:bodyPr>
          <a:lstStyle>
            <a:lvl1pPr>
              <a:defRPr sz="3200" b="1" i="0" u="none" strike="noStrike" cap="none" spc="0" baseline="0" dirty="0">
                <a:ln>
                  <a:noFill/>
                </a:ln>
                <a:solidFill>
                  <a:srgbClr val="181F2D"/>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899" y="1780032"/>
            <a:ext cx="1019154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328108" y="6413712"/>
            <a:ext cx="2438400" cy="195072"/>
          </a:xfrm>
        </p:spPr>
        <p:txBody>
          <a:bodyPr/>
          <a:lstStyle/>
          <a:p>
            <a:r>
              <a:rPr lang="en-CA"/>
              <a:t>©2022 Canada Health Infoway</a:t>
            </a:r>
          </a:p>
        </p:txBody>
      </p:sp>
    </p:spTree>
    <p:extLst>
      <p:ext uri="{BB962C8B-B14F-4D97-AF65-F5344CB8AC3E}">
        <p14:creationId xmlns:p14="http://schemas.microsoft.com/office/powerpoint/2010/main" val="2162979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977900" y="512064"/>
            <a:ext cx="10191545"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977899" y="1780032"/>
            <a:ext cx="10191547" cy="4267200"/>
          </a:xfrm>
          <a:prstGeom prst="rect">
            <a:avLst/>
          </a:prstGeom>
        </p:spPr>
        <p:txBody>
          <a:bodyPr/>
          <a:lstStyle>
            <a:lvl1pPr marL="0" indent="0">
              <a:buNone/>
              <a:defRPr sz="2400">
                <a:solidFill>
                  <a:srgbClr val="181F2D"/>
                </a:solidFill>
              </a:defRPr>
            </a:lvl1pPr>
            <a:lvl2pPr marL="317492" indent="0">
              <a:buNone/>
              <a:defRPr sz="2133">
                <a:solidFill>
                  <a:srgbClr val="181F2D"/>
                </a:solidFill>
              </a:defRPr>
            </a:lvl2pPr>
            <a:lvl3pPr marL="634984" indent="0">
              <a:buNone/>
              <a:defRPr sz="1867">
                <a:solidFill>
                  <a:srgbClr val="181F2D"/>
                </a:solidFill>
              </a:defRPr>
            </a:lvl3pPr>
            <a:lvl4pPr marL="952476" indent="0">
              <a:buNone/>
              <a:defRPr sz="1867">
                <a:solidFill>
                  <a:srgbClr val="181F2D"/>
                </a:solidFill>
              </a:defRPr>
            </a:lvl4pPr>
            <a:lvl5pPr marL="1269968" indent="0">
              <a:buNone/>
              <a:defRPr sz="1867">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a:t>©2022 Canada Health Infoway</a:t>
            </a:r>
          </a:p>
        </p:txBody>
      </p:sp>
    </p:spTree>
    <p:extLst>
      <p:ext uri="{BB962C8B-B14F-4D97-AF65-F5344CB8AC3E}">
        <p14:creationId xmlns:p14="http://schemas.microsoft.com/office/powerpoint/2010/main" val="578871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977899" y="512064"/>
            <a:ext cx="10191544"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139" name="Body Level One…"/>
          <p:cNvSpPr txBox="1">
            <a:spLocks noGrp="1"/>
          </p:cNvSpPr>
          <p:nvPr>
            <p:ph type="body" idx="1"/>
          </p:nvPr>
        </p:nvSpPr>
        <p:spPr>
          <a:xfrm>
            <a:off x="977900" y="2324635"/>
            <a:ext cx="10191545" cy="3796764"/>
          </a:xfrm>
          <a:prstGeom prst="rect">
            <a:avLst/>
          </a:prstGeom>
        </p:spPr>
        <p:txBody>
          <a:bodyPr anchor="t">
            <a:noAutofit/>
          </a:bodyPr>
          <a:lstStyle>
            <a:lvl1pPr marL="613818" indent="-613818">
              <a:lnSpc>
                <a:spcPct val="130000"/>
              </a:lnSpc>
              <a:spcBef>
                <a:spcPts val="0"/>
              </a:spcBef>
              <a:buClr>
                <a:srgbClr val="E02D3A"/>
              </a:buClr>
              <a:buSzTx/>
              <a:buFont typeface="+mj-lt"/>
              <a:buAutoNum type="arabicPeriod"/>
              <a:defRPr sz="2400">
                <a:solidFill>
                  <a:srgbClr val="181F2D"/>
                </a:solidFill>
                <a:latin typeface="+mn-lt"/>
              </a:defRPr>
            </a:lvl1pPr>
            <a:lvl2pPr marL="912261" indent="-298443">
              <a:lnSpc>
                <a:spcPct val="130000"/>
              </a:lnSpc>
              <a:spcBef>
                <a:spcPts val="0"/>
              </a:spcBef>
              <a:buSzTx/>
              <a:buFont typeface="Arial" panose="020B0604020202020204" pitchFamily="34" charset="0"/>
              <a:buChar char="•"/>
              <a:defRPr sz="2133">
                <a:solidFill>
                  <a:srgbClr val="181F2D"/>
                </a:solidFill>
                <a:latin typeface="+mn-lt"/>
              </a:defRPr>
            </a:lvl2pPr>
            <a:lvl3pPr marL="1219170" indent="-298443" defTabSz="431789">
              <a:lnSpc>
                <a:spcPct val="130000"/>
              </a:lnSpc>
              <a:spcBef>
                <a:spcPts val="0"/>
              </a:spcBef>
              <a:buSzTx/>
              <a:buFont typeface="Arial" panose="020B0604020202020204" pitchFamily="34" charset="0"/>
              <a:buChar char="•"/>
              <a:defRPr sz="1867">
                <a:solidFill>
                  <a:srgbClr val="181F2D"/>
                </a:solidFill>
                <a:latin typeface="+mn-lt"/>
              </a:defRPr>
            </a:lvl3pPr>
            <a:lvl4pPr marL="609585" indent="342891">
              <a:lnSpc>
                <a:spcPct val="130000"/>
              </a:lnSpc>
              <a:spcBef>
                <a:spcPts val="0"/>
              </a:spcBef>
              <a:buSzTx/>
              <a:buNone/>
              <a:defRPr sz="1867">
                <a:solidFill>
                  <a:srgbClr val="000000"/>
                </a:solidFill>
              </a:defRPr>
            </a:lvl4pPr>
            <a:lvl5pPr marL="0" indent="457189">
              <a:lnSpc>
                <a:spcPct val="130000"/>
              </a:lnSpc>
              <a:spcBef>
                <a:spcPts val="0"/>
              </a:spcBef>
              <a:buSzTx/>
              <a:buNone/>
              <a:defRPr sz="1867">
                <a:solidFill>
                  <a:srgbClr val="000000"/>
                </a:solidFill>
              </a:defRPr>
            </a:lvl5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977898" y="1780032"/>
            <a:ext cx="10191545" cy="544603"/>
          </a:xfrm>
          <a:prstGeom prst="rect">
            <a:avLst/>
          </a:prstGeom>
        </p:spPr>
        <p:txBody>
          <a:bodyPr>
            <a:normAutofit/>
          </a:bodyPr>
          <a:lstStyle>
            <a:lvl1pPr marL="0" indent="0">
              <a:buNone/>
              <a:defRPr sz="2400" b="1">
                <a:solidFill>
                  <a:srgbClr val="181F2D"/>
                </a:solidFill>
              </a:defRPr>
            </a:lvl1pPr>
            <a:lvl2pPr marL="317492" indent="0">
              <a:buNone/>
              <a:defRPr/>
            </a:lvl2pPr>
            <a:lvl3pPr marL="634984" indent="0">
              <a:buNone/>
              <a:defRPr/>
            </a:lvl3pPr>
            <a:lvl4pPr marL="952476" indent="0">
              <a:buNone/>
              <a:defRPr/>
            </a:lvl4pPr>
            <a:lvl5pPr marL="1269968" indent="0">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328108" y="6413712"/>
            <a:ext cx="2438400" cy="195072"/>
          </a:xfrm>
        </p:spPr>
        <p:txBody>
          <a:bodyPr/>
          <a:lstStyle/>
          <a:p>
            <a:r>
              <a:rPr lang="en-CA"/>
              <a:t>©2022 Canada Health Infoway</a:t>
            </a:r>
          </a:p>
        </p:txBody>
      </p:sp>
    </p:spTree>
    <p:extLst>
      <p:ext uri="{BB962C8B-B14F-4D97-AF65-F5344CB8AC3E}">
        <p14:creationId xmlns:p14="http://schemas.microsoft.com/office/powerpoint/2010/main" val="3340321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977899" y="512064"/>
            <a:ext cx="10191547"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977901" y="1778001"/>
            <a:ext cx="4769892"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6073672" y="1778000"/>
            <a:ext cx="491118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328108" y="6413712"/>
            <a:ext cx="2438400" cy="195072"/>
          </a:xfrm>
        </p:spPr>
        <p:txBody>
          <a:bodyPr/>
          <a:lstStyle/>
          <a:p>
            <a:r>
              <a:rPr lang="en-CA"/>
              <a:t>©2022 Canada Health Infoway</a:t>
            </a:r>
          </a:p>
        </p:txBody>
      </p:sp>
    </p:spTree>
    <p:extLst>
      <p:ext uri="{BB962C8B-B14F-4D97-AF65-F5344CB8AC3E}">
        <p14:creationId xmlns:p14="http://schemas.microsoft.com/office/powerpoint/2010/main" val="277053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975360" y="512064"/>
            <a:ext cx="10194085"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a:t>©2022 Canada Health Infoway</a:t>
            </a:r>
          </a:p>
        </p:txBody>
      </p:sp>
    </p:spTree>
    <p:extLst>
      <p:ext uri="{BB962C8B-B14F-4D97-AF65-F5344CB8AC3E}">
        <p14:creationId xmlns:p14="http://schemas.microsoft.com/office/powerpoint/2010/main" val="2044224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a:t>©2022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12192000" cy="68580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4189110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a:t>©2022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7116323" y="0"/>
            <a:ext cx="5075676" cy="68580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630112" y="2330285"/>
            <a:ext cx="6558088" cy="727231"/>
          </a:xfrm>
          <a:prstGeom prst="rect">
            <a:avLst/>
          </a:prstGeom>
        </p:spPr>
        <p:txBody>
          <a:bodyPr anchor="b">
            <a:noAutofit/>
          </a:bodyPr>
          <a:lstStyle>
            <a:lvl1pPr>
              <a:lnSpc>
                <a:spcPct val="100000"/>
              </a:lnSpc>
              <a:defRPr sz="4800" b="1">
                <a:solidFill>
                  <a:srgbClr val="181F2D"/>
                </a:solidFill>
                <a:latin typeface="+mj-lt"/>
              </a:defRPr>
            </a:lvl1pPr>
          </a:lstStyle>
          <a:p>
            <a:r>
              <a:rPr lang="en-US"/>
              <a:t>Click to edit Master title style</a:t>
            </a:r>
            <a:endParaRPr/>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630112" y="3243257"/>
            <a:ext cx="6558088" cy="1636549"/>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94">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91">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89">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2523237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75360" y="512064"/>
            <a:ext cx="10194085" cy="63398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lang="en-US"/>
              <a:t>Click to edit Master title style</a:t>
            </a:r>
            <a:endParaRPr/>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975360" y="1780032"/>
            <a:ext cx="10194085"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328108" y="6360918"/>
            <a:ext cx="1946216" cy="19486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r" defTabSz="457200">
              <a:defRPr sz="2100" b="0" cap="none">
                <a:solidFill>
                  <a:srgbClr val="000000"/>
                </a:solidFill>
              </a:defRPr>
            </a:lvl1pPr>
          </a:lstStyle>
          <a:p>
            <a:endParaRPr sz="933" b="0" i="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328109" y="5996742"/>
            <a:ext cx="524340" cy="366183"/>
          </a:xfrm>
          <a:prstGeom prst="rect">
            <a:avLst/>
          </a:prstGeom>
        </p:spPr>
        <p:txBody>
          <a:bodyPr vert="horz" lIns="91440" tIns="45720" rIns="91440" bIns="45720" rtlCol="0" anchor="ctr"/>
          <a:lstStyle>
            <a:lvl1pPr algn="l">
              <a:defRPr sz="1333">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328108" y="6413712"/>
            <a:ext cx="2438400" cy="195072"/>
          </a:xfrm>
          <a:prstGeom prst="rect">
            <a:avLst/>
          </a:prstGeom>
        </p:spPr>
        <p:txBody>
          <a:bodyPr vert="horz" lIns="91440" tIns="45720" rIns="91440" bIns="45720" rtlCol="0" anchor="ctr"/>
          <a:lstStyle>
            <a:lvl1pPr algn="l">
              <a:defRPr sz="933">
                <a:solidFill>
                  <a:schemeClr val="tx1">
                    <a:tint val="75000"/>
                  </a:schemeClr>
                </a:solidFill>
              </a:defRPr>
            </a:lvl1pPr>
          </a:lstStyle>
          <a:p>
            <a:r>
              <a:rPr lang="en-CA"/>
              <a:t>©2022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9279852" y="6180635"/>
            <a:ext cx="2560213" cy="433607"/>
          </a:xfrm>
          <a:prstGeom prst="rect">
            <a:avLst/>
          </a:prstGeom>
        </p:spPr>
      </p:pic>
    </p:spTree>
    <p:extLst>
      <p:ext uri="{BB962C8B-B14F-4D97-AF65-F5344CB8AC3E}">
        <p14:creationId xmlns:p14="http://schemas.microsoft.com/office/powerpoint/2010/main" val="104946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marL="0" marR="0" indent="0" algn="l" defTabSz="412740" eaLnBrk="1" latinLnBrk="0" hangingPunct="1">
        <a:lnSpc>
          <a:spcPct val="100000"/>
        </a:lnSpc>
        <a:spcBef>
          <a:spcPts val="0"/>
        </a:spcBef>
        <a:spcAft>
          <a:spcPts val="0"/>
        </a:spcAft>
        <a:buClrTx/>
        <a:buSzTx/>
        <a:buFontTx/>
        <a:buNone/>
        <a:tabLst/>
        <a:defRPr sz="3200" b="1" i="0" u="none" strike="noStrike" cap="none" spc="0" baseline="0" dirty="0">
          <a:ln>
            <a:noFill/>
          </a:ln>
          <a:solidFill>
            <a:srgbClr val="181F2D"/>
          </a:solidFill>
          <a:uFillTx/>
          <a:latin typeface="+mj-lt"/>
          <a:ea typeface="+mn-ea"/>
          <a:cs typeface="+mn-cs"/>
          <a:sym typeface="Helvetica Neue"/>
        </a:defRPr>
      </a:lvl1pPr>
      <a:lvl2pPr marL="0" marR="0" indent="11429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94"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91"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89"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86"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83"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80"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7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p:titleStyle>
    <p:bodyStyle>
      <a:lvl1pPr marL="256026" marR="0" indent="-253994" algn="l" defTabSz="412740" eaLnBrk="1" latinLnBrk="0" hangingPunct="1">
        <a:lnSpc>
          <a:spcPct val="130000"/>
        </a:lnSpc>
        <a:spcBef>
          <a:spcPts val="400"/>
        </a:spcBef>
        <a:spcAft>
          <a:spcPts val="400"/>
        </a:spcAft>
        <a:buClrTx/>
        <a:buSzPct val="100000"/>
        <a:buFontTx/>
        <a:buChar char="•"/>
        <a:tabLst/>
        <a:defRPr lang="en-US" sz="2400" b="0" i="0" u="none" strike="noStrike" cap="none" spc="0" baseline="0" dirty="0">
          <a:ln>
            <a:noFill/>
          </a:ln>
          <a:solidFill>
            <a:srgbClr val="181F2D"/>
          </a:solidFill>
          <a:uFillTx/>
          <a:latin typeface="+mn-lt"/>
          <a:ea typeface="+mn-ea"/>
          <a:cs typeface="+mn-cs"/>
          <a:sym typeface="Helvetica Neue"/>
        </a:defRPr>
      </a:lvl1pPr>
      <a:lvl2pPr marL="573010" marR="0" indent="-253994" algn="l" defTabSz="412740" eaLnBrk="1" latinLnBrk="0" hangingPunct="1">
        <a:lnSpc>
          <a:spcPct val="130000"/>
        </a:lnSpc>
        <a:spcBef>
          <a:spcPts val="400"/>
        </a:spcBef>
        <a:spcAft>
          <a:spcPts val="400"/>
        </a:spcAft>
        <a:buClrTx/>
        <a:buSzPct val="100000"/>
        <a:buFontTx/>
        <a:buChar char="•"/>
        <a:tabLst/>
        <a:defRPr lang="en-US" sz="2133" b="0" i="0" u="none" strike="noStrike" cap="none" spc="0" baseline="0" dirty="0">
          <a:ln>
            <a:noFill/>
          </a:ln>
          <a:solidFill>
            <a:srgbClr val="181F2D"/>
          </a:solidFill>
          <a:uFillTx/>
          <a:latin typeface="+mn-lt"/>
          <a:ea typeface="+mn-ea"/>
          <a:cs typeface="+mn-cs"/>
          <a:sym typeface="Helvetica Neue"/>
        </a:defRPr>
      </a:lvl2pPr>
      <a:lvl3pPr marL="889994"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rgbClr val="181F2D"/>
          </a:solidFill>
          <a:uFillTx/>
          <a:latin typeface="+mn-lt"/>
          <a:ea typeface="+mn-ea"/>
          <a:cs typeface="+mn-cs"/>
          <a:sym typeface="Helvetica Neue"/>
        </a:defRPr>
      </a:lvl3pPr>
      <a:lvl4pPr marL="1206978"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rgbClr val="181F2D"/>
          </a:solidFill>
          <a:uFillTx/>
          <a:latin typeface="+mn-lt"/>
          <a:ea typeface="+mn-ea"/>
          <a:cs typeface="+mn-cs"/>
          <a:sym typeface="Helvetica Neue"/>
        </a:defRPr>
      </a:lvl4pPr>
      <a:lvl5pPr marL="1523962" marR="0" indent="-253994" algn="l" defTabSz="412740" eaLnBrk="1" latinLnBrk="0" hangingPunct="1">
        <a:lnSpc>
          <a:spcPct val="130000"/>
        </a:lnSpc>
        <a:spcBef>
          <a:spcPts val="400"/>
        </a:spcBef>
        <a:spcAft>
          <a:spcPts val="400"/>
        </a:spcAft>
        <a:buClrTx/>
        <a:buSzPct val="100000"/>
        <a:buFontTx/>
        <a:buChar char="•"/>
        <a:tabLst/>
        <a:defRPr lang="en-CA" sz="1867" b="0" i="0" u="none" strike="noStrike" cap="none" spc="0" baseline="0" dirty="0">
          <a:ln>
            <a:noFill/>
          </a:ln>
          <a:solidFill>
            <a:srgbClr val="181F2D"/>
          </a:solidFill>
          <a:uFillTx/>
          <a:latin typeface="+mn-lt"/>
          <a:ea typeface="+mn-ea"/>
          <a:cs typeface="+mn-cs"/>
          <a:sym typeface="Helvetica Neue"/>
        </a:defRPr>
      </a:lvl5pPr>
      <a:lvl6pPr marL="1746207"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99"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91"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83"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94"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91"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89"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86"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83"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8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7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B3AA-CEEA-439E-9F74-15D6F3B9C58B}"/>
              </a:ext>
            </a:extLst>
          </p:cNvPr>
          <p:cNvSpPr>
            <a:spLocks noGrp="1"/>
          </p:cNvSpPr>
          <p:nvPr>
            <p:ph type="title" idx="4294967295"/>
          </p:nvPr>
        </p:nvSpPr>
        <p:spPr>
          <a:xfrm>
            <a:off x="0" y="-738189"/>
            <a:ext cx="10194085" cy="633984"/>
          </a:xfrm>
        </p:spPr>
        <p:txBody>
          <a:bodyPr lIns="67733" tIns="67733" rIns="67733" bIns="67733" anchor="b">
            <a:normAutofit/>
          </a:bodyPr>
          <a:lstStyle/>
          <a:p>
            <a:r>
              <a:rPr lang="en-US" sz="1867" b="0">
                <a:solidFill>
                  <a:schemeClr val="bg1"/>
                </a:solidFill>
              </a:rPr>
              <a:t>Main theme logo</a:t>
            </a:r>
            <a:endParaRPr lang="en-CA" sz="1867" b="0">
              <a:solidFill>
                <a:schemeClr val="bg1"/>
              </a:solidFill>
            </a:endParaRPr>
          </a:p>
        </p:txBody>
      </p:sp>
      <p:sp>
        <p:nvSpPr>
          <p:cNvPr id="3" name="Title 1">
            <a:extLst>
              <a:ext uri="{FF2B5EF4-FFF2-40B4-BE49-F238E27FC236}">
                <a16:creationId xmlns:a16="http://schemas.microsoft.com/office/drawing/2014/main" id="{F9219393-14AB-4937-7461-DAE9D674B98D}"/>
              </a:ext>
            </a:extLst>
          </p:cNvPr>
          <p:cNvSpPr txBox="1">
            <a:spLocks/>
          </p:cNvSpPr>
          <p:nvPr/>
        </p:nvSpPr>
        <p:spPr>
          <a:xfrm>
            <a:off x="762000" y="3429000"/>
            <a:ext cx="9144000" cy="2387600"/>
          </a:xfrm>
          <a:prstGeom prst="rect">
            <a:avLst/>
          </a:prstGeom>
        </p:spPr>
        <p:txBody>
          <a:bodyPr/>
          <a:lstStyle>
            <a:lvl1pPr marL="0" marR="0" indent="0" algn="l" defTabSz="412740" eaLnBrk="1" latinLnBrk="0" hangingPunct="1">
              <a:lnSpc>
                <a:spcPct val="100000"/>
              </a:lnSpc>
              <a:spcBef>
                <a:spcPts val="0"/>
              </a:spcBef>
              <a:spcAft>
                <a:spcPts val="0"/>
              </a:spcAft>
              <a:buClrTx/>
              <a:buSzTx/>
              <a:buFontTx/>
              <a:buNone/>
              <a:tabLst/>
              <a:defRPr sz="3200" b="1" i="0" u="none" strike="noStrike" cap="none" spc="0" baseline="0" dirty="0">
                <a:ln>
                  <a:noFill/>
                </a:ln>
                <a:solidFill>
                  <a:srgbClr val="181F2D"/>
                </a:solidFill>
                <a:uFillTx/>
                <a:latin typeface="+mj-lt"/>
                <a:ea typeface="+mn-ea"/>
                <a:cs typeface="+mn-cs"/>
                <a:sym typeface="Helvetica Neue"/>
              </a:defRPr>
            </a:lvl1pPr>
            <a:lvl2pPr marL="0" marR="0" indent="11429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94"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91"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89"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86"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83"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80"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7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a:lstStyle>
          <a:p>
            <a:pPr marL="0" marR="0" lvl="0" indent="0" algn="l" defTabSz="41274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181F2D"/>
                </a:solidFill>
                <a:effectLst/>
                <a:uLnTx/>
                <a:uFillTx/>
                <a:latin typeface="Arial"/>
                <a:ea typeface="+mn-ea"/>
                <a:cs typeface="+mn-cs"/>
                <a:sym typeface="Helvetica Neue"/>
              </a:rPr>
              <a:t>Pan-Canadian Service Directory</a:t>
            </a:r>
          </a:p>
          <a:p>
            <a:pPr marL="0" marR="0" lvl="0" indent="0" algn="l" defTabSz="41274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181F2D"/>
                </a:solidFill>
                <a:effectLst/>
                <a:uLnTx/>
                <a:uFillTx/>
                <a:latin typeface="Arial"/>
                <a:ea typeface="+mn-ea"/>
                <a:cs typeface="+mn-cs"/>
                <a:sym typeface="Helvetica Neue"/>
              </a:rPr>
              <a:t>Implementation Guide</a:t>
            </a:r>
            <a:br>
              <a:rPr kumimoji="0" lang="en-US" sz="3200" b="1" i="0" u="none" strike="noStrike" kern="0" cap="none" spc="0" normalizeH="0" baseline="0" noProof="0">
                <a:ln>
                  <a:noFill/>
                </a:ln>
                <a:solidFill>
                  <a:srgbClr val="181F2D"/>
                </a:solidFill>
                <a:effectLst/>
                <a:uLnTx/>
                <a:uFillTx/>
                <a:latin typeface="Arial"/>
                <a:ea typeface="+mn-ea"/>
                <a:cs typeface="+mn-cs"/>
                <a:sym typeface="Helvetica Neue"/>
              </a:rPr>
            </a:br>
            <a:endParaRPr kumimoji="0" lang="en-US" sz="3200" b="1" i="0" u="none" strike="noStrike" kern="0" cap="none" spc="0" normalizeH="0" baseline="0" noProof="0">
              <a:ln>
                <a:noFill/>
              </a:ln>
              <a:solidFill>
                <a:srgbClr val="181F2D"/>
              </a:solidFill>
              <a:effectLst/>
              <a:uLnTx/>
              <a:uFillTx/>
              <a:latin typeface="Arial"/>
              <a:ea typeface="+mn-ea"/>
              <a:cs typeface="+mn-cs"/>
              <a:sym typeface="Helvetica Neue"/>
            </a:endParaRPr>
          </a:p>
        </p:txBody>
      </p:sp>
      <p:sp>
        <p:nvSpPr>
          <p:cNvPr id="4" name="TextBox 3">
            <a:extLst>
              <a:ext uri="{FF2B5EF4-FFF2-40B4-BE49-F238E27FC236}">
                <a16:creationId xmlns:a16="http://schemas.microsoft.com/office/drawing/2014/main" id="{1D8F9A86-A14D-7266-6EE1-5EC093580704}"/>
              </a:ext>
            </a:extLst>
          </p:cNvPr>
          <p:cNvSpPr txBox="1"/>
          <p:nvPr/>
        </p:nvSpPr>
        <p:spPr>
          <a:xfrm>
            <a:off x="762000" y="4622800"/>
            <a:ext cx="509016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June 13</a:t>
            </a:r>
            <a:r>
              <a:rPr kumimoji="0" lang="en-US" sz="1600" b="0" i="0" u="none" strike="noStrike" kern="1200" cap="none" spc="0" normalizeH="0" baseline="30000" noProof="0">
                <a:ln>
                  <a:noFill/>
                </a:ln>
                <a:solidFill>
                  <a:srgbClr val="000000"/>
                </a:solidFill>
                <a:effectLst/>
                <a:uLnTx/>
                <a:uFillTx/>
                <a:latin typeface="Arial"/>
                <a:ea typeface="+mn-ea"/>
                <a:cs typeface="+mn-cs"/>
              </a:rPr>
              <a:t>th</a:t>
            </a:r>
            <a:r>
              <a:rPr kumimoji="0" lang="en-US" sz="1600" b="0" i="0" u="none" strike="noStrike" kern="1200" cap="none" spc="0" normalizeH="0" baseline="0" noProof="0">
                <a:ln>
                  <a:noFill/>
                </a:ln>
                <a:solidFill>
                  <a:srgbClr val="000000"/>
                </a:solidFill>
                <a:effectLst/>
                <a:uLnTx/>
                <a:uFillTx/>
                <a:latin typeface="Arial"/>
                <a:ea typeface="+mn-ea"/>
                <a:cs typeface="+mn-cs"/>
              </a:rPr>
              <a:t>, 2024</a:t>
            </a:r>
          </a:p>
        </p:txBody>
      </p:sp>
    </p:spTree>
    <p:extLst>
      <p:ext uri="{BB962C8B-B14F-4D97-AF65-F5344CB8AC3E}">
        <p14:creationId xmlns:p14="http://schemas.microsoft.com/office/powerpoint/2010/main" val="744883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8623-5CB9-02B6-4C06-486CC5CB4D81}"/>
              </a:ext>
            </a:extLst>
          </p:cNvPr>
          <p:cNvSpPr>
            <a:spLocks noGrp="1"/>
          </p:cNvSpPr>
          <p:nvPr>
            <p:ph type="title"/>
          </p:nvPr>
        </p:nvSpPr>
        <p:spPr>
          <a:xfrm>
            <a:off x="486384" y="512064"/>
            <a:ext cx="10900074" cy="635000"/>
          </a:xfrm>
        </p:spPr>
        <p:txBody>
          <a:bodyPr>
            <a:noAutofit/>
          </a:bodyPr>
          <a:lstStyle/>
          <a:p>
            <a:r>
              <a:rPr lang="en-US" sz="2400"/>
              <a:t>Initial Resources</a:t>
            </a:r>
          </a:p>
        </p:txBody>
      </p:sp>
      <p:graphicFrame>
        <p:nvGraphicFramePr>
          <p:cNvPr id="8" name="Table 7">
            <a:extLst>
              <a:ext uri="{FF2B5EF4-FFF2-40B4-BE49-F238E27FC236}">
                <a16:creationId xmlns:a16="http://schemas.microsoft.com/office/drawing/2014/main" id="{EC82AC7A-4FD3-A679-0004-539208EA8FBB}"/>
              </a:ext>
            </a:extLst>
          </p:cNvPr>
          <p:cNvGraphicFramePr>
            <a:graphicFrameLocks noGrp="1"/>
          </p:cNvGraphicFramePr>
          <p:nvPr>
            <p:extLst>
              <p:ext uri="{D42A27DB-BD31-4B8C-83A1-F6EECF244321}">
                <p14:modId xmlns:p14="http://schemas.microsoft.com/office/powerpoint/2010/main" val="4066995226"/>
              </p:ext>
            </p:extLst>
          </p:nvPr>
        </p:nvGraphicFramePr>
        <p:xfrm>
          <a:off x="486383" y="1147064"/>
          <a:ext cx="10900074" cy="4329846"/>
        </p:xfrm>
        <a:graphic>
          <a:graphicData uri="http://schemas.openxmlformats.org/drawingml/2006/table">
            <a:tbl>
              <a:tblPr firstRow="1" bandRow="1">
                <a:tableStyleId>{5C22544A-7EE6-4342-B048-85BDC9FD1C3A}</a:tableStyleId>
              </a:tblPr>
              <a:tblGrid>
                <a:gridCol w="4331150">
                  <a:extLst>
                    <a:ext uri="{9D8B030D-6E8A-4147-A177-3AD203B41FA5}">
                      <a16:colId xmlns:a16="http://schemas.microsoft.com/office/drawing/2014/main" val="1999861523"/>
                    </a:ext>
                  </a:extLst>
                </a:gridCol>
                <a:gridCol w="6568924">
                  <a:extLst>
                    <a:ext uri="{9D8B030D-6E8A-4147-A177-3AD203B41FA5}">
                      <a16:colId xmlns:a16="http://schemas.microsoft.com/office/drawing/2014/main" val="1322804002"/>
                    </a:ext>
                  </a:extLst>
                </a:gridCol>
              </a:tblGrid>
              <a:tr h="669887">
                <a:tc>
                  <a:txBody>
                    <a:bodyPr/>
                    <a:lstStyle/>
                    <a:p>
                      <a:r>
                        <a:rPr lang="en-US" sz="1600" b="1" i="0" u="none" strike="noStrike" cap="none" spc="0" baseline="0">
                          <a:ln>
                            <a:noFill/>
                          </a:ln>
                          <a:solidFill>
                            <a:schemeClr val="lt1"/>
                          </a:solidFill>
                          <a:uFillTx/>
                          <a:latin typeface="+mn-lt"/>
                          <a:ea typeface="+mn-ea"/>
                          <a:cs typeface="+mn-cs"/>
                          <a:sym typeface="Helvetica Neue Light"/>
                        </a:rPr>
                        <a:t>Resource</a:t>
                      </a:r>
                    </a:p>
                  </a:txBody>
                  <a:tcPr anchor="ctr"/>
                </a:tc>
                <a:tc>
                  <a:txBody>
                    <a:bodyPr/>
                    <a:lstStyle/>
                    <a:p>
                      <a:r>
                        <a:rPr lang="en-US" sz="1600" b="1" i="0" u="none" strike="noStrike" cap="none" spc="0" baseline="0">
                          <a:ln>
                            <a:noFill/>
                          </a:ln>
                          <a:solidFill>
                            <a:schemeClr val="lt1"/>
                          </a:solidFill>
                          <a:uFillTx/>
                          <a:latin typeface="+mn-lt"/>
                          <a:ea typeface="+mn-ea"/>
                          <a:cs typeface="+mn-cs"/>
                          <a:sym typeface="Helvetica Neue Light"/>
                        </a:rPr>
                        <a:t>Represents</a:t>
                      </a:r>
                    </a:p>
                  </a:txBody>
                  <a:tcPr anchor="ctr"/>
                </a:tc>
                <a:extLst>
                  <a:ext uri="{0D108BD9-81ED-4DB2-BD59-A6C34878D82A}">
                    <a16:rowId xmlns:a16="http://schemas.microsoft.com/office/drawing/2014/main" val="1379771887"/>
                  </a:ext>
                </a:extLst>
              </a:tr>
              <a:tr h="503159">
                <a:tc>
                  <a:txBody>
                    <a:bodyPr/>
                    <a:lstStyle/>
                    <a:p>
                      <a:pPr algn="ctr" fontAlgn="b"/>
                      <a:r>
                        <a:rPr lang="en-CA" sz="1600" b="1" i="0" u="none" strike="noStrike">
                          <a:solidFill>
                            <a:srgbClr val="000000"/>
                          </a:solidFill>
                          <a:effectLst/>
                          <a:latin typeface="Calibri" panose="020F0502020204030204" pitchFamily="34" charset="0"/>
                        </a:rPr>
                        <a:t>HealthcareService</a:t>
                      </a:r>
                    </a:p>
                  </a:txBody>
                  <a:tcPr marL="36000" marR="36000" marT="9525" marB="0" anchor="ctr"/>
                </a:tc>
                <a:tc>
                  <a:txBody>
                    <a:bodyPr/>
                    <a:lstStyle/>
                    <a:p>
                      <a:pPr algn="ctr" fontAlgn="b"/>
                      <a:r>
                        <a:rPr lang="en-US" sz="1600" b="0" i="0" u="none" strike="noStrike">
                          <a:solidFill>
                            <a:srgbClr val="000000"/>
                          </a:solidFill>
                          <a:effectLst/>
                          <a:latin typeface="Calibri" panose="020F0502020204030204" pitchFamily="34" charset="0"/>
                        </a:rPr>
                        <a:t>Service offered</a:t>
                      </a:r>
                      <a:endParaRPr lang="en-CA" sz="1600" b="0" i="0" u="none" strike="noStrike">
                        <a:solidFill>
                          <a:srgbClr val="000000"/>
                        </a:solidFill>
                        <a:effectLst/>
                        <a:latin typeface="Calibri" panose="020F0502020204030204" pitchFamily="34" charset="0"/>
                      </a:endParaRPr>
                    </a:p>
                  </a:txBody>
                  <a:tcPr marL="36000" marR="36000" marT="9525" marB="0" anchor="ctr"/>
                </a:tc>
                <a:extLst>
                  <a:ext uri="{0D108BD9-81ED-4DB2-BD59-A6C34878D82A}">
                    <a16:rowId xmlns:a16="http://schemas.microsoft.com/office/drawing/2014/main" val="2542683493"/>
                  </a:ext>
                </a:extLst>
              </a:tr>
              <a:tr h="477252">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CA" sz="1600" b="1" i="0" u="none" strike="noStrike" cap="none" spc="0" baseline="0">
                          <a:ln>
                            <a:noFill/>
                          </a:ln>
                          <a:solidFill>
                            <a:srgbClr val="000000"/>
                          </a:solidFill>
                          <a:effectLst/>
                          <a:uFillTx/>
                          <a:latin typeface="Calibri" panose="020F0502020204030204" pitchFamily="34" charset="0"/>
                          <a:ea typeface="+mn-ea"/>
                          <a:cs typeface="+mn-cs"/>
                          <a:sym typeface="Helvetica Neue Light"/>
                        </a:rPr>
                        <a:t>Location</a:t>
                      </a:r>
                    </a:p>
                  </a:txBody>
                  <a:tcPr marL="36000" marR="36000" marT="9525" marB="0" anchor="ctr"/>
                </a:tc>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US" sz="1600" b="0" i="0" u="none" strike="noStrike" cap="none" spc="0" baseline="0">
                          <a:ln>
                            <a:noFill/>
                          </a:ln>
                          <a:solidFill>
                            <a:srgbClr val="000000"/>
                          </a:solidFill>
                          <a:effectLst/>
                          <a:uFillTx/>
                          <a:latin typeface="Calibri" panose="020F0502020204030204" pitchFamily="34" charset="0"/>
                          <a:ea typeface="+mn-ea"/>
                          <a:cs typeface="+mn-cs"/>
                          <a:sym typeface="Helvetica Neue Light"/>
                        </a:rPr>
                        <a:t>Location of service</a:t>
                      </a:r>
                      <a:endParaRPr lang="en-CA" sz="1600" b="0" i="0" u="none" strike="noStrike" cap="none" spc="0" baseline="0">
                        <a:ln>
                          <a:noFill/>
                        </a:ln>
                        <a:solidFill>
                          <a:srgbClr val="000000"/>
                        </a:solidFill>
                        <a:effectLst/>
                        <a:uFillTx/>
                        <a:latin typeface="Calibri" panose="020F0502020204030204" pitchFamily="34" charset="0"/>
                        <a:ea typeface="+mn-ea"/>
                        <a:cs typeface="+mn-cs"/>
                        <a:sym typeface="Helvetica Neue Light"/>
                      </a:endParaRPr>
                    </a:p>
                  </a:txBody>
                  <a:tcPr marL="36000" marR="36000" marT="9525" marB="0" anchor="ctr"/>
                </a:tc>
                <a:extLst>
                  <a:ext uri="{0D108BD9-81ED-4DB2-BD59-A6C34878D82A}">
                    <a16:rowId xmlns:a16="http://schemas.microsoft.com/office/drawing/2014/main" val="3721382618"/>
                  </a:ext>
                </a:extLst>
              </a:tr>
              <a:tr h="669887">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CA" sz="1600" b="1" i="0" u="none" strike="noStrike" cap="none" spc="0" baseline="0">
                          <a:ln>
                            <a:noFill/>
                          </a:ln>
                          <a:solidFill>
                            <a:srgbClr val="000000"/>
                          </a:solidFill>
                          <a:effectLst/>
                          <a:uFillTx/>
                          <a:latin typeface="Calibri" panose="020F0502020204030204" pitchFamily="34" charset="0"/>
                          <a:ea typeface="+mn-ea"/>
                          <a:cs typeface="+mn-cs"/>
                          <a:sym typeface="Helvetica Neue Light"/>
                        </a:rPr>
                        <a:t>Practitioner</a:t>
                      </a:r>
                    </a:p>
                  </a:txBody>
                  <a:tcPr marL="36000" marR="36000" marT="9525" marB="0" anchor="ctr"/>
                </a:tc>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US" sz="1600" b="0" i="0" u="none" strike="noStrike" cap="none" spc="0" baseline="0">
                          <a:ln>
                            <a:noFill/>
                          </a:ln>
                          <a:solidFill>
                            <a:srgbClr val="000000"/>
                          </a:solidFill>
                          <a:effectLst/>
                          <a:uFillTx/>
                          <a:latin typeface="Calibri" panose="020F0502020204030204" pitchFamily="34" charset="0"/>
                          <a:ea typeface="+mn-ea"/>
                          <a:cs typeface="+mn-cs"/>
                          <a:sym typeface="Helvetica Neue Light"/>
                        </a:rPr>
                        <a:t>Person providing the service</a:t>
                      </a:r>
                      <a:endParaRPr lang="en-CA" sz="1600" b="0" i="0" u="none" strike="noStrike" cap="none" spc="0" baseline="0">
                        <a:ln>
                          <a:noFill/>
                        </a:ln>
                        <a:solidFill>
                          <a:srgbClr val="000000"/>
                        </a:solidFill>
                        <a:effectLst/>
                        <a:uFillTx/>
                        <a:latin typeface="Calibri" panose="020F0502020204030204" pitchFamily="34" charset="0"/>
                        <a:ea typeface="+mn-ea"/>
                        <a:cs typeface="+mn-cs"/>
                        <a:sym typeface="Helvetica Neue Light"/>
                      </a:endParaRPr>
                    </a:p>
                  </a:txBody>
                  <a:tcPr marL="36000" marR="36000" marT="9525" marB="0" anchor="ctr"/>
                </a:tc>
                <a:extLst>
                  <a:ext uri="{0D108BD9-81ED-4DB2-BD59-A6C34878D82A}">
                    <a16:rowId xmlns:a16="http://schemas.microsoft.com/office/drawing/2014/main" val="1587413163"/>
                  </a:ext>
                </a:extLst>
              </a:tr>
              <a:tr h="669887">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CA" sz="1600" b="1" i="0" u="none" strike="noStrike" cap="none" spc="0" baseline="0">
                          <a:ln>
                            <a:noFill/>
                          </a:ln>
                          <a:solidFill>
                            <a:srgbClr val="000000"/>
                          </a:solidFill>
                          <a:effectLst/>
                          <a:uFillTx/>
                          <a:latin typeface="Calibri" panose="020F0502020204030204" pitchFamily="34" charset="0"/>
                          <a:ea typeface="+mn-ea"/>
                          <a:cs typeface="+mn-cs"/>
                          <a:sym typeface="Helvetica Neue Light"/>
                        </a:rPr>
                        <a:t>PractitionerRole</a:t>
                      </a:r>
                    </a:p>
                  </a:txBody>
                  <a:tcPr marL="36000" marR="36000" marT="9525" marB="0" anchor="ctr"/>
                </a:tc>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US" sz="1600" b="0" i="0" u="none" strike="noStrike" cap="none" spc="0" baseline="0">
                          <a:ln>
                            <a:noFill/>
                          </a:ln>
                          <a:solidFill>
                            <a:srgbClr val="000000"/>
                          </a:solidFill>
                          <a:effectLst/>
                          <a:uFillTx/>
                          <a:latin typeface="Calibri" panose="020F0502020204030204" pitchFamily="34" charset="0"/>
                          <a:ea typeface="+mn-ea"/>
                          <a:cs typeface="+mn-cs"/>
                          <a:sym typeface="Helvetica Neue Light"/>
                        </a:rPr>
                        <a:t>Relationship between person and location or organization</a:t>
                      </a:r>
                      <a:endParaRPr lang="en-CA" sz="1600" b="0" i="0" u="none" strike="noStrike" cap="none" spc="0" baseline="0">
                        <a:ln>
                          <a:noFill/>
                        </a:ln>
                        <a:solidFill>
                          <a:srgbClr val="000000"/>
                        </a:solidFill>
                        <a:effectLst/>
                        <a:uFillTx/>
                        <a:latin typeface="Calibri" panose="020F0502020204030204" pitchFamily="34" charset="0"/>
                        <a:ea typeface="+mn-ea"/>
                        <a:cs typeface="+mn-cs"/>
                        <a:sym typeface="Helvetica Neue Light"/>
                      </a:endParaRPr>
                    </a:p>
                  </a:txBody>
                  <a:tcPr marL="36000" marR="36000" marT="9525" marB="0" anchor="ctr"/>
                </a:tc>
                <a:extLst>
                  <a:ext uri="{0D108BD9-81ED-4DB2-BD59-A6C34878D82A}">
                    <a16:rowId xmlns:a16="http://schemas.microsoft.com/office/drawing/2014/main" val="4276612923"/>
                  </a:ext>
                </a:extLst>
              </a:tr>
              <a:tr h="669887">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CA" sz="1600" b="1" i="0" u="none" strike="noStrike" cap="none" spc="0" baseline="0">
                          <a:ln>
                            <a:noFill/>
                          </a:ln>
                          <a:solidFill>
                            <a:srgbClr val="000000"/>
                          </a:solidFill>
                          <a:effectLst/>
                          <a:uFillTx/>
                          <a:latin typeface="Calibri" panose="020F0502020204030204" pitchFamily="34" charset="0"/>
                          <a:ea typeface="+mn-ea"/>
                          <a:cs typeface="+mn-cs"/>
                          <a:sym typeface="Helvetica Neue Light"/>
                        </a:rPr>
                        <a:t>Organization</a:t>
                      </a:r>
                    </a:p>
                  </a:txBody>
                  <a:tcPr marL="36000" marR="36000" marT="9525" marB="0" anchor="ctr"/>
                </a:tc>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US" sz="1600" b="0" i="0" u="none" strike="noStrike" cap="none" spc="0" baseline="0">
                          <a:ln>
                            <a:noFill/>
                          </a:ln>
                          <a:solidFill>
                            <a:srgbClr val="000000"/>
                          </a:solidFill>
                          <a:effectLst/>
                          <a:uFillTx/>
                          <a:latin typeface="Calibri" panose="020F0502020204030204" pitchFamily="34" charset="0"/>
                          <a:ea typeface="+mn-ea"/>
                          <a:cs typeface="+mn-cs"/>
                          <a:sym typeface="Helvetica Neue Light"/>
                        </a:rPr>
                        <a:t>Department, health region, jurisdiction etc.</a:t>
                      </a:r>
                      <a:endParaRPr lang="en-CA" sz="1600" b="0" i="0" u="none" strike="noStrike" cap="none" spc="0" baseline="0">
                        <a:ln>
                          <a:noFill/>
                        </a:ln>
                        <a:solidFill>
                          <a:srgbClr val="000000"/>
                        </a:solidFill>
                        <a:effectLst/>
                        <a:uFillTx/>
                        <a:latin typeface="Calibri" panose="020F0502020204030204" pitchFamily="34" charset="0"/>
                        <a:ea typeface="+mn-ea"/>
                        <a:cs typeface="+mn-cs"/>
                        <a:sym typeface="Helvetica Neue Light"/>
                      </a:endParaRPr>
                    </a:p>
                  </a:txBody>
                  <a:tcPr marL="36000" marR="36000" marT="9525" marB="0" anchor="ctr"/>
                </a:tc>
                <a:extLst>
                  <a:ext uri="{0D108BD9-81ED-4DB2-BD59-A6C34878D82A}">
                    <a16:rowId xmlns:a16="http://schemas.microsoft.com/office/drawing/2014/main" val="1364248641"/>
                  </a:ext>
                </a:extLst>
              </a:tr>
              <a:tr h="669887">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CA" sz="1600" b="1" i="0" u="none" strike="noStrike" cap="none" spc="0" baseline="0">
                          <a:ln>
                            <a:noFill/>
                          </a:ln>
                          <a:solidFill>
                            <a:srgbClr val="000000"/>
                          </a:solidFill>
                          <a:effectLst/>
                          <a:uFillTx/>
                          <a:latin typeface="Calibri" panose="020F0502020204030204" pitchFamily="34" charset="0"/>
                          <a:ea typeface="+mn-ea"/>
                          <a:cs typeface="+mn-cs"/>
                          <a:sym typeface="Helvetica Neue Light"/>
                        </a:rPr>
                        <a:t>OrganizationAffiliation</a:t>
                      </a:r>
                    </a:p>
                  </a:txBody>
                  <a:tcPr marL="36000" marR="36000" marT="9525" marB="0" anchor="ctr"/>
                </a:tc>
                <a:tc>
                  <a:txBody>
                    <a:bodyPr/>
                    <a:lstStyle/>
                    <a:p>
                      <a:pPr marL="0" marR="0" indent="0" algn="ctr" defTabSz="412740" rtl="0" eaLnBrk="1" fontAlgn="b" latinLnBrk="0" hangingPunct="1">
                        <a:lnSpc>
                          <a:spcPct val="100000"/>
                        </a:lnSpc>
                        <a:spcBef>
                          <a:spcPts val="0"/>
                        </a:spcBef>
                        <a:spcAft>
                          <a:spcPts val="0"/>
                        </a:spcAft>
                        <a:buClrTx/>
                        <a:buSzTx/>
                        <a:buFontTx/>
                        <a:buNone/>
                        <a:tabLst/>
                      </a:pPr>
                      <a:r>
                        <a:rPr lang="en-US" sz="1600" b="0" i="0" u="none" strike="noStrike" cap="none" spc="0" baseline="0">
                          <a:ln>
                            <a:noFill/>
                          </a:ln>
                          <a:solidFill>
                            <a:srgbClr val="000000"/>
                          </a:solidFill>
                          <a:effectLst/>
                          <a:uFillTx/>
                          <a:latin typeface="Calibri" panose="020F0502020204030204" pitchFamily="34" charset="0"/>
                          <a:ea typeface="+mn-ea"/>
                          <a:cs typeface="+mn-cs"/>
                          <a:sym typeface="Helvetica Neue Light"/>
                        </a:rPr>
                        <a:t>How two organizations relate to each other or to a location</a:t>
                      </a:r>
                      <a:endParaRPr lang="en-CA" sz="1600" b="0" i="0" u="none" strike="noStrike" cap="none" spc="0" baseline="0">
                        <a:ln>
                          <a:noFill/>
                        </a:ln>
                        <a:solidFill>
                          <a:srgbClr val="000000"/>
                        </a:solidFill>
                        <a:effectLst/>
                        <a:uFillTx/>
                        <a:latin typeface="Calibri" panose="020F0502020204030204" pitchFamily="34" charset="0"/>
                        <a:ea typeface="+mn-ea"/>
                        <a:cs typeface="+mn-cs"/>
                        <a:sym typeface="Helvetica Neue Light"/>
                      </a:endParaRPr>
                    </a:p>
                  </a:txBody>
                  <a:tcPr marL="36000" marR="36000" marT="9525" marB="0" anchor="ctr"/>
                </a:tc>
                <a:extLst>
                  <a:ext uri="{0D108BD9-81ED-4DB2-BD59-A6C34878D82A}">
                    <a16:rowId xmlns:a16="http://schemas.microsoft.com/office/drawing/2014/main" val="1284770749"/>
                  </a:ext>
                </a:extLst>
              </a:tr>
            </a:tbl>
          </a:graphicData>
        </a:graphic>
      </p:graphicFrame>
    </p:spTree>
    <p:extLst>
      <p:ext uri="{BB962C8B-B14F-4D97-AF65-F5344CB8AC3E}">
        <p14:creationId xmlns:p14="http://schemas.microsoft.com/office/powerpoint/2010/main" val="2027415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FAF0-52BD-3FA9-8748-25DCFE010EAB}"/>
              </a:ext>
            </a:extLst>
          </p:cNvPr>
          <p:cNvSpPr>
            <a:spLocks noGrp="1"/>
          </p:cNvSpPr>
          <p:nvPr>
            <p:ph type="title"/>
          </p:nvPr>
        </p:nvSpPr>
        <p:spPr>
          <a:xfrm>
            <a:off x="975360" y="512064"/>
            <a:ext cx="10194085" cy="633984"/>
          </a:xfrm>
        </p:spPr>
        <p:txBody>
          <a:bodyPr anchor="ctr">
            <a:normAutofit/>
          </a:bodyPr>
          <a:lstStyle/>
          <a:p>
            <a:r>
              <a:rPr lang="en-US" err="1"/>
              <a:t>mCSD</a:t>
            </a:r>
            <a:r>
              <a:rPr lang="en-US"/>
              <a:t> Resource Relationship</a:t>
            </a:r>
            <a:endParaRPr lang="en-CA"/>
          </a:p>
        </p:txBody>
      </p:sp>
      <p:pic>
        <p:nvPicPr>
          <p:cNvPr id="7" name="Picture 6">
            <a:extLst>
              <a:ext uri="{FF2B5EF4-FFF2-40B4-BE49-F238E27FC236}">
                <a16:creationId xmlns:a16="http://schemas.microsoft.com/office/drawing/2014/main" id="{82583322-A145-45E8-EDE9-9E486E3CB105}"/>
              </a:ext>
            </a:extLst>
          </p:cNvPr>
          <p:cNvPicPr>
            <a:picLocks noChangeAspect="1"/>
          </p:cNvPicPr>
          <p:nvPr/>
        </p:nvPicPr>
        <p:blipFill>
          <a:blip r:embed="rId2"/>
          <a:stretch>
            <a:fillRect/>
          </a:stretch>
        </p:blipFill>
        <p:spPr>
          <a:xfrm>
            <a:off x="328108" y="1196835"/>
            <a:ext cx="7182852" cy="4839375"/>
          </a:xfrm>
          <a:prstGeom prst="rect">
            <a:avLst/>
          </a:prstGeom>
        </p:spPr>
      </p:pic>
      <p:graphicFrame>
        <p:nvGraphicFramePr>
          <p:cNvPr id="8" name="Table 8">
            <a:extLst>
              <a:ext uri="{FF2B5EF4-FFF2-40B4-BE49-F238E27FC236}">
                <a16:creationId xmlns:a16="http://schemas.microsoft.com/office/drawing/2014/main" id="{5BF9F833-5F1D-0303-F6D4-FE9CFC783B5E}"/>
              </a:ext>
            </a:extLst>
          </p:cNvPr>
          <p:cNvGraphicFramePr>
            <a:graphicFrameLocks noGrp="1"/>
          </p:cNvGraphicFramePr>
          <p:nvPr>
            <p:extLst>
              <p:ext uri="{D42A27DB-BD31-4B8C-83A1-F6EECF244321}">
                <p14:modId xmlns:p14="http://schemas.microsoft.com/office/powerpoint/2010/main" val="3651939464"/>
              </p:ext>
            </p:extLst>
          </p:nvPr>
        </p:nvGraphicFramePr>
        <p:xfrm>
          <a:off x="7510960" y="2257514"/>
          <a:ext cx="4584372" cy="2928921"/>
        </p:xfrm>
        <a:graphic>
          <a:graphicData uri="http://schemas.openxmlformats.org/drawingml/2006/table">
            <a:tbl>
              <a:tblPr firstRow="1" bandRow="1">
                <a:tableStyleId>{5C22544A-7EE6-4342-B048-85BDC9FD1C3A}</a:tableStyleId>
              </a:tblPr>
              <a:tblGrid>
                <a:gridCol w="2292186">
                  <a:extLst>
                    <a:ext uri="{9D8B030D-6E8A-4147-A177-3AD203B41FA5}">
                      <a16:colId xmlns:a16="http://schemas.microsoft.com/office/drawing/2014/main" val="2660938427"/>
                    </a:ext>
                  </a:extLst>
                </a:gridCol>
                <a:gridCol w="2292186">
                  <a:extLst>
                    <a:ext uri="{9D8B030D-6E8A-4147-A177-3AD203B41FA5}">
                      <a16:colId xmlns:a16="http://schemas.microsoft.com/office/drawing/2014/main" val="3329849782"/>
                    </a:ext>
                  </a:extLst>
                </a:gridCol>
              </a:tblGrid>
              <a:tr h="409486">
                <a:tc>
                  <a:txBody>
                    <a:bodyPr/>
                    <a:lstStyle/>
                    <a:p>
                      <a:r>
                        <a:rPr lang="en-US"/>
                        <a:t>Business Name</a:t>
                      </a:r>
                      <a:endParaRPr lang="en-CA"/>
                    </a:p>
                  </a:txBody>
                  <a:tcPr/>
                </a:tc>
                <a:tc>
                  <a:txBody>
                    <a:bodyPr/>
                    <a:lstStyle/>
                    <a:p>
                      <a:r>
                        <a:rPr lang="en-US"/>
                        <a:t>FHIR Resource</a:t>
                      </a:r>
                      <a:endParaRPr lang="en-CA"/>
                    </a:p>
                  </a:txBody>
                  <a:tcPr/>
                </a:tc>
                <a:extLst>
                  <a:ext uri="{0D108BD9-81ED-4DB2-BD59-A6C34878D82A}">
                    <a16:rowId xmlns:a16="http://schemas.microsoft.com/office/drawing/2014/main" val="3791980930"/>
                  </a:ext>
                </a:extLst>
              </a:tr>
              <a:tr h="321007">
                <a:tc>
                  <a:txBody>
                    <a:bodyPr/>
                    <a:lstStyle/>
                    <a:p>
                      <a:r>
                        <a:rPr lang="en-US"/>
                        <a:t>Organization</a:t>
                      </a:r>
                      <a:endParaRPr lang="en-CA"/>
                    </a:p>
                  </a:txBody>
                  <a:tcPr anchor="ctr"/>
                </a:tc>
                <a:tc>
                  <a:txBody>
                    <a:bodyPr/>
                    <a:lstStyle/>
                    <a:p>
                      <a:r>
                        <a:rPr lang="en-US"/>
                        <a:t>Organization</a:t>
                      </a:r>
                      <a:endParaRPr lang="en-CA"/>
                    </a:p>
                  </a:txBody>
                  <a:tcPr anchor="ctr"/>
                </a:tc>
                <a:extLst>
                  <a:ext uri="{0D108BD9-81ED-4DB2-BD59-A6C34878D82A}">
                    <a16:rowId xmlns:a16="http://schemas.microsoft.com/office/drawing/2014/main" val="4270330421"/>
                  </a:ext>
                </a:extLst>
              </a:tr>
              <a:tr h="321007">
                <a:tc>
                  <a:txBody>
                    <a:bodyPr/>
                    <a:lstStyle/>
                    <a:p>
                      <a:r>
                        <a:rPr lang="en-US"/>
                        <a:t>Jurisdiction</a:t>
                      </a:r>
                      <a:endParaRPr lang="en-CA"/>
                    </a:p>
                  </a:txBody>
                  <a:tcPr anchor="ctr"/>
                </a:tc>
                <a:tc>
                  <a:txBody>
                    <a:bodyPr/>
                    <a:lstStyle/>
                    <a:p>
                      <a:r>
                        <a:rPr lang="en-US"/>
                        <a:t>Pairing of Location and Organization</a:t>
                      </a:r>
                      <a:endParaRPr lang="en-CA"/>
                    </a:p>
                  </a:txBody>
                  <a:tcPr anchor="ctr"/>
                </a:tc>
                <a:extLst>
                  <a:ext uri="{0D108BD9-81ED-4DB2-BD59-A6C34878D82A}">
                    <a16:rowId xmlns:a16="http://schemas.microsoft.com/office/drawing/2014/main" val="3066429867"/>
                  </a:ext>
                </a:extLst>
              </a:tr>
              <a:tr h="321007">
                <a:tc>
                  <a:txBody>
                    <a:bodyPr/>
                    <a:lstStyle/>
                    <a:p>
                      <a:r>
                        <a:rPr lang="en-US"/>
                        <a:t>Facility</a:t>
                      </a:r>
                      <a:endParaRPr lang="en-CA"/>
                    </a:p>
                  </a:txBody>
                  <a:tcPr anchor="ctr"/>
                </a:tc>
                <a:tc>
                  <a:txBody>
                    <a:bodyPr/>
                    <a:lstStyle/>
                    <a:p>
                      <a:r>
                        <a:rPr lang="en-US"/>
                        <a:t>Pairing of Location and Organization</a:t>
                      </a:r>
                      <a:endParaRPr lang="en-CA"/>
                    </a:p>
                  </a:txBody>
                  <a:tcPr anchor="ctr"/>
                </a:tc>
                <a:extLst>
                  <a:ext uri="{0D108BD9-81ED-4DB2-BD59-A6C34878D82A}">
                    <a16:rowId xmlns:a16="http://schemas.microsoft.com/office/drawing/2014/main" val="1470064574"/>
                  </a:ext>
                </a:extLst>
              </a:tr>
              <a:tr h="321007">
                <a:tc>
                  <a:txBody>
                    <a:bodyPr/>
                    <a:lstStyle/>
                    <a:p>
                      <a:r>
                        <a:rPr lang="en-US"/>
                        <a:t>Location</a:t>
                      </a:r>
                      <a:endParaRPr lang="en-CA"/>
                    </a:p>
                  </a:txBody>
                  <a:tcPr anchor="ctr"/>
                </a:tc>
                <a:tc>
                  <a:txBody>
                    <a:bodyPr/>
                    <a:lstStyle/>
                    <a:p>
                      <a:r>
                        <a:rPr lang="en-US"/>
                        <a:t>Location</a:t>
                      </a:r>
                      <a:endParaRPr lang="en-CA"/>
                    </a:p>
                  </a:txBody>
                  <a:tcPr anchor="ctr"/>
                </a:tc>
                <a:extLst>
                  <a:ext uri="{0D108BD9-81ED-4DB2-BD59-A6C34878D82A}">
                    <a16:rowId xmlns:a16="http://schemas.microsoft.com/office/drawing/2014/main" val="3695398867"/>
                  </a:ext>
                </a:extLst>
              </a:tr>
              <a:tr h="321007">
                <a:tc>
                  <a:txBody>
                    <a:bodyPr/>
                    <a:lstStyle/>
                    <a:p>
                      <a:r>
                        <a:rPr lang="en-US"/>
                        <a:t>Practitioner</a:t>
                      </a:r>
                      <a:endParaRPr lang="en-CA"/>
                    </a:p>
                  </a:txBody>
                  <a:tcPr anchor="ctr"/>
                </a:tc>
                <a:tc>
                  <a:txBody>
                    <a:bodyPr/>
                    <a:lstStyle/>
                    <a:p>
                      <a:r>
                        <a:rPr lang="en-US"/>
                        <a:t>Practitioner</a:t>
                      </a:r>
                      <a:endParaRPr lang="en-CA"/>
                    </a:p>
                  </a:txBody>
                  <a:tcPr anchor="ctr"/>
                </a:tc>
                <a:extLst>
                  <a:ext uri="{0D108BD9-81ED-4DB2-BD59-A6C34878D82A}">
                    <a16:rowId xmlns:a16="http://schemas.microsoft.com/office/drawing/2014/main" val="1979895456"/>
                  </a:ext>
                </a:extLst>
              </a:tr>
              <a:tr h="321007">
                <a:tc>
                  <a:txBody>
                    <a:bodyPr/>
                    <a:lstStyle/>
                    <a:p>
                      <a:r>
                        <a:rPr lang="en-US"/>
                        <a:t>Service</a:t>
                      </a:r>
                      <a:endParaRPr lang="en-CA"/>
                    </a:p>
                  </a:txBody>
                  <a:tcPr anchor="ctr"/>
                </a:tc>
                <a:tc>
                  <a:txBody>
                    <a:bodyPr/>
                    <a:lstStyle/>
                    <a:p>
                      <a:r>
                        <a:rPr lang="en-US"/>
                        <a:t>HealthcareService</a:t>
                      </a:r>
                      <a:endParaRPr lang="en-CA"/>
                    </a:p>
                  </a:txBody>
                  <a:tcPr anchor="ctr"/>
                </a:tc>
                <a:extLst>
                  <a:ext uri="{0D108BD9-81ED-4DB2-BD59-A6C34878D82A}">
                    <a16:rowId xmlns:a16="http://schemas.microsoft.com/office/drawing/2014/main" val="2428737782"/>
                  </a:ext>
                </a:extLst>
              </a:tr>
              <a:tr h="321007">
                <a:tc>
                  <a:txBody>
                    <a:bodyPr/>
                    <a:lstStyle/>
                    <a:p>
                      <a:r>
                        <a:rPr lang="en-US"/>
                        <a:t>*Adjoining lines</a:t>
                      </a:r>
                      <a:endParaRPr lang="en-CA"/>
                    </a:p>
                  </a:txBody>
                  <a:tcPr anchor="ctr"/>
                </a:tc>
                <a:tc>
                  <a:txBody>
                    <a:bodyPr/>
                    <a:lstStyle/>
                    <a:p>
                      <a:r>
                        <a:rPr lang="en-US" err="1"/>
                        <a:t>OrganizationAffiliation</a:t>
                      </a:r>
                      <a:endParaRPr lang="en-CA"/>
                    </a:p>
                  </a:txBody>
                  <a:tcPr anchor="ctr"/>
                </a:tc>
                <a:extLst>
                  <a:ext uri="{0D108BD9-81ED-4DB2-BD59-A6C34878D82A}">
                    <a16:rowId xmlns:a16="http://schemas.microsoft.com/office/drawing/2014/main" val="2549157245"/>
                  </a:ext>
                </a:extLst>
              </a:tr>
            </a:tbl>
          </a:graphicData>
        </a:graphic>
      </p:graphicFrame>
    </p:spTree>
    <p:extLst>
      <p:ext uri="{BB962C8B-B14F-4D97-AF65-F5344CB8AC3E}">
        <p14:creationId xmlns:p14="http://schemas.microsoft.com/office/powerpoint/2010/main" val="26921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CC48-293A-69BB-64B2-4EF4E82FF725}"/>
              </a:ext>
            </a:extLst>
          </p:cNvPr>
          <p:cNvSpPr>
            <a:spLocks noGrp="1"/>
          </p:cNvSpPr>
          <p:nvPr>
            <p:ph type="title"/>
          </p:nvPr>
        </p:nvSpPr>
        <p:spPr/>
        <p:txBody>
          <a:bodyPr/>
          <a:lstStyle/>
          <a:p>
            <a:r>
              <a:rPr lang="en-US"/>
              <a:t>Product Name</a:t>
            </a:r>
          </a:p>
        </p:txBody>
      </p:sp>
      <p:sp>
        <p:nvSpPr>
          <p:cNvPr id="3" name="Content Placeholder 2">
            <a:extLst>
              <a:ext uri="{FF2B5EF4-FFF2-40B4-BE49-F238E27FC236}">
                <a16:creationId xmlns:a16="http://schemas.microsoft.com/office/drawing/2014/main" id="{21684315-1A61-5397-691F-65A9705A410A}"/>
              </a:ext>
            </a:extLst>
          </p:cNvPr>
          <p:cNvSpPr>
            <a:spLocks noGrp="1"/>
          </p:cNvSpPr>
          <p:nvPr>
            <p:ph idx="1"/>
          </p:nvPr>
        </p:nvSpPr>
        <p:spPr/>
        <p:txBody>
          <a:bodyPr>
            <a:normAutofit/>
          </a:bodyPr>
          <a:lstStyle/>
          <a:p>
            <a:pPr marL="0" indent="0">
              <a:buNone/>
            </a:pPr>
            <a:r>
              <a:rPr lang="en-US" sz="3200" b="1"/>
              <a:t>Pan-Canadian Care Service Directory (CA: CSD)</a:t>
            </a:r>
            <a:endParaRPr lang="en-US" sz="3600" b="1"/>
          </a:p>
          <a:p>
            <a:endParaRPr lang="en-US" sz="2400"/>
          </a:p>
          <a:p>
            <a:r>
              <a:rPr lang="en-US" sz="2400"/>
              <a:t>Covers resources and content that spans more than Healthcare services </a:t>
            </a:r>
          </a:p>
          <a:p>
            <a:r>
              <a:rPr lang="en-US" sz="2400"/>
              <a:t>Structure aligns with the previous guide names created for similar projects</a:t>
            </a:r>
          </a:p>
        </p:txBody>
      </p:sp>
    </p:spTree>
    <p:extLst>
      <p:ext uri="{BB962C8B-B14F-4D97-AF65-F5344CB8AC3E}">
        <p14:creationId xmlns:p14="http://schemas.microsoft.com/office/powerpoint/2010/main" val="38534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74EC-EA06-913C-D2B8-2EDA3C3CEF36}"/>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57B179BB-296F-16A9-CDE8-2DDE0F877309}"/>
              </a:ext>
            </a:extLst>
          </p:cNvPr>
          <p:cNvSpPr>
            <a:spLocks noGrp="1"/>
          </p:cNvSpPr>
          <p:nvPr>
            <p:ph sz="quarter" idx="10"/>
          </p:nvPr>
        </p:nvSpPr>
        <p:spPr/>
        <p:txBody>
          <a:bodyPr/>
          <a:lstStyle/>
          <a:p>
            <a:pPr marL="342900" indent="-342900"/>
            <a:r>
              <a:rPr lang="en-US">
                <a:solidFill>
                  <a:schemeClr val="tx1"/>
                </a:solidFill>
              </a:rPr>
              <a:t>Discussions on use case workflow and how transactions related to service directory fit into workflow:</a:t>
            </a:r>
          </a:p>
          <a:p>
            <a:pPr marL="659884" lvl="1" indent="-342900">
              <a:buFont typeface="Courier New" panose="02070309020205020404" pitchFamily="49" charset="0"/>
              <a:buChar char="o"/>
            </a:pPr>
            <a:r>
              <a:rPr lang="en-US">
                <a:solidFill>
                  <a:schemeClr val="tx1"/>
                </a:solidFill>
              </a:rPr>
              <a:t>How the various levels within a jurisdiction relate to the defined actors</a:t>
            </a:r>
          </a:p>
          <a:p>
            <a:pPr marL="659884" lvl="1" indent="-342900">
              <a:buFont typeface="Courier New" panose="02070309020205020404" pitchFamily="49" charset="0"/>
              <a:buChar char="o"/>
            </a:pPr>
            <a:r>
              <a:rPr lang="en-US">
                <a:solidFill>
                  <a:schemeClr val="tx1"/>
                </a:solidFill>
              </a:rPr>
              <a:t>Examples and how they fit within the framework</a:t>
            </a:r>
          </a:p>
          <a:p>
            <a:pPr marL="316984" lvl="1" indent="0">
              <a:buNone/>
            </a:pPr>
            <a:endParaRPr lang="en-US">
              <a:solidFill>
                <a:schemeClr val="tx1"/>
              </a:solidFill>
            </a:endParaRPr>
          </a:p>
          <a:p>
            <a:pPr marL="342900" indent="-342900"/>
            <a:r>
              <a:rPr lang="en-US">
                <a:solidFill>
                  <a:schemeClr val="tx1"/>
                </a:solidFill>
              </a:rPr>
              <a:t>Demo from Ontario</a:t>
            </a:r>
          </a:p>
        </p:txBody>
      </p:sp>
    </p:spTree>
    <p:extLst>
      <p:ext uri="{BB962C8B-B14F-4D97-AF65-F5344CB8AC3E}">
        <p14:creationId xmlns:p14="http://schemas.microsoft.com/office/powerpoint/2010/main" val="4208141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3DEB5E-E2FD-9050-8466-39C0722F0A7B}"/>
              </a:ext>
            </a:extLst>
          </p:cNvPr>
          <p:cNvSpPr>
            <a:spLocks noGrp="1"/>
          </p:cNvSpPr>
          <p:nvPr>
            <p:ph type="title"/>
          </p:nvPr>
        </p:nvSpPr>
        <p:spPr/>
        <p:txBody>
          <a:bodyPr/>
          <a:lstStyle/>
          <a:p>
            <a:r>
              <a:rPr lang="en-US"/>
              <a:t>Selected Use Cases</a:t>
            </a:r>
          </a:p>
        </p:txBody>
      </p:sp>
      <p:sp>
        <p:nvSpPr>
          <p:cNvPr id="8" name="Text Placeholder 7">
            <a:extLst>
              <a:ext uri="{FF2B5EF4-FFF2-40B4-BE49-F238E27FC236}">
                <a16:creationId xmlns:a16="http://schemas.microsoft.com/office/drawing/2014/main" id="{287BEA2A-4C4E-7A6F-C8C5-09643E0AAC63}"/>
              </a:ext>
            </a:extLst>
          </p:cNvPr>
          <p:cNvSpPr>
            <a:spLocks noGrp="1"/>
          </p:cNvSpPr>
          <p:nvPr>
            <p:ph type="body" sz="quarter" idx="10"/>
          </p:nvPr>
        </p:nvSpPr>
        <p:spPr>
          <a:xfrm>
            <a:off x="977899" y="1309036"/>
            <a:ext cx="10191547" cy="4738196"/>
          </a:xfrm>
        </p:spPr>
        <p:txBody>
          <a:bodyPr numCol="2">
            <a:normAutofit fontScale="92500" lnSpcReduction="10000"/>
          </a:bodyPr>
          <a:lstStyle/>
          <a:p>
            <a:r>
              <a:rPr lang="en-US" sz="1400" b="1"/>
              <a:t>Search for Service</a:t>
            </a:r>
          </a:p>
          <a:p>
            <a:pPr marL="774692" lvl="1" indent="-457200">
              <a:buFont typeface="+mj-lt"/>
              <a:buAutoNum type="alphaLcParenR"/>
            </a:pPr>
            <a:r>
              <a:rPr lang="en-US" sz="1400"/>
              <a:t>Filter by:</a:t>
            </a:r>
          </a:p>
          <a:p>
            <a:pPr marL="1149334" lvl="2" indent="-514350">
              <a:buFont typeface="+mj-lt"/>
              <a:buAutoNum type="romanLcPeriod"/>
            </a:pPr>
            <a:r>
              <a:rPr lang="en-US" sz="1200"/>
              <a:t> Service</a:t>
            </a:r>
          </a:p>
          <a:p>
            <a:pPr marL="1149334" lvl="2" indent="-514350">
              <a:buFont typeface="+mj-lt"/>
              <a:buAutoNum type="romanLcPeriod"/>
            </a:pPr>
            <a:r>
              <a:rPr lang="en-US" sz="1200"/>
              <a:t>Service Type</a:t>
            </a:r>
          </a:p>
          <a:p>
            <a:pPr marL="1149334" lvl="2" indent="-514350">
              <a:buFont typeface="+mj-lt"/>
              <a:buAutoNum type="romanLcPeriod"/>
            </a:pPr>
            <a:r>
              <a:rPr lang="en-US" sz="1200"/>
              <a:t>Location (city, postal code, health region etc.)</a:t>
            </a:r>
          </a:p>
          <a:p>
            <a:pPr marL="1149334" lvl="2" indent="-514350">
              <a:buFont typeface="+mj-lt"/>
              <a:buAutoNum type="romanLcPeriod"/>
            </a:pPr>
            <a:r>
              <a:rPr lang="en-US" sz="1200"/>
              <a:t>Organization</a:t>
            </a:r>
          </a:p>
          <a:p>
            <a:pPr marL="1149334" lvl="2" indent="-514350">
              <a:buFont typeface="+mj-lt"/>
              <a:buAutoNum type="romanLcPeriod"/>
            </a:pPr>
            <a:r>
              <a:rPr lang="en-US" sz="1200"/>
              <a:t>Provider Availability</a:t>
            </a:r>
          </a:p>
          <a:p>
            <a:pPr marL="831842" lvl="1" indent="-514350">
              <a:buFont typeface="+mj-lt"/>
              <a:buAutoNum type="alphaLcParenR"/>
            </a:pPr>
            <a:r>
              <a:rPr lang="en-US" sz="1400"/>
              <a:t>Possible Elements to return</a:t>
            </a:r>
          </a:p>
          <a:p>
            <a:pPr marL="1149334" lvl="2" indent="-514350">
              <a:buFont typeface="+mj-lt"/>
              <a:buAutoNum type="romanLcPeriod"/>
            </a:pPr>
            <a:r>
              <a:rPr lang="en-US" sz="1200"/>
              <a:t>Service(s)</a:t>
            </a:r>
            <a:r>
              <a:rPr lang="en-US" sz="1200" b="1"/>
              <a:t>*</a:t>
            </a:r>
          </a:p>
          <a:p>
            <a:pPr marL="1149334" lvl="2" indent="-514350">
              <a:buFont typeface="+mj-lt"/>
              <a:buAutoNum type="romanLcPeriod"/>
            </a:pPr>
            <a:r>
              <a:rPr lang="en-US" sz="1200"/>
              <a:t>Practitioner</a:t>
            </a:r>
          </a:p>
          <a:p>
            <a:pPr marL="1149334" lvl="2" indent="-514350">
              <a:buFont typeface="+mj-lt"/>
              <a:buAutoNum type="romanLcPeriod"/>
            </a:pPr>
            <a:r>
              <a:rPr lang="en-US" sz="1200"/>
              <a:t>Location(s)</a:t>
            </a:r>
          </a:p>
          <a:p>
            <a:pPr marL="1149334" lvl="2" indent="-514350">
              <a:buFont typeface="+mj-lt"/>
              <a:buAutoNum type="romanLcPeriod"/>
            </a:pPr>
            <a:r>
              <a:rPr lang="en-US" sz="1200"/>
              <a:t>Organization(s)</a:t>
            </a:r>
          </a:p>
          <a:p>
            <a:pPr marL="1149334" lvl="2" indent="-514350">
              <a:buFont typeface="+mj-lt"/>
              <a:buAutoNum type="romanLcPeriod"/>
            </a:pPr>
            <a:r>
              <a:rPr lang="en-US" sz="1200"/>
              <a:t>Availability</a:t>
            </a:r>
          </a:p>
          <a:p>
            <a:endParaRPr lang="en-US" sz="1400"/>
          </a:p>
          <a:p>
            <a:endParaRPr lang="en-US" sz="1400"/>
          </a:p>
          <a:p>
            <a:r>
              <a:rPr lang="en-US" sz="1400" b="1"/>
              <a:t>Search for Service Provider</a:t>
            </a:r>
          </a:p>
          <a:p>
            <a:pPr marL="774692" lvl="1" indent="-457200">
              <a:buFont typeface="+mj-lt"/>
              <a:buAutoNum type="alphaLcParenR"/>
            </a:pPr>
            <a:r>
              <a:rPr lang="en-US" sz="1400"/>
              <a:t>Filter by:</a:t>
            </a:r>
          </a:p>
          <a:p>
            <a:pPr marL="1149334" lvl="2" indent="-514350">
              <a:buFont typeface="+mj-lt"/>
              <a:buAutoNum type="romanLcPeriod"/>
            </a:pPr>
            <a:r>
              <a:rPr lang="en-US" sz="1200"/>
              <a:t>Provider details (name, qualifications)</a:t>
            </a:r>
          </a:p>
          <a:p>
            <a:pPr marL="1149334" lvl="2" indent="-514350">
              <a:buFont typeface="+mj-lt"/>
              <a:buAutoNum type="romanLcPeriod"/>
            </a:pPr>
            <a:r>
              <a:rPr lang="en-US" sz="1200"/>
              <a:t>Service(s) offered</a:t>
            </a:r>
          </a:p>
          <a:p>
            <a:pPr marL="1149334" lvl="2" indent="-514350">
              <a:buFont typeface="+mj-lt"/>
              <a:buAutoNum type="romanLcPeriod"/>
            </a:pPr>
            <a:r>
              <a:rPr lang="en-US" sz="1200"/>
              <a:t>Service Type</a:t>
            </a:r>
          </a:p>
          <a:p>
            <a:pPr marL="1149334" lvl="2" indent="-514350">
              <a:buFont typeface="+mj-lt"/>
              <a:buAutoNum type="romanLcPeriod"/>
            </a:pPr>
            <a:r>
              <a:rPr lang="en-US" sz="1200"/>
              <a:t>Location (city, postal code, health region etc.)</a:t>
            </a:r>
          </a:p>
          <a:p>
            <a:pPr marL="1149334" lvl="2" indent="-514350">
              <a:buFont typeface="+mj-lt"/>
              <a:buAutoNum type="romanLcPeriod"/>
            </a:pPr>
            <a:r>
              <a:rPr lang="en-US" sz="1200"/>
              <a:t>Organization</a:t>
            </a:r>
          </a:p>
          <a:p>
            <a:pPr marL="1149334" lvl="2" indent="-514350">
              <a:buFont typeface="+mj-lt"/>
              <a:buAutoNum type="romanLcPeriod"/>
            </a:pPr>
            <a:r>
              <a:rPr lang="en-US" sz="1200"/>
              <a:t>Provider Availability</a:t>
            </a:r>
          </a:p>
          <a:p>
            <a:pPr marL="831842" lvl="1" indent="-514350">
              <a:buFont typeface="+mj-lt"/>
              <a:buAutoNum type="alphaLcParenR"/>
            </a:pPr>
            <a:r>
              <a:rPr lang="en-US" sz="1400"/>
              <a:t>Possible Elements to return</a:t>
            </a:r>
          </a:p>
          <a:p>
            <a:pPr marL="1149334" lvl="2" indent="-514350">
              <a:buFont typeface="+mj-lt"/>
              <a:buAutoNum type="romanLcPeriod"/>
            </a:pPr>
            <a:r>
              <a:rPr lang="en-US" sz="1200"/>
              <a:t>Practitioner</a:t>
            </a:r>
          </a:p>
          <a:p>
            <a:pPr marL="1149334" lvl="2" indent="-514350">
              <a:buFont typeface="+mj-lt"/>
              <a:buAutoNum type="romanLcPeriod"/>
            </a:pPr>
            <a:r>
              <a:rPr lang="en-US" sz="1200"/>
              <a:t>Qualifications</a:t>
            </a:r>
          </a:p>
          <a:p>
            <a:pPr marL="1149334" lvl="2" indent="-514350">
              <a:buFont typeface="+mj-lt"/>
              <a:buAutoNum type="romanLcPeriod"/>
            </a:pPr>
            <a:r>
              <a:rPr lang="en-US" sz="1200"/>
              <a:t>Services Provided</a:t>
            </a:r>
          </a:p>
          <a:p>
            <a:pPr marL="1149334" lvl="2" indent="-514350">
              <a:buFont typeface="+mj-lt"/>
              <a:buAutoNum type="romanLcPeriod"/>
            </a:pPr>
            <a:r>
              <a:rPr lang="en-US" sz="1200"/>
              <a:t>Associated Location(s)</a:t>
            </a:r>
          </a:p>
          <a:p>
            <a:pPr marL="1149334" lvl="2" indent="-514350">
              <a:buFont typeface="+mj-lt"/>
              <a:buAutoNum type="romanLcPeriod"/>
            </a:pPr>
            <a:r>
              <a:rPr lang="en-US" sz="1200"/>
              <a:t>Associated Organization(s)</a:t>
            </a:r>
          </a:p>
          <a:p>
            <a:pPr marL="1149334" lvl="2" indent="-514350">
              <a:buFont typeface="+mj-lt"/>
              <a:buAutoNum type="romanLcPeriod"/>
            </a:pPr>
            <a:r>
              <a:rPr lang="en-US" sz="1200"/>
              <a:t>Availability</a:t>
            </a:r>
            <a:endParaRPr lang="en-US" sz="1400"/>
          </a:p>
        </p:txBody>
      </p:sp>
      <p:sp>
        <p:nvSpPr>
          <p:cNvPr id="2" name="TextBox 1">
            <a:extLst>
              <a:ext uri="{FF2B5EF4-FFF2-40B4-BE49-F238E27FC236}">
                <a16:creationId xmlns:a16="http://schemas.microsoft.com/office/drawing/2014/main" id="{FDE046BF-585D-E37A-20FB-B1CC7E1B6921}"/>
              </a:ext>
            </a:extLst>
          </p:cNvPr>
          <p:cNvSpPr txBox="1"/>
          <p:nvPr/>
        </p:nvSpPr>
        <p:spPr>
          <a:xfrm>
            <a:off x="192910" y="6452655"/>
            <a:ext cx="916918" cy="271869"/>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a:r>
              <a:rPr lang="en-US" sz="1100" b="1" cap="none"/>
              <a:t>* mandatory</a:t>
            </a:r>
            <a:endParaRPr lang="en-CA" sz="1100" b="1" cap="none"/>
          </a:p>
        </p:txBody>
      </p:sp>
    </p:spTree>
    <p:extLst>
      <p:ext uri="{BB962C8B-B14F-4D97-AF65-F5344CB8AC3E}">
        <p14:creationId xmlns:p14="http://schemas.microsoft.com/office/powerpoint/2010/main" val="659224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59A4-4861-79A0-DF7E-D35385A6CDAD}"/>
              </a:ext>
            </a:extLst>
          </p:cNvPr>
          <p:cNvSpPr>
            <a:spLocks noGrp="1"/>
          </p:cNvSpPr>
          <p:nvPr>
            <p:ph type="title"/>
          </p:nvPr>
        </p:nvSpPr>
        <p:spPr/>
        <p:txBody>
          <a:bodyPr/>
          <a:lstStyle/>
          <a:p>
            <a:r>
              <a:rPr lang="en-US"/>
              <a:t>Agenda</a:t>
            </a:r>
          </a:p>
        </p:txBody>
      </p:sp>
      <p:sp>
        <p:nvSpPr>
          <p:cNvPr id="6" name="Content Placeholder 5">
            <a:extLst>
              <a:ext uri="{FF2B5EF4-FFF2-40B4-BE49-F238E27FC236}">
                <a16:creationId xmlns:a16="http://schemas.microsoft.com/office/drawing/2014/main" id="{AECAB2B2-C151-8A76-9690-2DF172A35210}"/>
              </a:ext>
            </a:extLst>
          </p:cNvPr>
          <p:cNvSpPr>
            <a:spLocks noGrp="1"/>
          </p:cNvSpPr>
          <p:nvPr>
            <p:ph sz="quarter" idx="10"/>
          </p:nvPr>
        </p:nvSpPr>
        <p:spPr>
          <a:xfrm>
            <a:off x="977900" y="1371601"/>
            <a:ext cx="10191545" cy="4673600"/>
          </a:xfrm>
        </p:spPr>
        <p:txBody>
          <a:bodyPr>
            <a:normAutofit lnSpcReduction="10000"/>
          </a:bodyPr>
          <a:lstStyle/>
          <a:p>
            <a:r>
              <a:rPr lang="en-US" b="1"/>
              <a:t>Select Co-Chair</a:t>
            </a:r>
            <a:endParaRPr lang="en-US"/>
          </a:p>
          <a:p>
            <a:r>
              <a:rPr lang="en-US" b="1"/>
              <a:t>Review Use Cases</a:t>
            </a:r>
            <a:r>
              <a:rPr lang="en-US"/>
              <a:t>: Confirm the cases have been correctly articulated</a:t>
            </a:r>
          </a:p>
          <a:p>
            <a:r>
              <a:rPr lang="en-US" b="1"/>
              <a:t>Define Actors/Transactions</a:t>
            </a:r>
            <a:r>
              <a:rPr lang="en-US"/>
              <a:t>: Confirm the roles, actors and responsibilities for the first release</a:t>
            </a:r>
          </a:p>
          <a:p>
            <a:r>
              <a:rPr lang="en-US" b="1" err="1"/>
              <a:t>MustSupport</a:t>
            </a:r>
            <a:r>
              <a:rPr lang="en-US" b="1"/>
              <a:t> Definition: </a:t>
            </a:r>
            <a:r>
              <a:rPr lang="en-US"/>
              <a:t>Socializing the MS definition we have found across relevant guides</a:t>
            </a:r>
          </a:p>
          <a:p>
            <a:r>
              <a:rPr lang="en-US" b="1"/>
              <a:t>FHIR Resources: </a:t>
            </a:r>
            <a:r>
              <a:rPr lang="en-US"/>
              <a:t>Review the resources for the first draft of the iGuide </a:t>
            </a:r>
          </a:p>
          <a:p>
            <a:r>
              <a:rPr lang="en-US" b="1"/>
              <a:t>Product Name</a:t>
            </a:r>
            <a:r>
              <a:rPr lang="en-US"/>
              <a:t>: The product name is needed so that product pages, etc. can start to be created</a:t>
            </a:r>
          </a:p>
          <a:p>
            <a:endParaRPr lang="en-US"/>
          </a:p>
          <a:p>
            <a:endParaRPr lang="en-US"/>
          </a:p>
          <a:p>
            <a:endParaRPr lang="en-US"/>
          </a:p>
        </p:txBody>
      </p:sp>
    </p:spTree>
    <p:extLst>
      <p:ext uri="{BB962C8B-B14F-4D97-AF65-F5344CB8AC3E}">
        <p14:creationId xmlns:p14="http://schemas.microsoft.com/office/powerpoint/2010/main" val="2641299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59A4-4861-79A0-DF7E-D35385A6CDAD}"/>
              </a:ext>
            </a:extLst>
          </p:cNvPr>
          <p:cNvSpPr>
            <a:spLocks noGrp="1"/>
          </p:cNvSpPr>
          <p:nvPr>
            <p:ph type="title"/>
          </p:nvPr>
        </p:nvSpPr>
        <p:spPr/>
        <p:txBody>
          <a:bodyPr/>
          <a:lstStyle/>
          <a:p>
            <a:r>
              <a:rPr lang="en-US"/>
              <a:t>Code of Conduct</a:t>
            </a:r>
          </a:p>
        </p:txBody>
      </p:sp>
      <p:sp>
        <p:nvSpPr>
          <p:cNvPr id="6" name="Content Placeholder 5">
            <a:extLst>
              <a:ext uri="{FF2B5EF4-FFF2-40B4-BE49-F238E27FC236}">
                <a16:creationId xmlns:a16="http://schemas.microsoft.com/office/drawing/2014/main" id="{AECAB2B2-C151-8A76-9690-2DF172A35210}"/>
              </a:ext>
            </a:extLst>
          </p:cNvPr>
          <p:cNvSpPr>
            <a:spLocks noGrp="1"/>
          </p:cNvSpPr>
          <p:nvPr>
            <p:ph sz="quarter" idx="10"/>
          </p:nvPr>
        </p:nvSpPr>
        <p:spPr>
          <a:xfrm>
            <a:off x="977900" y="1371601"/>
            <a:ext cx="10191545" cy="4673600"/>
          </a:xfrm>
        </p:spPr>
        <p:txBody>
          <a:bodyPr>
            <a:normAutofit/>
          </a:bodyPr>
          <a:lstStyle/>
          <a:p>
            <a:r>
              <a:rPr lang="en-US"/>
              <a:t>Members to share their opinions on the content presented</a:t>
            </a:r>
          </a:p>
          <a:p>
            <a:r>
              <a:rPr lang="en-US"/>
              <a:t>Co-chairs to actively listen and consolidate the opinions and ideas shared during the WG sessions and shared through notes post meeting</a:t>
            </a:r>
          </a:p>
          <a:p>
            <a:r>
              <a:rPr lang="en-US"/>
              <a:t>All ideas are welcome; however, priority will be given to content related to the current version of the guide</a:t>
            </a:r>
          </a:p>
          <a:p>
            <a:r>
              <a:rPr lang="en-US"/>
              <a:t>Coming to a consensus that everyone “can live with”</a:t>
            </a:r>
          </a:p>
          <a:p>
            <a:pPr lvl="1">
              <a:buFont typeface="Courier New" panose="02070309020205020404" pitchFamily="49" charset="0"/>
              <a:buChar char="o"/>
            </a:pPr>
            <a:r>
              <a:rPr lang="en-US"/>
              <a:t>If all avenues are exhausted through discussion and consensus has not been reached, an online poll (during the WG call and on forums) will be used to reach majority consensus</a:t>
            </a:r>
          </a:p>
          <a:p>
            <a:endParaRPr lang="en-US"/>
          </a:p>
        </p:txBody>
      </p:sp>
    </p:spTree>
    <p:extLst>
      <p:ext uri="{BB962C8B-B14F-4D97-AF65-F5344CB8AC3E}">
        <p14:creationId xmlns:p14="http://schemas.microsoft.com/office/powerpoint/2010/main" val="2645777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09803F-B688-DF0F-0A8C-3EC1966CF2E3}"/>
              </a:ext>
            </a:extLst>
          </p:cNvPr>
          <p:cNvSpPr>
            <a:spLocks noGrp="1"/>
          </p:cNvSpPr>
          <p:nvPr>
            <p:ph type="title"/>
          </p:nvPr>
        </p:nvSpPr>
        <p:spPr/>
        <p:txBody>
          <a:bodyPr/>
          <a:lstStyle/>
          <a:p>
            <a:r>
              <a:rPr lang="en-US"/>
              <a:t>Service Directory – Summary</a:t>
            </a:r>
          </a:p>
        </p:txBody>
      </p:sp>
      <p:sp>
        <p:nvSpPr>
          <p:cNvPr id="7" name="Content Placeholder 6">
            <a:extLst>
              <a:ext uri="{FF2B5EF4-FFF2-40B4-BE49-F238E27FC236}">
                <a16:creationId xmlns:a16="http://schemas.microsoft.com/office/drawing/2014/main" id="{D00A7BE9-291D-E297-ABD6-83C6876F0F3E}"/>
              </a:ext>
            </a:extLst>
          </p:cNvPr>
          <p:cNvSpPr>
            <a:spLocks noGrp="1"/>
          </p:cNvSpPr>
          <p:nvPr>
            <p:ph sz="quarter" idx="10"/>
          </p:nvPr>
        </p:nvSpPr>
        <p:spPr>
          <a:xfrm>
            <a:off x="965196" y="1599690"/>
            <a:ext cx="10634979" cy="2103120"/>
          </a:xfrm>
          <a:ln>
            <a:solidFill>
              <a:schemeClr val="tx1"/>
            </a:solidFill>
          </a:ln>
        </p:spPr>
        <p:txBody>
          <a:bodyPr>
            <a:normAutofit fontScale="62500" lnSpcReduction="20000"/>
          </a:bodyPr>
          <a:lstStyle/>
          <a:p>
            <a:pPr marL="2032" indent="0">
              <a:buNone/>
            </a:pPr>
            <a:r>
              <a:rPr lang="en-US" sz="3800" b="1"/>
              <a:t>Definition</a:t>
            </a:r>
          </a:p>
          <a:p>
            <a:pPr marL="1905" indent="0">
              <a:buNone/>
            </a:pPr>
            <a:r>
              <a:rPr lang="en-US"/>
              <a:t>The service directory specification harmonizes how data regarding healthcare services and providers is structured and provides standardized interactions with that information (e.g., Querying service/provider information). This directory would also store relationships between the service, service providers and their roles, organizations, and associated locations, as well as details on how to contact them. This standardization will enable users (regardless of jurisdiction) to search for, locate, and communicate with healthcare providers, and help them search, plan, and choose the right health services for their patient(s) needs.</a:t>
            </a:r>
            <a:endParaRPr lang="en-US">
              <a:solidFill>
                <a:schemeClr val="tx1"/>
              </a:solidFill>
            </a:endParaRPr>
          </a:p>
        </p:txBody>
      </p:sp>
      <p:sp>
        <p:nvSpPr>
          <p:cNvPr id="8" name="Content Placeholder 7">
            <a:extLst>
              <a:ext uri="{FF2B5EF4-FFF2-40B4-BE49-F238E27FC236}">
                <a16:creationId xmlns:a16="http://schemas.microsoft.com/office/drawing/2014/main" id="{D9CF335F-EC73-73BE-3CFB-50290E63E516}"/>
              </a:ext>
            </a:extLst>
          </p:cNvPr>
          <p:cNvSpPr>
            <a:spLocks noGrp="1"/>
          </p:cNvSpPr>
          <p:nvPr>
            <p:ph sz="quarter" idx="11"/>
          </p:nvPr>
        </p:nvSpPr>
        <p:spPr>
          <a:xfrm>
            <a:off x="966881" y="3702810"/>
            <a:ext cx="10634979" cy="2286000"/>
          </a:xfrm>
          <a:ln>
            <a:solidFill>
              <a:schemeClr val="tx1"/>
            </a:solidFill>
          </a:ln>
        </p:spPr>
        <p:txBody>
          <a:bodyPr>
            <a:normAutofit fontScale="77500" lnSpcReduction="20000"/>
          </a:bodyPr>
          <a:lstStyle/>
          <a:p>
            <a:pPr marL="2032" indent="0">
              <a:buNone/>
            </a:pPr>
            <a:r>
              <a:rPr lang="en-US" b="1"/>
              <a:t>Out-of-Scope</a:t>
            </a:r>
          </a:p>
          <a:p>
            <a:pPr marL="0" indent="0">
              <a:buNone/>
            </a:pPr>
            <a:r>
              <a:rPr lang="en-US" sz="1600">
                <a:latin typeface="+mj-lt"/>
              </a:rPr>
              <a:t>The initial version of the implementation guide will not cover:</a:t>
            </a:r>
          </a:p>
          <a:p>
            <a:pPr marL="0" indent="0">
              <a:buNone/>
            </a:pPr>
            <a:r>
              <a:rPr lang="en-US" sz="1600">
                <a:latin typeface="+mj-lt"/>
              </a:rPr>
              <a:t>• A directory of instances and its subsequent such use,</a:t>
            </a:r>
          </a:p>
          <a:p>
            <a:pPr marL="0" indent="0">
              <a:buNone/>
            </a:pPr>
            <a:r>
              <a:rPr lang="en-US" sz="1600">
                <a:latin typeface="+mj-lt"/>
              </a:rPr>
              <a:t>• Federated services/functionality, </a:t>
            </a:r>
          </a:p>
          <a:p>
            <a:pPr marL="0" indent="0">
              <a:buNone/>
            </a:pPr>
            <a:r>
              <a:rPr lang="en-US" sz="1600">
                <a:latin typeface="+mj-lt"/>
              </a:rPr>
              <a:t>• Inclusion of actors outside the scope defined within this implementation guide. This is done to avoid complex processes that are outside of the current defined processes of a service directory.</a:t>
            </a:r>
          </a:p>
          <a:p>
            <a:pPr marL="0" indent="0">
              <a:buNone/>
            </a:pPr>
            <a:r>
              <a:rPr lang="en-US" sz="1600">
                <a:latin typeface="+mj-lt"/>
              </a:rPr>
              <a:t>• Security and access considerations</a:t>
            </a:r>
          </a:p>
        </p:txBody>
      </p:sp>
    </p:spTree>
    <p:extLst>
      <p:ext uri="{BB962C8B-B14F-4D97-AF65-F5344CB8AC3E}">
        <p14:creationId xmlns:p14="http://schemas.microsoft.com/office/powerpoint/2010/main" val="288823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48BF-137F-89C3-8D77-E8791400D24D}"/>
              </a:ext>
            </a:extLst>
          </p:cNvPr>
          <p:cNvSpPr>
            <a:spLocks noGrp="1"/>
          </p:cNvSpPr>
          <p:nvPr>
            <p:ph type="title"/>
          </p:nvPr>
        </p:nvSpPr>
        <p:spPr/>
        <p:txBody>
          <a:bodyPr/>
          <a:lstStyle/>
          <a:p>
            <a:r>
              <a:rPr lang="en-US"/>
              <a:t>Co-Chair Selection</a:t>
            </a:r>
            <a:endParaRPr lang="en-CA"/>
          </a:p>
        </p:txBody>
      </p:sp>
    </p:spTree>
    <p:extLst>
      <p:ext uri="{BB962C8B-B14F-4D97-AF65-F5344CB8AC3E}">
        <p14:creationId xmlns:p14="http://schemas.microsoft.com/office/powerpoint/2010/main" val="936378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4394-67B0-A756-B764-5FD8B50401D9}"/>
              </a:ext>
            </a:extLst>
          </p:cNvPr>
          <p:cNvSpPr>
            <a:spLocks noGrp="1"/>
          </p:cNvSpPr>
          <p:nvPr>
            <p:ph type="title"/>
          </p:nvPr>
        </p:nvSpPr>
        <p:spPr/>
        <p:txBody>
          <a:bodyPr/>
          <a:lstStyle/>
          <a:p>
            <a:r>
              <a:rPr lang="en-US"/>
              <a:t>Use Cases</a:t>
            </a:r>
          </a:p>
        </p:txBody>
      </p:sp>
      <p:sp>
        <p:nvSpPr>
          <p:cNvPr id="3" name="Content Placeholder 2">
            <a:extLst>
              <a:ext uri="{FF2B5EF4-FFF2-40B4-BE49-F238E27FC236}">
                <a16:creationId xmlns:a16="http://schemas.microsoft.com/office/drawing/2014/main" id="{A59B97B8-CAAD-296F-8602-7F9384447647}"/>
              </a:ext>
            </a:extLst>
          </p:cNvPr>
          <p:cNvSpPr>
            <a:spLocks noGrp="1"/>
          </p:cNvSpPr>
          <p:nvPr>
            <p:ph idx="1"/>
          </p:nvPr>
        </p:nvSpPr>
        <p:spPr/>
        <p:txBody>
          <a:bodyPr>
            <a:normAutofit fontScale="85000" lnSpcReduction="10000"/>
          </a:bodyPr>
          <a:lstStyle/>
          <a:p>
            <a:pPr marL="342900" indent="-342900">
              <a:buAutoNum type="arabicPeriod"/>
            </a:pPr>
            <a:r>
              <a:rPr lang="en-US" sz="2000" b="1"/>
              <a:t>Search for Service Location</a:t>
            </a:r>
          </a:p>
          <a:p>
            <a:pPr marL="0" indent="0">
              <a:buNone/>
            </a:pPr>
            <a:r>
              <a:rPr lang="en-US" sz="1400"/>
              <a:t>Service Consumer looks up specialist within the patient’s city that speaks the same language</a:t>
            </a:r>
          </a:p>
          <a:p>
            <a:pPr marL="0" indent="0">
              <a:buNone/>
            </a:pPr>
            <a:r>
              <a:rPr lang="en-US" sz="1400" b="1"/>
              <a:t>Query</a:t>
            </a:r>
            <a:r>
              <a:rPr lang="en-US" sz="1400"/>
              <a:t>: Search for location that has a specific city and an associated specialist service and the specified language and return the location and associated practitioners that provide that service</a:t>
            </a:r>
          </a:p>
          <a:p>
            <a:pPr marL="0" indent="0">
              <a:buNone/>
            </a:pPr>
            <a:endParaRPr lang="en-US" sz="1400" b="1"/>
          </a:p>
          <a:p>
            <a:pPr marL="0" indent="0">
              <a:buNone/>
            </a:pPr>
            <a:r>
              <a:rPr lang="en-US" sz="1400" b="1"/>
              <a:t>Alternative: </a:t>
            </a:r>
            <a:r>
              <a:rPr lang="en-US" sz="1400"/>
              <a:t>Health region queries all locations within the region to update its central repositories information </a:t>
            </a:r>
          </a:p>
          <a:p>
            <a:pPr marL="0" indent="0">
              <a:buNone/>
            </a:pPr>
            <a:r>
              <a:rPr lang="en-CA" sz="1400" b="1"/>
              <a:t>Query</a:t>
            </a:r>
            <a:r>
              <a:rPr lang="en-CA" sz="1400"/>
              <a:t>: Search for all locations within a specific organization that have been updated since the last update, and include in the results all practitioners associated with each location</a:t>
            </a:r>
            <a:endParaRPr lang="en-US" sz="1400" b="1"/>
          </a:p>
          <a:p>
            <a:pPr marL="0" indent="0">
              <a:buNone/>
            </a:pPr>
            <a:endParaRPr lang="en-US" sz="2000" b="1"/>
          </a:p>
          <a:p>
            <a:pPr marL="0" indent="0">
              <a:buNone/>
            </a:pPr>
            <a:r>
              <a:rPr lang="en-US" sz="2000" b="1"/>
              <a:t>2. Search for Service Provider</a:t>
            </a:r>
          </a:p>
          <a:p>
            <a:pPr marL="0" indent="0">
              <a:buNone/>
            </a:pPr>
            <a:r>
              <a:rPr lang="en-US" sz="1400"/>
              <a:t>Patient asks their general practitioner additional information on their diagnosis which only the specialist they saw can provide additional information on</a:t>
            </a:r>
          </a:p>
          <a:p>
            <a:pPr marL="0" indent="0">
              <a:buNone/>
            </a:pPr>
            <a:r>
              <a:rPr lang="en-CA" sz="1400" b="1"/>
              <a:t>Query</a:t>
            </a:r>
            <a:r>
              <a:rPr lang="en-CA" sz="1400"/>
              <a:t>: Search for a practitioner based on their name and specific specialty and include locations and contact information in the response</a:t>
            </a:r>
            <a:endParaRPr lang="en-US" sz="2000" b="1"/>
          </a:p>
        </p:txBody>
      </p:sp>
    </p:spTree>
    <p:extLst>
      <p:ext uri="{BB962C8B-B14F-4D97-AF65-F5344CB8AC3E}">
        <p14:creationId xmlns:p14="http://schemas.microsoft.com/office/powerpoint/2010/main" val="78707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8CEA-2484-9305-C966-70B5C2BE6C2C}"/>
              </a:ext>
            </a:extLst>
          </p:cNvPr>
          <p:cNvSpPr>
            <a:spLocks noGrp="1"/>
          </p:cNvSpPr>
          <p:nvPr>
            <p:ph type="title"/>
          </p:nvPr>
        </p:nvSpPr>
        <p:spPr>
          <a:xfrm>
            <a:off x="975360" y="512064"/>
            <a:ext cx="10194085" cy="633984"/>
          </a:xfrm>
        </p:spPr>
        <p:txBody>
          <a:bodyPr anchor="ctr">
            <a:normAutofit fontScale="90000"/>
          </a:bodyPr>
          <a:lstStyle/>
          <a:p>
            <a:r>
              <a:rPr lang="en-US"/>
              <a:t>Types of Actors – Roles and Definition (Pan-Canadian)</a:t>
            </a:r>
          </a:p>
        </p:txBody>
      </p:sp>
      <p:graphicFrame>
        <p:nvGraphicFramePr>
          <p:cNvPr id="3" name="Table 2">
            <a:extLst>
              <a:ext uri="{FF2B5EF4-FFF2-40B4-BE49-F238E27FC236}">
                <a16:creationId xmlns:a16="http://schemas.microsoft.com/office/drawing/2014/main" id="{4539D9B8-73A9-6650-97E7-5CA5BCCC64D9}"/>
              </a:ext>
            </a:extLst>
          </p:cNvPr>
          <p:cNvGraphicFramePr>
            <a:graphicFrameLocks noGrp="1"/>
          </p:cNvGraphicFramePr>
          <p:nvPr>
            <p:extLst>
              <p:ext uri="{D42A27DB-BD31-4B8C-83A1-F6EECF244321}">
                <p14:modId xmlns:p14="http://schemas.microsoft.com/office/powerpoint/2010/main" val="3521362007"/>
              </p:ext>
            </p:extLst>
          </p:nvPr>
        </p:nvGraphicFramePr>
        <p:xfrm>
          <a:off x="1060449" y="1416785"/>
          <a:ext cx="10071101" cy="4024430"/>
        </p:xfrm>
        <a:graphic>
          <a:graphicData uri="http://schemas.openxmlformats.org/drawingml/2006/table">
            <a:tbl>
              <a:tblPr firstRow="1" bandRow="1">
                <a:tableStyleId>{5C22544A-7EE6-4342-B048-85BDC9FD1C3A}</a:tableStyleId>
              </a:tblPr>
              <a:tblGrid>
                <a:gridCol w="3006299">
                  <a:extLst>
                    <a:ext uri="{9D8B030D-6E8A-4147-A177-3AD203B41FA5}">
                      <a16:colId xmlns:a16="http://schemas.microsoft.com/office/drawing/2014/main" val="3838344432"/>
                    </a:ext>
                  </a:extLst>
                </a:gridCol>
                <a:gridCol w="7064802">
                  <a:extLst>
                    <a:ext uri="{9D8B030D-6E8A-4147-A177-3AD203B41FA5}">
                      <a16:colId xmlns:a16="http://schemas.microsoft.com/office/drawing/2014/main" val="3105779204"/>
                    </a:ext>
                  </a:extLst>
                </a:gridCol>
              </a:tblGrid>
              <a:tr h="371652">
                <a:tc>
                  <a:txBody>
                    <a:bodyPr/>
                    <a:lstStyle/>
                    <a:p>
                      <a:pPr marL="0" marR="0" lvl="0" indent="0" algn="l" defTabSz="412740" rtl="0" eaLnBrk="1" fontAlgn="t" latinLnBrk="0" hangingPunct="1">
                        <a:lnSpc>
                          <a:spcPct val="100000"/>
                        </a:lnSpc>
                        <a:spcBef>
                          <a:spcPts val="0"/>
                        </a:spcBef>
                        <a:spcAft>
                          <a:spcPts val="0"/>
                        </a:spcAft>
                        <a:buClrTx/>
                        <a:buSzTx/>
                        <a:buFontTx/>
                        <a:buNone/>
                        <a:tabLst/>
                        <a:defRPr/>
                      </a:pPr>
                      <a:r>
                        <a:rPr lang="en-US" sz="1600" b="1">
                          <a:solidFill>
                            <a:schemeClr val="bg1"/>
                          </a:solidFill>
                          <a:effectLst/>
                        </a:rPr>
                        <a:t>Actors</a:t>
                      </a:r>
                      <a:endParaRPr lang="en-US" sz="1600" b="1">
                        <a:solidFill>
                          <a:schemeClr val="bg1"/>
                        </a:solidFill>
                        <a:effectLst/>
                        <a:latin typeface="verdana" panose="020B0604030504040204" pitchFamily="34" charset="0"/>
                      </a:endParaRPr>
                    </a:p>
                  </a:txBody>
                  <a:tcPr marL="41859" marR="41859" marT="41859" marB="41859" anchor="ctr"/>
                </a:tc>
                <a:tc>
                  <a:txBody>
                    <a:bodyPr/>
                    <a:lstStyle/>
                    <a:p>
                      <a:pPr marL="0" marR="0" lvl="0" indent="0" algn="l" defTabSz="412740" rtl="0" eaLnBrk="1" fontAlgn="t" latinLnBrk="0" hangingPunct="1">
                        <a:lnSpc>
                          <a:spcPct val="100000"/>
                        </a:lnSpc>
                        <a:spcBef>
                          <a:spcPts val="0"/>
                        </a:spcBef>
                        <a:spcAft>
                          <a:spcPts val="0"/>
                        </a:spcAft>
                        <a:buClrTx/>
                        <a:buSzTx/>
                        <a:buFontTx/>
                        <a:buNone/>
                        <a:tabLst/>
                        <a:defRPr/>
                      </a:pPr>
                      <a:r>
                        <a:rPr lang="en-US" sz="1600" b="1">
                          <a:solidFill>
                            <a:schemeClr val="bg1"/>
                          </a:solidFill>
                          <a:effectLst/>
                        </a:rPr>
                        <a:t>Description</a:t>
                      </a:r>
                      <a:endParaRPr lang="en-US" sz="1600" b="1">
                        <a:solidFill>
                          <a:schemeClr val="bg1"/>
                        </a:solidFill>
                        <a:effectLst/>
                        <a:latin typeface="verdana" panose="020B0604030504040204" pitchFamily="34" charset="0"/>
                      </a:endParaRPr>
                    </a:p>
                  </a:txBody>
                  <a:tcPr marL="41859" marR="41859" marT="41859" marB="41859" anchor="ctr"/>
                </a:tc>
                <a:extLst>
                  <a:ext uri="{0D108BD9-81ED-4DB2-BD59-A6C34878D82A}">
                    <a16:rowId xmlns:a16="http://schemas.microsoft.com/office/drawing/2014/main" val="200592215"/>
                  </a:ext>
                </a:extLst>
              </a:tr>
              <a:tr h="1858260">
                <a:tc>
                  <a:txBody>
                    <a:bodyPr/>
                    <a:lstStyle/>
                    <a:p>
                      <a:pPr marL="0" marR="0" lvl="0" indent="0" algn="l" defTabSz="412740" rtl="0" eaLnBrk="1" fontAlgn="t" latinLnBrk="0" hangingPunct="1">
                        <a:lnSpc>
                          <a:spcPct val="100000"/>
                        </a:lnSpc>
                        <a:spcBef>
                          <a:spcPts val="0"/>
                        </a:spcBef>
                        <a:spcAft>
                          <a:spcPts val="0"/>
                        </a:spcAft>
                        <a:buClrTx/>
                        <a:buSzTx/>
                        <a:buFontTx/>
                        <a:buNone/>
                        <a:tabLst/>
                        <a:defRPr/>
                      </a:pPr>
                      <a:r>
                        <a:rPr lang="en-US" sz="2000" b="1">
                          <a:effectLst/>
                          <a:latin typeface="+mj-lt"/>
                          <a:sym typeface="Helvetica Neue Light"/>
                        </a:rPr>
                        <a:t>Services</a:t>
                      </a:r>
                      <a:r>
                        <a:rPr lang="en-US" sz="2000" b="1">
                          <a:effectLst/>
                          <a:latin typeface="+mj-lt"/>
                        </a:rPr>
                        <a:t> Consumer</a:t>
                      </a:r>
                      <a:br>
                        <a:rPr lang="en-US" sz="2000" b="1">
                          <a:effectLst/>
                          <a:latin typeface="+mj-lt"/>
                        </a:rPr>
                      </a:br>
                      <a:br>
                        <a:rPr lang="en-US" sz="2000" b="0">
                          <a:effectLst/>
                          <a:latin typeface="+mj-lt"/>
                        </a:rPr>
                      </a:br>
                      <a:endParaRPr lang="en-US" sz="2000" b="0">
                        <a:effectLst/>
                        <a:latin typeface="+mj-lt"/>
                      </a:endParaRPr>
                    </a:p>
                  </a:txBody>
                  <a:tcPr marL="41859" marR="41859" marT="41859" marB="41859" anchor="ctr"/>
                </a:tc>
                <a:tc>
                  <a:txBody>
                    <a:bodyPr/>
                    <a:lstStyle/>
                    <a:p>
                      <a:pPr marL="0" marR="0" lvl="0" indent="0" algn="l" defTabSz="412740" rtl="0" eaLnBrk="1" fontAlgn="t" latinLnBrk="0" hangingPunct="1">
                        <a:lnSpc>
                          <a:spcPct val="100000"/>
                        </a:lnSpc>
                        <a:spcBef>
                          <a:spcPts val="0"/>
                        </a:spcBef>
                        <a:spcAft>
                          <a:spcPts val="0"/>
                        </a:spcAft>
                        <a:buClrTx/>
                        <a:buSzTx/>
                        <a:buFontTx/>
                        <a:buNone/>
                        <a:tabLst/>
                        <a:defRPr/>
                      </a:pPr>
                      <a:r>
                        <a:rPr lang="en-US" sz="1800" b="0">
                          <a:effectLst/>
                          <a:latin typeface="+mj-lt"/>
                        </a:rPr>
                        <a:t>Requests a list of resources from the SD Services Supplier based on the query parameters selected. </a:t>
                      </a:r>
                    </a:p>
                    <a:p>
                      <a:pPr marL="0" marR="0" lvl="0" indent="0" algn="l" defTabSz="412740" rtl="0" eaLnBrk="1" fontAlgn="t" latinLnBrk="0" hangingPunct="1">
                        <a:lnSpc>
                          <a:spcPct val="100000"/>
                        </a:lnSpc>
                        <a:spcBef>
                          <a:spcPts val="0"/>
                        </a:spcBef>
                        <a:spcAft>
                          <a:spcPts val="0"/>
                        </a:spcAft>
                        <a:buClrTx/>
                        <a:buSzTx/>
                        <a:buFontTx/>
                        <a:buNone/>
                        <a:tabLst/>
                        <a:defRPr/>
                      </a:pPr>
                      <a:endParaRPr lang="en-US" sz="1800" b="0">
                        <a:effectLst/>
                        <a:latin typeface="+mj-lt"/>
                      </a:endParaRPr>
                    </a:p>
                    <a:p>
                      <a:pPr marL="0" marR="0" lvl="0" indent="0" algn="l" defTabSz="412740" rtl="0" eaLnBrk="1" fontAlgn="t" latinLnBrk="0" hangingPunct="1">
                        <a:lnSpc>
                          <a:spcPct val="100000"/>
                        </a:lnSpc>
                        <a:spcBef>
                          <a:spcPts val="0"/>
                        </a:spcBef>
                        <a:spcAft>
                          <a:spcPts val="0"/>
                        </a:spcAft>
                        <a:buClrTx/>
                        <a:buSzTx/>
                        <a:buFontTx/>
                        <a:buNone/>
                        <a:tabLst/>
                        <a:defRPr/>
                      </a:pPr>
                      <a:r>
                        <a:rPr lang="en-US" sz="1800" b="0">
                          <a:effectLst/>
                          <a:latin typeface="+mj-lt"/>
                        </a:rPr>
                        <a:t>Some examples of this actor are: </a:t>
                      </a:r>
                    </a:p>
                    <a:p>
                      <a:pPr marL="0" marR="0" lvl="0" indent="0" algn="l" defTabSz="412740" rtl="0" eaLnBrk="1" fontAlgn="t" latinLnBrk="0" hangingPunct="1">
                        <a:lnSpc>
                          <a:spcPct val="100000"/>
                        </a:lnSpc>
                        <a:spcBef>
                          <a:spcPts val="0"/>
                        </a:spcBef>
                        <a:spcAft>
                          <a:spcPts val="0"/>
                        </a:spcAft>
                        <a:buClrTx/>
                        <a:buSzTx/>
                        <a:buFontTx/>
                        <a:buNone/>
                        <a:tabLst/>
                        <a:defRPr/>
                      </a:pPr>
                      <a:r>
                        <a:rPr lang="en-US" sz="1800" b="0">
                          <a:effectLst/>
                          <a:latin typeface="+mj-lt"/>
                        </a:rPr>
                        <a:t>Registered Care Providers (Physician, Nurse, etc.), Front Desk Staff, Health Region, Co</a:t>
                      </a:r>
                      <a:r>
                        <a:rPr lang="en-US" sz="1800" b="0" i="0" u="none" strike="noStrike" cap="none" spc="0" baseline="0">
                          <a:ln>
                            <a:noFill/>
                          </a:ln>
                          <a:solidFill>
                            <a:schemeClr val="dk1"/>
                          </a:solidFill>
                          <a:effectLst/>
                          <a:uFillTx/>
                          <a:latin typeface="+mn-lt"/>
                          <a:ea typeface="+mn-ea"/>
                          <a:cs typeface="+mn-cs"/>
                          <a:sym typeface="Helvetica Neue Light"/>
                        </a:rPr>
                        <a:t>mmunity Clinic </a:t>
                      </a:r>
                      <a:endParaRPr lang="en-US" sz="1800" b="0">
                        <a:effectLst/>
                        <a:latin typeface="+mj-lt"/>
                      </a:endParaRPr>
                    </a:p>
                  </a:txBody>
                  <a:tcPr marL="41859" marR="41859" marT="41859" marB="41859" anchor="ctr"/>
                </a:tc>
                <a:extLst>
                  <a:ext uri="{0D108BD9-81ED-4DB2-BD59-A6C34878D82A}">
                    <a16:rowId xmlns:a16="http://schemas.microsoft.com/office/drawing/2014/main" val="2660214030"/>
                  </a:ext>
                </a:extLst>
              </a:tr>
              <a:tr h="1794518">
                <a:tc>
                  <a:txBody>
                    <a:bodyPr/>
                    <a:lstStyle/>
                    <a:p>
                      <a:pPr marL="0" marR="0" lvl="0" indent="0" algn="l" defTabSz="412740" rtl="0" eaLnBrk="1" fontAlgn="t" latinLnBrk="0" hangingPunct="1">
                        <a:lnSpc>
                          <a:spcPct val="100000"/>
                        </a:lnSpc>
                        <a:spcBef>
                          <a:spcPts val="0"/>
                        </a:spcBef>
                        <a:spcAft>
                          <a:spcPts val="0"/>
                        </a:spcAft>
                        <a:buClrTx/>
                        <a:buSzTx/>
                        <a:buFontTx/>
                        <a:buNone/>
                        <a:tabLst/>
                        <a:defRPr/>
                      </a:pPr>
                      <a:r>
                        <a:rPr lang="en-US" sz="2000" b="1">
                          <a:effectLst/>
                          <a:latin typeface="+mj-lt"/>
                        </a:rPr>
                        <a:t>Services Supplier</a:t>
                      </a:r>
                    </a:p>
                    <a:p>
                      <a:pPr marL="0" marR="0" lvl="0" indent="0" algn="l" defTabSz="412740" rtl="0" eaLnBrk="1" fontAlgn="t" latinLnBrk="0" hangingPunct="1">
                        <a:lnSpc>
                          <a:spcPct val="100000"/>
                        </a:lnSpc>
                        <a:spcBef>
                          <a:spcPts val="0"/>
                        </a:spcBef>
                        <a:spcAft>
                          <a:spcPts val="0"/>
                        </a:spcAft>
                        <a:buClrTx/>
                        <a:buSzTx/>
                        <a:buFontTx/>
                        <a:buNone/>
                        <a:tabLst/>
                        <a:defRPr/>
                      </a:pPr>
                      <a:br>
                        <a:rPr lang="en-US" sz="2000" b="0">
                          <a:effectLst/>
                          <a:latin typeface="+mj-lt"/>
                        </a:rPr>
                      </a:br>
                      <a:endParaRPr lang="en-US" sz="2000" b="0">
                        <a:effectLst/>
                        <a:latin typeface="+mj-lt"/>
                      </a:endParaRPr>
                    </a:p>
                  </a:txBody>
                  <a:tcPr marL="41859" marR="41859" marT="41859" marB="41859" anchor="ctr"/>
                </a:tc>
                <a:tc>
                  <a:txBody>
                    <a:bodyPr/>
                    <a:lstStyle/>
                    <a:p>
                      <a:pPr algn="l" fontAlgn="t"/>
                      <a:r>
                        <a:rPr lang="en-US" sz="1800" b="0" i="0" u="none" strike="noStrike" cap="none" spc="0" baseline="0">
                          <a:ln>
                            <a:noFill/>
                          </a:ln>
                          <a:solidFill>
                            <a:schemeClr val="dk1"/>
                          </a:solidFill>
                          <a:effectLst/>
                          <a:uFillTx/>
                          <a:latin typeface="+mj-lt"/>
                          <a:ea typeface="+mn-ea"/>
                          <a:cs typeface="+mn-cs"/>
                          <a:sym typeface="Helvetica Neue Light"/>
                        </a:rPr>
                        <a:t>Is an actor that accepts the query request and produces a list of matching resources that it sends as a response. </a:t>
                      </a:r>
                    </a:p>
                    <a:p>
                      <a:pPr algn="l" fontAlgn="t"/>
                      <a:endParaRPr lang="en-US" sz="1800" b="0" i="0" u="none" strike="noStrike" cap="none" spc="0" baseline="0">
                        <a:ln>
                          <a:noFill/>
                        </a:ln>
                        <a:solidFill>
                          <a:schemeClr val="dk1"/>
                        </a:solidFill>
                        <a:effectLst/>
                        <a:uFillTx/>
                        <a:latin typeface="+mj-lt"/>
                        <a:ea typeface="+mn-ea"/>
                        <a:cs typeface="+mn-cs"/>
                        <a:sym typeface="Helvetica Neue Light"/>
                      </a:endParaRPr>
                    </a:p>
                    <a:p>
                      <a:pPr algn="l" fontAlgn="t"/>
                      <a:r>
                        <a:rPr lang="en-US" sz="1800" b="0" i="0" u="none" strike="noStrike" cap="none" spc="0" baseline="0">
                          <a:ln>
                            <a:noFill/>
                          </a:ln>
                          <a:solidFill>
                            <a:schemeClr val="dk1"/>
                          </a:solidFill>
                          <a:effectLst/>
                          <a:uFillTx/>
                          <a:latin typeface="+mj-lt"/>
                          <a:ea typeface="+mn-ea"/>
                          <a:cs typeface="+mn-cs"/>
                          <a:sym typeface="Helvetica Neue Light"/>
                        </a:rPr>
                        <a:t>Some examples of this actor are:</a:t>
                      </a:r>
                    </a:p>
                    <a:p>
                      <a:pPr algn="l" fontAlgn="t"/>
                      <a:r>
                        <a:rPr lang="en-US" sz="1800" b="0" i="0" u="none" strike="noStrike" cap="none" spc="0" baseline="0">
                          <a:ln>
                            <a:noFill/>
                          </a:ln>
                          <a:solidFill>
                            <a:schemeClr val="dk1"/>
                          </a:solidFill>
                          <a:effectLst/>
                          <a:uFillTx/>
                          <a:latin typeface="+mj-lt"/>
                          <a:ea typeface="+mn-ea"/>
                          <a:cs typeface="+mn-cs"/>
                          <a:sym typeface="Helvetica Neue Light"/>
                        </a:rPr>
                        <a:t>Jurisdiction, Health Region, Hospital, Community Clinic </a:t>
                      </a:r>
                    </a:p>
                  </a:txBody>
                  <a:tcPr marL="41859" marR="41859" marT="41859" marB="41859" anchor="ctr"/>
                </a:tc>
                <a:extLst>
                  <a:ext uri="{0D108BD9-81ED-4DB2-BD59-A6C34878D82A}">
                    <a16:rowId xmlns:a16="http://schemas.microsoft.com/office/drawing/2014/main" val="1942272086"/>
                  </a:ext>
                </a:extLst>
              </a:tr>
            </a:tbl>
          </a:graphicData>
        </a:graphic>
      </p:graphicFrame>
    </p:spTree>
    <p:extLst>
      <p:ext uri="{BB962C8B-B14F-4D97-AF65-F5344CB8AC3E}">
        <p14:creationId xmlns:p14="http://schemas.microsoft.com/office/powerpoint/2010/main" val="995937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D851-14D0-9A97-571C-A170F95ADC18}"/>
              </a:ext>
            </a:extLst>
          </p:cNvPr>
          <p:cNvSpPr>
            <a:spLocks noGrp="1"/>
          </p:cNvSpPr>
          <p:nvPr>
            <p:ph type="title"/>
          </p:nvPr>
        </p:nvSpPr>
        <p:spPr/>
        <p:txBody>
          <a:bodyPr/>
          <a:lstStyle/>
          <a:p>
            <a:r>
              <a:rPr lang="en-US"/>
              <a:t>Exercise – </a:t>
            </a:r>
            <a:r>
              <a:rPr lang="en-US" err="1"/>
              <a:t>MustSupport</a:t>
            </a:r>
            <a:r>
              <a:rPr lang="en-US"/>
              <a:t> in Service Directory</a:t>
            </a:r>
          </a:p>
        </p:txBody>
      </p:sp>
      <p:sp>
        <p:nvSpPr>
          <p:cNvPr id="3" name="Text Placeholder 2">
            <a:extLst>
              <a:ext uri="{FF2B5EF4-FFF2-40B4-BE49-F238E27FC236}">
                <a16:creationId xmlns:a16="http://schemas.microsoft.com/office/drawing/2014/main" id="{7E3BFDA2-9ADA-9746-7324-074B20599E1C}"/>
              </a:ext>
            </a:extLst>
          </p:cNvPr>
          <p:cNvSpPr>
            <a:spLocks noGrp="1"/>
          </p:cNvSpPr>
          <p:nvPr>
            <p:ph type="body" sz="quarter" idx="10"/>
          </p:nvPr>
        </p:nvSpPr>
        <p:spPr>
          <a:xfrm>
            <a:off x="977901" y="2078736"/>
            <a:ext cx="5118100" cy="4057659"/>
          </a:xfrm>
          <a:ln>
            <a:solidFill>
              <a:schemeClr val="tx1"/>
            </a:solidFill>
          </a:ln>
        </p:spPr>
        <p:txBody>
          <a:bodyPr>
            <a:normAutofit fontScale="92500" lnSpcReduction="10000"/>
          </a:bodyPr>
          <a:lstStyle/>
          <a:p>
            <a:pPr algn="l"/>
            <a:r>
              <a:rPr lang="en-US" sz="1200" b="0" i="0">
                <a:solidFill>
                  <a:srgbClr val="333333"/>
                </a:solidFill>
                <a:effectLst/>
                <a:highlight>
                  <a:srgbClr val="FFFFFF"/>
                </a:highlight>
                <a:ea typeface="Open Sans" panose="020B0606030504020204" pitchFamily="34" charset="0"/>
                <a:cs typeface="Open Sans" panose="020B0606030504020204" pitchFamily="34" charset="0"/>
              </a:rPr>
              <a:t>Implementers conforming to the PS-CA Implementation Guide, when </a:t>
            </a:r>
            <a:r>
              <a:rPr lang="en-US" sz="1200" b="0" i="1">
                <a:solidFill>
                  <a:srgbClr val="333333"/>
                </a:solidFill>
                <a:effectLst/>
                <a:highlight>
                  <a:srgbClr val="FFFFFF"/>
                </a:highlight>
                <a:ea typeface="Open Sans" panose="020B0606030504020204" pitchFamily="34" charset="0"/>
                <a:cs typeface="Open Sans" panose="020B0606030504020204" pitchFamily="34" charset="0"/>
              </a:rPr>
              <a:t>creating</a:t>
            </a:r>
            <a:r>
              <a:rPr lang="en-US" sz="1200" b="0" i="0">
                <a:solidFill>
                  <a:srgbClr val="333333"/>
                </a:solidFill>
                <a:effectLst/>
                <a:highlight>
                  <a:srgbClr val="FFFFFF"/>
                </a:highlight>
                <a:ea typeface="Open Sans" panose="020B0606030504020204" pitchFamily="34" charset="0"/>
                <a:cs typeface="Open Sans" panose="020B0606030504020204" pitchFamily="34" charset="0"/>
              </a:rPr>
              <a:t> patient summary content:</a:t>
            </a:r>
          </a:p>
          <a:p>
            <a:pPr marL="342900" indent="-342900" algn="l">
              <a:buFont typeface="Arial" panose="020B0604020202020204" pitchFamily="34" charset="0"/>
              <a:buChar char="•"/>
            </a:pPr>
            <a:r>
              <a:rPr lang="en-US" sz="1200" b="0" i="0">
                <a:solidFill>
                  <a:srgbClr val="333333"/>
                </a:solidFill>
                <a:effectLst/>
                <a:highlight>
                  <a:srgbClr val="FFFFFF"/>
                </a:highlight>
                <a:ea typeface="Open Sans" panose="020B0606030504020204" pitchFamily="34" charset="0"/>
                <a:cs typeface="Open Sans" panose="020B0606030504020204" pitchFamily="34" charset="0"/>
              </a:rPr>
              <a:t>To be considered a conformant vendor you </a:t>
            </a:r>
            <a:r>
              <a:rPr lang="en-US" sz="1200" b="1" i="0">
                <a:solidFill>
                  <a:srgbClr val="333333"/>
                </a:solidFill>
                <a:effectLst/>
                <a:highlight>
                  <a:srgbClr val="FFFFFF"/>
                </a:highlight>
                <a:ea typeface="Open Sans" panose="020B0606030504020204" pitchFamily="34" charset="0"/>
                <a:cs typeface="Open Sans" panose="020B0606030504020204" pitchFamily="34" charset="0"/>
              </a:rPr>
              <a:t>SHALL </a:t>
            </a:r>
            <a:r>
              <a:rPr lang="en-US" sz="1200" b="0" i="0">
                <a:solidFill>
                  <a:srgbClr val="333333"/>
                </a:solidFill>
                <a:effectLst/>
                <a:highlight>
                  <a:srgbClr val="FFFFFF"/>
                </a:highlight>
                <a:ea typeface="Open Sans" panose="020B0606030504020204" pitchFamily="34" charset="0"/>
                <a:cs typeface="Open Sans" panose="020B0606030504020204" pitchFamily="34" charset="0"/>
              </a:rPr>
              <a:t>show that your system is capable of producing a value for that element</a:t>
            </a:r>
          </a:p>
          <a:p>
            <a:pPr marL="342900" indent="-342900" algn="l">
              <a:buFont typeface="Arial" panose="020B0604020202020204" pitchFamily="34" charset="0"/>
              <a:buChar char="•"/>
            </a:pPr>
            <a:r>
              <a:rPr lang="en-US" sz="1200" b="0" i="0">
                <a:solidFill>
                  <a:srgbClr val="333333"/>
                </a:solidFill>
                <a:effectLst/>
                <a:highlight>
                  <a:srgbClr val="FFFFFF"/>
                </a:highlight>
                <a:ea typeface="Open Sans" panose="020B0606030504020204" pitchFamily="34" charset="0"/>
                <a:cs typeface="Open Sans" panose="020B0606030504020204" pitchFamily="34" charset="0"/>
              </a:rPr>
              <a:t>To produce a conformant instance you </a:t>
            </a:r>
            <a:r>
              <a:rPr lang="en-US" sz="1200" b="1" i="0">
                <a:solidFill>
                  <a:srgbClr val="333333"/>
                </a:solidFill>
                <a:effectLst/>
                <a:highlight>
                  <a:srgbClr val="FFFFFF"/>
                </a:highlight>
                <a:ea typeface="Open Sans" panose="020B0606030504020204" pitchFamily="34" charset="0"/>
                <a:cs typeface="Open Sans" panose="020B0606030504020204" pitchFamily="34" charset="0"/>
              </a:rPr>
              <a:t>SHALL </a:t>
            </a:r>
            <a:r>
              <a:rPr lang="en-US" sz="1200" b="0" i="0">
                <a:solidFill>
                  <a:srgbClr val="333333"/>
                </a:solidFill>
                <a:effectLst/>
                <a:highlight>
                  <a:srgbClr val="FFFFFF"/>
                </a:highlight>
                <a:ea typeface="Open Sans" panose="020B0606030504020204" pitchFamily="34" charset="0"/>
                <a:cs typeface="Open Sans" panose="020B0606030504020204" pitchFamily="34" charset="0"/>
              </a:rPr>
              <a:t>show that your system can send/relay the data if available and appropriate</a:t>
            </a:r>
          </a:p>
          <a:p>
            <a:pPr algn="l"/>
            <a:endParaRPr lang="en-US" sz="1200" b="0" i="0">
              <a:solidFill>
                <a:srgbClr val="333333"/>
              </a:solidFill>
              <a:effectLst/>
              <a:highlight>
                <a:srgbClr val="FFFFFF"/>
              </a:highlight>
              <a:ea typeface="Open Sans" panose="020B0606030504020204" pitchFamily="34" charset="0"/>
              <a:cs typeface="Open Sans" panose="020B0606030504020204" pitchFamily="34" charset="0"/>
            </a:endParaRPr>
          </a:p>
          <a:p>
            <a:pPr algn="l"/>
            <a:r>
              <a:rPr lang="en-US" sz="1200" b="0" i="0">
                <a:solidFill>
                  <a:srgbClr val="333333"/>
                </a:solidFill>
                <a:effectLst/>
                <a:highlight>
                  <a:srgbClr val="FFFFFF"/>
                </a:highlight>
                <a:ea typeface="Open Sans" panose="020B0606030504020204" pitchFamily="34" charset="0"/>
                <a:cs typeface="Open Sans" panose="020B0606030504020204" pitchFamily="34" charset="0"/>
              </a:rPr>
              <a:t>Implementers conforming to the PS-CA Implementation Guide, when </a:t>
            </a:r>
            <a:r>
              <a:rPr lang="en-US" sz="1200" b="0" i="1">
                <a:solidFill>
                  <a:srgbClr val="333333"/>
                </a:solidFill>
                <a:effectLst/>
                <a:highlight>
                  <a:srgbClr val="FFFFFF"/>
                </a:highlight>
                <a:ea typeface="Open Sans" panose="020B0606030504020204" pitchFamily="34" charset="0"/>
                <a:cs typeface="Open Sans" panose="020B0606030504020204" pitchFamily="34" charset="0"/>
              </a:rPr>
              <a:t>receiving</a:t>
            </a:r>
            <a:r>
              <a:rPr lang="en-US" sz="1200" b="0" i="0">
                <a:solidFill>
                  <a:srgbClr val="333333"/>
                </a:solidFill>
                <a:effectLst/>
                <a:highlight>
                  <a:srgbClr val="FFFFFF"/>
                </a:highlight>
                <a:ea typeface="Open Sans" panose="020B0606030504020204" pitchFamily="34" charset="0"/>
                <a:cs typeface="Open Sans" panose="020B0606030504020204" pitchFamily="34" charset="0"/>
              </a:rPr>
              <a:t> patient summary content:</a:t>
            </a:r>
          </a:p>
          <a:p>
            <a:pPr marL="342900" indent="-342900" algn="l">
              <a:buFont typeface="Arial" panose="020B0604020202020204" pitchFamily="34" charset="0"/>
              <a:buChar char="•"/>
            </a:pPr>
            <a:r>
              <a:rPr lang="en-US" sz="1200" b="1" i="0">
                <a:solidFill>
                  <a:srgbClr val="333333"/>
                </a:solidFill>
                <a:effectLst/>
                <a:highlight>
                  <a:srgbClr val="FFFFFF"/>
                </a:highlight>
                <a:ea typeface="Open Sans" panose="020B0606030504020204" pitchFamily="34" charset="0"/>
                <a:cs typeface="Open Sans" panose="020B0606030504020204" pitchFamily="34" charset="0"/>
              </a:rPr>
              <a:t>SHALL </a:t>
            </a:r>
            <a:r>
              <a:rPr lang="en-US" sz="1200" b="0" i="0">
                <a:solidFill>
                  <a:srgbClr val="333333"/>
                </a:solidFill>
                <a:effectLst/>
                <a:highlight>
                  <a:srgbClr val="FFFFFF"/>
                </a:highlight>
                <a:ea typeface="Open Sans" panose="020B0606030504020204" pitchFamily="34" charset="0"/>
                <a:cs typeface="Open Sans" panose="020B0606030504020204" pitchFamily="34" charset="0"/>
              </a:rPr>
              <a:t>be capable of processing resource instances containing Must Support data elements without generating an error or causing the application to fail</a:t>
            </a:r>
          </a:p>
          <a:p>
            <a:pPr marL="342900" indent="-342900" algn="l">
              <a:buFont typeface="Arial" panose="020B0604020202020204" pitchFamily="34" charset="0"/>
              <a:buChar char="•"/>
            </a:pPr>
            <a:r>
              <a:rPr lang="en-US" sz="1200" b="1" i="0">
                <a:solidFill>
                  <a:srgbClr val="333333"/>
                </a:solidFill>
                <a:effectLst/>
                <a:highlight>
                  <a:srgbClr val="FFFFFF"/>
                </a:highlight>
                <a:ea typeface="Open Sans" panose="020B0606030504020204" pitchFamily="34" charset="0"/>
                <a:cs typeface="Open Sans" panose="020B0606030504020204" pitchFamily="34" charset="0"/>
              </a:rPr>
              <a:t>SHOULD</a:t>
            </a:r>
            <a:r>
              <a:rPr lang="en-US" sz="1200" b="0" i="0">
                <a:solidFill>
                  <a:srgbClr val="333333"/>
                </a:solidFill>
                <a:effectLst/>
                <a:highlight>
                  <a:srgbClr val="FFFFFF"/>
                </a:highlight>
                <a:ea typeface="Open Sans" panose="020B0606030504020204" pitchFamily="34" charset="0"/>
                <a:cs typeface="Open Sans" panose="020B0606030504020204" pitchFamily="34" charset="0"/>
              </a:rPr>
              <a:t> be capable of displaying Must Support data elements for human use, or processing (e.g., storing) them for other purposes</a:t>
            </a:r>
          </a:p>
          <a:p>
            <a:pPr marL="342900" indent="-342900" algn="l">
              <a:buFont typeface="Arial" panose="020B0604020202020204" pitchFamily="34" charset="0"/>
              <a:buChar char="•"/>
            </a:pPr>
            <a:r>
              <a:rPr lang="en-US" sz="1200" b="1" i="0">
                <a:solidFill>
                  <a:srgbClr val="333333"/>
                </a:solidFill>
                <a:effectLst/>
                <a:highlight>
                  <a:srgbClr val="FFFFFF"/>
                </a:highlight>
                <a:ea typeface="Open Sans" panose="020B0606030504020204" pitchFamily="34" charset="0"/>
                <a:cs typeface="Open Sans" panose="020B0606030504020204" pitchFamily="34" charset="0"/>
              </a:rPr>
              <a:t>SHALL</a:t>
            </a:r>
            <a:r>
              <a:rPr lang="en-US" sz="1200" b="0" i="0">
                <a:solidFill>
                  <a:srgbClr val="333333"/>
                </a:solidFill>
                <a:effectLst/>
                <a:highlight>
                  <a:srgbClr val="FFFFFF"/>
                </a:highlight>
                <a:ea typeface="Open Sans" panose="020B0606030504020204" pitchFamily="34" charset="0"/>
                <a:cs typeface="Open Sans" panose="020B0606030504020204" pitchFamily="34" charset="0"/>
              </a:rPr>
              <a:t> be able to process resource instances containing Must Support data elements asserting missing information</a:t>
            </a:r>
          </a:p>
        </p:txBody>
      </p:sp>
      <p:sp>
        <p:nvSpPr>
          <p:cNvPr id="7" name="TextBox 6">
            <a:extLst>
              <a:ext uri="{FF2B5EF4-FFF2-40B4-BE49-F238E27FC236}">
                <a16:creationId xmlns:a16="http://schemas.microsoft.com/office/drawing/2014/main" id="{A52A31F9-6C58-EBE7-B894-520211E0C634}"/>
              </a:ext>
            </a:extLst>
          </p:cNvPr>
          <p:cNvSpPr txBox="1"/>
          <p:nvPr/>
        </p:nvSpPr>
        <p:spPr>
          <a:xfrm>
            <a:off x="2805634" y="1555515"/>
            <a:ext cx="210192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a:r>
              <a:rPr lang="en-US" sz="1600" b="1" cap="none"/>
              <a:t>PS-CA MS Definition</a:t>
            </a:r>
          </a:p>
        </p:txBody>
      </p:sp>
      <p:sp>
        <p:nvSpPr>
          <p:cNvPr id="12" name="Text Placeholder 2">
            <a:extLst>
              <a:ext uri="{FF2B5EF4-FFF2-40B4-BE49-F238E27FC236}">
                <a16:creationId xmlns:a16="http://schemas.microsoft.com/office/drawing/2014/main" id="{19B48E6E-31ED-BBAA-6C4D-627EC6E83A0E}"/>
              </a:ext>
            </a:extLst>
          </p:cNvPr>
          <p:cNvSpPr txBox="1">
            <a:spLocks/>
          </p:cNvSpPr>
          <p:nvPr/>
        </p:nvSpPr>
        <p:spPr>
          <a:xfrm>
            <a:off x="6331693" y="2078736"/>
            <a:ext cx="5118100" cy="4057659"/>
          </a:xfrm>
          <a:prstGeom prst="rect">
            <a:avLst/>
          </a:prstGeom>
          <a:ln>
            <a:solidFill>
              <a:schemeClr val="tx1"/>
            </a:solidFill>
          </a:ln>
        </p:spPr>
        <p:txBody>
          <a:bodyPr vert="horz" lIns="91440" tIns="45720" rIns="91440" bIns="45720" rtlCol="0">
            <a:normAutofit fontScale="55000" lnSpcReduction="20000"/>
          </a:bodyPr>
          <a:lstStyle>
            <a:lvl1pPr marL="0" marR="0" indent="0" algn="l" defTabSz="412740" eaLnBrk="1" latinLnBrk="0" hangingPunct="1">
              <a:lnSpc>
                <a:spcPct val="130000"/>
              </a:lnSpc>
              <a:spcBef>
                <a:spcPts val="400"/>
              </a:spcBef>
              <a:spcAft>
                <a:spcPts val="400"/>
              </a:spcAft>
              <a:buClrTx/>
              <a:buSzPct val="100000"/>
              <a:buFontTx/>
              <a:buNone/>
              <a:tabLst/>
              <a:defRPr lang="en-US" sz="2400" b="0" i="0" u="none" strike="noStrike" cap="none" spc="0" baseline="0">
                <a:ln>
                  <a:noFill/>
                </a:ln>
                <a:solidFill>
                  <a:srgbClr val="181F2D"/>
                </a:solidFill>
                <a:uFillTx/>
                <a:latin typeface="+mn-lt"/>
                <a:ea typeface="+mn-ea"/>
                <a:cs typeface="+mn-cs"/>
                <a:sym typeface="Helvetica Neue"/>
              </a:defRPr>
            </a:lvl1pPr>
            <a:lvl2pPr marL="317492" marR="0" indent="0" algn="l" defTabSz="412740" eaLnBrk="1" latinLnBrk="0" hangingPunct="1">
              <a:lnSpc>
                <a:spcPct val="130000"/>
              </a:lnSpc>
              <a:spcBef>
                <a:spcPts val="400"/>
              </a:spcBef>
              <a:spcAft>
                <a:spcPts val="400"/>
              </a:spcAft>
              <a:buClrTx/>
              <a:buSzPct val="100000"/>
              <a:buFontTx/>
              <a:buNone/>
              <a:tabLst/>
              <a:defRPr lang="en-US" sz="2133" b="0" i="0" u="none" strike="noStrike" cap="none" spc="0" baseline="0">
                <a:ln>
                  <a:noFill/>
                </a:ln>
                <a:solidFill>
                  <a:srgbClr val="181F2D"/>
                </a:solidFill>
                <a:uFillTx/>
                <a:latin typeface="+mn-lt"/>
                <a:ea typeface="+mn-ea"/>
                <a:cs typeface="+mn-cs"/>
                <a:sym typeface="Helvetica Neue"/>
              </a:defRPr>
            </a:lvl2pPr>
            <a:lvl3pPr marL="634984" marR="0" indent="0" algn="l" defTabSz="41274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3pPr>
            <a:lvl4pPr marL="952476" marR="0" indent="0" algn="l" defTabSz="41274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4pPr>
            <a:lvl5pPr marL="1269968" marR="0" indent="0" algn="l" defTabSz="412740" eaLnBrk="1" latinLnBrk="0" hangingPunct="1">
              <a:lnSpc>
                <a:spcPct val="130000"/>
              </a:lnSpc>
              <a:spcBef>
                <a:spcPts val="400"/>
              </a:spcBef>
              <a:spcAft>
                <a:spcPts val="400"/>
              </a:spcAft>
              <a:buClrTx/>
              <a:buSzPct val="100000"/>
              <a:buFontTx/>
              <a:buNone/>
              <a:tabLst/>
              <a:defRPr lang="en-CA" sz="1867" b="0" i="0" u="none" strike="noStrike" cap="none" spc="0" baseline="0">
                <a:ln>
                  <a:noFill/>
                </a:ln>
                <a:solidFill>
                  <a:srgbClr val="181F2D"/>
                </a:solidFill>
                <a:uFillTx/>
                <a:latin typeface="+mn-lt"/>
                <a:ea typeface="+mn-ea"/>
                <a:cs typeface="+mn-cs"/>
                <a:sym typeface="Helvetica Neue"/>
              </a:defRPr>
            </a:lvl5pPr>
            <a:lvl6pPr marL="1746207"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99"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91"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83"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a:lstStyle>
          <a:p>
            <a:pPr algn="l"/>
            <a:r>
              <a:rPr lang="en-US" sz="2400" b="0" i="0">
                <a:solidFill>
                  <a:srgbClr val="212529"/>
                </a:solidFill>
                <a:effectLst/>
              </a:rPr>
              <a:t>IHE defines </a:t>
            </a:r>
            <a:r>
              <a:rPr lang="en-US" sz="2400">
                <a:solidFill>
                  <a:srgbClr val="212529"/>
                </a:solidFill>
              </a:rPr>
              <a:t>the following as its </a:t>
            </a:r>
            <a:r>
              <a:rPr lang="en-US" sz="2400" err="1">
                <a:solidFill>
                  <a:srgbClr val="212529"/>
                </a:solidFill>
              </a:rPr>
              <a:t>mustSupport</a:t>
            </a:r>
            <a:r>
              <a:rPr lang="en-US" sz="2400">
                <a:solidFill>
                  <a:srgbClr val="212529"/>
                </a:solidFill>
              </a:rPr>
              <a:t> definition:</a:t>
            </a:r>
          </a:p>
          <a:p>
            <a:pPr algn="l"/>
            <a:r>
              <a:rPr lang="en-US" sz="2400" b="1" i="0">
                <a:solidFill>
                  <a:srgbClr val="212529"/>
                </a:solidFill>
                <a:effectLst/>
              </a:rPr>
              <a:t>Required if known</a:t>
            </a:r>
            <a:r>
              <a:rPr lang="en-US" sz="2400" b="0" i="0">
                <a:solidFill>
                  <a:srgbClr val="212529"/>
                </a:solidFill>
                <a:effectLst/>
              </a:rPr>
              <a:t>. </a:t>
            </a:r>
          </a:p>
          <a:p>
            <a:pPr algn="l"/>
            <a:endParaRPr lang="en-US" sz="2400" b="0" i="0">
              <a:solidFill>
                <a:srgbClr val="212529"/>
              </a:solidFill>
              <a:effectLst/>
            </a:endParaRPr>
          </a:p>
          <a:p>
            <a:pPr algn="l"/>
            <a:r>
              <a:rPr lang="en-US" sz="2400" b="0" i="0">
                <a:solidFill>
                  <a:srgbClr val="212529"/>
                </a:solidFill>
                <a:effectLst/>
              </a:rPr>
              <a:t>If the sending application:</a:t>
            </a:r>
          </a:p>
          <a:p>
            <a:pPr marL="342900" indent="-342900" algn="l">
              <a:buFont typeface="Arial" panose="020B0604020202020204" pitchFamily="34" charset="0"/>
              <a:buChar char="•"/>
            </a:pPr>
            <a:r>
              <a:rPr lang="en-US" sz="2400" b="0" i="0">
                <a:solidFill>
                  <a:srgbClr val="212529"/>
                </a:solidFill>
                <a:effectLst/>
              </a:rPr>
              <a:t>Has data for the element, it is </a:t>
            </a:r>
            <a:r>
              <a:rPr lang="en-US" sz="2400" b="1" i="0">
                <a:solidFill>
                  <a:srgbClr val="212529"/>
                </a:solidFill>
                <a:effectLst/>
              </a:rPr>
              <a:t>required</a:t>
            </a:r>
            <a:r>
              <a:rPr lang="en-US" sz="2400" b="0" i="0">
                <a:solidFill>
                  <a:srgbClr val="212529"/>
                </a:solidFill>
                <a:effectLst/>
              </a:rPr>
              <a:t> to populate the element with a non-empty value </a:t>
            </a:r>
          </a:p>
          <a:p>
            <a:pPr marL="342900" indent="-342900" algn="l">
              <a:buFont typeface="Arial" panose="020B0604020202020204" pitchFamily="34" charset="0"/>
              <a:buChar char="•"/>
            </a:pPr>
            <a:r>
              <a:rPr lang="en-US" sz="2400" b="0" i="0">
                <a:solidFill>
                  <a:srgbClr val="212529"/>
                </a:solidFill>
                <a:effectLst/>
              </a:rPr>
              <a:t>If the value is not known, the element </a:t>
            </a:r>
            <a:r>
              <a:rPr lang="en-US" sz="2400" b="1" i="0">
                <a:solidFill>
                  <a:srgbClr val="212529"/>
                </a:solidFill>
                <a:effectLst/>
              </a:rPr>
              <a:t>MAY </a:t>
            </a:r>
            <a:r>
              <a:rPr lang="en-US" sz="2400" b="0" i="0">
                <a:solidFill>
                  <a:srgbClr val="212529"/>
                </a:solidFill>
                <a:effectLst/>
              </a:rPr>
              <a:t>be omitted </a:t>
            </a:r>
          </a:p>
          <a:p>
            <a:pPr algn="l"/>
            <a:r>
              <a:rPr lang="en-US" sz="2400" b="0" i="0">
                <a:solidFill>
                  <a:srgbClr val="212529"/>
                </a:solidFill>
                <a:effectLst/>
              </a:rPr>
              <a:t>A receiving application: </a:t>
            </a:r>
          </a:p>
          <a:p>
            <a:pPr marL="342900" indent="-342900" algn="l">
              <a:buFont typeface="Arial" panose="020B0604020202020204" pitchFamily="34" charset="0"/>
              <a:buChar char="•"/>
            </a:pPr>
            <a:r>
              <a:rPr lang="en-US" b="1">
                <a:solidFill>
                  <a:srgbClr val="212529"/>
                </a:solidFill>
              </a:rPr>
              <a:t>MAY </a:t>
            </a:r>
            <a:r>
              <a:rPr lang="en-US" sz="2400" b="0" i="0">
                <a:solidFill>
                  <a:srgbClr val="212529"/>
                </a:solidFill>
                <a:effectLst/>
              </a:rPr>
              <a:t>ignore the information conveyed by the element</a:t>
            </a:r>
          </a:p>
          <a:p>
            <a:pPr marL="342900" indent="-342900" algn="l">
              <a:buFont typeface="Arial" panose="020B0604020202020204" pitchFamily="34" charset="0"/>
              <a:buChar char="•"/>
            </a:pPr>
            <a:r>
              <a:rPr lang="en-US" sz="2400" b="0" i="0">
                <a:solidFill>
                  <a:srgbClr val="212529"/>
                </a:solidFill>
                <a:effectLst/>
              </a:rPr>
              <a:t>A receiving application </a:t>
            </a:r>
            <a:r>
              <a:rPr lang="en-US" sz="2400" b="1" i="0">
                <a:solidFill>
                  <a:srgbClr val="212529"/>
                </a:solidFill>
                <a:effectLst/>
              </a:rPr>
              <a:t>SHALL </a:t>
            </a:r>
            <a:r>
              <a:rPr lang="en-US" sz="2400" b="0" i="0">
                <a:solidFill>
                  <a:srgbClr val="212529"/>
                </a:solidFill>
                <a:effectLst/>
              </a:rPr>
              <a:t>not raise an error solely due to the presence or absence of the element</a:t>
            </a:r>
          </a:p>
          <a:p>
            <a:br>
              <a:rPr lang="en-US" sz="2400"/>
            </a:br>
            <a:endParaRPr lang="en-US" sz="2400"/>
          </a:p>
        </p:txBody>
      </p:sp>
      <p:sp>
        <p:nvSpPr>
          <p:cNvPr id="13" name="TextBox 12">
            <a:extLst>
              <a:ext uri="{FF2B5EF4-FFF2-40B4-BE49-F238E27FC236}">
                <a16:creationId xmlns:a16="http://schemas.microsoft.com/office/drawing/2014/main" id="{26316170-B818-779A-98F5-6E2341951D03}"/>
              </a:ext>
            </a:extLst>
          </p:cNvPr>
          <p:cNvSpPr txBox="1"/>
          <p:nvPr/>
        </p:nvSpPr>
        <p:spPr>
          <a:xfrm>
            <a:off x="7807125" y="1555514"/>
            <a:ext cx="248625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a:r>
              <a:rPr lang="en-US" sz="1600" b="1" cap="none"/>
              <a:t>IHE </a:t>
            </a:r>
            <a:r>
              <a:rPr lang="en-US" sz="1600" b="1" cap="none" err="1"/>
              <a:t>mCSD</a:t>
            </a:r>
            <a:r>
              <a:rPr lang="en-US" sz="1600" b="1" cap="none"/>
              <a:t> MS Definition</a:t>
            </a:r>
          </a:p>
        </p:txBody>
      </p:sp>
    </p:spTree>
    <p:extLst>
      <p:ext uri="{BB962C8B-B14F-4D97-AF65-F5344CB8AC3E}">
        <p14:creationId xmlns:p14="http://schemas.microsoft.com/office/powerpoint/2010/main" val="1390905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3313-C303-5DA0-06B1-879FFA1A4E81}"/>
              </a:ext>
            </a:extLst>
          </p:cNvPr>
          <p:cNvSpPr>
            <a:spLocks noGrp="1"/>
          </p:cNvSpPr>
          <p:nvPr>
            <p:ph type="title"/>
          </p:nvPr>
        </p:nvSpPr>
        <p:spPr/>
        <p:txBody>
          <a:bodyPr/>
          <a:lstStyle/>
          <a:p>
            <a:r>
              <a:rPr lang="en-US"/>
              <a:t>Exercise – </a:t>
            </a:r>
            <a:r>
              <a:rPr lang="en-US" err="1"/>
              <a:t>MustSupport</a:t>
            </a:r>
            <a:r>
              <a:rPr lang="en-US"/>
              <a:t> in Service Directory</a:t>
            </a:r>
          </a:p>
        </p:txBody>
      </p:sp>
      <p:sp>
        <p:nvSpPr>
          <p:cNvPr id="3" name="Text Placeholder 2">
            <a:extLst>
              <a:ext uri="{FF2B5EF4-FFF2-40B4-BE49-F238E27FC236}">
                <a16:creationId xmlns:a16="http://schemas.microsoft.com/office/drawing/2014/main" id="{012CBC9F-AD46-4B67-B247-4E87E2151914}"/>
              </a:ext>
            </a:extLst>
          </p:cNvPr>
          <p:cNvSpPr>
            <a:spLocks noGrp="1"/>
          </p:cNvSpPr>
          <p:nvPr>
            <p:ph type="body" sz="quarter" idx="10"/>
          </p:nvPr>
        </p:nvSpPr>
        <p:spPr>
          <a:xfrm>
            <a:off x="977899" y="1780031"/>
            <a:ext cx="10191547" cy="4434501"/>
          </a:xfrm>
        </p:spPr>
        <p:txBody>
          <a:bodyPr>
            <a:noAutofit/>
          </a:bodyPr>
          <a:lstStyle/>
          <a:p>
            <a:r>
              <a:rPr lang="en-US" sz="1600" b="0" i="0">
                <a:solidFill>
                  <a:srgbClr val="333333"/>
                </a:solidFill>
                <a:effectLst/>
                <a:highlight>
                  <a:srgbClr val="FFFFFF"/>
                </a:highlight>
                <a:ea typeface="Open Sans" panose="020B0606030504020204" pitchFamily="34" charset="0"/>
                <a:cs typeface="Open Sans" panose="020B0606030504020204" pitchFamily="34" charset="0"/>
              </a:rPr>
              <a:t>Implementers conforming to the Service Directory Implementation Guide, </a:t>
            </a:r>
            <a:r>
              <a:rPr lang="en-US" sz="1600" b="1" i="0">
                <a:solidFill>
                  <a:srgbClr val="333333"/>
                </a:solidFill>
                <a:effectLst/>
                <a:highlight>
                  <a:srgbClr val="FFFFFF"/>
                </a:highlight>
                <a:ea typeface="Open Sans" panose="020B0606030504020204" pitchFamily="34" charset="0"/>
                <a:cs typeface="Open Sans" panose="020B0606030504020204" pitchFamily="34" charset="0"/>
              </a:rPr>
              <a:t>when acting as the </a:t>
            </a:r>
            <a:r>
              <a:rPr lang="en-US" sz="1600" b="1" i="1">
                <a:solidFill>
                  <a:srgbClr val="333333"/>
                </a:solidFill>
                <a:effectLst/>
                <a:highlight>
                  <a:srgbClr val="FFFFFF"/>
                </a:highlight>
                <a:ea typeface="Open Sans" panose="020B0606030504020204" pitchFamily="34" charset="0"/>
                <a:cs typeface="Open Sans" panose="020B0606030504020204" pitchFamily="34" charset="0"/>
              </a:rPr>
              <a:t>supplier </a:t>
            </a:r>
            <a:r>
              <a:rPr lang="en-US" sz="1600" b="0" i="0">
                <a:solidFill>
                  <a:srgbClr val="333333"/>
                </a:solidFill>
                <a:effectLst/>
                <a:highlight>
                  <a:srgbClr val="FFFFFF"/>
                </a:highlight>
                <a:ea typeface="Open Sans" panose="020B0606030504020204" pitchFamily="34" charset="0"/>
                <a:cs typeface="Open Sans" panose="020B0606030504020204" pitchFamily="34" charset="0"/>
              </a:rPr>
              <a:t>service(s) directory:</a:t>
            </a:r>
          </a:p>
          <a:p>
            <a:pPr marL="342900" indent="-342900" algn="l">
              <a:buFont typeface="Arial" panose="020B0604020202020204" pitchFamily="34" charset="0"/>
              <a:buChar char="•"/>
            </a:pPr>
            <a:r>
              <a:rPr lang="en-US" sz="1600" b="0" i="0">
                <a:solidFill>
                  <a:srgbClr val="333333"/>
                </a:solidFill>
                <a:effectLst/>
                <a:highlight>
                  <a:srgbClr val="FFFFFF"/>
                </a:highlight>
                <a:ea typeface="Open Sans" panose="020B0606030504020204" pitchFamily="34" charset="0"/>
                <a:cs typeface="Open Sans" panose="020B0606030504020204" pitchFamily="34" charset="0"/>
              </a:rPr>
              <a:t>To be considered a conformant vendor you </a:t>
            </a:r>
            <a:r>
              <a:rPr lang="en-US" sz="1600" b="1" i="0">
                <a:solidFill>
                  <a:srgbClr val="333333"/>
                </a:solidFill>
                <a:effectLst/>
                <a:highlight>
                  <a:srgbClr val="FFFFFF"/>
                </a:highlight>
                <a:ea typeface="Open Sans" panose="020B0606030504020204" pitchFamily="34" charset="0"/>
                <a:cs typeface="Open Sans" panose="020B0606030504020204" pitchFamily="34" charset="0"/>
              </a:rPr>
              <a:t>SHALL </a:t>
            </a:r>
            <a:r>
              <a:rPr lang="en-US" sz="1600" b="0" i="0">
                <a:solidFill>
                  <a:srgbClr val="333333"/>
                </a:solidFill>
                <a:effectLst/>
                <a:highlight>
                  <a:srgbClr val="FFFFFF"/>
                </a:highlight>
                <a:ea typeface="Open Sans" panose="020B0606030504020204" pitchFamily="34" charset="0"/>
                <a:cs typeface="Open Sans" panose="020B0606030504020204" pitchFamily="34" charset="0"/>
              </a:rPr>
              <a:t>show that your system is capable of producing a value for that element</a:t>
            </a:r>
          </a:p>
          <a:p>
            <a:pPr marL="342900" indent="-342900" algn="l">
              <a:buFont typeface="Arial" panose="020B0604020202020204" pitchFamily="34" charset="0"/>
              <a:buChar char="•"/>
            </a:pPr>
            <a:r>
              <a:rPr lang="en-US" sz="1600" b="0" i="0">
                <a:solidFill>
                  <a:srgbClr val="333333"/>
                </a:solidFill>
                <a:effectLst/>
                <a:highlight>
                  <a:srgbClr val="FFFFFF"/>
                </a:highlight>
                <a:ea typeface="Open Sans" panose="020B0606030504020204" pitchFamily="34" charset="0"/>
                <a:cs typeface="Open Sans" panose="020B0606030504020204" pitchFamily="34" charset="0"/>
              </a:rPr>
              <a:t>To produce a conformant instance you </a:t>
            </a:r>
            <a:r>
              <a:rPr lang="en-US" sz="1600" b="1" i="0">
                <a:solidFill>
                  <a:srgbClr val="333333"/>
                </a:solidFill>
                <a:effectLst/>
                <a:highlight>
                  <a:srgbClr val="FFFFFF"/>
                </a:highlight>
                <a:ea typeface="Open Sans" panose="020B0606030504020204" pitchFamily="34" charset="0"/>
                <a:cs typeface="Open Sans" panose="020B0606030504020204" pitchFamily="34" charset="0"/>
              </a:rPr>
              <a:t>SHALL </a:t>
            </a:r>
            <a:r>
              <a:rPr lang="en-US" sz="1600">
                <a:solidFill>
                  <a:srgbClr val="212529"/>
                </a:solidFill>
                <a:highlight>
                  <a:srgbClr val="FFFFFF"/>
                </a:highlight>
                <a:ea typeface="Open Sans" panose="020B0606030504020204" pitchFamily="34" charset="0"/>
                <a:cs typeface="Open Sans" panose="020B0606030504020204" pitchFamily="34" charset="0"/>
              </a:rPr>
              <a:t>be able </a:t>
            </a:r>
            <a:r>
              <a:rPr lang="en-US" sz="1600" b="0" i="0">
                <a:solidFill>
                  <a:srgbClr val="212529"/>
                </a:solidFill>
                <a:effectLst/>
              </a:rPr>
              <a:t>to populate the element with a non-empty value</a:t>
            </a:r>
            <a:endParaRPr lang="en-US" sz="1600" b="0" i="0">
              <a:solidFill>
                <a:srgbClr val="333333"/>
              </a:solidFill>
              <a:effectLst/>
              <a:highlight>
                <a:srgbClr val="FFFFFF"/>
              </a:highlight>
              <a:ea typeface="Open Sans" panose="020B0606030504020204" pitchFamily="34" charset="0"/>
              <a:cs typeface="Open Sans" panose="020B0606030504020204" pitchFamily="34" charset="0"/>
            </a:endParaRPr>
          </a:p>
          <a:p>
            <a:endParaRPr lang="en-US" sz="1600"/>
          </a:p>
          <a:p>
            <a:r>
              <a:rPr lang="en-US" sz="1600" b="0" i="0">
                <a:solidFill>
                  <a:srgbClr val="333333"/>
                </a:solidFill>
                <a:effectLst/>
                <a:highlight>
                  <a:srgbClr val="FFFFFF"/>
                </a:highlight>
                <a:ea typeface="Open Sans" panose="020B0606030504020204" pitchFamily="34" charset="0"/>
                <a:cs typeface="Open Sans" panose="020B0606030504020204" pitchFamily="34" charset="0"/>
              </a:rPr>
              <a:t>Implementers conforming to the Service Directory Implementation Guide, </a:t>
            </a:r>
            <a:r>
              <a:rPr lang="en-US" sz="1600" b="1" i="0">
                <a:solidFill>
                  <a:srgbClr val="333333"/>
                </a:solidFill>
                <a:effectLst/>
                <a:highlight>
                  <a:srgbClr val="FFFFFF"/>
                </a:highlight>
                <a:ea typeface="Open Sans" panose="020B0606030504020204" pitchFamily="34" charset="0"/>
                <a:cs typeface="Open Sans" panose="020B0606030504020204" pitchFamily="34" charset="0"/>
              </a:rPr>
              <a:t>when acting as the </a:t>
            </a:r>
            <a:r>
              <a:rPr lang="en-US" sz="1600" b="1" i="1">
                <a:solidFill>
                  <a:srgbClr val="333333"/>
                </a:solidFill>
                <a:effectLst/>
                <a:highlight>
                  <a:srgbClr val="FFFFFF"/>
                </a:highlight>
                <a:ea typeface="Open Sans" panose="020B0606030504020204" pitchFamily="34" charset="0"/>
                <a:cs typeface="Open Sans" panose="020B0606030504020204" pitchFamily="34" charset="0"/>
              </a:rPr>
              <a:t>consuming</a:t>
            </a:r>
            <a:r>
              <a:rPr lang="en-US" sz="1600" b="0" i="1">
                <a:solidFill>
                  <a:srgbClr val="333333"/>
                </a:solidFill>
                <a:effectLst/>
                <a:highlight>
                  <a:srgbClr val="FFFFFF"/>
                </a:highlight>
                <a:ea typeface="Open Sans" panose="020B0606030504020204" pitchFamily="34" charset="0"/>
                <a:cs typeface="Open Sans" panose="020B0606030504020204" pitchFamily="34" charset="0"/>
              </a:rPr>
              <a:t> </a:t>
            </a:r>
            <a:r>
              <a:rPr lang="en-US" sz="1600" b="0" i="0">
                <a:solidFill>
                  <a:srgbClr val="333333"/>
                </a:solidFill>
                <a:effectLst/>
                <a:highlight>
                  <a:srgbClr val="FFFFFF"/>
                </a:highlight>
                <a:ea typeface="Open Sans" panose="020B0606030504020204" pitchFamily="34" charset="0"/>
                <a:cs typeface="Open Sans" panose="020B0606030504020204" pitchFamily="34" charset="0"/>
              </a:rPr>
              <a:t>service(s) directory:</a:t>
            </a:r>
          </a:p>
          <a:p>
            <a:pPr marL="342900" indent="-342900" algn="l">
              <a:buFont typeface="Arial" panose="020B0604020202020204" pitchFamily="34" charset="0"/>
              <a:buChar char="•"/>
            </a:pPr>
            <a:r>
              <a:rPr lang="en-US" sz="1600" b="1" i="0">
                <a:solidFill>
                  <a:srgbClr val="333333"/>
                </a:solidFill>
                <a:effectLst/>
                <a:highlight>
                  <a:srgbClr val="FFFFFF"/>
                </a:highlight>
                <a:ea typeface="Open Sans" panose="020B0606030504020204" pitchFamily="34" charset="0"/>
                <a:cs typeface="Open Sans" panose="020B0606030504020204" pitchFamily="34" charset="0"/>
              </a:rPr>
              <a:t>SHALL </a:t>
            </a:r>
            <a:r>
              <a:rPr lang="en-US" sz="1600" b="0" i="0">
                <a:solidFill>
                  <a:srgbClr val="333333"/>
                </a:solidFill>
                <a:effectLst/>
                <a:highlight>
                  <a:srgbClr val="FFFFFF"/>
                </a:highlight>
                <a:ea typeface="Open Sans" panose="020B0606030504020204" pitchFamily="34" charset="0"/>
                <a:cs typeface="Open Sans" panose="020B0606030504020204" pitchFamily="34" charset="0"/>
              </a:rPr>
              <a:t>be capable of processing resource instances containing Must Support data elements without generating an error or causing the application to fail</a:t>
            </a:r>
          </a:p>
          <a:p>
            <a:pPr marL="342900" indent="-342900" algn="l">
              <a:buFont typeface="Arial" panose="020B0604020202020204" pitchFamily="34" charset="0"/>
              <a:buChar char="•"/>
            </a:pPr>
            <a:r>
              <a:rPr lang="en-US" sz="1600" b="1" i="0">
                <a:solidFill>
                  <a:srgbClr val="333333"/>
                </a:solidFill>
                <a:effectLst/>
                <a:highlight>
                  <a:srgbClr val="FFFFFF"/>
                </a:highlight>
                <a:ea typeface="Open Sans" panose="020B0606030504020204" pitchFamily="34" charset="0"/>
                <a:cs typeface="Open Sans" panose="020B0606030504020204" pitchFamily="34" charset="0"/>
              </a:rPr>
              <a:t>SHALL</a:t>
            </a:r>
            <a:r>
              <a:rPr lang="en-US" sz="1600" b="0" i="0">
                <a:solidFill>
                  <a:srgbClr val="333333"/>
                </a:solidFill>
                <a:effectLst/>
                <a:highlight>
                  <a:srgbClr val="FFFFFF"/>
                </a:highlight>
                <a:ea typeface="Open Sans" panose="020B0606030504020204" pitchFamily="34" charset="0"/>
                <a:cs typeface="Open Sans" panose="020B0606030504020204" pitchFamily="34" charset="0"/>
              </a:rPr>
              <a:t> be able to process resource instances containing Must Support data elements asserting incomplete or missing information</a:t>
            </a:r>
            <a:endParaRPr lang="en-US" sz="1600"/>
          </a:p>
        </p:txBody>
      </p:sp>
    </p:spTree>
    <p:extLst>
      <p:ext uri="{BB962C8B-B14F-4D97-AF65-F5344CB8AC3E}">
        <p14:creationId xmlns:p14="http://schemas.microsoft.com/office/powerpoint/2010/main" val="2109298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e2241cd-44a6-4d9d-8563-0aa9e5886ccc">
      <UserInfo>
        <DisplayName>Cumming , David</DisplayName>
        <AccountId>17</AccountId>
        <AccountType/>
      </UserInfo>
      <UserInfo>
        <DisplayName>Sinn , Kenneth</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1AD847001A4C4286E15A57405FBD8F" ma:contentTypeVersion="10" ma:contentTypeDescription="Crée un document." ma:contentTypeScope="" ma:versionID="e8dc939616debb7507db5230c38ed06f">
  <xsd:schema xmlns:xsd="http://www.w3.org/2001/XMLSchema" xmlns:xs="http://www.w3.org/2001/XMLSchema" xmlns:p="http://schemas.microsoft.com/office/2006/metadata/properties" xmlns:ns2="5e583e2b-4d40-460f-9a48-8e84cbdb0a8c" xmlns:ns3="3e2241cd-44a6-4d9d-8563-0aa9e5886ccc" targetNamespace="http://schemas.microsoft.com/office/2006/metadata/properties" ma:root="true" ma:fieldsID="404e17c5ec14f506d11fa5429c66cadd" ns2:_="" ns3:_="">
    <xsd:import namespace="5e583e2b-4d40-460f-9a48-8e84cbdb0a8c"/>
    <xsd:import namespace="3e2241cd-44a6-4d9d-8563-0aa9e5886c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83e2b-4d40-460f-9a48-8e84cbdb0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2241cd-44a6-4d9d-8563-0aa9e5886ccc"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F2C1EF-6DAC-4ACC-AFD2-A3AEA72D21B1}">
  <ds:schemaRefs>
    <ds:schemaRef ds:uri="3e2241cd-44a6-4d9d-8563-0aa9e5886ccc"/>
    <ds:schemaRef ds:uri="5e583e2b-4d40-460f-9a48-8e84cbdb0a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63CDFD-E473-4245-ABCF-F695906AC1F9}"/>
</file>

<file path=customXml/itemProps3.xml><?xml version="1.0" encoding="utf-8"?>
<ds:datastoreItem xmlns:ds="http://schemas.openxmlformats.org/officeDocument/2006/customXml" ds:itemID="{2BFE50E8-B967-4C58-A99F-FE250B1416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6</Notes>
  <HiddenSlides>1</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Canada Health Infoway</vt:lpstr>
      <vt:lpstr>Main theme logo</vt:lpstr>
      <vt:lpstr>Agenda</vt:lpstr>
      <vt:lpstr>Code of Conduct</vt:lpstr>
      <vt:lpstr>Service Directory – Summary</vt:lpstr>
      <vt:lpstr>Co-Chair Selection</vt:lpstr>
      <vt:lpstr>Use Cases</vt:lpstr>
      <vt:lpstr>Types of Actors – Roles and Definition (Pan-Canadian)</vt:lpstr>
      <vt:lpstr>Exercise – MustSupport in Service Directory</vt:lpstr>
      <vt:lpstr>Exercise – MustSupport in Service Directory</vt:lpstr>
      <vt:lpstr>Initial Resources</vt:lpstr>
      <vt:lpstr>mCSD Resource Relationship</vt:lpstr>
      <vt:lpstr>Product Name</vt:lpstr>
      <vt:lpstr>Next Steps</vt:lpstr>
      <vt:lpstr>Selected Use Cases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Hakim, Irfan</dc:creator>
  <cp:revision>1</cp:revision>
  <dcterms:created xsi:type="dcterms:W3CDTF">2024-06-03T13:08:13Z</dcterms:created>
  <dcterms:modified xsi:type="dcterms:W3CDTF">2024-06-13T17:36:55Z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0x010100151AD847001A4C4286E15A57405FBD8F</vt:lpwstr>
  </property>
</Properties>
</file>