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730" r:id="rId5"/>
    <p:sldMasterId id="2147483742" r:id="rId6"/>
  </p:sldMasterIdLst>
  <p:notesMasterIdLst>
    <p:notesMasterId r:id="rId26"/>
  </p:notesMasterIdLst>
  <p:sldIdLst>
    <p:sldId id="284" r:id="rId7"/>
    <p:sldId id="365" r:id="rId8"/>
    <p:sldId id="256" r:id="rId9"/>
    <p:sldId id="361" r:id="rId10"/>
    <p:sldId id="387" r:id="rId11"/>
    <p:sldId id="275" r:id="rId12"/>
    <p:sldId id="388" r:id="rId13"/>
    <p:sldId id="283" r:id="rId14"/>
    <p:sldId id="285" r:id="rId15"/>
    <p:sldId id="366" r:id="rId16"/>
    <p:sldId id="363" r:id="rId17"/>
    <p:sldId id="380" r:id="rId18"/>
    <p:sldId id="386" r:id="rId19"/>
    <p:sldId id="375" r:id="rId20"/>
    <p:sldId id="383" r:id="rId21"/>
    <p:sldId id="385" r:id="rId22"/>
    <p:sldId id="389" r:id="rId23"/>
    <p:sldId id="364" r:id="rId24"/>
    <p:sldId id="335" r:id="rId25"/>
  </p:sldIdLst>
  <p:sldSz cx="9144000" cy="5143500" type="screen16x9"/>
  <p:notesSz cx="6858000" cy="9144000"/>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Helvetica Neue" panose="020B0604020202020204" charset="0"/>
      <p:regular r:id="rId33"/>
      <p:bold r:id="rId34"/>
      <p:italic r:id="rId35"/>
      <p:boldItalic r:id="rId36"/>
    </p:embeddedFont>
    <p:embeddedFont>
      <p:font typeface="Helvetica Neue Light" panose="020B0604020202020204" charset="0"/>
      <p:regular r:id="rId37"/>
      <p:bold r:id="rId38"/>
      <p:italic r:id="rId39"/>
      <p:boldItalic r:id="rId40"/>
    </p:embeddedFont>
  </p:embeddedFontLst>
  <p:defaultTex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1pPr>
    <a:lvl2pPr marL="0" marR="0" indent="85725"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2pPr>
    <a:lvl3pPr marL="0" marR="0" indent="171450"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3pPr>
    <a:lvl4pPr marL="0" marR="0" indent="257175"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4pPr>
    <a:lvl5pPr marL="0" marR="0" indent="342900"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5pPr>
    <a:lvl6pPr marL="0" marR="0" indent="428625"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6pPr>
    <a:lvl7pPr marL="0" marR="0" indent="514350"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7pPr>
    <a:lvl8pPr marL="0" marR="0" indent="600075"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8pPr>
    <a:lvl9pPr marL="0" marR="0" indent="685800" algn="ctr" defTabSz="309563" rtl="0" fontAlgn="auto" latinLnBrk="0" hangingPunct="0">
      <a:lnSpc>
        <a:spcPct val="100000"/>
      </a:lnSpc>
      <a:spcBef>
        <a:spcPts val="0"/>
      </a:spcBef>
      <a:spcAft>
        <a:spcPts val="0"/>
      </a:spcAft>
      <a:buClrTx/>
      <a:buSzTx/>
      <a:buFontTx/>
      <a:buNone/>
      <a:tabLst/>
      <a:defRPr kumimoji="0" sz="1238" b="1" i="0" u="none" strike="noStrike" cap="all" spc="0" normalizeH="0" baseline="0">
        <a:ln>
          <a:noFill/>
        </a:ln>
        <a:solidFill>
          <a:srgbClr val="515252"/>
        </a:solidFill>
        <a:effectLst/>
        <a:uFillTx/>
        <a:latin typeface="+mn-lt"/>
        <a:ea typeface="+mn-ea"/>
        <a:cs typeface="+mn-cs"/>
        <a:sym typeface="Helvetica Neue"/>
      </a:defRPr>
    </a:lvl9pPr>
  </p:defaultTextStyle>
  <p:extLst>
    <p:ext uri="{521415D9-36F7-43E2-AB2F-B90AF26B5E84}">
      <p14:sectionLst xmlns:p14="http://schemas.microsoft.com/office/powerpoint/2010/main">
        <p14:section name="Canada Health Infoway" id="{30BADA36-A467-4704-BBDC-6B182C540F4B}">
          <p14:sldIdLst>
            <p14:sldId id="284"/>
            <p14:sldId id="365"/>
            <p14:sldId id="256"/>
            <p14:sldId id="361"/>
            <p14:sldId id="387"/>
            <p14:sldId id="275"/>
            <p14:sldId id="388"/>
            <p14:sldId id="283"/>
            <p14:sldId id="285"/>
            <p14:sldId id="366"/>
            <p14:sldId id="363"/>
            <p14:sldId id="380"/>
            <p14:sldId id="386"/>
            <p14:sldId id="375"/>
            <p14:sldId id="383"/>
            <p14:sldId id="385"/>
            <p14:sldId id="389"/>
            <p14:sldId id="364"/>
            <p14:sldId id="33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81F2D"/>
    <a:srgbClr val="E02E3B"/>
    <a:srgbClr val="E1E1E1"/>
    <a:srgbClr val="171717"/>
    <a:srgbClr val="1A1919"/>
    <a:srgbClr val="515151"/>
    <a:srgbClr val="2B2C2B"/>
    <a:srgbClr val="555655"/>
    <a:srgbClr val="E02D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4C3C2611-4C71-4FC5-86AE-919BDF0F9419}" styleName="">
    <a:tblBg/>
    <a:wholeTbl>
      <a:tcTxStyle b="off" i="off">
        <a:font>
          <a:latin typeface="Helvetica Neue Light"/>
          <a:ea typeface="Helvetica Neue Light"/>
          <a:cs typeface="Helvetica Neue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Neue Light"/>
          <a:ea typeface="Helvetica Neue Light"/>
          <a:cs typeface="Helvetica Neue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Neue Light"/>
          <a:ea typeface="Helvetica Neue Light"/>
          <a:cs typeface="Helvetica Neue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Neue Light"/>
          <a:ea typeface="Helvetica Neue Light"/>
          <a:cs typeface="Helvetica Neue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Neue Light"/>
          <a:ea typeface="Helvetica Neue Light"/>
          <a:cs typeface="Helvetica Neue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Neue Light"/>
          <a:ea typeface="Helvetica Neue Light"/>
          <a:cs typeface="Helvetica Neue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Neue Light"/>
          <a:ea typeface="Helvetica Neue Light"/>
          <a:cs typeface="Helvetica Neue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68" autoAdjust="0"/>
    <p:restoredTop sz="81197" autoAdjust="0"/>
  </p:normalViewPr>
  <p:slideViewPr>
    <p:cSldViewPr snapToGrid="0" snapToObjects="1">
      <p:cViewPr varScale="1">
        <p:scale>
          <a:sx n="73" d="100"/>
          <a:sy n="73" d="100"/>
        </p:scale>
        <p:origin x="1224" y="44"/>
      </p:cViewPr>
      <p:guideLst>
        <p:guide orient="horz" pos="1620"/>
        <p:guide pos="2880"/>
      </p:guideLst>
    </p:cSldViewPr>
  </p:slideViewPr>
  <p:outlineViewPr>
    <p:cViewPr>
      <p:scale>
        <a:sx n="33" d="100"/>
        <a:sy n="33" d="100"/>
      </p:scale>
      <p:origin x="0" y="0"/>
    </p:cViewPr>
    <p:sldLst>
      <p:sld r:id="rId1" collapse="1"/>
      <p:sld r:id="rId2" collapse="1"/>
      <p:sld r:id="rId3" collapse="1"/>
    </p:sldLst>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5.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7.fntdata"/><Relationship Id="rId38" Type="http://schemas.openxmlformats.org/officeDocument/2006/relationships/font" Target="fonts/font12.fntdata"/></Relationships>
</file>

<file path=ppt/_rels/viewProps.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slide" Target="slides/slide2.xml"/><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75" name="Shape 17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42492298"/>
      </p:ext>
    </p:extLst>
  </p:cSld>
  <p:clrMap bg1="lt1" tx1="dk1" bg2="lt2" tx2="dk2" accent1="accent1" accent2="accent2" accent3="accent3" accent4="accent4" accent5="accent5" accent6="accent6" hlink="hlink" folHlink="folHlink"/>
  <p:notesStyle>
    <a:lvl1pPr defTabSz="171450" latinLnBrk="0">
      <a:lnSpc>
        <a:spcPct val="117999"/>
      </a:lnSpc>
      <a:defRPr sz="825">
        <a:latin typeface="+mn-lt"/>
        <a:ea typeface="+mn-ea"/>
        <a:cs typeface="+mn-cs"/>
        <a:sym typeface="Helvetica Neue"/>
      </a:defRPr>
    </a:lvl1pPr>
    <a:lvl2pPr indent="85725" defTabSz="171450" latinLnBrk="0">
      <a:lnSpc>
        <a:spcPct val="117999"/>
      </a:lnSpc>
      <a:defRPr sz="825">
        <a:latin typeface="+mn-lt"/>
        <a:ea typeface="+mn-ea"/>
        <a:cs typeface="+mn-cs"/>
        <a:sym typeface="Helvetica Neue"/>
      </a:defRPr>
    </a:lvl2pPr>
    <a:lvl3pPr indent="171450" defTabSz="171450" latinLnBrk="0">
      <a:lnSpc>
        <a:spcPct val="117999"/>
      </a:lnSpc>
      <a:defRPr sz="825">
        <a:latin typeface="+mn-lt"/>
        <a:ea typeface="+mn-ea"/>
        <a:cs typeface="+mn-cs"/>
        <a:sym typeface="Helvetica Neue"/>
      </a:defRPr>
    </a:lvl3pPr>
    <a:lvl4pPr indent="257175" defTabSz="171450" latinLnBrk="0">
      <a:lnSpc>
        <a:spcPct val="117999"/>
      </a:lnSpc>
      <a:defRPr sz="825">
        <a:latin typeface="+mn-lt"/>
        <a:ea typeface="+mn-ea"/>
        <a:cs typeface="+mn-cs"/>
        <a:sym typeface="Helvetica Neue"/>
      </a:defRPr>
    </a:lvl4pPr>
    <a:lvl5pPr indent="342900" defTabSz="171450" latinLnBrk="0">
      <a:lnSpc>
        <a:spcPct val="117999"/>
      </a:lnSpc>
      <a:defRPr sz="825">
        <a:latin typeface="+mn-lt"/>
        <a:ea typeface="+mn-ea"/>
        <a:cs typeface="+mn-cs"/>
        <a:sym typeface="Helvetica Neue"/>
      </a:defRPr>
    </a:lvl5pPr>
    <a:lvl6pPr indent="428625" defTabSz="171450" latinLnBrk="0">
      <a:lnSpc>
        <a:spcPct val="117999"/>
      </a:lnSpc>
      <a:defRPr sz="825">
        <a:latin typeface="+mn-lt"/>
        <a:ea typeface="+mn-ea"/>
        <a:cs typeface="+mn-cs"/>
        <a:sym typeface="Helvetica Neue"/>
      </a:defRPr>
    </a:lvl6pPr>
    <a:lvl7pPr indent="514350" defTabSz="171450" latinLnBrk="0">
      <a:lnSpc>
        <a:spcPct val="117999"/>
      </a:lnSpc>
      <a:defRPr sz="825">
        <a:latin typeface="+mn-lt"/>
        <a:ea typeface="+mn-ea"/>
        <a:cs typeface="+mn-cs"/>
        <a:sym typeface="Helvetica Neue"/>
      </a:defRPr>
    </a:lvl7pPr>
    <a:lvl8pPr indent="600075" defTabSz="171450" latinLnBrk="0">
      <a:lnSpc>
        <a:spcPct val="117999"/>
      </a:lnSpc>
      <a:defRPr sz="825">
        <a:latin typeface="+mn-lt"/>
        <a:ea typeface="+mn-ea"/>
        <a:cs typeface="+mn-cs"/>
        <a:sym typeface="Helvetica Neue"/>
      </a:defRPr>
    </a:lvl8pPr>
    <a:lvl9pPr indent="685800" defTabSz="171450" latinLnBrk="0">
      <a:lnSpc>
        <a:spcPct val="117999"/>
      </a:lnSpc>
      <a:defRPr sz="825">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551270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015012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71450" eaLnBrk="1" fontAlgn="auto" latinLnBrk="0" hangingPunct="1">
              <a:lnSpc>
                <a:spcPct val="117999"/>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1E1E1E"/>
              </a:solidFill>
              <a:effectLst/>
              <a:uLnTx/>
              <a:uFillTx/>
            </a:endParaRPr>
          </a:p>
          <a:p>
            <a:endParaRPr lang="en-CA" dirty="0"/>
          </a:p>
        </p:txBody>
      </p:sp>
    </p:spTree>
    <p:extLst>
      <p:ext uri="{BB962C8B-B14F-4D97-AF65-F5344CB8AC3E}">
        <p14:creationId xmlns:p14="http://schemas.microsoft.com/office/powerpoint/2010/main" val="4277601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Summarize postings on Forum / meeting input – reflected in </a:t>
            </a:r>
            <a:r>
              <a:rPr lang="en-US" dirty="0" err="1"/>
              <a:t>ToR</a:t>
            </a:r>
            <a:r>
              <a:rPr lang="en-US" dirty="0"/>
              <a:t> – include mention of Vaccine Catalogue, other content in the Vaccine Catalogue, support </a:t>
            </a:r>
            <a:r>
              <a:rPr lang="en-US" dirty="0" err="1"/>
              <a:t>imms</a:t>
            </a:r>
            <a:r>
              <a:rPr lang="en-US" dirty="0"/>
              <a:t> registries and digital health projects; highlight that our focus excludes CD, for now focus is just </a:t>
            </a:r>
            <a:r>
              <a:rPr lang="en-US" dirty="0" err="1"/>
              <a:t>imms</a:t>
            </a:r>
            <a:r>
              <a:rPr lang="en-US" dirty="0"/>
              <a:t> and VPDs</a:t>
            </a:r>
          </a:p>
          <a:p>
            <a:pPr marL="171450" indent="-171450">
              <a:buFont typeface="Arial" panose="020B0604020202020204" pitchFamily="34" charset="0"/>
              <a:buChar char="•"/>
            </a:pPr>
            <a:r>
              <a:rPr lang="en-US" dirty="0"/>
              <a:t>   Included in </a:t>
            </a:r>
            <a:r>
              <a:rPr lang="en-US" dirty="0" err="1"/>
              <a:t>ToR</a:t>
            </a:r>
            <a:r>
              <a:rPr lang="en-US" dirty="0"/>
              <a:t>:  PHSC rep for RFCs – anyone interested in volunteering?</a:t>
            </a:r>
          </a:p>
          <a:p>
            <a:endParaRPr lang="en-CA" dirty="0"/>
          </a:p>
        </p:txBody>
      </p:sp>
    </p:spTree>
    <p:extLst>
      <p:ext uri="{BB962C8B-B14F-4D97-AF65-F5344CB8AC3E}">
        <p14:creationId xmlns:p14="http://schemas.microsoft.com/office/powerpoint/2010/main" val="2898720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990825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8599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5410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3485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5580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30937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95404" y="1292190"/>
            <a:ext cx="5200650" cy="1165860"/>
          </a:xfrm>
          <a:prstGeom prst="rect">
            <a:avLst/>
          </a:prstGeom>
        </p:spPr>
        <p:txBody>
          <a:bodyPr anchor="b">
            <a:noAutofit/>
          </a:bodyPr>
          <a:lstStyle>
            <a:lvl1pPr marL="0" indent="0">
              <a:lnSpc>
                <a:spcPct val="100000"/>
              </a:lnSpc>
              <a:defRPr sz="2800" b="1">
                <a:solidFill>
                  <a:srgbClr val="181F2D"/>
                </a:solidFill>
              </a:defRPr>
            </a:lvl1pPr>
          </a:lstStyle>
          <a:p>
            <a:r>
              <a:rPr lang="en-US" dirty="0"/>
              <a:t>Click to edit Master title style</a:t>
            </a:r>
            <a:endParaRPr dirty="0"/>
          </a:p>
        </p:txBody>
      </p:sp>
      <p:sp>
        <p:nvSpPr>
          <p:cNvPr id="12" name="Body Level One…"/>
          <p:cNvSpPr txBox="1">
            <a:spLocks noGrp="1"/>
          </p:cNvSpPr>
          <p:nvPr>
            <p:ph type="body" sz="quarter" idx="1"/>
          </p:nvPr>
        </p:nvSpPr>
        <p:spPr>
          <a:xfrm>
            <a:off x="571500" y="2907815"/>
            <a:ext cx="5200650" cy="1574876"/>
          </a:xfrm>
          <a:prstGeom prst="rect">
            <a:avLst/>
          </a:prstGeom>
        </p:spPr>
        <p:txBody>
          <a:bodyPr anchor="t">
            <a:noAutofit/>
          </a:bodyPr>
          <a:lstStyle>
            <a:lvl1pPr marL="0" indent="0">
              <a:lnSpc>
                <a:spcPct val="100000"/>
              </a:lnSpc>
              <a:spcBef>
                <a:spcPts val="0"/>
              </a:spcBef>
              <a:spcAft>
                <a:spcPts val="0"/>
              </a:spcAft>
              <a:buSzTx/>
              <a:buNone/>
              <a:defRPr sz="1600" b="0" i="0">
                <a:solidFill>
                  <a:srgbClr val="181F2D"/>
                </a:solidFill>
                <a:latin typeface="+mn-lt"/>
                <a:ea typeface="Helvetica Neue Light" panose="02000403000000020004" pitchFamily="2" charset="0"/>
              </a:defRPr>
            </a:lvl1pPr>
            <a:lvl2pPr marL="0" indent="85725">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2pPr>
            <a:lvl3pPr marL="0" indent="171450">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3pPr>
            <a:lvl4pPr marL="0" indent="257175">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4pPr>
            <a:lvl5pPr marL="0" indent="342900">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5pPr>
          </a:lstStyle>
          <a:p>
            <a:pPr lvl="0"/>
            <a:r>
              <a:rPr lang="en-US" dirty="0"/>
              <a:t>Edit Master text styles</a:t>
            </a:r>
          </a:p>
        </p:txBody>
      </p:sp>
      <p:sp>
        <p:nvSpPr>
          <p:cNvPr id="8" name="Body Level One…">
            <a:extLst>
              <a:ext uri="{FF2B5EF4-FFF2-40B4-BE49-F238E27FC236}">
                <a16:creationId xmlns:a16="http://schemas.microsoft.com/office/drawing/2014/main" id="{C79EAFE0-671A-4AB5-9421-FBBCE1866F06}"/>
              </a:ext>
            </a:extLst>
          </p:cNvPr>
          <p:cNvSpPr txBox="1">
            <a:spLocks noGrp="1"/>
          </p:cNvSpPr>
          <p:nvPr>
            <p:ph type="body" sz="quarter" idx="10"/>
          </p:nvPr>
        </p:nvSpPr>
        <p:spPr>
          <a:xfrm>
            <a:off x="571500" y="2458050"/>
            <a:ext cx="5200650" cy="449765"/>
          </a:xfrm>
          <a:prstGeom prst="rect">
            <a:avLst/>
          </a:prstGeom>
        </p:spPr>
        <p:txBody>
          <a:bodyPr anchor="t">
            <a:noAutofit/>
          </a:bodyPr>
          <a:lstStyle>
            <a:lvl1pPr marL="0" indent="0">
              <a:lnSpc>
                <a:spcPct val="130000"/>
              </a:lnSpc>
              <a:spcBef>
                <a:spcPts val="0"/>
              </a:spcBef>
              <a:buSzTx/>
              <a:buNone/>
              <a:defRPr sz="1800" b="0" i="0">
                <a:solidFill>
                  <a:srgbClr val="181F2D"/>
                </a:solidFill>
                <a:latin typeface="+mn-lt"/>
                <a:ea typeface="Helvetica Neue Light" panose="02000403000000020004" pitchFamily="2" charset="0"/>
              </a:defRPr>
            </a:lvl1pPr>
            <a:lvl2pPr marL="0" indent="85725">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2pPr>
            <a:lvl3pPr marL="0" indent="171450">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3pPr>
            <a:lvl4pPr marL="0" indent="257175">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4pPr>
            <a:lvl5pPr marL="0" indent="342900">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5pPr>
          </a:lstStyle>
          <a:p>
            <a:pPr lvl="0"/>
            <a:r>
              <a:rPr lang="en-US" dirty="0"/>
              <a:t>Edit Master text styles</a:t>
            </a:r>
          </a:p>
        </p:txBody>
      </p:sp>
      <p:pic>
        <p:nvPicPr>
          <p:cNvPr id="3" name="Picture 2" descr="A red logo on a black background&#10;&#10;Description automatically generated with medium confidence">
            <a:extLst>
              <a:ext uri="{FF2B5EF4-FFF2-40B4-BE49-F238E27FC236}">
                <a16:creationId xmlns:a16="http://schemas.microsoft.com/office/drawing/2014/main" id="{5830F321-87BB-1449-98EA-0DDE4B9DB953}"/>
              </a:ext>
            </a:extLst>
          </p:cNvPr>
          <p:cNvPicPr>
            <a:picLocks noChangeAspect="1"/>
          </p:cNvPicPr>
          <p:nvPr userDrawn="1"/>
        </p:nvPicPr>
        <p:blipFill rotWithShape="1">
          <a:blip r:embed="rId3"/>
          <a:srcRect t="41830" b="42185"/>
          <a:stretch/>
        </p:blipFill>
        <p:spPr>
          <a:xfrm>
            <a:off x="368834" y="490486"/>
            <a:ext cx="2964179" cy="475312"/>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FRAME PHOTO">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B8C854-3B3D-42AD-9797-2DCFFFD9D6C2}"/>
              </a:ext>
            </a:extLst>
          </p:cNvPr>
          <p:cNvSpPr>
            <a:spLocks noGrp="1"/>
          </p:cNvSpPr>
          <p:nvPr>
            <p:ph type="sldNum" sz="quarter" idx="10"/>
          </p:nvPr>
        </p:nvSpPr>
        <p:spPr/>
        <p:txBody>
          <a:bodyPr/>
          <a:lstStyle>
            <a:lvl1pPr>
              <a:defRPr>
                <a:solidFill>
                  <a:srgbClr val="181F2D"/>
                </a:solidFill>
              </a:defRPr>
            </a:lvl1pPr>
          </a:lstStyle>
          <a:p>
            <a:fld id="{7BCFBF29-39BB-47B7-B83E-9E61FEB2B13F}" type="slidenum">
              <a:rPr lang="en-CA" smtClean="0"/>
              <a:pPr/>
              <a:t>‹#›</a:t>
            </a:fld>
            <a:endParaRPr lang="en-CA" dirty="0"/>
          </a:p>
        </p:txBody>
      </p:sp>
      <p:sp>
        <p:nvSpPr>
          <p:cNvPr id="6" name="Footer Placeholder 3">
            <a:extLst>
              <a:ext uri="{FF2B5EF4-FFF2-40B4-BE49-F238E27FC236}">
                <a16:creationId xmlns:a16="http://schemas.microsoft.com/office/drawing/2014/main" id="{55F11B2D-AA48-490D-A860-BA8D8DD25350}"/>
              </a:ext>
            </a:extLst>
          </p:cNvPr>
          <p:cNvSpPr>
            <a:spLocks noGrp="1"/>
          </p:cNvSpPr>
          <p:nvPr>
            <p:ph type="ftr" sz="quarter" idx="12"/>
          </p:nvPr>
        </p:nvSpPr>
        <p:spPr>
          <a:xfrm>
            <a:off x="246081" y="4810284"/>
            <a:ext cx="1828800" cy="146304"/>
          </a:xfrm>
        </p:spPr>
        <p:txBody>
          <a:bodyPr/>
          <a:lstStyle/>
          <a:p>
            <a:r>
              <a:rPr lang="en-CA" dirty="0"/>
              <a:t>©2023 Canada Health Infoway</a:t>
            </a:r>
          </a:p>
        </p:txBody>
      </p:sp>
      <p:sp>
        <p:nvSpPr>
          <p:cNvPr id="4" name="Picture Placeholder 3">
            <a:extLst>
              <a:ext uri="{FF2B5EF4-FFF2-40B4-BE49-F238E27FC236}">
                <a16:creationId xmlns:a16="http://schemas.microsoft.com/office/drawing/2014/main" id="{3B4A08D6-0C0B-48E2-B98D-F8B8BA612A30}"/>
              </a:ext>
            </a:extLst>
          </p:cNvPr>
          <p:cNvSpPr>
            <a:spLocks noGrp="1"/>
          </p:cNvSpPr>
          <p:nvPr>
            <p:ph type="pic" sz="quarter" idx="13"/>
          </p:nvPr>
        </p:nvSpPr>
        <p:spPr>
          <a:xfrm>
            <a:off x="0" y="0"/>
            <a:ext cx="9144000" cy="5143500"/>
          </a:xfrm>
        </p:spPr>
        <p:txBody>
          <a:bodyPr/>
          <a:lstStyle>
            <a:lvl1pPr>
              <a:defRPr>
                <a:solidFill>
                  <a:srgbClr val="181F2D"/>
                </a:solidFill>
              </a:defRPr>
            </a:lvl1pPr>
          </a:lstStyle>
          <a:p>
            <a:endParaRPr lang="en-CA" dirty="0"/>
          </a:p>
        </p:txBody>
      </p:sp>
    </p:spTree>
    <p:extLst>
      <p:ext uri="{BB962C8B-B14F-4D97-AF65-F5344CB8AC3E}">
        <p14:creationId xmlns:p14="http://schemas.microsoft.com/office/powerpoint/2010/main" val="270578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ROPPED PHOTO">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B8C854-3B3D-42AD-9797-2DCFFFD9D6C2}"/>
              </a:ext>
            </a:extLst>
          </p:cNvPr>
          <p:cNvSpPr>
            <a:spLocks noGrp="1"/>
          </p:cNvSpPr>
          <p:nvPr>
            <p:ph type="sldNum" sz="quarter" idx="10"/>
          </p:nvPr>
        </p:nvSpPr>
        <p:spPr/>
        <p:txBody>
          <a:bodyPr/>
          <a:lstStyle>
            <a:lvl1pPr>
              <a:defRPr>
                <a:solidFill>
                  <a:srgbClr val="181F2D"/>
                </a:solidFill>
              </a:defRPr>
            </a:lvl1pPr>
          </a:lstStyle>
          <a:p>
            <a:fld id="{7BCFBF29-39BB-47B7-B83E-9E61FEB2B13F}" type="slidenum">
              <a:rPr lang="en-CA" smtClean="0"/>
              <a:pPr/>
              <a:t>‹#›</a:t>
            </a:fld>
            <a:endParaRPr lang="en-CA" dirty="0"/>
          </a:p>
        </p:txBody>
      </p:sp>
      <p:sp>
        <p:nvSpPr>
          <p:cNvPr id="6" name="Footer Placeholder 3">
            <a:extLst>
              <a:ext uri="{FF2B5EF4-FFF2-40B4-BE49-F238E27FC236}">
                <a16:creationId xmlns:a16="http://schemas.microsoft.com/office/drawing/2014/main" id="{55F11B2D-AA48-490D-A860-BA8D8DD25350}"/>
              </a:ext>
            </a:extLst>
          </p:cNvPr>
          <p:cNvSpPr>
            <a:spLocks noGrp="1"/>
          </p:cNvSpPr>
          <p:nvPr>
            <p:ph type="ftr" sz="quarter" idx="12"/>
          </p:nvPr>
        </p:nvSpPr>
        <p:spPr>
          <a:xfrm>
            <a:off x="246081" y="4810284"/>
            <a:ext cx="1828800" cy="146304"/>
          </a:xfrm>
        </p:spPr>
        <p:txBody>
          <a:bodyPr/>
          <a:lstStyle/>
          <a:p>
            <a:r>
              <a:rPr lang="en-CA" dirty="0"/>
              <a:t>©2023 Canada Health Infoway</a:t>
            </a:r>
          </a:p>
        </p:txBody>
      </p:sp>
      <p:sp>
        <p:nvSpPr>
          <p:cNvPr id="4" name="Picture Placeholder 3">
            <a:extLst>
              <a:ext uri="{FF2B5EF4-FFF2-40B4-BE49-F238E27FC236}">
                <a16:creationId xmlns:a16="http://schemas.microsoft.com/office/drawing/2014/main" id="{3B4A08D6-0C0B-48E2-B98D-F8B8BA612A30}"/>
              </a:ext>
            </a:extLst>
          </p:cNvPr>
          <p:cNvSpPr>
            <a:spLocks noGrp="1"/>
          </p:cNvSpPr>
          <p:nvPr>
            <p:ph type="pic" sz="quarter" idx="13"/>
          </p:nvPr>
        </p:nvSpPr>
        <p:spPr>
          <a:xfrm>
            <a:off x="5337242" y="0"/>
            <a:ext cx="3806757" cy="5143500"/>
          </a:xfrm>
        </p:spPr>
        <p:txBody>
          <a:bodyPr/>
          <a:lstStyle>
            <a:lvl1pPr>
              <a:defRPr>
                <a:solidFill>
                  <a:srgbClr val="181F2D"/>
                </a:solidFill>
              </a:defRPr>
            </a:lvl1pPr>
          </a:lstStyle>
          <a:p>
            <a:endParaRPr lang="en-CA" dirty="0"/>
          </a:p>
        </p:txBody>
      </p:sp>
      <p:sp>
        <p:nvSpPr>
          <p:cNvPr id="7" name="Title Text">
            <a:extLst>
              <a:ext uri="{FF2B5EF4-FFF2-40B4-BE49-F238E27FC236}">
                <a16:creationId xmlns:a16="http://schemas.microsoft.com/office/drawing/2014/main" id="{100864CA-6E58-439E-8194-65F1560D42CA}"/>
              </a:ext>
            </a:extLst>
          </p:cNvPr>
          <p:cNvSpPr txBox="1">
            <a:spLocks noGrp="1"/>
          </p:cNvSpPr>
          <p:nvPr>
            <p:ph type="title"/>
          </p:nvPr>
        </p:nvSpPr>
        <p:spPr>
          <a:xfrm>
            <a:off x="472584" y="1747713"/>
            <a:ext cx="4918566" cy="545423"/>
          </a:xfrm>
          <a:prstGeom prst="rect">
            <a:avLst/>
          </a:prstGeom>
        </p:spPr>
        <p:txBody>
          <a:bodyPr anchor="b">
            <a:noAutofit/>
          </a:bodyPr>
          <a:lstStyle>
            <a:lvl1pPr>
              <a:lnSpc>
                <a:spcPct val="100000"/>
              </a:lnSpc>
              <a:defRPr sz="3600" b="1">
                <a:solidFill>
                  <a:srgbClr val="181F2D"/>
                </a:solidFill>
                <a:latin typeface="+mj-lt"/>
              </a:defRPr>
            </a:lvl1pPr>
          </a:lstStyle>
          <a:p>
            <a:r>
              <a:rPr lang="en-US" dirty="0"/>
              <a:t>Click to edit Master title style</a:t>
            </a:r>
            <a:endParaRPr dirty="0"/>
          </a:p>
        </p:txBody>
      </p:sp>
      <p:sp>
        <p:nvSpPr>
          <p:cNvPr id="8" name="Body Level One…">
            <a:extLst>
              <a:ext uri="{FF2B5EF4-FFF2-40B4-BE49-F238E27FC236}">
                <a16:creationId xmlns:a16="http://schemas.microsoft.com/office/drawing/2014/main" id="{13188AC0-C894-4729-AEF7-89DF69E54A44}"/>
              </a:ext>
            </a:extLst>
          </p:cNvPr>
          <p:cNvSpPr txBox="1">
            <a:spLocks noGrp="1"/>
          </p:cNvSpPr>
          <p:nvPr>
            <p:ph type="body" sz="quarter" idx="1"/>
          </p:nvPr>
        </p:nvSpPr>
        <p:spPr>
          <a:xfrm>
            <a:off x="472584" y="2432443"/>
            <a:ext cx="4918566" cy="1227412"/>
          </a:xfrm>
          <a:prstGeom prst="rect">
            <a:avLst/>
          </a:prstGeom>
        </p:spPr>
        <p:txBody>
          <a:bodyPr anchor="t">
            <a:noAutofit/>
          </a:bodyPr>
          <a:lstStyle>
            <a:lvl1pPr marL="0" indent="0">
              <a:lnSpc>
                <a:spcPct val="130000"/>
              </a:lnSpc>
              <a:spcBef>
                <a:spcPts val="0"/>
              </a:spcBef>
              <a:buSzTx/>
              <a:buNone/>
              <a:defRPr sz="1800" b="0" i="0">
                <a:solidFill>
                  <a:srgbClr val="181F2D"/>
                </a:solidFill>
                <a:latin typeface="+mn-lt"/>
                <a:ea typeface="Helvetica Neue Light" panose="02000403000000020004" pitchFamily="2" charset="0"/>
              </a:defRPr>
            </a:lvl1pPr>
            <a:lvl2pPr marL="0" indent="85725">
              <a:lnSpc>
                <a:spcPct val="130000"/>
              </a:lnSpc>
              <a:spcBef>
                <a:spcPts val="0"/>
              </a:spcBef>
              <a:buSzTx/>
              <a:buNone/>
              <a:defRPr sz="1800" b="0" i="0">
                <a:solidFill>
                  <a:schemeClr val="tx1"/>
                </a:solidFill>
                <a:latin typeface="+mn-lt"/>
                <a:ea typeface="Helvetica Neue Light" panose="02000403000000020004" pitchFamily="2" charset="0"/>
              </a:defRPr>
            </a:lvl2pPr>
            <a:lvl3pPr marL="0" indent="171450">
              <a:lnSpc>
                <a:spcPct val="130000"/>
              </a:lnSpc>
              <a:spcBef>
                <a:spcPts val="0"/>
              </a:spcBef>
              <a:buSzTx/>
              <a:buNone/>
              <a:defRPr sz="1800" b="0" i="0">
                <a:solidFill>
                  <a:schemeClr val="tx1"/>
                </a:solidFill>
                <a:latin typeface="+mn-lt"/>
                <a:ea typeface="Helvetica Neue Light" panose="02000403000000020004" pitchFamily="2" charset="0"/>
              </a:defRPr>
            </a:lvl3pPr>
            <a:lvl4pPr marL="0" indent="257175">
              <a:lnSpc>
                <a:spcPct val="130000"/>
              </a:lnSpc>
              <a:spcBef>
                <a:spcPts val="0"/>
              </a:spcBef>
              <a:buSzTx/>
              <a:buNone/>
              <a:defRPr sz="1800" b="0" i="0">
                <a:solidFill>
                  <a:schemeClr val="tx1"/>
                </a:solidFill>
                <a:latin typeface="+mn-lt"/>
                <a:ea typeface="Helvetica Neue Light" panose="02000403000000020004" pitchFamily="2" charset="0"/>
              </a:defRPr>
            </a:lvl4pPr>
            <a:lvl5pPr marL="0" indent="342900">
              <a:lnSpc>
                <a:spcPct val="130000"/>
              </a:lnSpc>
              <a:spcBef>
                <a:spcPts val="0"/>
              </a:spcBef>
              <a:buSzTx/>
              <a:buNone/>
              <a:defRPr sz="1800" b="0" i="0">
                <a:solidFill>
                  <a:schemeClr val="tx1"/>
                </a:solidFill>
                <a:latin typeface="+mn-lt"/>
                <a:ea typeface="Helvetica Neue Light" panose="02000403000000020004" pitchFamily="2" charset="0"/>
              </a:defRPr>
            </a:lvl5pPr>
          </a:lstStyle>
          <a:p>
            <a:pPr lvl="0"/>
            <a:r>
              <a:rPr lang="en-US" dirty="0"/>
              <a:t>Edit Master text styles</a:t>
            </a:r>
          </a:p>
        </p:txBody>
      </p:sp>
      <p:pic>
        <p:nvPicPr>
          <p:cNvPr id="10" name="Picture 9" descr="A red logo on a black background&#10;&#10;Description automatically generated with medium confidence">
            <a:extLst>
              <a:ext uri="{FF2B5EF4-FFF2-40B4-BE49-F238E27FC236}">
                <a16:creationId xmlns:a16="http://schemas.microsoft.com/office/drawing/2014/main" id="{889726E0-7DC6-1846-AE6D-FAE9C79DDE7F}"/>
              </a:ext>
            </a:extLst>
          </p:cNvPr>
          <p:cNvPicPr>
            <a:picLocks noChangeAspect="1"/>
          </p:cNvPicPr>
          <p:nvPr userDrawn="1"/>
        </p:nvPicPr>
        <p:blipFill rotWithShape="1">
          <a:blip r:embed="rId2"/>
          <a:srcRect t="41830" b="42185"/>
          <a:stretch/>
        </p:blipFill>
        <p:spPr>
          <a:xfrm>
            <a:off x="368834" y="490486"/>
            <a:ext cx="2964179" cy="475312"/>
          </a:xfrm>
          <a:prstGeom prst="rect">
            <a:avLst/>
          </a:prstGeom>
        </p:spPr>
      </p:pic>
    </p:spTree>
    <p:extLst>
      <p:ext uri="{BB962C8B-B14F-4D97-AF65-F5344CB8AC3E}">
        <p14:creationId xmlns:p14="http://schemas.microsoft.com/office/powerpoint/2010/main" val="75076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itle Text"/>
          <p:cNvSpPr txBox="1">
            <a:spLocks noGrp="1"/>
          </p:cNvSpPr>
          <p:nvPr>
            <p:ph type="title"/>
          </p:nvPr>
        </p:nvSpPr>
        <p:spPr>
          <a:xfrm>
            <a:off x="472584" y="1747713"/>
            <a:ext cx="4918566" cy="545423"/>
          </a:xfrm>
          <a:prstGeom prst="rect">
            <a:avLst/>
          </a:prstGeom>
        </p:spPr>
        <p:txBody>
          <a:bodyPr anchor="b">
            <a:noAutofit/>
          </a:bodyPr>
          <a:lstStyle>
            <a:lvl1pPr>
              <a:lnSpc>
                <a:spcPct val="100000"/>
              </a:lnSpc>
              <a:defRPr sz="3600" b="1">
                <a:solidFill>
                  <a:srgbClr val="181F2D"/>
                </a:solidFill>
                <a:latin typeface="+mj-lt"/>
              </a:defRPr>
            </a:lvl1pPr>
          </a:lstStyle>
          <a:p>
            <a:r>
              <a:rPr lang="en-US" dirty="0"/>
              <a:t>Click to edit Master title style</a:t>
            </a:r>
            <a:endParaRPr dirty="0"/>
          </a:p>
        </p:txBody>
      </p:sp>
      <p:sp>
        <p:nvSpPr>
          <p:cNvPr id="23" name="Body Level One…"/>
          <p:cNvSpPr txBox="1">
            <a:spLocks noGrp="1"/>
          </p:cNvSpPr>
          <p:nvPr>
            <p:ph type="body" sz="quarter" idx="1"/>
          </p:nvPr>
        </p:nvSpPr>
        <p:spPr>
          <a:xfrm>
            <a:off x="472584" y="2432443"/>
            <a:ext cx="4918566" cy="1227412"/>
          </a:xfrm>
          <a:prstGeom prst="rect">
            <a:avLst/>
          </a:prstGeom>
        </p:spPr>
        <p:txBody>
          <a:bodyPr anchor="t">
            <a:noAutofit/>
          </a:bodyPr>
          <a:lstStyle>
            <a:lvl1pPr marL="0" indent="0">
              <a:lnSpc>
                <a:spcPct val="130000"/>
              </a:lnSpc>
              <a:spcBef>
                <a:spcPts val="0"/>
              </a:spcBef>
              <a:buSzTx/>
              <a:buNone/>
              <a:defRPr sz="1800" b="0" i="0">
                <a:solidFill>
                  <a:srgbClr val="181F2D"/>
                </a:solidFill>
                <a:latin typeface="+mn-lt"/>
                <a:ea typeface="Helvetica Neue Light" panose="02000403000000020004" pitchFamily="2" charset="0"/>
              </a:defRPr>
            </a:lvl1pPr>
            <a:lvl2pPr marL="0" indent="85725">
              <a:lnSpc>
                <a:spcPct val="130000"/>
              </a:lnSpc>
              <a:spcBef>
                <a:spcPts val="0"/>
              </a:spcBef>
              <a:buSzTx/>
              <a:buNone/>
              <a:defRPr sz="1800" b="0" i="0">
                <a:solidFill>
                  <a:schemeClr val="tx1"/>
                </a:solidFill>
                <a:latin typeface="+mn-lt"/>
                <a:ea typeface="Helvetica Neue Light" panose="02000403000000020004" pitchFamily="2" charset="0"/>
              </a:defRPr>
            </a:lvl2pPr>
            <a:lvl3pPr marL="0" indent="171450">
              <a:lnSpc>
                <a:spcPct val="130000"/>
              </a:lnSpc>
              <a:spcBef>
                <a:spcPts val="0"/>
              </a:spcBef>
              <a:buSzTx/>
              <a:buNone/>
              <a:defRPr sz="1800" b="0" i="0">
                <a:solidFill>
                  <a:schemeClr val="tx1"/>
                </a:solidFill>
                <a:latin typeface="+mn-lt"/>
                <a:ea typeface="Helvetica Neue Light" panose="02000403000000020004" pitchFamily="2" charset="0"/>
              </a:defRPr>
            </a:lvl3pPr>
            <a:lvl4pPr marL="0" indent="257175">
              <a:lnSpc>
                <a:spcPct val="130000"/>
              </a:lnSpc>
              <a:spcBef>
                <a:spcPts val="0"/>
              </a:spcBef>
              <a:buSzTx/>
              <a:buNone/>
              <a:defRPr sz="1800" b="0" i="0">
                <a:solidFill>
                  <a:schemeClr val="tx1"/>
                </a:solidFill>
                <a:latin typeface="+mn-lt"/>
                <a:ea typeface="Helvetica Neue Light" panose="02000403000000020004" pitchFamily="2" charset="0"/>
              </a:defRPr>
            </a:lvl4pPr>
            <a:lvl5pPr marL="0" indent="342900">
              <a:lnSpc>
                <a:spcPct val="130000"/>
              </a:lnSpc>
              <a:spcBef>
                <a:spcPts val="0"/>
              </a:spcBef>
              <a:buSzTx/>
              <a:buNone/>
              <a:defRPr sz="1800" b="0" i="0">
                <a:solidFill>
                  <a:schemeClr val="tx1"/>
                </a:solidFill>
                <a:latin typeface="+mn-lt"/>
                <a:ea typeface="Helvetica Neue Light" panose="02000403000000020004" pitchFamily="2" charset="0"/>
              </a:defRPr>
            </a:lvl5pPr>
          </a:lstStyle>
          <a:p>
            <a:pPr lvl="0"/>
            <a:r>
              <a:rPr lang="en-US" dirty="0"/>
              <a:t>Edit Master text styles</a:t>
            </a:r>
          </a:p>
        </p:txBody>
      </p:sp>
      <p:sp>
        <p:nvSpPr>
          <p:cNvPr id="7" name="Rectangle 6">
            <a:extLst>
              <a:ext uri="{FF2B5EF4-FFF2-40B4-BE49-F238E27FC236}">
                <a16:creationId xmlns:a16="http://schemas.microsoft.com/office/drawing/2014/main" id="{DF171A38-97DD-4F7E-B0FC-095A26BDF8CD}"/>
              </a:ext>
            </a:extLst>
          </p:cNvPr>
          <p:cNvSpPr/>
          <p:nvPr userDrawn="1"/>
        </p:nvSpPr>
        <p:spPr>
          <a:xfrm>
            <a:off x="2754043" y="3897331"/>
            <a:ext cx="2865665" cy="400110"/>
          </a:xfrm>
          <a:prstGeom prst="rect">
            <a:avLst/>
          </a:prstGeom>
        </p:spPr>
        <p:txBody>
          <a:bodyPr wrap="square">
            <a:spAutoFit/>
          </a:bodyPr>
          <a:lstStyle/>
          <a:p>
            <a:pPr algn="l"/>
            <a:r>
              <a:rPr lang="en-CA" sz="1000" b="1" dirty="0">
                <a:solidFill>
                  <a:srgbClr val="181F2D"/>
                </a:solidFill>
              </a:rPr>
              <a:t>Let’s Connect on LinkedIn</a:t>
            </a:r>
          </a:p>
          <a:p>
            <a:pPr algn="l"/>
            <a:r>
              <a:rPr lang="en-CA" sz="1000" b="0" cap="none" dirty="0">
                <a:solidFill>
                  <a:srgbClr val="181F2D"/>
                </a:solidFill>
              </a:rPr>
              <a:t>linkedin.com/company/canada-health-infoway/</a:t>
            </a:r>
          </a:p>
        </p:txBody>
      </p:sp>
      <p:sp>
        <p:nvSpPr>
          <p:cNvPr id="10" name="Rectangle 9">
            <a:extLst>
              <a:ext uri="{FF2B5EF4-FFF2-40B4-BE49-F238E27FC236}">
                <a16:creationId xmlns:a16="http://schemas.microsoft.com/office/drawing/2014/main" id="{D138D203-AF26-46CF-A577-C5AB104B2482}"/>
              </a:ext>
            </a:extLst>
          </p:cNvPr>
          <p:cNvSpPr/>
          <p:nvPr userDrawn="1"/>
        </p:nvSpPr>
        <p:spPr>
          <a:xfrm>
            <a:off x="2754043" y="4498119"/>
            <a:ext cx="2236998" cy="400110"/>
          </a:xfrm>
          <a:prstGeom prst="rect">
            <a:avLst/>
          </a:prstGeom>
        </p:spPr>
        <p:txBody>
          <a:bodyPr wrap="square">
            <a:spAutoFit/>
          </a:bodyPr>
          <a:lstStyle/>
          <a:p>
            <a:pPr algn="l"/>
            <a:r>
              <a:rPr lang="en-CA" sz="1000" b="1" dirty="0">
                <a:solidFill>
                  <a:srgbClr val="181F2D"/>
                </a:solidFill>
              </a:rPr>
              <a:t>Let’s Connect on Twitter</a:t>
            </a:r>
          </a:p>
          <a:p>
            <a:pPr algn="l"/>
            <a:r>
              <a:rPr kumimoji="0" lang="en-CA" sz="1000" b="0" i="0" u="none" strike="noStrike" cap="none" spc="0" normalizeH="0" baseline="0" dirty="0">
                <a:ln>
                  <a:noFill/>
                </a:ln>
                <a:solidFill>
                  <a:srgbClr val="181F2D"/>
                </a:solidFill>
                <a:effectLst/>
                <a:uFillTx/>
                <a:latin typeface="+mn-lt"/>
                <a:ea typeface="+mn-ea"/>
                <a:cs typeface="+mn-cs"/>
                <a:sym typeface="Helvetica Neue"/>
              </a:rPr>
              <a:t>@infoway</a:t>
            </a:r>
            <a:endParaRPr lang="en-CA" sz="1000" b="0" cap="none" dirty="0">
              <a:solidFill>
                <a:srgbClr val="181F2D"/>
              </a:solidFill>
            </a:endParaRPr>
          </a:p>
        </p:txBody>
      </p:sp>
      <p:sp>
        <p:nvSpPr>
          <p:cNvPr id="11" name="Rectangle 10">
            <a:extLst>
              <a:ext uri="{FF2B5EF4-FFF2-40B4-BE49-F238E27FC236}">
                <a16:creationId xmlns:a16="http://schemas.microsoft.com/office/drawing/2014/main" id="{F44F3E43-1555-4380-8581-55C414910EFF}"/>
              </a:ext>
            </a:extLst>
          </p:cNvPr>
          <p:cNvSpPr/>
          <p:nvPr userDrawn="1"/>
        </p:nvSpPr>
        <p:spPr>
          <a:xfrm>
            <a:off x="853900" y="3893391"/>
            <a:ext cx="1544496" cy="400110"/>
          </a:xfrm>
          <a:prstGeom prst="rect">
            <a:avLst/>
          </a:prstGeom>
        </p:spPr>
        <p:txBody>
          <a:bodyPr wrap="square">
            <a:spAutoFit/>
          </a:bodyPr>
          <a:lstStyle/>
          <a:p>
            <a:pPr algn="r"/>
            <a:r>
              <a:rPr lang="en-CA" sz="1000" b="1" dirty="0">
                <a:solidFill>
                  <a:srgbClr val="181F2D"/>
                </a:solidFill>
              </a:rPr>
              <a:t>Visit OUR WEBSITE</a:t>
            </a:r>
          </a:p>
          <a:p>
            <a:pPr algn="r"/>
            <a:r>
              <a:rPr lang="en-CA" sz="1000" b="0" cap="none" dirty="0">
                <a:solidFill>
                  <a:srgbClr val="181F2D"/>
                </a:solidFill>
              </a:rPr>
              <a:t>infoway-inforoute.ca</a:t>
            </a:r>
          </a:p>
        </p:txBody>
      </p:sp>
      <p:sp>
        <p:nvSpPr>
          <p:cNvPr id="13" name="Rectangle 12">
            <a:extLst>
              <a:ext uri="{FF2B5EF4-FFF2-40B4-BE49-F238E27FC236}">
                <a16:creationId xmlns:a16="http://schemas.microsoft.com/office/drawing/2014/main" id="{805D811F-C4B6-4F8C-B415-49F6EDD14031}"/>
              </a:ext>
            </a:extLst>
          </p:cNvPr>
          <p:cNvSpPr/>
          <p:nvPr userDrawn="1"/>
        </p:nvSpPr>
        <p:spPr>
          <a:xfrm>
            <a:off x="472584" y="4506931"/>
            <a:ext cx="1991971" cy="407804"/>
          </a:xfrm>
          <a:prstGeom prst="rect">
            <a:avLst/>
          </a:prstGeom>
        </p:spPr>
        <p:txBody>
          <a:bodyPr wrap="square">
            <a:spAutoFit/>
          </a:bodyPr>
          <a:lstStyle/>
          <a:p>
            <a:pPr algn="r"/>
            <a:r>
              <a:rPr lang="en-CA" sz="1000" b="1" dirty="0">
                <a:solidFill>
                  <a:srgbClr val="181F2D"/>
                </a:solidFill>
              </a:rPr>
              <a:t>VISIT OUR SURVEY WEBSITE</a:t>
            </a:r>
          </a:p>
          <a:p>
            <a:pPr algn="r"/>
            <a:r>
              <a:rPr lang="en-CA" sz="1000" b="0" cap="none" dirty="0">
                <a:solidFill>
                  <a:srgbClr val="181F2D"/>
                </a:solidFill>
              </a:rPr>
              <a:t>insights.infoway-inforoute.ca/</a:t>
            </a:r>
          </a:p>
        </p:txBody>
      </p:sp>
      <p:cxnSp>
        <p:nvCxnSpPr>
          <p:cNvPr id="14" name="Straight Connector 13">
            <a:extLst>
              <a:ext uri="{FF2B5EF4-FFF2-40B4-BE49-F238E27FC236}">
                <a16:creationId xmlns:a16="http://schemas.microsoft.com/office/drawing/2014/main" id="{1CB0A8F1-F1B1-4F13-A717-B7BBB3241E4A}"/>
              </a:ext>
            </a:extLst>
          </p:cNvPr>
          <p:cNvCxnSpPr>
            <a:cxnSpLocks/>
          </p:cNvCxnSpPr>
          <p:nvPr userDrawn="1"/>
        </p:nvCxnSpPr>
        <p:spPr>
          <a:xfrm>
            <a:off x="2576219" y="3831513"/>
            <a:ext cx="0" cy="1168504"/>
          </a:xfrm>
          <a:prstGeom prst="line">
            <a:avLst/>
          </a:prstGeom>
          <a:noFill/>
          <a:ln w="19050" cap="flat">
            <a:solidFill>
              <a:srgbClr val="181F2D"/>
            </a:solidFill>
            <a:prstDash val="solid"/>
            <a:miter lim="400000"/>
          </a:ln>
          <a:effectLst/>
          <a:sp3d/>
        </p:spPr>
        <p:style>
          <a:lnRef idx="0">
            <a:scrgbClr r="0" g="0" b="0"/>
          </a:lnRef>
          <a:fillRef idx="0">
            <a:scrgbClr r="0" g="0" b="0"/>
          </a:fillRef>
          <a:effectRef idx="0">
            <a:scrgbClr r="0" g="0" b="0"/>
          </a:effectRef>
          <a:fontRef idx="none"/>
        </p:style>
      </p:cxnSp>
      <p:pic>
        <p:nvPicPr>
          <p:cNvPr id="12" name="Picture 11" descr="A red logo on a black background&#10;&#10;Description automatically generated with medium confidence">
            <a:extLst>
              <a:ext uri="{FF2B5EF4-FFF2-40B4-BE49-F238E27FC236}">
                <a16:creationId xmlns:a16="http://schemas.microsoft.com/office/drawing/2014/main" id="{7AF5554A-CFEA-9347-870C-38F3A545EB6C}"/>
              </a:ext>
            </a:extLst>
          </p:cNvPr>
          <p:cNvPicPr>
            <a:picLocks noChangeAspect="1"/>
          </p:cNvPicPr>
          <p:nvPr userDrawn="1"/>
        </p:nvPicPr>
        <p:blipFill rotWithShape="1">
          <a:blip r:embed="rId3"/>
          <a:srcRect t="41830" b="42185"/>
          <a:stretch/>
        </p:blipFill>
        <p:spPr>
          <a:xfrm>
            <a:off x="368834" y="490486"/>
            <a:ext cx="2964179" cy="475312"/>
          </a:xfrm>
          <a:prstGeom prst="rect">
            <a:avLst/>
          </a:prstGeom>
        </p:spPr>
      </p:pic>
    </p:spTree>
    <p:extLst>
      <p:ext uri="{BB962C8B-B14F-4D97-AF65-F5344CB8AC3E}">
        <p14:creationId xmlns:p14="http://schemas.microsoft.com/office/powerpoint/2010/main" val="27204590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rp 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red logo on a black background&#10;&#10;Description automatically generated with medium confidence">
            <a:extLst>
              <a:ext uri="{FF2B5EF4-FFF2-40B4-BE49-F238E27FC236}">
                <a16:creationId xmlns:a16="http://schemas.microsoft.com/office/drawing/2014/main" id="{52407C80-0394-1B45-B6CA-84CC785D8224}"/>
              </a:ext>
            </a:extLst>
          </p:cNvPr>
          <p:cNvPicPr>
            <a:picLocks noChangeAspect="1"/>
          </p:cNvPicPr>
          <p:nvPr userDrawn="1"/>
        </p:nvPicPr>
        <p:blipFill rotWithShape="1">
          <a:blip r:embed="rId3"/>
          <a:srcRect t="41830" b="42185"/>
          <a:stretch/>
        </p:blipFill>
        <p:spPr>
          <a:xfrm>
            <a:off x="268943" y="969363"/>
            <a:ext cx="5116999" cy="820521"/>
          </a:xfrm>
          <a:prstGeom prst="rect">
            <a:avLst/>
          </a:prstGeom>
        </p:spPr>
      </p:pic>
    </p:spTree>
    <p:extLst>
      <p:ext uri="{BB962C8B-B14F-4D97-AF65-F5344CB8AC3E}">
        <p14:creationId xmlns:p14="http://schemas.microsoft.com/office/powerpoint/2010/main" val="25753486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 descr="02-15-1540-PPT-PHAC-EN-Cover.jpg">
            <a:extLst>
              <a:ext uri="{FF2B5EF4-FFF2-40B4-BE49-F238E27FC236}">
                <a16:creationId xmlns:a16="http://schemas.microsoft.com/office/drawing/2014/main" id="{8A708317-E520-D83F-6AE6-8F11815050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97819"/>
            <a:ext cx="7772400" cy="1102519"/>
          </a:xfrm>
        </p:spPr>
        <p:txBody>
          <a:bodyPr/>
          <a:lstStyle>
            <a:lvl1pPr>
              <a:defRPr sz="2250">
                <a:solidFill>
                  <a:srgbClr val="4F0D1E"/>
                </a:solidFill>
              </a:defRPr>
            </a:lvl1pPr>
          </a:lstStyle>
          <a:p>
            <a:r>
              <a:rPr lang="en-US"/>
              <a:t>Click to edit Master title style</a:t>
            </a:r>
          </a:p>
        </p:txBody>
      </p:sp>
      <p:sp>
        <p:nvSpPr>
          <p:cNvPr id="3" name="Subtitle 2"/>
          <p:cNvSpPr>
            <a:spLocks noGrp="1"/>
          </p:cNvSpPr>
          <p:nvPr>
            <p:ph type="subTitle" idx="1"/>
          </p:nvPr>
        </p:nvSpPr>
        <p:spPr>
          <a:xfrm>
            <a:off x="685800" y="2914650"/>
            <a:ext cx="6400800" cy="1314450"/>
          </a:xfrm>
        </p:spPr>
        <p:txBody>
          <a:bodyPr/>
          <a:lstStyle>
            <a:lvl1pPr marL="0" indent="0" algn="l">
              <a:buNone/>
              <a:defRPr sz="1500">
                <a:solidFill>
                  <a:schemeClr val="tx1">
                    <a:tint val="75000"/>
                  </a:schemeClr>
                </a:solidFill>
              </a:defRPr>
            </a:lvl1pPr>
            <a:lvl2pPr marL="342936" indent="0" algn="ctr">
              <a:buNone/>
              <a:defRPr>
                <a:solidFill>
                  <a:schemeClr val="tx1">
                    <a:tint val="75000"/>
                  </a:schemeClr>
                </a:solidFill>
              </a:defRPr>
            </a:lvl2pPr>
            <a:lvl3pPr marL="685872" indent="0" algn="ctr">
              <a:buNone/>
              <a:defRPr>
                <a:solidFill>
                  <a:schemeClr val="tx1">
                    <a:tint val="75000"/>
                  </a:schemeClr>
                </a:solidFill>
              </a:defRPr>
            </a:lvl3pPr>
            <a:lvl4pPr marL="1028809" indent="0" algn="ctr">
              <a:buNone/>
              <a:defRPr>
                <a:solidFill>
                  <a:schemeClr val="tx1">
                    <a:tint val="75000"/>
                  </a:schemeClr>
                </a:solidFill>
              </a:defRPr>
            </a:lvl4pPr>
            <a:lvl5pPr marL="1371745" indent="0" algn="ctr">
              <a:buNone/>
              <a:defRPr>
                <a:solidFill>
                  <a:schemeClr val="tx1">
                    <a:tint val="75000"/>
                  </a:schemeClr>
                </a:solidFill>
              </a:defRPr>
            </a:lvl5pPr>
            <a:lvl6pPr marL="1714681" indent="0" algn="ctr">
              <a:buNone/>
              <a:defRPr>
                <a:solidFill>
                  <a:schemeClr val="tx1">
                    <a:tint val="75000"/>
                  </a:schemeClr>
                </a:solidFill>
              </a:defRPr>
            </a:lvl6pPr>
            <a:lvl7pPr marL="2057617" indent="0" algn="ctr">
              <a:buNone/>
              <a:defRPr>
                <a:solidFill>
                  <a:schemeClr val="tx1">
                    <a:tint val="75000"/>
                  </a:schemeClr>
                </a:solidFill>
              </a:defRPr>
            </a:lvl7pPr>
            <a:lvl8pPr marL="2400553" indent="0" algn="ctr">
              <a:buNone/>
              <a:defRPr>
                <a:solidFill>
                  <a:schemeClr val="tx1">
                    <a:tint val="75000"/>
                  </a:schemeClr>
                </a:solidFill>
              </a:defRPr>
            </a:lvl8pPr>
            <a:lvl9pPr marL="274348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83889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E0D13A-50F6-BCAA-64CF-07B7F6C16DCF}"/>
              </a:ext>
            </a:extLst>
          </p:cNvPr>
          <p:cNvSpPr txBox="1">
            <a:spLocks noChangeArrowheads="1"/>
          </p:cNvSpPr>
          <p:nvPr userDrawn="1"/>
        </p:nvSpPr>
        <p:spPr bwMode="auto">
          <a:xfrm>
            <a:off x="0" y="0"/>
            <a:ext cx="9144000" cy="166328"/>
          </a:xfrm>
          <a:prstGeom prst="rect">
            <a:avLst/>
          </a:prstGeom>
          <a:solidFill>
            <a:srgbClr val="99001F"/>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sz="481"/>
          </a:p>
        </p:txBody>
      </p:sp>
      <p:sp>
        <p:nvSpPr>
          <p:cNvPr id="2" name="Title 1"/>
          <p:cNvSpPr>
            <a:spLocks noGrp="1"/>
          </p:cNvSpPr>
          <p:nvPr>
            <p:ph type="title"/>
          </p:nvPr>
        </p:nvSpPr>
        <p:spPr>
          <a:xfrm>
            <a:off x="284870" y="337651"/>
            <a:ext cx="8581679" cy="441246"/>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defRPr sz="1425"/>
            </a:lvl1pPr>
            <a:lvl2pPr>
              <a:defRPr sz="1275"/>
            </a:lvl2pPr>
            <a:lvl3pPr>
              <a:defRPr sz="1125"/>
            </a:lvl3pPr>
            <a:lvl4pPr>
              <a:defRPr sz="97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p:cNvSpPr>
            <a:spLocks noGrp="1"/>
          </p:cNvSpPr>
          <p:nvPr>
            <p:ph type="body" sz="quarter" idx="13"/>
          </p:nvPr>
        </p:nvSpPr>
        <p:spPr>
          <a:xfrm>
            <a:off x="284164" y="19845"/>
            <a:ext cx="8582025" cy="257154"/>
          </a:xfrm>
        </p:spPr>
        <p:txBody>
          <a:bodyPr/>
          <a:lstStyle>
            <a:lvl1pPr marL="0" indent="0">
              <a:buNone/>
              <a:defRPr sz="1125">
                <a:solidFill>
                  <a:srgbClr val="FFFFFF"/>
                </a:solidFill>
              </a:defRPr>
            </a:lvl1pPr>
          </a:lstStyle>
          <a:p>
            <a:pPr lvl="0"/>
            <a:r>
              <a:rPr lang="en-US"/>
              <a:t>Click to edit Master text styles</a:t>
            </a:r>
          </a:p>
        </p:txBody>
      </p:sp>
      <p:sp>
        <p:nvSpPr>
          <p:cNvPr id="5" name="Date Placeholder 3">
            <a:extLst>
              <a:ext uri="{FF2B5EF4-FFF2-40B4-BE49-F238E27FC236}">
                <a16:creationId xmlns:a16="http://schemas.microsoft.com/office/drawing/2014/main" id="{300EF6CD-9F1E-7535-1F23-0A0E8C6E5175}"/>
              </a:ext>
            </a:extLst>
          </p:cNvPr>
          <p:cNvSpPr>
            <a:spLocks noGrp="1"/>
          </p:cNvSpPr>
          <p:nvPr>
            <p:ph type="dt" sz="half" idx="14"/>
          </p:nvPr>
        </p:nvSpPr>
        <p:spPr>
          <a:xfrm>
            <a:off x="456902" y="4767522"/>
            <a:ext cx="2133948" cy="273663"/>
          </a:xfrm>
          <a:prstGeom prst="rect">
            <a:avLst/>
          </a:prstGeom>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5BA6341-D017-C467-AA75-10483FC0B4BC}"/>
              </a:ext>
            </a:extLst>
          </p:cNvPr>
          <p:cNvSpPr>
            <a:spLocks noGrp="1"/>
          </p:cNvSpPr>
          <p:nvPr>
            <p:ph type="ftr" sz="quarter" idx="15"/>
          </p:nvPr>
        </p:nvSpPr>
        <p:spPr>
          <a:xfrm>
            <a:off x="3124523" y="4767522"/>
            <a:ext cx="2894954" cy="273663"/>
          </a:xfrm>
          <a:prstGeom prst="rect">
            <a:avLst/>
          </a:prstGeo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A1D258F-5E40-BB21-E3CC-B2E942ED0DBA}"/>
              </a:ext>
            </a:extLst>
          </p:cNvPr>
          <p:cNvSpPr>
            <a:spLocks noGrp="1"/>
          </p:cNvSpPr>
          <p:nvPr>
            <p:ph type="sldNum" sz="quarter" idx="16"/>
          </p:nvPr>
        </p:nvSpPr>
        <p:spPr/>
        <p:txBody>
          <a:bodyPr/>
          <a:lstStyle>
            <a:lvl1pPr>
              <a:defRPr/>
            </a:lvl1pPr>
          </a:lstStyle>
          <a:p>
            <a:pPr>
              <a:defRPr/>
            </a:pPr>
            <a:fld id="{1BA05B96-ADF1-40A9-A965-C8FB112CC736}" type="slidenum">
              <a:rPr/>
              <a:pPr>
                <a:defRPr/>
              </a:pPr>
              <a:t>‹#›</a:t>
            </a:fld>
            <a:endParaRPr lang="en-US"/>
          </a:p>
        </p:txBody>
      </p:sp>
    </p:spTree>
    <p:extLst>
      <p:ext uri="{BB962C8B-B14F-4D97-AF65-F5344CB8AC3E}">
        <p14:creationId xmlns:p14="http://schemas.microsoft.com/office/powerpoint/2010/main" val="3703247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1D02B4-6EB7-AE20-75FE-27F887F907A7}"/>
              </a:ext>
            </a:extLst>
          </p:cNvPr>
          <p:cNvSpPr txBox="1">
            <a:spLocks noChangeArrowheads="1"/>
          </p:cNvSpPr>
          <p:nvPr userDrawn="1"/>
        </p:nvSpPr>
        <p:spPr bwMode="auto">
          <a:xfrm>
            <a:off x="0" y="0"/>
            <a:ext cx="9144000" cy="166328"/>
          </a:xfrm>
          <a:prstGeom prst="rect">
            <a:avLst/>
          </a:prstGeom>
          <a:solidFill>
            <a:srgbClr val="99001F"/>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sz="481"/>
          </a:p>
        </p:txBody>
      </p:sp>
      <p:sp>
        <p:nvSpPr>
          <p:cNvPr id="2" name="Title 1"/>
          <p:cNvSpPr>
            <a:spLocks noGrp="1"/>
          </p:cNvSpPr>
          <p:nvPr>
            <p:ph type="title"/>
          </p:nvPr>
        </p:nvSpPr>
        <p:spPr>
          <a:xfrm>
            <a:off x="722313" y="3305175"/>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36" indent="0">
              <a:buNone/>
              <a:defRPr sz="1350">
                <a:solidFill>
                  <a:schemeClr val="tx1">
                    <a:tint val="75000"/>
                  </a:schemeClr>
                </a:solidFill>
              </a:defRPr>
            </a:lvl2pPr>
            <a:lvl3pPr marL="685872" indent="0">
              <a:buNone/>
              <a:defRPr sz="1200">
                <a:solidFill>
                  <a:schemeClr val="tx1">
                    <a:tint val="75000"/>
                  </a:schemeClr>
                </a:solidFill>
              </a:defRPr>
            </a:lvl3pPr>
            <a:lvl4pPr marL="1028809" indent="0">
              <a:buNone/>
              <a:defRPr sz="1050">
                <a:solidFill>
                  <a:schemeClr val="tx1">
                    <a:tint val="75000"/>
                  </a:schemeClr>
                </a:solidFill>
              </a:defRPr>
            </a:lvl4pPr>
            <a:lvl5pPr marL="1371745" indent="0">
              <a:buNone/>
              <a:defRPr sz="1050">
                <a:solidFill>
                  <a:schemeClr val="tx1">
                    <a:tint val="75000"/>
                  </a:schemeClr>
                </a:solidFill>
              </a:defRPr>
            </a:lvl5pPr>
            <a:lvl6pPr marL="1714681" indent="0">
              <a:buNone/>
              <a:defRPr sz="1050">
                <a:solidFill>
                  <a:schemeClr val="tx1">
                    <a:tint val="75000"/>
                  </a:schemeClr>
                </a:solidFill>
              </a:defRPr>
            </a:lvl6pPr>
            <a:lvl7pPr marL="2057617" indent="0">
              <a:buNone/>
              <a:defRPr sz="1050">
                <a:solidFill>
                  <a:schemeClr val="tx1">
                    <a:tint val="75000"/>
                  </a:schemeClr>
                </a:solidFill>
              </a:defRPr>
            </a:lvl7pPr>
            <a:lvl8pPr marL="2400553" indent="0">
              <a:buNone/>
              <a:defRPr sz="1050">
                <a:solidFill>
                  <a:schemeClr val="tx1">
                    <a:tint val="75000"/>
                  </a:schemeClr>
                </a:solidFill>
              </a:defRPr>
            </a:lvl8pPr>
            <a:lvl9pPr marL="2743489" indent="0">
              <a:buNone/>
              <a:defRPr sz="1050">
                <a:solidFill>
                  <a:schemeClr val="tx1">
                    <a:tint val="75000"/>
                  </a:schemeClr>
                </a:solidFill>
              </a:defRPr>
            </a:lvl9pPr>
          </a:lstStyle>
          <a:p>
            <a:pPr lvl="0"/>
            <a:r>
              <a:rPr lang="en-US"/>
              <a:t>Click to edit Master text styles</a:t>
            </a:r>
          </a:p>
        </p:txBody>
      </p:sp>
      <p:sp>
        <p:nvSpPr>
          <p:cNvPr id="8" name="Text Placeholder 12"/>
          <p:cNvSpPr>
            <a:spLocks noGrp="1"/>
          </p:cNvSpPr>
          <p:nvPr>
            <p:ph type="body" sz="quarter" idx="13"/>
          </p:nvPr>
        </p:nvSpPr>
        <p:spPr>
          <a:xfrm>
            <a:off x="284164" y="19845"/>
            <a:ext cx="8582025" cy="257154"/>
          </a:xfrm>
        </p:spPr>
        <p:txBody>
          <a:bodyPr/>
          <a:lstStyle>
            <a:lvl1pPr marL="0" indent="0">
              <a:buNone/>
              <a:defRPr sz="1125">
                <a:solidFill>
                  <a:srgbClr val="FFFFFF"/>
                </a:solidFill>
              </a:defRPr>
            </a:lvl1pPr>
          </a:lstStyle>
          <a:p>
            <a:pPr lvl="0"/>
            <a:r>
              <a:rPr lang="en-US"/>
              <a:t>Click to edit Master text styles</a:t>
            </a:r>
          </a:p>
        </p:txBody>
      </p:sp>
      <p:sp>
        <p:nvSpPr>
          <p:cNvPr id="5" name="Date Placeholder 3">
            <a:extLst>
              <a:ext uri="{FF2B5EF4-FFF2-40B4-BE49-F238E27FC236}">
                <a16:creationId xmlns:a16="http://schemas.microsoft.com/office/drawing/2014/main" id="{A89F7560-D89B-2773-D3DB-5A421FF5BBC2}"/>
              </a:ext>
            </a:extLst>
          </p:cNvPr>
          <p:cNvSpPr>
            <a:spLocks noGrp="1"/>
          </p:cNvSpPr>
          <p:nvPr>
            <p:ph type="dt" sz="half" idx="14"/>
          </p:nvPr>
        </p:nvSpPr>
        <p:spPr>
          <a:xfrm>
            <a:off x="456902" y="4767522"/>
            <a:ext cx="2133948" cy="273663"/>
          </a:xfrm>
          <a:prstGeom prst="rect">
            <a:avLst/>
          </a:prstGeom>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DC006B5-0A7F-F007-ACD3-35EA362B8CE8}"/>
              </a:ext>
            </a:extLst>
          </p:cNvPr>
          <p:cNvSpPr>
            <a:spLocks noGrp="1"/>
          </p:cNvSpPr>
          <p:nvPr>
            <p:ph type="ftr" sz="quarter" idx="15"/>
          </p:nvPr>
        </p:nvSpPr>
        <p:spPr>
          <a:xfrm>
            <a:off x="3124523" y="4767522"/>
            <a:ext cx="2894954" cy="273663"/>
          </a:xfrm>
          <a:prstGeom prst="rect">
            <a:avLst/>
          </a:prstGeo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91C18F5-8315-986E-884E-083B2CF19C06}"/>
              </a:ext>
            </a:extLst>
          </p:cNvPr>
          <p:cNvSpPr>
            <a:spLocks noGrp="1"/>
          </p:cNvSpPr>
          <p:nvPr>
            <p:ph type="sldNum" sz="quarter" idx="16"/>
          </p:nvPr>
        </p:nvSpPr>
        <p:spPr/>
        <p:txBody>
          <a:bodyPr/>
          <a:lstStyle>
            <a:lvl1pPr>
              <a:defRPr/>
            </a:lvl1pPr>
          </a:lstStyle>
          <a:p>
            <a:pPr>
              <a:defRPr/>
            </a:pPr>
            <a:fld id="{0EA479CB-DBE9-4871-8CEC-D8E51AB533C9}" type="slidenum">
              <a:rPr/>
              <a:pPr>
                <a:defRPr/>
              </a:pPr>
              <a:t>‹#›</a:t>
            </a:fld>
            <a:endParaRPr lang="en-US"/>
          </a:p>
        </p:txBody>
      </p:sp>
    </p:spTree>
    <p:extLst>
      <p:ext uri="{BB962C8B-B14F-4D97-AF65-F5344CB8AC3E}">
        <p14:creationId xmlns:p14="http://schemas.microsoft.com/office/powerpoint/2010/main" val="2326855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3EFBD5-FCCD-E82F-A8FA-F5EE4F1C899E}"/>
              </a:ext>
            </a:extLst>
          </p:cNvPr>
          <p:cNvSpPr txBox="1">
            <a:spLocks noChangeArrowheads="1"/>
          </p:cNvSpPr>
          <p:nvPr userDrawn="1"/>
        </p:nvSpPr>
        <p:spPr bwMode="auto">
          <a:xfrm>
            <a:off x="0" y="0"/>
            <a:ext cx="9144000" cy="166328"/>
          </a:xfrm>
          <a:prstGeom prst="rect">
            <a:avLst/>
          </a:prstGeom>
          <a:solidFill>
            <a:srgbClr val="99001F"/>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sz="481"/>
          </a:p>
        </p:txBody>
      </p:sp>
      <p:sp>
        <p:nvSpPr>
          <p:cNvPr id="2" name="Title 1"/>
          <p:cNvSpPr>
            <a:spLocks noGrp="1"/>
          </p:cNvSpPr>
          <p:nvPr>
            <p:ph type="title"/>
          </p:nvPr>
        </p:nvSpPr>
        <p:spPr>
          <a:xfrm>
            <a:off x="284870" y="327572"/>
            <a:ext cx="8581679" cy="451325"/>
          </a:xfrm>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135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135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p:cNvSpPr>
            <a:spLocks noGrp="1"/>
          </p:cNvSpPr>
          <p:nvPr>
            <p:ph type="body" sz="quarter" idx="13"/>
          </p:nvPr>
        </p:nvSpPr>
        <p:spPr>
          <a:xfrm>
            <a:off x="284164" y="19845"/>
            <a:ext cx="8582025" cy="257154"/>
          </a:xfrm>
        </p:spPr>
        <p:txBody>
          <a:bodyPr/>
          <a:lstStyle>
            <a:lvl1pPr marL="0" indent="0">
              <a:buNone/>
              <a:defRPr sz="1125">
                <a:solidFill>
                  <a:srgbClr val="FFFFFF"/>
                </a:solidFill>
              </a:defRPr>
            </a:lvl1pPr>
          </a:lstStyle>
          <a:p>
            <a:pPr lvl="0"/>
            <a:r>
              <a:rPr lang="en-US"/>
              <a:t>Click to edit Master text styles</a:t>
            </a:r>
          </a:p>
        </p:txBody>
      </p:sp>
      <p:sp>
        <p:nvSpPr>
          <p:cNvPr id="6" name="Date Placeholder 4">
            <a:extLst>
              <a:ext uri="{FF2B5EF4-FFF2-40B4-BE49-F238E27FC236}">
                <a16:creationId xmlns:a16="http://schemas.microsoft.com/office/drawing/2014/main" id="{19C07E2C-FE4E-3E5B-36DE-30ACD07925A1}"/>
              </a:ext>
            </a:extLst>
          </p:cNvPr>
          <p:cNvSpPr>
            <a:spLocks noGrp="1"/>
          </p:cNvSpPr>
          <p:nvPr>
            <p:ph type="dt" sz="half" idx="14"/>
          </p:nvPr>
        </p:nvSpPr>
        <p:spPr>
          <a:xfrm>
            <a:off x="456902" y="4767522"/>
            <a:ext cx="2133948" cy="273663"/>
          </a:xfrm>
          <a:prstGeom prst="rect">
            <a:avLst/>
          </a:prstGeom>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C0303C76-3F3E-6A15-7BC4-FC179F3C009E}"/>
              </a:ext>
            </a:extLst>
          </p:cNvPr>
          <p:cNvSpPr>
            <a:spLocks noGrp="1"/>
          </p:cNvSpPr>
          <p:nvPr>
            <p:ph type="ftr" sz="quarter" idx="15"/>
          </p:nvPr>
        </p:nvSpPr>
        <p:spPr>
          <a:xfrm>
            <a:off x="3124523" y="4767522"/>
            <a:ext cx="2894954" cy="273663"/>
          </a:xfrm>
          <a:prstGeom prst="rect">
            <a:avLst/>
          </a:prstGeom>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804735D6-C72D-ADA8-44BB-583D97488980}"/>
              </a:ext>
            </a:extLst>
          </p:cNvPr>
          <p:cNvSpPr>
            <a:spLocks noGrp="1"/>
          </p:cNvSpPr>
          <p:nvPr>
            <p:ph type="sldNum" sz="quarter" idx="16"/>
          </p:nvPr>
        </p:nvSpPr>
        <p:spPr/>
        <p:txBody>
          <a:bodyPr/>
          <a:lstStyle>
            <a:lvl1pPr>
              <a:defRPr/>
            </a:lvl1pPr>
          </a:lstStyle>
          <a:p>
            <a:pPr>
              <a:defRPr/>
            </a:pPr>
            <a:fld id="{95E74A75-BAA7-4CCA-B8F8-874261D09BDF}" type="slidenum">
              <a:rPr/>
              <a:pPr>
                <a:defRPr/>
              </a:pPr>
              <a:t>‹#›</a:t>
            </a:fld>
            <a:endParaRPr lang="en-US"/>
          </a:p>
        </p:txBody>
      </p:sp>
    </p:spTree>
    <p:extLst>
      <p:ext uri="{BB962C8B-B14F-4D97-AF65-F5344CB8AC3E}">
        <p14:creationId xmlns:p14="http://schemas.microsoft.com/office/powerpoint/2010/main" val="329498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9F89038-8C80-EBF1-938A-8B95A7A78914}"/>
              </a:ext>
            </a:extLst>
          </p:cNvPr>
          <p:cNvSpPr txBox="1">
            <a:spLocks noChangeArrowheads="1"/>
          </p:cNvSpPr>
          <p:nvPr userDrawn="1"/>
        </p:nvSpPr>
        <p:spPr bwMode="auto">
          <a:xfrm>
            <a:off x="0" y="0"/>
            <a:ext cx="9144000" cy="166328"/>
          </a:xfrm>
          <a:prstGeom prst="rect">
            <a:avLst/>
          </a:prstGeom>
          <a:solidFill>
            <a:srgbClr val="99001F"/>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sz="481"/>
          </a:p>
        </p:txBody>
      </p:sp>
      <p:sp>
        <p:nvSpPr>
          <p:cNvPr id="2" name="Title 1"/>
          <p:cNvSpPr>
            <a:spLocks noGrp="1"/>
          </p:cNvSpPr>
          <p:nvPr>
            <p:ph type="title"/>
          </p:nvPr>
        </p:nvSpPr>
        <p:spPr>
          <a:xfrm>
            <a:off x="284870" y="327572"/>
            <a:ext cx="8581679" cy="451325"/>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500" b="1"/>
            </a:lvl1pPr>
            <a:lvl2pPr marL="342936" indent="0">
              <a:buNone/>
              <a:defRPr sz="1500" b="1"/>
            </a:lvl2pPr>
            <a:lvl3pPr marL="685872" indent="0">
              <a:buNone/>
              <a:defRPr sz="1350" b="1"/>
            </a:lvl3pPr>
            <a:lvl4pPr marL="1028809" indent="0">
              <a:buNone/>
              <a:defRPr sz="1200" b="1"/>
            </a:lvl4pPr>
            <a:lvl5pPr marL="1371745" indent="0">
              <a:buNone/>
              <a:defRPr sz="1200" b="1"/>
            </a:lvl5pPr>
            <a:lvl6pPr marL="1714681" indent="0">
              <a:buNone/>
              <a:defRPr sz="1200" b="1"/>
            </a:lvl6pPr>
            <a:lvl7pPr marL="2057617" indent="0">
              <a:buNone/>
              <a:defRPr sz="1200" b="1"/>
            </a:lvl7pPr>
            <a:lvl8pPr marL="2400553" indent="0">
              <a:buNone/>
              <a:defRPr sz="1200" b="1"/>
            </a:lvl8pPr>
            <a:lvl9pPr marL="2743489"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350"/>
            </a:lvl1pPr>
            <a:lvl2pPr>
              <a:defRPr sz="1200"/>
            </a:lvl2pPr>
            <a:lvl3pPr>
              <a:defRPr sz="1050"/>
            </a:lvl3pPr>
            <a:lvl4pPr>
              <a:defRPr sz="900"/>
            </a:lvl4pPr>
            <a:lvl5pPr>
              <a:defRPr sz="9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500" b="1"/>
            </a:lvl1pPr>
            <a:lvl2pPr marL="342936" indent="0">
              <a:buNone/>
              <a:defRPr sz="1500" b="1"/>
            </a:lvl2pPr>
            <a:lvl3pPr marL="685872" indent="0">
              <a:buNone/>
              <a:defRPr sz="1350" b="1"/>
            </a:lvl3pPr>
            <a:lvl4pPr marL="1028809" indent="0">
              <a:buNone/>
              <a:defRPr sz="1200" b="1"/>
            </a:lvl4pPr>
            <a:lvl5pPr marL="1371745" indent="0">
              <a:buNone/>
              <a:defRPr sz="1200" b="1"/>
            </a:lvl5pPr>
            <a:lvl6pPr marL="1714681" indent="0">
              <a:buNone/>
              <a:defRPr sz="1200" b="1"/>
            </a:lvl6pPr>
            <a:lvl7pPr marL="2057617" indent="0">
              <a:buNone/>
              <a:defRPr sz="1200" b="1"/>
            </a:lvl7pPr>
            <a:lvl8pPr marL="2400553" indent="0">
              <a:buNone/>
              <a:defRPr sz="1200" b="1"/>
            </a:lvl8pPr>
            <a:lvl9pPr marL="2743489"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350"/>
            </a:lvl1pPr>
            <a:lvl2pPr>
              <a:defRPr sz="1200"/>
            </a:lvl2pPr>
            <a:lvl3pPr>
              <a:defRPr sz="1050"/>
            </a:lvl3pPr>
            <a:lvl4pPr>
              <a:defRPr sz="900"/>
            </a:lvl4pPr>
            <a:lvl5pPr>
              <a:defRPr sz="9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2"/>
          <p:cNvSpPr>
            <a:spLocks noGrp="1"/>
          </p:cNvSpPr>
          <p:nvPr>
            <p:ph type="body" sz="quarter" idx="13"/>
          </p:nvPr>
        </p:nvSpPr>
        <p:spPr>
          <a:xfrm>
            <a:off x="284164" y="19845"/>
            <a:ext cx="8582025" cy="257154"/>
          </a:xfrm>
        </p:spPr>
        <p:txBody>
          <a:bodyPr/>
          <a:lstStyle>
            <a:lvl1pPr marL="0" indent="0">
              <a:buNone/>
              <a:defRPr sz="1125">
                <a:solidFill>
                  <a:srgbClr val="FFFFFF"/>
                </a:solidFill>
              </a:defRPr>
            </a:lvl1pPr>
          </a:lstStyle>
          <a:p>
            <a:pPr lvl="0"/>
            <a:r>
              <a:rPr lang="en-US"/>
              <a:t>Click to edit Master text styles</a:t>
            </a:r>
          </a:p>
        </p:txBody>
      </p:sp>
      <p:sp>
        <p:nvSpPr>
          <p:cNvPr id="8" name="Date Placeholder 6">
            <a:extLst>
              <a:ext uri="{FF2B5EF4-FFF2-40B4-BE49-F238E27FC236}">
                <a16:creationId xmlns:a16="http://schemas.microsoft.com/office/drawing/2014/main" id="{10D29C84-7619-068A-F43E-A16B3F96A1FE}"/>
              </a:ext>
            </a:extLst>
          </p:cNvPr>
          <p:cNvSpPr>
            <a:spLocks noGrp="1"/>
          </p:cNvSpPr>
          <p:nvPr>
            <p:ph type="dt" sz="half" idx="14"/>
          </p:nvPr>
        </p:nvSpPr>
        <p:spPr>
          <a:xfrm>
            <a:off x="456902" y="4767522"/>
            <a:ext cx="2133948" cy="273663"/>
          </a:xfrm>
          <a:prstGeom prst="rect">
            <a:avLst/>
          </a:prstGeom>
        </p:spPr>
        <p:txBody>
          <a:bodyPr/>
          <a:lstStyle>
            <a:lvl1pPr>
              <a:defRPr/>
            </a:lvl1pPr>
          </a:lstStyle>
          <a:p>
            <a:pPr>
              <a:defRPr/>
            </a:pPr>
            <a:endParaRPr lang="en-US"/>
          </a:p>
        </p:txBody>
      </p:sp>
      <p:sp>
        <p:nvSpPr>
          <p:cNvPr id="9" name="Footer Placeholder 7">
            <a:extLst>
              <a:ext uri="{FF2B5EF4-FFF2-40B4-BE49-F238E27FC236}">
                <a16:creationId xmlns:a16="http://schemas.microsoft.com/office/drawing/2014/main" id="{5058BDDD-199E-3F59-A3C8-6515C913B597}"/>
              </a:ext>
            </a:extLst>
          </p:cNvPr>
          <p:cNvSpPr>
            <a:spLocks noGrp="1"/>
          </p:cNvSpPr>
          <p:nvPr>
            <p:ph type="ftr" sz="quarter" idx="15"/>
          </p:nvPr>
        </p:nvSpPr>
        <p:spPr>
          <a:xfrm>
            <a:off x="3124523" y="4767522"/>
            <a:ext cx="2894954" cy="273663"/>
          </a:xfrm>
          <a:prstGeom prst="rect">
            <a:avLst/>
          </a:prstGeom>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9F2FD1DB-CE36-AC29-7E80-8659CA40997E}"/>
              </a:ext>
            </a:extLst>
          </p:cNvPr>
          <p:cNvSpPr>
            <a:spLocks noGrp="1"/>
          </p:cNvSpPr>
          <p:nvPr>
            <p:ph type="sldNum" sz="quarter" idx="16"/>
          </p:nvPr>
        </p:nvSpPr>
        <p:spPr/>
        <p:txBody>
          <a:bodyPr/>
          <a:lstStyle>
            <a:lvl1pPr>
              <a:defRPr/>
            </a:lvl1pPr>
          </a:lstStyle>
          <a:p>
            <a:pPr>
              <a:defRPr/>
            </a:pPr>
            <a:fld id="{C940A59E-487F-4102-8245-EBB0EA10C4AB}" type="slidenum">
              <a:rPr/>
              <a:pPr>
                <a:defRPr/>
              </a:pPr>
              <a:t>‹#›</a:t>
            </a:fld>
            <a:endParaRPr lang="en-US"/>
          </a:p>
        </p:txBody>
      </p:sp>
    </p:spTree>
    <p:extLst>
      <p:ext uri="{BB962C8B-B14F-4D97-AF65-F5344CB8AC3E}">
        <p14:creationId xmlns:p14="http://schemas.microsoft.com/office/powerpoint/2010/main" val="36865929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F2123E-7933-6D21-260F-BA63A588EED4}"/>
              </a:ext>
            </a:extLst>
          </p:cNvPr>
          <p:cNvSpPr txBox="1">
            <a:spLocks noChangeArrowheads="1"/>
          </p:cNvSpPr>
          <p:nvPr userDrawn="1"/>
        </p:nvSpPr>
        <p:spPr bwMode="auto">
          <a:xfrm>
            <a:off x="0" y="0"/>
            <a:ext cx="9144000" cy="166328"/>
          </a:xfrm>
          <a:prstGeom prst="rect">
            <a:avLst/>
          </a:prstGeom>
          <a:solidFill>
            <a:srgbClr val="99001F"/>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sz="481"/>
          </a:p>
        </p:txBody>
      </p:sp>
      <p:sp>
        <p:nvSpPr>
          <p:cNvPr id="2" name="Title 1"/>
          <p:cNvSpPr>
            <a:spLocks noGrp="1"/>
          </p:cNvSpPr>
          <p:nvPr>
            <p:ph type="title"/>
          </p:nvPr>
        </p:nvSpPr>
        <p:spPr>
          <a:xfrm>
            <a:off x="284870" y="332611"/>
            <a:ext cx="8581679" cy="446286"/>
          </a:xfrm>
        </p:spPr>
        <p:txBody>
          <a:bodyPr/>
          <a:lstStyle/>
          <a:p>
            <a:r>
              <a:rPr lang="en-US"/>
              <a:t>Click to edit Master title style</a:t>
            </a:r>
          </a:p>
        </p:txBody>
      </p:sp>
      <p:sp>
        <p:nvSpPr>
          <p:cNvPr id="7" name="Text Placeholder 12"/>
          <p:cNvSpPr>
            <a:spLocks noGrp="1"/>
          </p:cNvSpPr>
          <p:nvPr>
            <p:ph type="body" sz="quarter" idx="13"/>
          </p:nvPr>
        </p:nvSpPr>
        <p:spPr>
          <a:xfrm>
            <a:off x="284164" y="19845"/>
            <a:ext cx="8582025" cy="257154"/>
          </a:xfrm>
        </p:spPr>
        <p:txBody>
          <a:bodyPr/>
          <a:lstStyle>
            <a:lvl1pPr marL="0" indent="0">
              <a:buNone/>
              <a:defRPr sz="1125">
                <a:solidFill>
                  <a:srgbClr val="FFFFFF"/>
                </a:solidFill>
              </a:defRPr>
            </a:lvl1pPr>
          </a:lstStyle>
          <a:p>
            <a:pPr lvl="0"/>
            <a:r>
              <a:rPr lang="en-US"/>
              <a:t>Click to edit Master text styles</a:t>
            </a:r>
          </a:p>
        </p:txBody>
      </p:sp>
      <p:sp>
        <p:nvSpPr>
          <p:cNvPr id="4" name="Date Placeholder 2">
            <a:extLst>
              <a:ext uri="{FF2B5EF4-FFF2-40B4-BE49-F238E27FC236}">
                <a16:creationId xmlns:a16="http://schemas.microsoft.com/office/drawing/2014/main" id="{2AD53054-2D7B-9FE4-4385-063039F1E590}"/>
              </a:ext>
            </a:extLst>
          </p:cNvPr>
          <p:cNvSpPr>
            <a:spLocks noGrp="1"/>
          </p:cNvSpPr>
          <p:nvPr>
            <p:ph type="dt" sz="half" idx="14"/>
          </p:nvPr>
        </p:nvSpPr>
        <p:spPr>
          <a:xfrm>
            <a:off x="456902" y="4767522"/>
            <a:ext cx="2133948" cy="273663"/>
          </a:xfrm>
          <a:prstGeom prst="rect">
            <a:avLst/>
          </a:prstGeom>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F381F2DC-99D5-D214-0227-8288296207B6}"/>
              </a:ext>
            </a:extLst>
          </p:cNvPr>
          <p:cNvSpPr>
            <a:spLocks noGrp="1"/>
          </p:cNvSpPr>
          <p:nvPr>
            <p:ph type="ftr" sz="quarter" idx="15"/>
          </p:nvPr>
        </p:nvSpPr>
        <p:spPr>
          <a:xfrm>
            <a:off x="3124523" y="4767522"/>
            <a:ext cx="2894954" cy="273663"/>
          </a:xfrm>
          <a:prstGeom prst="rect">
            <a:avLst/>
          </a:prstGeom>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4EE1F94A-EB29-DAE7-091F-607B622E4E6E}"/>
              </a:ext>
            </a:extLst>
          </p:cNvPr>
          <p:cNvSpPr>
            <a:spLocks noGrp="1"/>
          </p:cNvSpPr>
          <p:nvPr>
            <p:ph type="sldNum" sz="quarter" idx="16"/>
          </p:nvPr>
        </p:nvSpPr>
        <p:spPr/>
        <p:txBody>
          <a:bodyPr/>
          <a:lstStyle>
            <a:lvl1pPr>
              <a:defRPr/>
            </a:lvl1pPr>
          </a:lstStyle>
          <a:p>
            <a:pPr>
              <a:defRPr/>
            </a:pPr>
            <a:fld id="{52C20222-810C-49A4-8F5C-E7A95D32D0A9}" type="slidenum">
              <a:rPr/>
              <a:pPr>
                <a:defRPr/>
              </a:pPr>
              <a:t>‹#›</a:t>
            </a:fld>
            <a:endParaRPr lang="en-US"/>
          </a:p>
        </p:txBody>
      </p:sp>
    </p:spTree>
    <p:extLst>
      <p:ext uri="{BB962C8B-B14F-4D97-AF65-F5344CB8AC3E}">
        <p14:creationId xmlns:p14="http://schemas.microsoft.com/office/powerpoint/2010/main" val="4166932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95404" y="1934216"/>
            <a:ext cx="4430553" cy="1165860"/>
          </a:xfrm>
          <a:prstGeom prst="rect">
            <a:avLst/>
          </a:prstGeom>
        </p:spPr>
        <p:txBody>
          <a:bodyPr anchor="t">
            <a:noAutofit/>
          </a:bodyPr>
          <a:lstStyle>
            <a:lvl1pPr marL="0" indent="0">
              <a:lnSpc>
                <a:spcPct val="100000"/>
              </a:lnSpc>
              <a:defRPr sz="3600" b="1">
                <a:solidFill>
                  <a:srgbClr val="181F2D"/>
                </a:solidFill>
              </a:defRPr>
            </a:lvl1pPr>
          </a:lstStyle>
          <a:p>
            <a:r>
              <a:rPr lang="en-US" dirty="0"/>
              <a:t>Click to edit Master title style</a:t>
            </a:r>
            <a:endParaRPr dirty="0"/>
          </a:p>
        </p:txBody>
      </p:sp>
    </p:spTree>
    <p:extLst>
      <p:ext uri="{BB962C8B-B14F-4D97-AF65-F5344CB8AC3E}">
        <p14:creationId xmlns:p14="http://schemas.microsoft.com/office/powerpoint/2010/main" val="13292499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91F2DC-9386-03D2-2F11-359ED79F7F81}"/>
              </a:ext>
            </a:extLst>
          </p:cNvPr>
          <p:cNvSpPr txBox="1">
            <a:spLocks noChangeArrowheads="1"/>
          </p:cNvSpPr>
          <p:nvPr userDrawn="1"/>
        </p:nvSpPr>
        <p:spPr bwMode="auto">
          <a:xfrm>
            <a:off x="0" y="0"/>
            <a:ext cx="9144000" cy="166328"/>
          </a:xfrm>
          <a:prstGeom prst="rect">
            <a:avLst/>
          </a:prstGeom>
          <a:solidFill>
            <a:srgbClr val="99001F"/>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sz="481"/>
          </a:p>
        </p:txBody>
      </p:sp>
      <p:sp>
        <p:nvSpPr>
          <p:cNvPr id="6" name="Text Placeholder 12"/>
          <p:cNvSpPr>
            <a:spLocks noGrp="1"/>
          </p:cNvSpPr>
          <p:nvPr>
            <p:ph type="body" sz="quarter" idx="13"/>
          </p:nvPr>
        </p:nvSpPr>
        <p:spPr>
          <a:xfrm>
            <a:off x="284164" y="19845"/>
            <a:ext cx="8582025" cy="257154"/>
          </a:xfrm>
        </p:spPr>
        <p:txBody>
          <a:bodyPr/>
          <a:lstStyle>
            <a:lvl1pPr marL="0" indent="0">
              <a:buNone/>
              <a:defRPr sz="1125">
                <a:solidFill>
                  <a:srgbClr val="FFFFFF"/>
                </a:solidFill>
              </a:defRPr>
            </a:lvl1pPr>
          </a:lstStyle>
          <a:p>
            <a:pPr lvl="0"/>
            <a:r>
              <a:rPr lang="en-US"/>
              <a:t>Click to edit Master text styles</a:t>
            </a:r>
          </a:p>
        </p:txBody>
      </p:sp>
      <p:sp>
        <p:nvSpPr>
          <p:cNvPr id="3" name="Date Placeholder 1">
            <a:extLst>
              <a:ext uri="{FF2B5EF4-FFF2-40B4-BE49-F238E27FC236}">
                <a16:creationId xmlns:a16="http://schemas.microsoft.com/office/drawing/2014/main" id="{99ED634D-7345-DDA9-E6E2-5D6A7DE345A7}"/>
              </a:ext>
            </a:extLst>
          </p:cNvPr>
          <p:cNvSpPr>
            <a:spLocks noGrp="1"/>
          </p:cNvSpPr>
          <p:nvPr>
            <p:ph type="dt" sz="half" idx="14"/>
          </p:nvPr>
        </p:nvSpPr>
        <p:spPr>
          <a:xfrm>
            <a:off x="456902" y="4767522"/>
            <a:ext cx="2133948" cy="273663"/>
          </a:xfrm>
          <a:prstGeom prst="rect">
            <a:avLst/>
          </a:prstGeom>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1C15A9C0-7B33-3AE7-834C-2DCBB26DC7CA}"/>
              </a:ext>
            </a:extLst>
          </p:cNvPr>
          <p:cNvSpPr>
            <a:spLocks noGrp="1"/>
          </p:cNvSpPr>
          <p:nvPr>
            <p:ph type="ftr" sz="quarter" idx="15"/>
          </p:nvPr>
        </p:nvSpPr>
        <p:spPr>
          <a:xfrm>
            <a:off x="3124523" y="4767522"/>
            <a:ext cx="2894954" cy="273663"/>
          </a:xfrm>
          <a:prstGeom prst="rect">
            <a:avLst/>
          </a:prstGeom>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1B49431E-3B10-D53E-804D-8FBEEBD343F6}"/>
              </a:ext>
            </a:extLst>
          </p:cNvPr>
          <p:cNvSpPr>
            <a:spLocks noGrp="1"/>
          </p:cNvSpPr>
          <p:nvPr>
            <p:ph type="sldNum" sz="quarter" idx="16"/>
          </p:nvPr>
        </p:nvSpPr>
        <p:spPr/>
        <p:txBody>
          <a:bodyPr/>
          <a:lstStyle>
            <a:lvl1pPr>
              <a:defRPr/>
            </a:lvl1pPr>
          </a:lstStyle>
          <a:p>
            <a:pPr>
              <a:defRPr/>
            </a:pPr>
            <a:fld id="{5B65946A-0995-45E8-873F-67222C8DAA62}" type="slidenum">
              <a:rPr/>
              <a:pPr>
                <a:defRPr/>
              </a:pPr>
              <a:t>‹#›</a:t>
            </a:fld>
            <a:endParaRPr lang="en-US"/>
          </a:p>
        </p:txBody>
      </p:sp>
    </p:spTree>
    <p:extLst>
      <p:ext uri="{BB962C8B-B14F-4D97-AF65-F5344CB8AC3E}">
        <p14:creationId xmlns:p14="http://schemas.microsoft.com/office/powerpoint/2010/main" val="2429118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31B2E5-A66C-7317-9960-86AF8716D133}"/>
              </a:ext>
            </a:extLst>
          </p:cNvPr>
          <p:cNvSpPr txBox="1">
            <a:spLocks noChangeArrowheads="1"/>
          </p:cNvSpPr>
          <p:nvPr userDrawn="1"/>
        </p:nvSpPr>
        <p:spPr bwMode="auto">
          <a:xfrm>
            <a:off x="0" y="0"/>
            <a:ext cx="9144000" cy="166328"/>
          </a:xfrm>
          <a:prstGeom prst="rect">
            <a:avLst/>
          </a:prstGeom>
          <a:solidFill>
            <a:srgbClr val="99001F"/>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sz="481"/>
          </a:p>
        </p:txBody>
      </p:sp>
      <p:sp>
        <p:nvSpPr>
          <p:cNvPr id="2" name="Title 1"/>
          <p:cNvSpPr>
            <a:spLocks noGrp="1"/>
          </p:cNvSpPr>
          <p:nvPr>
            <p:ph type="title"/>
          </p:nvPr>
        </p:nvSpPr>
        <p:spPr>
          <a:xfrm>
            <a:off x="457201" y="332611"/>
            <a:ext cx="3008313" cy="743714"/>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3575050" y="332611"/>
            <a:ext cx="5111750" cy="426201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5"/>
            <a:ext cx="3008313" cy="3518297"/>
          </a:xfrm>
        </p:spPr>
        <p:txBody>
          <a:bodyPr/>
          <a:lstStyle>
            <a:lvl1pPr marL="0" indent="0">
              <a:buNone/>
              <a:defRPr sz="1050"/>
            </a:lvl1pPr>
            <a:lvl2pPr marL="342936" indent="0">
              <a:buNone/>
              <a:defRPr sz="900"/>
            </a:lvl2pPr>
            <a:lvl3pPr marL="685872" indent="0">
              <a:buNone/>
              <a:defRPr sz="750"/>
            </a:lvl3pPr>
            <a:lvl4pPr marL="1028809" indent="0">
              <a:buNone/>
              <a:defRPr sz="675"/>
            </a:lvl4pPr>
            <a:lvl5pPr marL="1371745" indent="0">
              <a:buNone/>
              <a:defRPr sz="675"/>
            </a:lvl5pPr>
            <a:lvl6pPr marL="1714681" indent="0">
              <a:buNone/>
              <a:defRPr sz="675"/>
            </a:lvl6pPr>
            <a:lvl7pPr marL="2057617" indent="0">
              <a:buNone/>
              <a:defRPr sz="675"/>
            </a:lvl7pPr>
            <a:lvl8pPr marL="2400553" indent="0">
              <a:buNone/>
              <a:defRPr sz="675"/>
            </a:lvl8pPr>
            <a:lvl9pPr marL="2743489" indent="0">
              <a:buNone/>
              <a:defRPr sz="675"/>
            </a:lvl9pPr>
          </a:lstStyle>
          <a:p>
            <a:pPr lvl="0"/>
            <a:r>
              <a:rPr lang="en-US"/>
              <a:t>Click to edit Master text styles</a:t>
            </a:r>
          </a:p>
        </p:txBody>
      </p:sp>
      <p:sp>
        <p:nvSpPr>
          <p:cNvPr id="9" name="Text Placeholder 12"/>
          <p:cNvSpPr>
            <a:spLocks noGrp="1"/>
          </p:cNvSpPr>
          <p:nvPr>
            <p:ph type="body" sz="quarter" idx="13"/>
          </p:nvPr>
        </p:nvSpPr>
        <p:spPr>
          <a:xfrm>
            <a:off x="284164" y="19845"/>
            <a:ext cx="8582025" cy="257154"/>
          </a:xfrm>
        </p:spPr>
        <p:txBody>
          <a:bodyPr/>
          <a:lstStyle>
            <a:lvl1pPr marL="0" indent="0">
              <a:buNone/>
              <a:defRPr sz="1125">
                <a:solidFill>
                  <a:srgbClr val="FFFFFF"/>
                </a:solidFill>
              </a:defRPr>
            </a:lvl1pPr>
          </a:lstStyle>
          <a:p>
            <a:pPr lvl="0"/>
            <a:r>
              <a:rPr lang="en-US"/>
              <a:t>Click to edit Master text styles</a:t>
            </a:r>
          </a:p>
        </p:txBody>
      </p:sp>
      <p:sp>
        <p:nvSpPr>
          <p:cNvPr id="6" name="Date Placeholder 4">
            <a:extLst>
              <a:ext uri="{FF2B5EF4-FFF2-40B4-BE49-F238E27FC236}">
                <a16:creationId xmlns:a16="http://schemas.microsoft.com/office/drawing/2014/main" id="{5BCE727C-8035-6E32-ED84-C4E7DB871B54}"/>
              </a:ext>
            </a:extLst>
          </p:cNvPr>
          <p:cNvSpPr>
            <a:spLocks noGrp="1"/>
          </p:cNvSpPr>
          <p:nvPr>
            <p:ph type="dt" sz="half" idx="14"/>
          </p:nvPr>
        </p:nvSpPr>
        <p:spPr>
          <a:xfrm>
            <a:off x="456902" y="4767522"/>
            <a:ext cx="2133948" cy="273663"/>
          </a:xfrm>
          <a:prstGeom prst="rect">
            <a:avLst/>
          </a:prstGeom>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9D924710-8F49-9A33-5F2A-4875A37B8004}"/>
              </a:ext>
            </a:extLst>
          </p:cNvPr>
          <p:cNvSpPr>
            <a:spLocks noGrp="1"/>
          </p:cNvSpPr>
          <p:nvPr>
            <p:ph type="ftr" sz="quarter" idx="15"/>
          </p:nvPr>
        </p:nvSpPr>
        <p:spPr>
          <a:xfrm>
            <a:off x="3124523" y="4767522"/>
            <a:ext cx="2894954" cy="273663"/>
          </a:xfrm>
          <a:prstGeom prst="rect">
            <a:avLst/>
          </a:prstGeom>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6DC7D30F-874B-2C2F-AE41-F3B4563EA303}"/>
              </a:ext>
            </a:extLst>
          </p:cNvPr>
          <p:cNvSpPr>
            <a:spLocks noGrp="1"/>
          </p:cNvSpPr>
          <p:nvPr>
            <p:ph type="sldNum" sz="quarter" idx="16"/>
          </p:nvPr>
        </p:nvSpPr>
        <p:spPr/>
        <p:txBody>
          <a:bodyPr/>
          <a:lstStyle>
            <a:lvl1pPr>
              <a:defRPr/>
            </a:lvl1pPr>
          </a:lstStyle>
          <a:p>
            <a:pPr>
              <a:defRPr/>
            </a:pPr>
            <a:fld id="{AAC8AE03-2364-454B-8D5B-5BA99A10738F}" type="slidenum">
              <a:rPr/>
              <a:pPr>
                <a:defRPr/>
              </a:pPr>
              <a:t>‹#›</a:t>
            </a:fld>
            <a:endParaRPr lang="en-US"/>
          </a:p>
        </p:txBody>
      </p:sp>
    </p:spTree>
    <p:extLst>
      <p:ext uri="{BB962C8B-B14F-4D97-AF65-F5344CB8AC3E}">
        <p14:creationId xmlns:p14="http://schemas.microsoft.com/office/powerpoint/2010/main" val="616464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5EE683-A410-4B1A-A9F3-DDB6E8DAE147}"/>
              </a:ext>
            </a:extLst>
          </p:cNvPr>
          <p:cNvSpPr txBox="1">
            <a:spLocks noChangeArrowheads="1"/>
          </p:cNvSpPr>
          <p:nvPr userDrawn="1"/>
        </p:nvSpPr>
        <p:spPr bwMode="auto">
          <a:xfrm>
            <a:off x="0" y="0"/>
            <a:ext cx="9144000" cy="166328"/>
          </a:xfrm>
          <a:prstGeom prst="rect">
            <a:avLst/>
          </a:prstGeom>
          <a:solidFill>
            <a:srgbClr val="99001F"/>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sz="481"/>
          </a:p>
        </p:txBody>
      </p:sp>
      <p:sp>
        <p:nvSpPr>
          <p:cNvPr id="2" name="Title 1"/>
          <p:cNvSpPr>
            <a:spLocks noGrp="1"/>
          </p:cNvSpPr>
          <p:nvPr>
            <p:ph type="title"/>
          </p:nvPr>
        </p:nvSpPr>
        <p:spPr>
          <a:xfrm>
            <a:off x="1792288" y="3600451"/>
            <a:ext cx="5486400" cy="425053"/>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36" indent="0">
              <a:buNone/>
              <a:defRPr sz="2100"/>
            </a:lvl2pPr>
            <a:lvl3pPr marL="685872" indent="0">
              <a:buNone/>
              <a:defRPr sz="1800"/>
            </a:lvl3pPr>
            <a:lvl4pPr marL="1028809" indent="0">
              <a:buNone/>
              <a:defRPr sz="1500"/>
            </a:lvl4pPr>
            <a:lvl5pPr marL="1371745" indent="0">
              <a:buNone/>
              <a:defRPr sz="1500"/>
            </a:lvl5pPr>
            <a:lvl6pPr marL="1714681" indent="0">
              <a:buNone/>
              <a:defRPr sz="1500"/>
            </a:lvl6pPr>
            <a:lvl7pPr marL="2057617" indent="0">
              <a:buNone/>
              <a:defRPr sz="1500"/>
            </a:lvl7pPr>
            <a:lvl8pPr marL="2400553" indent="0">
              <a:buNone/>
              <a:defRPr sz="1500"/>
            </a:lvl8pPr>
            <a:lvl9pPr marL="2743489"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050"/>
            </a:lvl1pPr>
            <a:lvl2pPr marL="342936" indent="0">
              <a:buNone/>
              <a:defRPr sz="900"/>
            </a:lvl2pPr>
            <a:lvl3pPr marL="685872" indent="0">
              <a:buNone/>
              <a:defRPr sz="750"/>
            </a:lvl3pPr>
            <a:lvl4pPr marL="1028809" indent="0">
              <a:buNone/>
              <a:defRPr sz="675"/>
            </a:lvl4pPr>
            <a:lvl5pPr marL="1371745" indent="0">
              <a:buNone/>
              <a:defRPr sz="675"/>
            </a:lvl5pPr>
            <a:lvl6pPr marL="1714681" indent="0">
              <a:buNone/>
              <a:defRPr sz="675"/>
            </a:lvl6pPr>
            <a:lvl7pPr marL="2057617" indent="0">
              <a:buNone/>
              <a:defRPr sz="675"/>
            </a:lvl7pPr>
            <a:lvl8pPr marL="2400553" indent="0">
              <a:buNone/>
              <a:defRPr sz="675"/>
            </a:lvl8pPr>
            <a:lvl9pPr marL="2743489" indent="0">
              <a:buNone/>
              <a:defRPr sz="675"/>
            </a:lvl9pPr>
          </a:lstStyle>
          <a:p>
            <a:pPr lvl="0"/>
            <a:r>
              <a:rPr lang="en-US"/>
              <a:t>Click to edit Master text styles</a:t>
            </a:r>
          </a:p>
        </p:txBody>
      </p:sp>
      <p:sp>
        <p:nvSpPr>
          <p:cNvPr id="9" name="Text Placeholder 12"/>
          <p:cNvSpPr>
            <a:spLocks noGrp="1"/>
          </p:cNvSpPr>
          <p:nvPr>
            <p:ph type="body" sz="quarter" idx="13"/>
          </p:nvPr>
        </p:nvSpPr>
        <p:spPr>
          <a:xfrm>
            <a:off x="284164" y="19845"/>
            <a:ext cx="8582025" cy="257154"/>
          </a:xfrm>
        </p:spPr>
        <p:txBody>
          <a:bodyPr/>
          <a:lstStyle>
            <a:lvl1pPr marL="0" indent="0">
              <a:buNone/>
              <a:defRPr sz="1125">
                <a:solidFill>
                  <a:srgbClr val="FFFFFF"/>
                </a:solidFill>
              </a:defRPr>
            </a:lvl1pPr>
          </a:lstStyle>
          <a:p>
            <a:pPr lvl="0"/>
            <a:r>
              <a:rPr lang="en-US"/>
              <a:t>Click to edit Master text styles</a:t>
            </a:r>
          </a:p>
        </p:txBody>
      </p:sp>
      <p:sp>
        <p:nvSpPr>
          <p:cNvPr id="6" name="Date Placeholder 4">
            <a:extLst>
              <a:ext uri="{FF2B5EF4-FFF2-40B4-BE49-F238E27FC236}">
                <a16:creationId xmlns:a16="http://schemas.microsoft.com/office/drawing/2014/main" id="{B7B95851-2D80-6933-CB17-D3B839D5641D}"/>
              </a:ext>
            </a:extLst>
          </p:cNvPr>
          <p:cNvSpPr>
            <a:spLocks noGrp="1"/>
          </p:cNvSpPr>
          <p:nvPr>
            <p:ph type="dt" sz="half" idx="14"/>
          </p:nvPr>
        </p:nvSpPr>
        <p:spPr>
          <a:xfrm>
            <a:off x="456902" y="4767522"/>
            <a:ext cx="2133948" cy="273663"/>
          </a:xfrm>
          <a:prstGeom prst="rect">
            <a:avLst/>
          </a:prstGeom>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DB024895-0F19-3219-28A3-77FDD03150C7}"/>
              </a:ext>
            </a:extLst>
          </p:cNvPr>
          <p:cNvSpPr>
            <a:spLocks noGrp="1"/>
          </p:cNvSpPr>
          <p:nvPr>
            <p:ph type="ftr" sz="quarter" idx="15"/>
          </p:nvPr>
        </p:nvSpPr>
        <p:spPr>
          <a:xfrm>
            <a:off x="3124523" y="4767522"/>
            <a:ext cx="2894954" cy="273663"/>
          </a:xfrm>
          <a:prstGeom prst="rect">
            <a:avLst/>
          </a:prstGeom>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E75C7AE1-368C-037B-72AD-D3C569D05082}"/>
              </a:ext>
            </a:extLst>
          </p:cNvPr>
          <p:cNvSpPr>
            <a:spLocks noGrp="1"/>
          </p:cNvSpPr>
          <p:nvPr>
            <p:ph type="sldNum" sz="quarter" idx="16"/>
          </p:nvPr>
        </p:nvSpPr>
        <p:spPr/>
        <p:txBody>
          <a:bodyPr/>
          <a:lstStyle>
            <a:lvl1pPr>
              <a:defRPr/>
            </a:lvl1pPr>
          </a:lstStyle>
          <a:p>
            <a:pPr>
              <a:defRPr/>
            </a:pPr>
            <a:fld id="{65334162-71CF-449D-83C1-0BEC03AE7763}" type="slidenum">
              <a:rPr/>
              <a:pPr>
                <a:defRPr/>
              </a:pPr>
              <a:t>‹#›</a:t>
            </a:fld>
            <a:endParaRPr lang="en-US"/>
          </a:p>
        </p:txBody>
      </p:sp>
    </p:spTree>
    <p:extLst>
      <p:ext uri="{BB962C8B-B14F-4D97-AF65-F5344CB8AC3E}">
        <p14:creationId xmlns:p14="http://schemas.microsoft.com/office/powerpoint/2010/main" val="4198549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1ABE4C-F8F9-69FC-C46B-AD9E1C5EB628}"/>
              </a:ext>
            </a:extLst>
          </p:cNvPr>
          <p:cNvSpPr txBox="1">
            <a:spLocks noChangeArrowheads="1"/>
          </p:cNvSpPr>
          <p:nvPr userDrawn="1"/>
        </p:nvSpPr>
        <p:spPr bwMode="auto">
          <a:xfrm>
            <a:off x="0" y="0"/>
            <a:ext cx="9144000" cy="166328"/>
          </a:xfrm>
          <a:prstGeom prst="rect">
            <a:avLst/>
          </a:prstGeom>
          <a:solidFill>
            <a:srgbClr val="99001F"/>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sz="481"/>
          </a:p>
        </p:txBody>
      </p:sp>
      <p:sp>
        <p:nvSpPr>
          <p:cNvPr id="2" name="Title 1"/>
          <p:cNvSpPr>
            <a:spLocks noGrp="1"/>
          </p:cNvSpPr>
          <p:nvPr>
            <p:ph type="title"/>
          </p:nvPr>
        </p:nvSpPr>
        <p:spPr>
          <a:xfrm>
            <a:off x="284870" y="337651"/>
            <a:ext cx="8581679" cy="441246"/>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p:cNvSpPr>
            <a:spLocks noGrp="1"/>
          </p:cNvSpPr>
          <p:nvPr>
            <p:ph type="body" sz="quarter" idx="13"/>
          </p:nvPr>
        </p:nvSpPr>
        <p:spPr>
          <a:xfrm>
            <a:off x="284164" y="19845"/>
            <a:ext cx="8582025" cy="257154"/>
          </a:xfrm>
        </p:spPr>
        <p:txBody>
          <a:bodyPr/>
          <a:lstStyle>
            <a:lvl1pPr marL="0" indent="0">
              <a:buNone/>
              <a:defRPr sz="1125">
                <a:solidFill>
                  <a:srgbClr val="FFFFFF"/>
                </a:solidFill>
              </a:defRPr>
            </a:lvl1pPr>
          </a:lstStyle>
          <a:p>
            <a:pPr lvl="0"/>
            <a:r>
              <a:rPr lang="en-US"/>
              <a:t>Click to edit Master text styles</a:t>
            </a:r>
          </a:p>
        </p:txBody>
      </p:sp>
      <p:sp>
        <p:nvSpPr>
          <p:cNvPr id="5" name="Date Placeholder 3">
            <a:extLst>
              <a:ext uri="{FF2B5EF4-FFF2-40B4-BE49-F238E27FC236}">
                <a16:creationId xmlns:a16="http://schemas.microsoft.com/office/drawing/2014/main" id="{68114D39-5E3B-C407-436B-95AC50DF2742}"/>
              </a:ext>
            </a:extLst>
          </p:cNvPr>
          <p:cNvSpPr>
            <a:spLocks noGrp="1"/>
          </p:cNvSpPr>
          <p:nvPr>
            <p:ph type="dt" sz="half" idx="14"/>
          </p:nvPr>
        </p:nvSpPr>
        <p:spPr>
          <a:xfrm>
            <a:off x="456902" y="4767522"/>
            <a:ext cx="2133948" cy="273663"/>
          </a:xfrm>
          <a:prstGeom prst="rect">
            <a:avLst/>
          </a:prstGeom>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EB49C25-7759-E650-72F0-32A2BCD5609C}"/>
              </a:ext>
            </a:extLst>
          </p:cNvPr>
          <p:cNvSpPr>
            <a:spLocks noGrp="1"/>
          </p:cNvSpPr>
          <p:nvPr>
            <p:ph type="ftr" sz="quarter" idx="15"/>
          </p:nvPr>
        </p:nvSpPr>
        <p:spPr>
          <a:xfrm>
            <a:off x="3124523" y="4767522"/>
            <a:ext cx="2894954" cy="273663"/>
          </a:xfrm>
          <a:prstGeom prst="rect">
            <a:avLst/>
          </a:prstGeo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60D47D5-4214-4828-9E96-BD9C547B36BE}"/>
              </a:ext>
            </a:extLst>
          </p:cNvPr>
          <p:cNvSpPr>
            <a:spLocks noGrp="1"/>
          </p:cNvSpPr>
          <p:nvPr>
            <p:ph type="sldNum" sz="quarter" idx="16"/>
          </p:nvPr>
        </p:nvSpPr>
        <p:spPr/>
        <p:txBody>
          <a:bodyPr/>
          <a:lstStyle>
            <a:lvl1pPr>
              <a:defRPr/>
            </a:lvl1pPr>
          </a:lstStyle>
          <a:p>
            <a:pPr>
              <a:defRPr/>
            </a:pPr>
            <a:fld id="{CB0ADB51-B0F9-48B0-97F4-79CE3890EBA8}" type="slidenum">
              <a:rPr/>
              <a:pPr>
                <a:defRPr/>
              </a:pPr>
              <a:t>‹#›</a:t>
            </a:fld>
            <a:endParaRPr lang="en-US"/>
          </a:p>
        </p:txBody>
      </p:sp>
    </p:spTree>
    <p:extLst>
      <p:ext uri="{BB962C8B-B14F-4D97-AF65-F5344CB8AC3E}">
        <p14:creationId xmlns:p14="http://schemas.microsoft.com/office/powerpoint/2010/main" val="2968211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E7CFEB-7E73-9FB5-B6E0-0B279FBE8BDA}"/>
              </a:ext>
            </a:extLst>
          </p:cNvPr>
          <p:cNvSpPr txBox="1">
            <a:spLocks noChangeArrowheads="1"/>
          </p:cNvSpPr>
          <p:nvPr userDrawn="1"/>
        </p:nvSpPr>
        <p:spPr bwMode="auto">
          <a:xfrm>
            <a:off x="0" y="0"/>
            <a:ext cx="9144000" cy="166328"/>
          </a:xfrm>
          <a:prstGeom prst="rect">
            <a:avLst/>
          </a:prstGeom>
          <a:solidFill>
            <a:srgbClr val="99001F"/>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sz="481"/>
          </a:p>
        </p:txBody>
      </p:sp>
      <p:sp>
        <p:nvSpPr>
          <p:cNvPr id="2" name="Vertical Title 1"/>
          <p:cNvSpPr>
            <a:spLocks noGrp="1"/>
          </p:cNvSpPr>
          <p:nvPr>
            <p:ph type="title" orient="vert"/>
          </p:nvPr>
        </p:nvSpPr>
        <p:spPr>
          <a:xfrm>
            <a:off x="6629400" y="347730"/>
            <a:ext cx="2057400" cy="424689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4164" y="347730"/>
            <a:ext cx="6192837" cy="42468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p:cNvSpPr>
            <a:spLocks noGrp="1"/>
          </p:cNvSpPr>
          <p:nvPr>
            <p:ph type="body" sz="quarter" idx="13"/>
          </p:nvPr>
        </p:nvSpPr>
        <p:spPr>
          <a:xfrm>
            <a:off x="284164" y="19845"/>
            <a:ext cx="8582025" cy="257154"/>
          </a:xfrm>
        </p:spPr>
        <p:txBody>
          <a:bodyPr/>
          <a:lstStyle>
            <a:lvl1pPr marL="0" indent="0">
              <a:buNone/>
              <a:defRPr sz="1125">
                <a:solidFill>
                  <a:srgbClr val="FFFFFF"/>
                </a:solidFill>
              </a:defRPr>
            </a:lvl1pPr>
          </a:lstStyle>
          <a:p>
            <a:pPr lvl="0"/>
            <a:r>
              <a:rPr lang="en-US"/>
              <a:t>Click to edit Master text styles</a:t>
            </a:r>
          </a:p>
        </p:txBody>
      </p:sp>
      <p:sp>
        <p:nvSpPr>
          <p:cNvPr id="5" name="Date Placeholder 3">
            <a:extLst>
              <a:ext uri="{FF2B5EF4-FFF2-40B4-BE49-F238E27FC236}">
                <a16:creationId xmlns:a16="http://schemas.microsoft.com/office/drawing/2014/main" id="{B6B0FD8C-C35B-39DB-69DD-E8D9B9014C15}"/>
              </a:ext>
            </a:extLst>
          </p:cNvPr>
          <p:cNvSpPr>
            <a:spLocks noGrp="1"/>
          </p:cNvSpPr>
          <p:nvPr>
            <p:ph type="dt" sz="half" idx="14"/>
          </p:nvPr>
        </p:nvSpPr>
        <p:spPr>
          <a:xfrm>
            <a:off x="456902" y="4767522"/>
            <a:ext cx="2133948" cy="273663"/>
          </a:xfrm>
          <a:prstGeom prst="rect">
            <a:avLst/>
          </a:prstGeom>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432025F-1D09-1270-D1FF-0DE6B9530B89}"/>
              </a:ext>
            </a:extLst>
          </p:cNvPr>
          <p:cNvSpPr>
            <a:spLocks noGrp="1"/>
          </p:cNvSpPr>
          <p:nvPr>
            <p:ph type="ftr" sz="quarter" idx="15"/>
          </p:nvPr>
        </p:nvSpPr>
        <p:spPr>
          <a:xfrm>
            <a:off x="3124523" y="4767522"/>
            <a:ext cx="2894954" cy="273663"/>
          </a:xfrm>
          <a:prstGeom prst="rect">
            <a:avLst/>
          </a:prstGeo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943396F-EBEE-82B4-6316-022A3A987297}"/>
              </a:ext>
            </a:extLst>
          </p:cNvPr>
          <p:cNvSpPr>
            <a:spLocks noGrp="1"/>
          </p:cNvSpPr>
          <p:nvPr>
            <p:ph type="sldNum" sz="quarter" idx="16"/>
          </p:nvPr>
        </p:nvSpPr>
        <p:spPr/>
        <p:txBody>
          <a:bodyPr/>
          <a:lstStyle>
            <a:lvl1pPr>
              <a:defRPr/>
            </a:lvl1pPr>
          </a:lstStyle>
          <a:p>
            <a:pPr>
              <a:defRPr/>
            </a:pPr>
            <a:fld id="{608E8AF4-B9D8-4D87-B365-271BDC70D736}" type="slidenum">
              <a:rPr/>
              <a:pPr>
                <a:defRPr/>
              </a:pPr>
              <a:t>‹#›</a:t>
            </a:fld>
            <a:endParaRPr lang="en-US"/>
          </a:p>
        </p:txBody>
      </p:sp>
    </p:spTree>
    <p:extLst>
      <p:ext uri="{BB962C8B-B14F-4D97-AF65-F5344CB8AC3E}">
        <p14:creationId xmlns:p14="http://schemas.microsoft.com/office/powerpoint/2010/main" val="15196088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9"/>
            <a:ext cx="6858000" cy="1241821"/>
          </a:xfrm>
        </p:spPr>
        <p:txBody>
          <a:bodyPr/>
          <a:lstStyle>
            <a:lvl1pPr marL="0" indent="0" algn="ctr">
              <a:buNone/>
              <a:defRPr sz="1800"/>
            </a:lvl1pPr>
            <a:lvl2pPr marL="342936" indent="0" algn="ctr">
              <a:buNone/>
              <a:defRPr sz="1500"/>
            </a:lvl2pPr>
            <a:lvl3pPr marL="685872" indent="0" algn="ctr">
              <a:buNone/>
              <a:defRPr sz="1350"/>
            </a:lvl3pPr>
            <a:lvl4pPr marL="1028809" indent="0" algn="ctr">
              <a:buNone/>
              <a:defRPr sz="1200"/>
            </a:lvl4pPr>
            <a:lvl5pPr marL="1371745" indent="0" algn="ctr">
              <a:buNone/>
              <a:defRPr sz="1200"/>
            </a:lvl5pPr>
            <a:lvl6pPr marL="1714681" indent="0" algn="ctr">
              <a:buNone/>
              <a:defRPr sz="1200"/>
            </a:lvl6pPr>
            <a:lvl7pPr marL="2057617" indent="0" algn="ctr">
              <a:buNone/>
              <a:defRPr sz="1200"/>
            </a:lvl7pPr>
            <a:lvl8pPr marL="2400553" indent="0" algn="ctr">
              <a:buNone/>
              <a:defRPr sz="1200"/>
            </a:lvl8pPr>
            <a:lvl9pPr marL="2743489"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FD3CAF7-CDB2-C6DE-5D11-0E19EDE6660B}"/>
              </a:ext>
            </a:extLst>
          </p:cNvPr>
          <p:cNvSpPr>
            <a:spLocks noGrp="1"/>
          </p:cNvSpPr>
          <p:nvPr>
            <p:ph type="dt" sz="half" idx="10"/>
          </p:nvPr>
        </p:nvSpPr>
        <p:spPr/>
        <p:txBody>
          <a:bodyPr/>
          <a:lstStyle>
            <a:lvl1pPr>
              <a:defRPr/>
            </a:lvl1pPr>
          </a:lstStyle>
          <a:p>
            <a:pPr>
              <a:defRPr/>
            </a:pPr>
            <a:fld id="{15F784FF-7D7D-46E4-848C-AD1120D836A8}" type="datetimeFigureOut">
              <a:rPr lang="en-CA"/>
              <a:pPr>
                <a:defRPr/>
              </a:pPr>
              <a:t>2023-11-09</a:t>
            </a:fld>
            <a:endParaRPr lang="en-CA"/>
          </a:p>
        </p:txBody>
      </p:sp>
      <p:sp>
        <p:nvSpPr>
          <p:cNvPr id="5" name="Footer Placeholder 4">
            <a:extLst>
              <a:ext uri="{FF2B5EF4-FFF2-40B4-BE49-F238E27FC236}">
                <a16:creationId xmlns:a16="http://schemas.microsoft.com/office/drawing/2014/main" id="{939CFCA0-50A1-7815-CECF-706450AC372E}"/>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5">
            <a:extLst>
              <a:ext uri="{FF2B5EF4-FFF2-40B4-BE49-F238E27FC236}">
                <a16:creationId xmlns:a16="http://schemas.microsoft.com/office/drawing/2014/main" id="{887338BA-5E05-4FA4-C362-7B798A97AAF1}"/>
              </a:ext>
            </a:extLst>
          </p:cNvPr>
          <p:cNvSpPr>
            <a:spLocks noGrp="1"/>
          </p:cNvSpPr>
          <p:nvPr>
            <p:ph type="sldNum" sz="quarter" idx="12"/>
          </p:nvPr>
        </p:nvSpPr>
        <p:spPr/>
        <p:txBody>
          <a:bodyPr/>
          <a:lstStyle>
            <a:lvl1pPr>
              <a:defRPr/>
            </a:lvl1pPr>
          </a:lstStyle>
          <a:p>
            <a:pPr>
              <a:defRPr/>
            </a:pPr>
            <a:fld id="{5B6BDF56-03EC-4EF1-8E69-CAB2FCBBF0E8}" type="slidenum">
              <a:rPr lang="en-CA"/>
              <a:pPr>
                <a:defRPr/>
              </a:pPr>
              <a:t>‹#›</a:t>
            </a:fld>
            <a:endParaRPr lang="en-CA"/>
          </a:p>
        </p:txBody>
      </p:sp>
    </p:spTree>
    <p:extLst>
      <p:ext uri="{BB962C8B-B14F-4D97-AF65-F5344CB8AC3E}">
        <p14:creationId xmlns:p14="http://schemas.microsoft.com/office/powerpoint/2010/main" val="1482194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1C15BB-25D5-6573-C19F-E4E0A35FA0BF}"/>
              </a:ext>
            </a:extLst>
          </p:cNvPr>
          <p:cNvSpPr>
            <a:spLocks noGrp="1"/>
          </p:cNvSpPr>
          <p:nvPr>
            <p:ph type="dt" sz="half" idx="10"/>
          </p:nvPr>
        </p:nvSpPr>
        <p:spPr/>
        <p:txBody>
          <a:bodyPr/>
          <a:lstStyle>
            <a:lvl1pPr>
              <a:defRPr/>
            </a:lvl1pPr>
          </a:lstStyle>
          <a:p>
            <a:pPr>
              <a:defRPr/>
            </a:pPr>
            <a:fld id="{A1976D00-F459-4FE6-AA1D-475E01CBE653}" type="datetimeFigureOut">
              <a:rPr lang="en-CA"/>
              <a:pPr>
                <a:defRPr/>
              </a:pPr>
              <a:t>2023-11-09</a:t>
            </a:fld>
            <a:endParaRPr lang="en-CA"/>
          </a:p>
        </p:txBody>
      </p:sp>
      <p:sp>
        <p:nvSpPr>
          <p:cNvPr id="5" name="Footer Placeholder 4">
            <a:extLst>
              <a:ext uri="{FF2B5EF4-FFF2-40B4-BE49-F238E27FC236}">
                <a16:creationId xmlns:a16="http://schemas.microsoft.com/office/drawing/2014/main" id="{CD18D720-A5D5-956C-8575-1E18BD969541}"/>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5">
            <a:extLst>
              <a:ext uri="{FF2B5EF4-FFF2-40B4-BE49-F238E27FC236}">
                <a16:creationId xmlns:a16="http://schemas.microsoft.com/office/drawing/2014/main" id="{D3FDB40C-0C4D-81CA-4516-E5A1D3B46241}"/>
              </a:ext>
            </a:extLst>
          </p:cNvPr>
          <p:cNvSpPr>
            <a:spLocks noGrp="1"/>
          </p:cNvSpPr>
          <p:nvPr>
            <p:ph type="sldNum" sz="quarter" idx="12"/>
          </p:nvPr>
        </p:nvSpPr>
        <p:spPr/>
        <p:txBody>
          <a:bodyPr/>
          <a:lstStyle>
            <a:lvl1pPr>
              <a:defRPr/>
            </a:lvl1pPr>
          </a:lstStyle>
          <a:p>
            <a:pPr>
              <a:defRPr/>
            </a:pPr>
            <a:fld id="{67AF6B1E-66A0-4FF5-B6E1-34AFE9644D1C}" type="slidenum">
              <a:rPr lang="en-CA"/>
              <a:pPr>
                <a:defRPr/>
              </a:pPr>
              <a:t>‹#›</a:t>
            </a:fld>
            <a:endParaRPr lang="en-CA"/>
          </a:p>
        </p:txBody>
      </p:sp>
    </p:spTree>
    <p:extLst>
      <p:ext uri="{BB962C8B-B14F-4D97-AF65-F5344CB8AC3E}">
        <p14:creationId xmlns:p14="http://schemas.microsoft.com/office/powerpoint/2010/main" val="158663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36" indent="0">
              <a:buNone/>
              <a:defRPr sz="1500">
                <a:solidFill>
                  <a:schemeClr val="tx1">
                    <a:tint val="75000"/>
                  </a:schemeClr>
                </a:solidFill>
              </a:defRPr>
            </a:lvl2pPr>
            <a:lvl3pPr marL="685872" indent="0">
              <a:buNone/>
              <a:defRPr sz="1350">
                <a:solidFill>
                  <a:schemeClr val="tx1">
                    <a:tint val="75000"/>
                  </a:schemeClr>
                </a:solidFill>
              </a:defRPr>
            </a:lvl3pPr>
            <a:lvl4pPr marL="1028809" indent="0">
              <a:buNone/>
              <a:defRPr sz="1200">
                <a:solidFill>
                  <a:schemeClr val="tx1">
                    <a:tint val="75000"/>
                  </a:schemeClr>
                </a:solidFill>
              </a:defRPr>
            </a:lvl4pPr>
            <a:lvl5pPr marL="1371745" indent="0">
              <a:buNone/>
              <a:defRPr sz="1200">
                <a:solidFill>
                  <a:schemeClr val="tx1">
                    <a:tint val="75000"/>
                  </a:schemeClr>
                </a:solidFill>
              </a:defRPr>
            </a:lvl5pPr>
            <a:lvl6pPr marL="1714681" indent="0">
              <a:buNone/>
              <a:defRPr sz="1200">
                <a:solidFill>
                  <a:schemeClr val="tx1">
                    <a:tint val="75000"/>
                  </a:schemeClr>
                </a:solidFill>
              </a:defRPr>
            </a:lvl6pPr>
            <a:lvl7pPr marL="2057617" indent="0">
              <a:buNone/>
              <a:defRPr sz="1200">
                <a:solidFill>
                  <a:schemeClr val="tx1">
                    <a:tint val="75000"/>
                  </a:schemeClr>
                </a:solidFill>
              </a:defRPr>
            </a:lvl7pPr>
            <a:lvl8pPr marL="2400553" indent="0">
              <a:buNone/>
              <a:defRPr sz="1200">
                <a:solidFill>
                  <a:schemeClr val="tx1">
                    <a:tint val="75000"/>
                  </a:schemeClr>
                </a:solidFill>
              </a:defRPr>
            </a:lvl8pPr>
            <a:lvl9pPr marL="2743489"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4591DB-5B15-5738-7802-5FD479B14BF0}"/>
              </a:ext>
            </a:extLst>
          </p:cNvPr>
          <p:cNvSpPr>
            <a:spLocks noGrp="1"/>
          </p:cNvSpPr>
          <p:nvPr>
            <p:ph type="dt" sz="half" idx="10"/>
          </p:nvPr>
        </p:nvSpPr>
        <p:spPr/>
        <p:txBody>
          <a:bodyPr/>
          <a:lstStyle>
            <a:lvl1pPr>
              <a:defRPr/>
            </a:lvl1pPr>
          </a:lstStyle>
          <a:p>
            <a:pPr>
              <a:defRPr/>
            </a:pPr>
            <a:fld id="{7CF6F542-A530-4A14-8407-7CCF1D06330C}" type="datetimeFigureOut">
              <a:rPr lang="en-CA"/>
              <a:pPr>
                <a:defRPr/>
              </a:pPr>
              <a:t>2023-11-09</a:t>
            </a:fld>
            <a:endParaRPr lang="en-CA"/>
          </a:p>
        </p:txBody>
      </p:sp>
      <p:sp>
        <p:nvSpPr>
          <p:cNvPr id="5" name="Footer Placeholder 4">
            <a:extLst>
              <a:ext uri="{FF2B5EF4-FFF2-40B4-BE49-F238E27FC236}">
                <a16:creationId xmlns:a16="http://schemas.microsoft.com/office/drawing/2014/main" id="{AB2D5292-718C-F693-8E6E-6A2B4E272DBD}"/>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5">
            <a:extLst>
              <a:ext uri="{FF2B5EF4-FFF2-40B4-BE49-F238E27FC236}">
                <a16:creationId xmlns:a16="http://schemas.microsoft.com/office/drawing/2014/main" id="{901EC173-CED1-FF91-A957-DCDF9BE4076B}"/>
              </a:ext>
            </a:extLst>
          </p:cNvPr>
          <p:cNvSpPr>
            <a:spLocks noGrp="1"/>
          </p:cNvSpPr>
          <p:nvPr>
            <p:ph type="sldNum" sz="quarter" idx="12"/>
          </p:nvPr>
        </p:nvSpPr>
        <p:spPr/>
        <p:txBody>
          <a:bodyPr/>
          <a:lstStyle>
            <a:lvl1pPr>
              <a:defRPr/>
            </a:lvl1pPr>
          </a:lstStyle>
          <a:p>
            <a:pPr>
              <a:defRPr/>
            </a:pPr>
            <a:fld id="{2E13D5CF-D475-490A-B4F9-A0BB83ADC24C}" type="slidenum">
              <a:rPr lang="en-CA"/>
              <a:pPr>
                <a:defRPr/>
              </a:pPr>
              <a:t>‹#›</a:t>
            </a:fld>
            <a:endParaRPr lang="en-CA"/>
          </a:p>
        </p:txBody>
      </p:sp>
    </p:spTree>
    <p:extLst>
      <p:ext uri="{BB962C8B-B14F-4D97-AF65-F5344CB8AC3E}">
        <p14:creationId xmlns:p14="http://schemas.microsoft.com/office/powerpoint/2010/main" val="1795575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C730E35D-7B67-AE5F-B652-568AC9D10251}"/>
              </a:ext>
            </a:extLst>
          </p:cNvPr>
          <p:cNvSpPr>
            <a:spLocks noGrp="1"/>
          </p:cNvSpPr>
          <p:nvPr>
            <p:ph type="dt" sz="half" idx="10"/>
          </p:nvPr>
        </p:nvSpPr>
        <p:spPr/>
        <p:txBody>
          <a:bodyPr/>
          <a:lstStyle>
            <a:lvl1pPr>
              <a:defRPr/>
            </a:lvl1pPr>
          </a:lstStyle>
          <a:p>
            <a:pPr>
              <a:defRPr/>
            </a:pPr>
            <a:fld id="{34C0F5DE-5322-45FB-885D-FE2550263EF1}" type="datetimeFigureOut">
              <a:rPr lang="en-CA"/>
              <a:pPr>
                <a:defRPr/>
              </a:pPr>
              <a:t>2023-11-09</a:t>
            </a:fld>
            <a:endParaRPr lang="en-CA"/>
          </a:p>
        </p:txBody>
      </p:sp>
      <p:sp>
        <p:nvSpPr>
          <p:cNvPr id="6" name="Footer Placeholder 4">
            <a:extLst>
              <a:ext uri="{FF2B5EF4-FFF2-40B4-BE49-F238E27FC236}">
                <a16:creationId xmlns:a16="http://schemas.microsoft.com/office/drawing/2014/main" id="{2AD999DC-1C1F-8A5C-0147-2DAB1EB68B96}"/>
              </a:ext>
            </a:extLst>
          </p:cNvPr>
          <p:cNvSpPr>
            <a:spLocks noGrp="1"/>
          </p:cNvSpPr>
          <p:nvPr>
            <p:ph type="ftr" sz="quarter" idx="11"/>
          </p:nvPr>
        </p:nvSpPr>
        <p:spPr/>
        <p:txBody>
          <a:bodyPr/>
          <a:lstStyle>
            <a:lvl1pPr>
              <a:defRPr/>
            </a:lvl1pPr>
          </a:lstStyle>
          <a:p>
            <a:pPr>
              <a:defRPr/>
            </a:pPr>
            <a:endParaRPr lang="en-CA"/>
          </a:p>
        </p:txBody>
      </p:sp>
      <p:sp>
        <p:nvSpPr>
          <p:cNvPr id="7" name="Slide Number Placeholder 5">
            <a:extLst>
              <a:ext uri="{FF2B5EF4-FFF2-40B4-BE49-F238E27FC236}">
                <a16:creationId xmlns:a16="http://schemas.microsoft.com/office/drawing/2014/main" id="{E8E25396-DC48-8059-7E20-364ADA07373A}"/>
              </a:ext>
            </a:extLst>
          </p:cNvPr>
          <p:cNvSpPr>
            <a:spLocks noGrp="1"/>
          </p:cNvSpPr>
          <p:nvPr>
            <p:ph type="sldNum" sz="quarter" idx="12"/>
          </p:nvPr>
        </p:nvSpPr>
        <p:spPr/>
        <p:txBody>
          <a:bodyPr/>
          <a:lstStyle>
            <a:lvl1pPr>
              <a:defRPr/>
            </a:lvl1pPr>
          </a:lstStyle>
          <a:p>
            <a:pPr>
              <a:defRPr/>
            </a:pPr>
            <a:fld id="{45C19CF2-15A4-4FD5-ABF3-03D93A3352BD}" type="slidenum">
              <a:rPr lang="en-CA"/>
              <a:pPr>
                <a:defRPr/>
              </a:pPr>
              <a:t>‹#›</a:t>
            </a:fld>
            <a:endParaRPr lang="en-CA"/>
          </a:p>
        </p:txBody>
      </p:sp>
    </p:spTree>
    <p:extLst>
      <p:ext uri="{BB962C8B-B14F-4D97-AF65-F5344CB8AC3E}">
        <p14:creationId xmlns:p14="http://schemas.microsoft.com/office/powerpoint/2010/main" val="2481124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3" y="1260872"/>
            <a:ext cx="3868340" cy="617934"/>
          </a:xfrm>
        </p:spPr>
        <p:txBody>
          <a:bodyPr anchor="b"/>
          <a:lstStyle>
            <a:lvl1pPr marL="0" indent="0">
              <a:buNone/>
              <a:defRPr sz="1800" b="1"/>
            </a:lvl1pPr>
            <a:lvl2pPr marL="342936" indent="0">
              <a:buNone/>
              <a:defRPr sz="1500" b="1"/>
            </a:lvl2pPr>
            <a:lvl3pPr marL="685872" indent="0">
              <a:buNone/>
              <a:defRPr sz="1350" b="1"/>
            </a:lvl3pPr>
            <a:lvl4pPr marL="1028809" indent="0">
              <a:buNone/>
              <a:defRPr sz="1200" b="1"/>
            </a:lvl4pPr>
            <a:lvl5pPr marL="1371745" indent="0">
              <a:buNone/>
              <a:defRPr sz="1200" b="1"/>
            </a:lvl5pPr>
            <a:lvl6pPr marL="1714681" indent="0">
              <a:buNone/>
              <a:defRPr sz="1200" b="1"/>
            </a:lvl6pPr>
            <a:lvl7pPr marL="2057617" indent="0">
              <a:buNone/>
              <a:defRPr sz="1200" b="1"/>
            </a:lvl7pPr>
            <a:lvl8pPr marL="2400553" indent="0">
              <a:buNone/>
              <a:defRPr sz="1200" b="1"/>
            </a:lvl8pPr>
            <a:lvl9pPr marL="2743489"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3"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936" indent="0">
              <a:buNone/>
              <a:defRPr sz="1500" b="1"/>
            </a:lvl2pPr>
            <a:lvl3pPr marL="685872" indent="0">
              <a:buNone/>
              <a:defRPr sz="1350" b="1"/>
            </a:lvl3pPr>
            <a:lvl4pPr marL="1028809" indent="0">
              <a:buNone/>
              <a:defRPr sz="1200" b="1"/>
            </a:lvl4pPr>
            <a:lvl5pPr marL="1371745" indent="0">
              <a:buNone/>
              <a:defRPr sz="1200" b="1"/>
            </a:lvl5pPr>
            <a:lvl6pPr marL="1714681" indent="0">
              <a:buNone/>
              <a:defRPr sz="1200" b="1"/>
            </a:lvl6pPr>
            <a:lvl7pPr marL="2057617" indent="0">
              <a:buNone/>
              <a:defRPr sz="1200" b="1"/>
            </a:lvl7pPr>
            <a:lvl8pPr marL="2400553" indent="0">
              <a:buNone/>
              <a:defRPr sz="1200" b="1"/>
            </a:lvl8pPr>
            <a:lvl9pPr marL="2743489"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09967B17-8DF4-8927-D39C-BF24744F6E65}"/>
              </a:ext>
            </a:extLst>
          </p:cNvPr>
          <p:cNvSpPr>
            <a:spLocks noGrp="1"/>
          </p:cNvSpPr>
          <p:nvPr>
            <p:ph type="dt" sz="half" idx="10"/>
          </p:nvPr>
        </p:nvSpPr>
        <p:spPr/>
        <p:txBody>
          <a:bodyPr/>
          <a:lstStyle>
            <a:lvl1pPr>
              <a:defRPr/>
            </a:lvl1pPr>
          </a:lstStyle>
          <a:p>
            <a:pPr>
              <a:defRPr/>
            </a:pPr>
            <a:fld id="{34DF38D4-A05A-4FC2-B610-7C575C2E8C48}" type="datetimeFigureOut">
              <a:rPr lang="en-CA"/>
              <a:pPr>
                <a:defRPr/>
              </a:pPr>
              <a:t>2023-11-09</a:t>
            </a:fld>
            <a:endParaRPr lang="en-CA"/>
          </a:p>
        </p:txBody>
      </p:sp>
      <p:sp>
        <p:nvSpPr>
          <p:cNvPr id="8" name="Footer Placeholder 4">
            <a:extLst>
              <a:ext uri="{FF2B5EF4-FFF2-40B4-BE49-F238E27FC236}">
                <a16:creationId xmlns:a16="http://schemas.microsoft.com/office/drawing/2014/main" id="{99D124CE-3874-AA4C-DC58-F013DC687131}"/>
              </a:ext>
            </a:extLst>
          </p:cNvPr>
          <p:cNvSpPr>
            <a:spLocks noGrp="1"/>
          </p:cNvSpPr>
          <p:nvPr>
            <p:ph type="ftr" sz="quarter" idx="11"/>
          </p:nvPr>
        </p:nvSpPr>
        <p:spPr/>
        <p:txBody>
          <a:bodyPr/>
          <a:lstStyle>
            <a:lvl1pPr>
              <a:defRPr/>
            </a:lvl1pPr>
          </a:lstStyle>
          <a:p>
            <a:pPr>
              <a:defRPr/>
            </a:pPr>
            <a:endParaRPr lang="en-CA"/>
          </a:p>
        </p:txBody>
      </p:sp>
      <p:sp>
        <p:nvSpPr>
          <p:cNvPr id="9" name="Slide Number Placeholder 5">
            <a:extLst>
              <a:ext uri="{FF2B5EF4-FFF2-40B4-BE49-F238E27FC236}">
                <a16:creationId xmlns:a16="http://schemas.microsoft.com/office/drawing/2014/main" id="{3D186722-8E0F-85D7-8E28-9ED20064F79B}"/>
              </a:ext>
            </a:extLst>
          </p:cNvPr>
          <p:cNvSpPr>
            <a:spLocks noGrp="1"/>
          </p:cNvSpPr>
          <p:nvPr>
            <p:ph type="sldNum" sz="quarter" idx="12"/>
          </p:nvPr>
        </p:nvSpPr>
        <p:spPr/>
        <p:txBody>
          <a:bodyPr/>
          <a:lstStyle>
            <a:lvl1pPr>
              <a:defRPr/>
            </a:lvl1pPr>
          </a:lstStyle>
          <a:p>
            <a:pPr>
              <a:defRPr/>
            </a:pPr>
            <a:fld id="{37D21F64-A775-479B-86A2-F98FF473CDAD}" type="slidenum">
              <a:rPr lang="en-CA"/>
              <a:pPr>
                <a:defRPr/>
              </a:pPr>
              <a:t>‹#›</a:t>
            </a:fld>
            <a:endParaRPr lang="en-CA"/>
          </a:p>
        </p:txBody>
      </p:sp>
    </p:spTree>
    <p:extLst>
      <p:ext uri="{BB962C8B-B14F-4D97-AF65-F5344CB8AC3E}">
        <p14:creationId xmlns:p14="http://schemas.microsoft.com/office/powerpoint/2010/main" val="3911660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71500" y="1517073"/>
            <a:ext cx="3238500" cy="1165860"/>
          </a:xfrm>
          <a:prstGeom prst="rect">
            <a:avLst/>
          </a:prstGeom>
        </p:spPr>
        <p:txBody>
          <a:bodyPr anchor="t">
            <a:noAutofit/>
          </a:bodyPr>
          <a:lstStyle>
            <a:lvl1pPr>
              <a:lnSpc>
                <a:spcPct val="100000"/>
              </a:lnSpc>
              <a:defRPr sz="2800" b="1">
                <a:solidFill>
                  <a:srgbClr val="181F2D"/>
                </a:solidFill>
              </a:defRPr>
            </a:lvl1pPr>
          </a:lstStyle>
          <a:p>
            <a:r>
              <a:rPr lang="en-US" dirty="0"/>
              <a:t>Click to edit Master title style</a:t>
            </a:r>
            <a:endParaRPr dirty="0"/>
          </a:p>
        </p:txBody>
      </p:sp>
      <p:sp>
        <p:nvSpPr>
          <p:cNvPr id="12" name="Body Level One…"/>
          <p:cNvSpPr txBox="1">
            <a:spLocks noGrp="1"/>
          </p:cNvSpPr>
          <p:nvPr>
            <p:ph type="body" sz="quarter" idx="1"/>
          </p:nvPr>
        </p:nvSpPr>
        <p:spPr>
          <a:xfrm>
            <a:off x="571500" y="3185347"/>
            <a:ext cx="3238500" cy="1574876"/>
          </a:xfrm>
          <a:prstGeom prst="rect">
            <a:avLst/>
          </a:prstGeom>
        </p:spPr>
        <p:txBody>
          <a:bodyPr anchor="t">
            <a:noAutofit/>
          </a:bodyPr>
          <a:lstStyle>
            <a:lvl1pPr marL="0" indent="0">
              <a:lnSpc>
                <a:spcPct val="100000"/>
              </a:lnSpc>
              <a:spcBef>
                <a:spcPts val="0"/>
              </a:spcBef>
              <a:spcAft>
                <a:spcPts val="0"/>
              </a:spcAft>
              <a:buSzTx/>
              <a:buNone/>
              <a:defRPr sz="1600" b="0" i="0">
                <a:solidFill>
                  <a:srgbClr val="181F2D"/>
                </a:solidFill>
                <a:latin typeface="+mn-lt"/>
                <a:ea typeface="Helvetica Neue Light" panose="02000403000000020004" pitchFamily="2" charset="0"/>
              </a:defRPr>
            </a:lvl1pPr>
            <a:lvl2pPr marL="0" indent="85725">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2pPr>
            <a:lvl3pPr marL="0" indent="171450">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3pPr>
            <a:lvl4pPr marL="0" indent="257175">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4pPr>
            <a:lvl5pPr marL="0" indent="342900">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5pPr>
          </a:lstStyle>
          <a:p>
            <a:pPr lvl="0"/>
            <a:r>
              <a:rPr lang="en-US" dirty="0"/>
              <a:t>Edit Master text styles</a:t>
            </a:r>
          </a:p>
        </p:txBody>
      </p:sp>
      <p:sp>
        <p:nvSpPr>
          <p:cNvPr id="8" name="Body Level One…">
            <a:extLst>
              <a:ext uri="{FF2B5EF4-FFF2-40B4-BE49-F238E27FC236}">
                <a16:creationId xmlns:a16="http://schemas.microsoft.com/office/drawing/2014/main" id="{C79EAFE0-671A-4AB5-9421-FBBCE1866F06}"/>
              </a:ext>
            </a:extLst>
          </p:cNvPr>
          <p:cNvSpPr txBox="1">
            <a:spLocks noGrp="1"/>
          </p:cNvSpPr>
          <p:nvPr>
            <p:ph type="body" sz="quarter" idx="10"/>
          </p:nvPr>
        </p:nvSpPr>
        <p:spPr>
          <a:xfrm>
            <a:off x="571500" y="2791523"/>
            <a:ext cx="3238500" cy="449765"/>
          </a:xfrm>
          <a:prstGeom prst="rect">
            <a:avLst/>
          </a:prstGeom>
        </p:spPr>
        <p:txBody>
          <a:bodyPr anchor="t">
            <a:noAutofit/>
          </a:bodyPr>
          <a:lstStyle>
            <a:lvl1pPr marL="0" indent="0">
              <a:lnSpc>
                <a:spcPct val="130000"/>
              </a:lnSpc>
              <a:spcBef>
                <a:spcPts val="0"/>
              </a:spcBef>
              <a:buSzTx/>
              <a:buNone/>
              <a:defRPr sz="1800" b="0" i="0">
                <a:solidFill>
                  <a:srgbClr val="181F2D"/>
                </a:solidFill>
                <a:latin typeface="+mn-lt"/>
                <a:ea typeface="Helvetica Neue Light" panose="02000403000000020004" pitchFamily="2" charset="0"/>
              </a:defRPr>
            </a:lvl1pPr>
            <a:lvl2pPr marL="0" indent="85725">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2pPr>
            <a:lvl3pPr marL="0" indent="171450">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3pPr>
            <a:lvl4pPr marL="0" indent="257175">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4pPr>
            <a:lvl5pPr marL="0" indent="342900">
              <a:lnSpc>
                <a:spcPct val="130000"/>
              </a:lnSpc>
              <a:spcBef>
                <a:spcPts val="0"/>
              </a:spcBef>
              <a:buSzTx/>
              <a:buNone/>
              <a:defRPr sz="1800" b="0" i="0">
                <a:solidFill>
                  <a:srgbClr val="FFFFFF"/>
                </a:solidFill>
                <a:latin typeface="Helvetica Neue Light" panose="02000403000000020004" pitchFamily="2" charset="0"/>
                <a:ea typeface="Helvetica Neue Light" panose="02000403000000020004" pitchFamily="2" charset="0"/>
              </a:defRPr>
            </a:lvl5pPr>
          </a:lstStyle>
          <a:p>
            <a:pPr lvl="0"/>
            <a:r>
              <a:rPr lang="en-US" dirty="0"/>
              <a:t>Edit Master text styles</a:t>
            </a:r>
          </a:p>
        </p:txBody>
      </p:sp>
      <p:pic>
        <p:nvPicPr>
          <p:cNvPr id="6" name="Picture 5" descr="A red logo on a black background&#10;&#10;Description automatically generated with medium confidence">
            <a:extLst>
              <a:ext uri="{FF2B5EF4-FFF2-40B4-BE49-F238E27FC236}">
                <a16:creationId xmlns:a16="http://schemas.microsoft.com/office/drawing/2014/main" id="{7477F427-F351-1C4E-96C4-5296762E2B3D}"/>
              </a:ext>
            </a:extLst>
          </p:cNvPr>
          <p:cNvPicPr>
            <a:picLocks noChangeAspect="1"/>
          </p:cNvPicPr>
          <p:nvPr userDrawn="1"/>
        </p:nvPicPr>
        <p:blipFill rotWithShape="1">
          <a:blip r:embed="rId3"/>
          <a:srcRect t="41830" b="42185"/>
          <a:stretch/>
        </p:blipFill>
        <p:spPr>
          <a:xfrm>
            <a:off x="368834" y="490486"/>
            <a:ext cx="2964179" cy="475312"/>
          </a:xfrm>
          <a:prstGeom prst="rect">
            <a:avLst/>
          </a:prstGeom>
        </p:spPr>
      </p:pic>
    </p:spTree>
    <p:extLst>
      <p:ext uri="{BB962C8B-B14F-4D97-AF65-F5344CB8AC3E}">
        <p14:creationId xmlns:p14="http://schemas.microsoft.com/office/powerpoint/2010/main" val="2799410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E6D1E4E0-A7E2-E63A-79D7-C76340C18FA0}"/>
              </a:ext>
            </a:extLst>
          </p:cNvPr>
          <p:cNvSpPr>
            <a:spLocks noGrp="1"/>
          </p:cNvSpPr>
          <p:nvPr>
            <p:ph type="dt" sz="half" idx="10"/>
          </p:nvPr>
        </p:nvSpPr>
        <p:spPr/>
        <p:txBody>
          <a:bodyPr/>
          <a:lstStyle>
            <a:lvl1pPr>
              <a:defRPr/>
            </a:lvl1pPr>
          </a:lstStyle>
          <a:p>
            <a:pPr>
              <a:defRPr/>
            </a:pPr>
            <a:fld id="{75984FCD-9240-4DAB-8B63-52B0D505AFD0}" type="datetimeFigureOut">
              <a:rPr lang="en-CA"/>
              <a:pPr>
                <a:defRPr/>
              </a:pPr>
              <a:t>2023-11-09</a:t>
            </a:fld>
            <a:endParaRPr lang="en-CA"/>
          </a:p>
        </p:txBody>
      </p:sp>
      <p:sp>
        <p:nvSpPr>
          <p:cNvPr id="4" name="Footer Placeholder 4">
            <a:extLst>
              <a:ext uri="{FF2B5EF4-FFF2-40B4-BE49-F238E27FC236}">
                <a16:creationId xmlns:a16="http://schemas.microsoft.com/office/drawing/2014/main" id="{51278232-E90B-4D6B-18E4-D742DFE3CEED}"/>
              </a:ext>
            </a:extLst>
          </p:cNvPr>
          <p:cNvSpPr>
            <a:spLocks noGrp="1"/>
          </p:cNvSpPr>
          <p:nvPr>
            <p:ph type="ftr" sz="quarter" idx="11"/>
          </p:nvPr>
        </p:nvSpPr>
        <p:spPr/>
        <p:txBody>
          <a:bodyPr/>
          <a:lstStyle>
            <a:lvl1pPr>
              <a:defRPr/>
            </a:lvl1pPr>
          </a:lstStyle>
          <a:p>
            <a:pPr>
              <a:defRPr/>
            </a:pPr>
            <a:endParaRPr lang="en-CA"/>
          </a:p>
        </p:txBody>
      </p:sp>
      <p:sp>
        <p:nvSpPr>
          <p:cNvPr id="5" name="Slide Number Placeholder 5">
            <a:extLst>
              <a:ext uri="{FF2B5EF4-FFF2-40B4-BE49-F238E27FC236}">
                <a16:creationId xmlns:a16="http://schemas.microsoft.com/office/drawing/2014/main" id="{1D4D848C-A02B-00F9-A862-F199EE9DBEC9}"/>
              </a:ext>
            </a:extLst>
          </p:cNvPr>
          <p:cNvSpPr>
            <a:spLocks noGrp="1"/>
          </p:cNvSpPr>
          <p:nvPr>
            <p:ph type="sldNum" sz="quarter" idx="12"/>
          </p:nvPr>
        </p:nvSpPr>
        <p:spPr/>
        <p:txBody>
          <a:bodyPr/>
          <a:lstStyle>
            <a:lvl1pPr>
              <a:defRPr/>
            </a:lvl1pPr>
          </a:lstStyle>
          <a:p>
            <a:pPr>
              <a:defRPr/>
            </a:pPr>
            <a:fld id="{4B336698-0C04-4E00-820A-EA782A1C6DEA}" type="slidenum">
              <a:rPr lang="en-CA"/>
              <a:pPr>
                <a:defRPr/>
              </a:pPr>
              <a:t>‹#›</a:t>
            </a:fld>
            <a:endParaRPr lang="en-CA"/>
          </a:p>
        </p:txBody>
      </p:sp>
    </p:spTree>
    <p:extLst>
      <p:ext uri="{BB962C8B-B14F-4D97-AF65-F5344CB8AC3E}">
        <p14:creationId xmlns:p14="http://schemas.microsoft.com/office/powerpoint/2010/main" val="2989568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C9E76ED-D160-C451-1279-9D683F002682}"/>
              </a:ext>
            </a:extLst>
          </p:cNvPr>
          <p:cNvSpPr>
            <a:spLocks noGrp="1"/>
          </p:cNvSpPr>
          <p:nvPr>
            <p:ph type="dt" sz="half" idx="10"/>
          </p:nvPr>
        </p:nvSpPr>
        <p:spPr/>
        <p:txBody>
          <a:bodyPr/>
          <a:lstStyle>
            <a:lvl1pPr>
              <a:defRPr/>
            </a:lvl1pPr>
          </a:lstStyle>
          <a:p>
            <a:pPr>
              <a:defRPr/>
            </a:pPr>
            <a:fld id="{F2BE2E89-78F5-43E6-9D39-71F72AA367E0}" type="datetimeFigureOut">
              <a:rPr lang="en-CA"/>
              <a:pPr>
                <a:defRPr/>
              </a:pPr>
              <a:t>2023-11-09</a:t>
            </a:fld>
            <a:endParaRPr lang="en-CA"/>
          </a:p>
        </p:txBody>
      </p:sp>
      <p:sp>
        <p:nvSpPr>
          <p:cNvPr id="3" name="Footer Placeholder 4">
            <a:extLst>
              <a:ext uri="{FF2B5EF4-FFF2-40B4-BE49-F238E27FC236}">
                <a16:creationId xmlns:a16="http://schemas.microsoft.com/office/drawing/2014/main" id="{FA87A3C4-799A-5781-6FA0-8834284F9E5A}"/>
              </a:ext>
            </a:extLst>
          </p:cNvPr>
          <p:cNvSpPr>
            <a:spLocks noGrp="1"/>
          </p:cNvSpPr>
          <p:nvPr>
            <p:ph type="ftr" sz="quarter" idx="11"/>
          </p:nvPr>
        </p:nvSpPr>
        <p:spPr/>
        <p:txBody>
          <a:bodyPr/>
          <a:lstStyle>
            <a:lvl1pPr>
              <a:defRPr/>
            </a:lvl1pPr>
          </a:lstStyle>
          <a:p>
            <a:pPr>
              <a:defRPr/>
            </a:pPr>
            <a:endParaRPr lang="en-CA"/>
          </a:p>
        </p:txBody>
      </p:sp>
      <p:sp>
        <p:nvSpPr>
          <p:cNvPr id="4" name="Slide Number Placeholder 5">
            <a:extLst>
              <a:ext uri="{FF2B5EF4-FFF2-40B4-BE49-F238E27FC236}">
                <a16:creationId xmlns:a16="http://schemas.microsoft.com/office/drawing/2014/main" id="{25D26A3D-7D60-D00F-B0D6-2E50EA8233AD}"/>
              </a:ext>
            </a:extLst>
          </p:cNvPr>
          <p:cNvSpPr>
            <a:spLocks noGrp="1"/>
          </p:cNvSpPr>
          <p:nvPr>
            <p:ph type="sldNum" sz="quarter" idx="12"/>
          </p:nvPr>
        </p:nvSpPr>
        <p:spPr/>
        <p:txBody>
          <a:bodyPr/>
          <a:lstStyle>
            <a:lvl1pPr>
              <a:defRPr/>
            </a:lvl1pPr>
          </a:lstStyle>
          <a:p>
            <a:pPr>
              <a:defRPr/>
            </a:pPr>
            <a:fld id="{A9ECCB4E-7EE9-4580-A574-F23C00D9B937}" type="slidenum">
              <a:rPr lang="en-CA"/>
              <a:pPr>
                <a:defRPr/>
              </a:pPr>
              <a:t>‹#›</a:t>
            </a:fld>
            <a:endParaRPr lang="en-CA"/>
          </a:p>
        </p:txBody>
      </p:sp>
    </p:spTree>
    <p:extLst>
      <p:ext uri="{BB962C8B-B14F-4D97-AF65-F5344CB8AC3E}">
        <p14:creationId xmlns:p14="http://schemas.microsoft.com/office/powerpoint/2010/main" val="3285959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36" indent="0">
              <a:buNone/>
              <a:defRPr sz="1050"/>
            </a:lvl2pPr>
            <a:lvl3pPr marL="685872" indent="0">
              <a:buNone/>
              <a:defRPr sz="900"/>
            </a:lvl3pPr>
            <a:lvl4pPr marL="1028809" indent="0">
              <a:buNone/>
              <a:defRPr sz="750"/>
            </a:lvl4pPr>
            <a:lvl5pPr marL="1371745" indent="0">
              <a:buNone/>
              <a:defRPr sz="750"/>
            </a:lvl5pPr>
            <a:lvl6pPr marL="1714681" indent="0">
              <a:buNone/>
              <a:defRPr sz="750"/>
            </a:lvl6pPr>
            <a:lvl7pPr marL="2057617" indent="0">
              <a:buNone/>
              <a:defRPr sz="750"/>
            </a:lvl7pPr>
            <a:lvl8pPr marL="2400553" indent="0">
              <a:buNone/>
              <a:defRPr sz="750"/>
            </a:lvl8pPr>
            <a:lvl9pPr marL="2743489"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AD15515A-FE03-1E6C-1A30-E8AA50177806}"/>
              </a:ext>
            </a:extLst>
          </p:cNvPr>
          <p:cNvSpPr>
            <a:spLocks noGrp="1"/>
          </p:cNvSpPr>
          <p:nvPr>
            <p:ph type="dt" sz="half" idx="10"/>
          </p:nvPr>
        </p:nvSpPr>
        <p:spPr/>
        <p:txBody>
          <a:bodyPr/>
          <a:lstStyle>
            <a:lvl1pPr>
              <a:defRPr/>
            </a:lvl1pPr>
          </a:lstStyle>
          <a:p>
            <a:pPr>
              <a:defRPr/>
            </a:pPr>
            <a:fld id="{7AF101F0-4AC8-484D-9D80-4089A0037B7F}" type="datetimeFigureOut">
              <a:rPr lang="en-CA"/>
              <a:pPr>
                <a:defRPr/>
              </a:pPr>
              <a:t>2023-11-09</a:t>
            </a:fld>
            <a:endParaRPr lang="en-CA"/>
          </a:p>
        </p:txBody>
      </p:sp>
      <p:sp>
        <p:nvSpPr>
          <p:cNvPr id="6" name="Footer Placeholder 4">
            <a:extLst>
              <a:ext uri="{FF2B5EF4-FFF2-40B4-BE49-F238E27FC236}">
                <a16:creationId xmlns:a16="http://schemas.microsoft.com/office/drawing/2014/main" id="{96CC17F6-962A-4AEE-CFB2-FF1ED737C010}"/>
              </a:ext>
            </a:extLst>
          </p:cNvPr>
          <p:cNvSpPr>
            <a:spLocks noGrp="1"/>
          </p:cNvSpPr>
          <p:nvPr>
            <p:ph type="ftr" sz="quarter" idx="11"/>
          </p:nvPr>
        </p:nvSpPr>
        <p:spPr/>
        <p:txBody>
          <a:bodyPr/>
          <a:lstStyle>
            <a:lvl1pPr>
              <a:defRPr/>
            </a:lvl1pPr>
          </a:lstStyle>
          <a:p>
            <a:pPr>
              <a:defRPr/>
            </a:pPr>
            <a:endParaRPr lang="en-CA"/>
          </a:p>
        </p:txBody>
      </p:sp>
      <p:sp>
        <p:nvSpPr>
          <p:cNvPr id="7" name="Slide Number Placeholder 5">
            <a:extLst>
              <a:ext uri="{FF2B5EF4-FFF2-40B4-BE49-F238E27FC236}">
                <a16:creationId xmlns:a16="http://schemas.microsoft.com/office/drawing/2014/main" id="{F9135409-329F-99DB-FCC2-CBB0AC2CF00A}"/>
              </a:ext>
            </a:extLst>
          </p:cNvPr>
          <p:cNvSpPr>
            <a:spLocks noGrp="1"/>
          </p:cNvSpPr>
          <p:nvPr>
            <p:ph type="sldNum" sz="quarter" idx="12"/>
          </p:nvPr>
        </p:nvSpPr>
        <p:spPr/>
        <p:txBody>
          <a:bodyPr/>
          <a:lstStyle>
            <a:lvl1pPr>
              <a:defRPr/>
            </a:lvl1pPr>
          </a:lstStyle>
          <a:p>
            <a:pPr>
              <a:defRPr/>
            </a:pPr>
            <a:fld id="{69B76E3A-0C64-4878-9E55-A15781AA197D}" type="slidenum">
              <a:rPr lang="en-CA"/>
              <a:pPr>
                <a:defRPr/>
              </a:pPr>
              <a:t>‹#›</a:t>
            </a:fld>
            <a:endParaRPr lang="en-CA"/>
          </a:p>
        </p:txBody>
      </p:sp>
    </p:spTree>
    <p:extLst>
      <p:ext uri="{BB962C8B-B14F-4D97-AF65-F5344CB8AC3E}">
        <p14:creationId xmlns:p14="http://schemas.microsoft.com/office/powerpoint/2010/main" val="19604885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rtlCol="0">
            <a:normAutofit/>
          </a:bodyPr>
          <a:lstStyle>
            <a:lvl1pPr marL="0" indent="0">
              <a:buNone/>
              <a:defRPr sz="2400"/>
            </a:lvl1pPr>
            <a:lvl2pPr marL="342936" indent="0">
              <a:buNone/>
              <a:defRPr sz="2100"/>
            </a:lvl2pPr>
            <a:lvl3pPr marL="685872" indent="0">
              <a:buNone/>
              <a:defRPr sz="1800"/>
            </a:lvl3pPr>
            <a:lvl4pPr marL="1028809" indent="0">
              <a:buNone/>
              <a:defRPr sz="1500"/>
            </a:lvl4pPr>
            <a:lvl5pPr marL="1371745" indent="0">
              <a:buNone/>
              <a:defRPr sz="1500"/>
            </a:lvl5pPr>
            <a:lvl6pPr marL="1714681" indent="0">
              <a:buNone/>
              <a:defRPr sz="1500"/>
            </a:lvl6pPr>
            <a:lvl7pPr marL="2057617" indent="0">
              <a:buNone/>
              <a:defRPr sz="1500"/>
            </a:lvl7pPr>
            <a:lvl8pPr marL="2400553" indent="0">
              <a:buNone/>
              <a:defRPr sz="1500"/>
            </a:lvl8pPr>
            <a:lvl9pPr marL="2743489"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36" indent="0">
              <a:buNone/>
              <a:defRPr sz="1050"/>
            </a:lvl2pPr>
            <a:lvl3pPr marL="685872" indent="0">
              <a:buNone/>
              <a:defRPr sz="900"/>
            </a:lvl3pPr>
            <a:lvl4pPr marL="1028809" indent="0">
              <a:buNone/>
              <a:defRPr sz="750"/>
            </a:lvl4pPr>
            <a:lvl5pPr marL="1371745" indent="0">
              <a:buNone/>
              <a:defRPr sz="750"/>
            </a:lvl5pPr>
            <a:lvl6pPr marL="1714681" indent="0">
              <a:buNone/>
              <a:defRPr sz="750"/>
            </a:lvl6pPr>
            <a:lvl7pPr marL="2057617" indent="0">
              <a:buNone/>
              <a:defRPr sz="750"/>
            </a:lvl7pPr>
            <a:lvl8pPr marL="2400553" indent="0">
              <a:buNone/>
              <a:defRPr sz="750"/>
            </a:lvl8pPr>
            <a:lvl9pPr marL="2743489"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4926563C-DD29-E06D-F089-A3BB6BF5A03A}"/>
              </a:ext>
            </a:extLst>
          </p:cNvPr>
          <p:cNvSpPr>
            <a:spLocks noGrp="1"/>
          </p:cNvSpPr>
          <p:nvPr>
            <p:ph type="dt" sz="half" idx="10"/>
          </p:nvPr>
        </p:nvSpPr>
        <p:spPr/>
        <p:txBody>
          <a:bodyPr/>
          <a:lstStyle>
            <a:lvl1pPr>
              <a:defRPr/>
            </a:lvl1pPr>
          </a:lstStyle>
          <a:p>
            <a:pPr>
              <a:defRPr/>
            </a:pPr>
            <a:fld id="{6FF95B7B-2DFA-4855-A682-41EC5A471B6B}" type="datetimeFigureOut">
              <a:rPr lang="en-CA"/>
              <a:pPr>
                <a:defRPr/>
              </a:pPr>
              <a:t>2023-11-09</a:t>
            </a:fld>
            <a:endParaRPr lang="en-CA"/>
          </a:p>
        </p:txBody>
      </p:sp>
      <p:sp>
        <p:nvSpPr>
          <p:cNvPr id="6" name="Footer Placeholder 4">
            <a:extLst>
              <a:ext uri="{FF2B5EF4-FFF2-40B4-BE49-F238E27FC236}">
                <a16:creationId xmlns:a16="http://schemas.microsoft.com/office/drawing/2014/main" id="{9CE33968-7D91-DD19-AC0B-C9DC18C952E2}"/>
              </a:ext>
            </a:extLst>
          </p:cNvPr>
          <p:cNvSpPr>
            <a:spLocks noGrp="1"/>
          </p:cNvSpPr>
          <p:nvPr>
            <p:ph type="ftr" sz="quarter" idx="11"/>
          </p:nvPr>
        </p:nvSpPr>
        <p:spPr/>
        <p:txBody>
          <a:bodyPr/>
          <a:lstStyle>
            <a:lvl1pPr>
              <a:defRPr/>
            </a:lvl1pPr>
          </a:lstStyle>
          <a:p>
            <a:pPr>
              <a:defRPr/>
            </a:pPr>
            <a:endParaRPr lang="en-CA"/>
          </a:p>
        </p:txBody>
      </p:sp>
      <p:sp>
        <p:nvSpPr>
          <p:cNvPr id="7" name="Slide Number Placeholder 5">
            <a:extLst>
              <a:ext uri="{FF2B5EF4-FFF2-40B4-BE49-F238E27FC236}">
                <a16:creationId xmlns:a16="http://schemas.microsoft.com/office/drawing/2014/main" id="{9ED67252-2FD9-4256-5BD4-DA9B1CA992F1}"/>
              </a:ext>
            </a:extLst>
          </p:cNvPr>
          <p:cNvSpPr>
            <a:spLocks noGrp="1"/>
          </p:cNvSpPr>
          <p:nvPr>
            <p:ph type="sldNum" sz="quarter" idx="12"/>
          </p:nvPr>
        </p:nvSpPr>
        <p:spPr/>
        <p:txBody>
          <a:bodyPr/>
          <a:lstStyle>
            <a:lvl1pPr>
              <a:defRPr/>
            </a:lvl1pPr>
          </a:lstStyle>
          <a:p>
            <a:pPr>
              <a:defRPr/>
            </a:pPr>
            <a:fld id="{3DBDACC2-6A91-4004-976D-EC90B419CCA7}" type="slidenum">
              <a:rPr lang="en-CA"/>
              <a:pPr>
                <a:defRPr/>
              </a:pPr>
              <a:t>‹#›</a:t>
            </a:fld>
            <a:endParaRPr lang="en-CA"/>
          </a:p>
        </p:txBody>
      </p:sp>
    </p:spTree>
    <p:extLst>
      <p:ext uri="{BB962C8B-B14F-4D97-AF65-F5344CB8AC3E}">
        <p14:creationId xmlns:p14="http://schemas.microsoft.com/office/powerpoint/2010/main" val="1471485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BE278F-F97C-2961-43C0-005850A0BDAC}"/>
              </a:ext>
            </a:extLst>
          </p:cNvPr>
          <p:cNvSpPr>
            <a:spLocks noGrp="1"/>
          </p:cNvSpPr>
          <p:nvPr>
            <p:ph type="dt" sz="half" idx="10"/>
          </p:nvPr>
        </p:nvSpPr>
        <p:spPr/>
        <p:txBody>
          <a:bodyPr/>
          <a:lstStyle>
            <a:lvl1pPr>
              <a:defRPr/>
            </a:lvl1pPr>
          </a:lstStyle>
          <a:p>
            <a:pPr>
              <a:defRPr/>
            </a:pPr>
            <a:fld id="{5CBF03AC-BDA2-45D7-895C-A55646D5D2FE}" type="datetimeFigureOut">
              <a:rPr lang="en-CA"/>
              <a:pPr>
                <a:defRPr/>
              </a:pPr>
              <a:t>2023-11-09</a:t>
            </a:fld>
            <a:endParaRPr lang="en-CA"/>
          </a:p>
        </p:txBody>
      </p:sp>
      <p:sp>
        <p:nvSpPr>
          <p:cNvPr id="5" name="Footer Placeholder 4">
            <a:extLst>
              <a:ext uri="{FF2B5EF4-FFF2-40B4-BE49-F238E27FC236}">
                <a16:creationId xmlns:a16="http://schemas.microsoft.com/office/drawing/2014/main" id="{E101FB2A-8333-94FA-442C-5047628E155A}"/>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5">
            <a:extLst>
              <a:ext uri="{FF2B5EF4-FFF2-40B4-BE49-F238E27FC236}">
                <a16:creationId xmlns:a16="http://schemas.microsoft.com/office/drawing/2014/main" id="{73E9140A-EC5C-4675-84D2-B876BB6D62E7}"/>
              </a:ext>
            </a:extLst>
          </p:cNvPr>
          <p:cNvSpPr>
            <a:spLocks noGrp="1"/>
          </p:cNvSpPr>
          <p:nvPr>
            <p:ph type="sldNum" sz="quarter" idx="12"/>
          </p:nvPr>
        </p:nvSpPr>
        <p:spPr/>
        <p:txBody>
          <a:bodyPr/>
          <a:lstStyle>
            <a:lvl1pPr>
              <a:defRPr/>
            </a:lvl1pPr>
          </a:lstStyle>
          <a:p>
            <a:pPr>
              <a:defRPr/>
            </a:pPr>
            <a:fld id="{0B8F6817-2C59-4EED-9EB0-1CC19B414CA7}" type="slidenum">
              <a:rPr lang="en-CA"/>
              <a:pPr>
                <a:defRPr/>
              </a:pPr>
              <a:t>‹#›</a:t>
            </a:fld>
            <a:endParaRPr lang="en-CA"/>
          </a:p>
        </p:txBody>
      </p:sp>
    </p:spTree>
    <p:extLst>
      <p:ext uri="{BB962C8B-B14F-4D97-AF65-F5344CB8AC3E}">
        <p14:creationId xmlns:p14="http://schemas.microsoft.com/office/powerpoint/2010/main" val="13255767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4"/>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3FC6756-A258-AFFA-7E8E-E3B72674B5BC}"/>
              </a:ext>
            </a:extLst>
          </p:cNvPr>
          <p:cNvSpPr>
            <a:spLocks noGrp="1"/>
          </p:cNvSpPr>
          <p:nvPr>
            <p:ph type="dt" sz="half" idx="10"/>
          </p:nvPr>
        </p:nvSpPr>
        <p:spPr/>
        <p:txBody>
          <a:bodyPr/>
          <a:lstStyle>
            <a:lvl1pPr>
              <a:defRPr/>
            </a:lvl1pPr>
          </a:lstStyle>
          <a:p>
            <a:pPr>
              <a:defRPr/>
            </a:pPr>
            <a:fld id="{0A420527-D96F-46B0-9870-39E9B3DEECA2}" type="datetimeFigureOut">
              <a:rPr lang="en-CA"/>
              <a:pPr>
                <a:defRPr/>
              </a:pPr>
              <a:t>2023-11-09</a:t>
            </a:fld>
            <a:endParaRPr lang="en-CA"/>
          </a:p>
        </p:txBody>
      </p:sp>
      <p:sp>
        <p:nvSpPr>
          <p:cNvPr id="5" name="Footer Placeholder 4">
            <a:extLst>
              <a:ext uri="{FF2B5EF4-FFF2-40B4-BE49-F238E27FC236}">
                <a16:creationId xmlns:a16="http://schemas.microsoft.com/office/drawing/2014/main" id="{47334F1D-5C15-1781-B763-E5F06859B88E}"/>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5">
            <a:extLst>
              <a:ext uri="{FF2B5EF4-FFF2-40B4-BE49-F238E27FC236}">
                <a16:creationId xmlns:a16="http://schemas.microsoft.com/office/drawing/2014/main" id="{7F49E4C5-2F45-AC16-987E-D9F17D9C8795}"/>
              </a:ext>
            </a:extLst>
          </p:cNvPr>
          <p:cNvSpPr>
            <a:spLocks noGrp="1"/>
          </p:cNvSpPr>
          <p:nvPr>
            <p:ph type="sldNum" sz="quarter" idx="12"/>
          </p:nvPr>
        </p:nvSpPr>
        <p:spPr/>
        <p:txBody>
          <a:bodyPr/>
          <a:lstStyle>
            <a:lvl1pPr>
              <a:defRPr/>
            </a:lvl1pPr>
          </a:lstStyle>
          <a:p>
            <a:pPr>
              <a:defRPr/>
            </a:pPr>
            <a:fld id="{5B45482F-18D1-46AF-8C9A-DF86F9488B54}" type="slidenum">
              <a:rPr lang="en-CA"/>
              <a:pPr>
                <a:defRPr/>
              </a:pPr>
              <a:t>‹#›</a:t>
            </a:fld>
            <a:endParaRPr lang="en-CA"/>
          </a:p>
        </p:txBody>
      </p:sp>
    </p:spTree>
    <p:extLst>
      <p:ext uri="{BB962C8B-B14F-4D97-AF65-F5344CB8AC3E}">
        <p14:creationId xmlns:p14="http://schemas.microsoft.com/office/powerpoint/2010/main" val="27095040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9EA252-3BC5-61E8-3D54-6C4926C82E82}"/>
              </a:ext>
            </a:extLst>
          </p:cNvPr>
          <p:cNvSpPr txBox="1">
            <a:spLocks noChangeArrowheads="1"/>
          </p:cNvSpPr>
          <p:nvPr userDrawn="1"/>
        </p:nvSpPr>
        <p:spPr bwMode="auto">
          <a:xfrm>
            <a:off x="0" y="-15409"/>
            <a:ext cx="9144000" cy="166328"/>
          </a:xfrm>
          <a:prstGeom prst="rect">
            <a:avLst/>
          </a:prstGeom>
          <a:solidFill>
            <a:srgbClr val="99001F"/>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481" dirty="0"/>
          </a:p>
        </p:txBody>
      </p:sp>
      <p:sp>
        <p:nvSpPr>
          <p:cNvPr id="2" name="Title 1"/>
          <p:cNvSpPr>
            <a:spLocks noGrp="1"/>
          </p:cNvSpPr>
          <p:nvPr>
            <p:ph type="title"/>
          </p:nvPr>
        </p:nvSpPr>
        <p:spPr>
          <a:xfrm>
            <a:off x="284870" y="337651"/>
            <a:ext cx="8581679" cy="441246"/>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defRPr sz="1178"/>
            </a:lvl1pPr>
            <a:lvl2pPr>
              <a:defRPr sz="1055"/>
            </a:lvl2pPr>
            <a:lvl3pPr>
              <a:defRPr sz="930"/>
            </a:lvl3pPr>
            <a:lvl4pPr>
              <a:defRPr sz="806"/>
            </a:lvl4pPr>
            <a:lvl5pPr>
              <a:defRPr sz="68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p:cNvSpPr>
            <a:spLocks noGrp="1"/>
          </p:cNvSpPr>
          <p:nvPr>
            <p:ph type="body" sz="quarter" idx="13"/>
          </p:nvPr>
        </p:nvSpPr>
        <p:spPr>
          <a:xfrm>
            <a:off x="284164" y="19845"/>
            <a:ext cx="8582025" cy="257154"/>
          </a:xfrm>
        </p:spPr>
        <p:txBody>
          <a:bodyPr/>
          <a:lstStyle>
            <a:lvl1pPr marL="0" indent="0">
              <a:buNone/>
              <a:defRPr sz="930">
                <a:solidFill>
                  <a:srgbClr val="FFFFFF"/>
                </a:solidFill>
              </a:defRPr>
            </a:lvl1pPr>
          </a:lstStyle>
          <a:p>
            <a:pPr lvl="0"/>
            <a:r>
              <a:rPr lang="en-US"/>
              <a:t>Edit Master text styles</a:t>
            </a:r>
          </a:p>
        </p:txBody>
      </p:sp>
      <p:sp>
        <p:nvSpPr>
          <p:cNvPr id="5" name="Slide Number Placeholder 5">
            <a:extLst>
              <a:ext uri="{FF2B5EF4-FFF2-40B4-BE49-F238E27FC236}">
                <a16:creationId xmlns:a16="http://schemas.microsoft.com/office/drawing/2014/main" id="{7B42E290-A81D-B897-36EC-628F776A2ED3}"/>
              </a:ext>
            </a:extLst>
          </p:cNvPr>
          <p:cNvSpPr>
            <a:spLocks noGrp="1"/>
          </p:cNvSpPr>
          <p:nvPr>
            <p:ph type="sldNum" sz="quarter" idx="14"/>
          </p:nvPr>
        </p:nvSpPr>
        <p:spPr/>
        <p:txBody>
          <a:bodyPr/>
          <a:lstStyle>
            <a:lvl1pPr>
              <a:defRPr/>
            </a:lvl1pPr>
          </a:lstStyle>
          <a:p>
            <a:pPr>
              <a:defRPr/>
            </a:pPr>
            <a:fld id="{07729597-46B1-4E19-903F-4B093ACFEBFD}" type="slidenum">
              <a:rPr/>
              <a:pPr>
                <a:defRPr/>
              </a:pPr>
              <a:t>‹#›</a:t>
            </a:fld>
            <a:endParaRPr lang="en-US" dirty="0"/>
          </a:p>
        </p:txBody>
      </p:sp>
      <p:sp>
        <p:nvSpPr>
          <p:cNvPr id="6" name="Date Placeholder 3">
            <a:extLst>
              <a:ext uri="{FF2B5EF4-FFF2-40B4-BE49-F238E27FC236}">
                <a16:creationId xmlns:a16="http://schemas.microsoft.com/office/drawing/2014/main" id="{C517E149-711A-157F-7D0F-BDC3BBD26B97}"/>
              </a:ext>
            </a:extLst>
          </p:cNvPr>
          <p:cNvSpPr>
            <a:spLocks noGrp="1"/>
          </p:cNvSpPr>
          <p:nvPr>
            <p:ph type="dt" sz="half" idx="15"/>
          </p:nvPr>
        </p:nvSpPr>
        <p:spPr>
          <a:xfrm>
            <a:off x="7220988" y="0"/>
            <a:ext cx="2133948" cy="273663"/>
          </a:xfrm>
        </p:spPr>
        <p:txBody>
          <a:bodyPr/>
          <a:lstStyle>
            <a:lvl1pPr eaLnBrk="1" fontAlgn="auto" hangingPunct="1">
              <a:spcBef>
                <a:spcPts val="0"/>
              </a:spcBef>
              <a:spcAft>
                <a:spcPts val="0"/>
              </a:spcAft>
              <a:defRPr>
                <a:solidFill>
                  <a:schemeClr val="bg1"/>
                </a:solidFill>
                <a:latin typeface="+mn-lt"/>
              </a:defRPr>
            </a:lvl1pPr>
          </a:lstStyle>
          <a:p>
            <a:pPr>
              <a:defRPr/>
            </a:pPr>
            <a:r>
              <a:rPr lang="en-US"/>
              <a:t>CONFIDENTIAL</a:t>
            </a:r>
          </a:p>
        </p:txBody>
      </p:sp>
    </p:spTree>
    <p:extLst>
      <p:ext uri="{BB962C8B-B14F-4D97-AF65-F5344CB8AC3E}">
        <p14:creationId xmlns:p14="http://schemas.microsoft.com/office/powerpoint/2010/main" val="18514216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535D71-01D4-D3F1-83BD-F293C3DB8EAD}"/>
              </a:ext>
            </a:extLst>
          </p:cNvPr>
          <p:cNvSpPr txBox="1">
            <a:spLocks noChangeArrowheads="1"/>
          </p:cNvSpPr>
          <p:nvPr userDrawn="1"/>
        </p:nvSpPr>
        <p:spPr bwMode="auto">
          <a:xfrm>
            <a:off x="0" y="0"/>
            <a:ext cx="9144000" cy="166328"/>
          </a:xfrm>
          <a:prstGeom prst="rect">
            <a:avLst/>
          </a:prstGeom>
          <a:solidFill>
            <a:srgbClr val="99001F"/>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sz="481"/>
          </a:p>
        </p:txBody>
      </p:sp>
      <p:sp>
        <p:nvSpPr>
          <p:cNvPr id="2" name="Title 1"/>
          <p:cNvSpPr>
            <a:spLocks noGrp="1"/>
          </p:cNvSpPr>
          <p:nvPr>
            <p:ph type="title"/>
          </p:nvPr>
        </p:nvSpPr>
        <p:spPr>
          <a:xfrm>
            <a:off x="284870" y="332611"/>
            <a:ext cx="8581679" cy="446286"/>
          </a:xfrm>
        </p:spPr>
        <p:txBody>
          <a:bodyPr/>
          <a:lstStyle/>
          <a:p>
            <a:r>
              <a:rPr lang="en-US"/>
              <a:t>Click to edit Master title style</a:t>
            </a:r>
          </a:p>
        </p:txBody>
      </p:sp>
      <p:sp>
        <p:nvSpPr>
          <p:cNvPr id="7" name="Text Placeholder 12"/>
          <p:cNvSpPr>
            <a:spLocks noGrp="1"/>
          </p:cNvSpPr>
          <p:nvPr>
            <p:ph type="body" sz="quarter" idx="13"/>
          </p:nvPr>
        </p:nvSpPr>
        <p:spPr>
          <a:xfrm>
            <a:off x="284164" y="19845"/>
            <a:ext cx="8582025" cy="257154"/>
          </a:xfrm>
        </p:spPr>
        <p:txBody>
          <a:bodyPr/>
          <a:lstStyle>
            <a:lvl1pPr marL="0" indent="0">
              <a:buNone/>
              <a:defRPr sz="1125">
                <a:solidFill>
                  <a:srgbClr val="FFFFFF"/>
                </a:solidFill>
              </a:defRPr>
            </a:lvl1pPr>
          </a:lstStyle>
          <a:p>
            <a:pPr lvl="0"/>
            <a:r>
              <a:rPr lang="en-US"/>
              <a:t>Click to edit Master text styles</a:t>
            </a:r>
          </a:p>
        </p:txBody>
      </p:sp>
      <p:sp>
        <p:nvSpPr>
          <p:cNvPr id="4" name="Date Placeholder 2">
            <a:extLst>
              <a:ext uri="{FF2B5EF4-FFF2-40B4-BE49-F238E27FC236}">
                <a16:creationId xmlns:a16="http://schemas.microsoft.com/office/drawing/2014/main" id="{807A16C6-F6C9-7F7D-71E4-89A2F4482627}"/>
              </a:ext>
            </a:extLst>
          </p:cNvPr>
          <p:cNvSpPr>
            <a:spLocks noGrp="1"/>
          </p:cNvSpPr>
          <p:nvPr>
            <p:ph type="dt" sz="half" idx="14"/>
          </p:nvPr>
        </p:nvSpPr>
        <p:spPr>
          <a:xfrm>
            <a:off x="456902" y="4767522"/>
            <a:ext cx="2133948" cy="273663"/>
          </a:xfrm>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2F75333A-8CF9-86B5-CBC6-5BAA3BAA062D}"/>
              </a:ext>
            </a:extLst>
          </p:cNvPr>
          <p:cNvSpPr>
            <a:spLocks noGrp="1"/>
          </p:cNvSpPr>
          <p:nvPr>
            <p:ph type="ftr" sz="quarter" idx="15"/>
          </p:nvPr>
        </p:nvSpPr>
        <p:spPr>
          <a:xfrm>
            <a:off x="3124523" y="4767522"/>
            <a:ext cx="2894954" cy="273663"/>
          </a:xfrm>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2A0275DB-8B4B-BB55-92A5-2BFF9A9023B5}"/>
              </a:ext>
            </a:extLst>
          </p:cNvPr>
          <p:cNvSpPr>
            <a:spLocks noGrp="1"/>
          </p:cNvSpPr>
          <p:nvPr>
            <p:ph type="sldNum" sz="quarter" idx="16"/>
          </p:nvPr>
        </p:nvSpPr>
        <p:spPr/>
        <p:txBody>
          <a:bodyPr/>
          <a:lstStyle>
            <a:lvl1pPr>
              <a:defRPr/>
            </a:lvl1pPr>
          </a:lstStyle>
          <a:p>
            <a:pPr>
              <a:defRPr/>
            </a:pPr>
            <a:fld id="{1983FAB2-E3CD-4A2C-8D65-4CC135B256AA}" type="slidenum">
              <a:rPr/>
              <a:pPr>
                <a:defRPr/>
              </a:pPr>
              <a:t>‹#›</a:t>
            </a:fld>
            <a:endParaRPr lang="en-US"/>
          </a:p>
        </p:txBody>
      </p:sp>
    </p:spTree>
    <p:extLst>
      <p:ext uri="{BB962C8B-B14F-4D97-AF65-F5344CB8AC3E}">
        <p14:creationId xmlns:p14="http://schemas.microsoft.com/office/powerpoint/2010/main" val="3719292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New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itle Text"/>
          <p:cNvSpPr txBox="1">
            <a:spLocks noGrp="1"/>
          </p:cNvSpPr>
          <p:nvPr>
            <p:ph type="title"/>
          </p:nvPr>
        </p:nvSpPr>
        <p:spPr>
          <a:xfrm>
            <a:off x="733425" y="1449070"/>
            <a:ext cx="4437507" cy="545423"/>
          </a:xfrm>
          <a:prstGeom prst="rect">
            <a:avLst/>
          </a:prstGeom>
        </p:spPr>
        <p:txBody>
          <a:bodyPr anchor="b">
            <a:noAutofit/>
          </a:bodyPr>
          <a:lstStyle>
            <a:lvl1pPr>
              <a:lnSpc>
                <a:spcPct val="100000"/>
              </a:lnSpc>
              <a:defRPr sz="2400" b="1">
                <a:solidFill>
                  <a:srgbClr val="181F2D"/>
                </a:solidFill>
                <a:latin typeface="+mj-lt"/>
              </a:defRPr>
            </a:lvl1pPr>
          </a:lstStyle>
          <a:p>
            <a:r>
              <a:rPr lang="en-US" dirty="0"/>
              <a:t>Click to edit Master title style</a:t>
            </a:r>
            <a:endParaRPr dirty="0"/>
          </a:p>
        </p:txBody>
      </p:sp>
      <p:sp>
        <p:nvSpPr>
          <p:cNvPr id="23" name="Body Level One…"/>
          <p:cNvSpPr txBox="1">
            <a:spLocks noGrp="1"/>
          </p:cNvSpPr>
          <p:nvPr>
            <p:ph type="body" sz="quarter" idx="1"/>
          </p:nvPr>
        </p:nvSpPr>
        <p:spPr>
          <a:xfrm>
            <a:off x="733425" y="2093234"/>
            <a:ext cx="4437507" cy="2138063"/>
          </a:xfrm>
          <a:prstGeom prst="rect">
            <a:avLst/>
          </a:prstGeom>
        </p:spPr>
        <p:txBody>
          <a:bodyPr anchor="t">
            <a:noAutofit/>
          </a:bodyPr>
          <a:lstStyle>
            <a:lvl1pPr marL="0" indent="0">
              <a:lnSpc>
                <a:spcPct val="130000"/>
              </a:lnSpc>
              <a:spcBef>
                <a:spcPts val="0"/>
              </a:spcBef>
              <a:buSzTx/>
              <a:buNone/>
              <a:defRPr sz="1800" b="0" i="0">
                <a:solidFill>
                  <a:srgbClr val="181F2D"/>
                </a:solidFill>
                <a:latin typeface="+mn-lt"/>
                <a:ea typeface="Helvetica Neue Light" panose="02000403000000020004" pitchFamily="2" charset="0"/>
              </a:defRPr>
            </a:lvl1pPr>
            <a:lvl2pPr marL="0" indent="0">
              <a:lnSpc>
                <a:spcPct val="130000"/>
              </a:lnSpc>
              <a:spcBef>
                <a:spcPts val="0"/>
              </a:spcBef>
              <a:buSzTx/>
              <a:buNone/>
              <a:defRPr sz="1800" b="0" i="0">
                <a:solidFill>
                  <a:srgbClr val="181F2D"/>
                </a:solidFill>
                <a:latin typeface="+mn-lt"/>
                <a:ea typeface="Helvetica Neue Light" panose="02000403000000020004" pitchFamily="2" charset="0"/>
              </a:defRPr>
            </a:lvl2pPr>
            <a:lvl3pPr marL="0" indent="0">
              <a:lnSpc>
                <a:spcPct val="130000"/>
              </a:lnSpc>
              <a:spcBef>
                <a:spcPts val="0"/>
              </a:spcBef>
              <a:buSzTx/>
              <a:buNone/>
              <a:defRPr sz="1800" b="0" i="0">
                <a:solidFill>
                  <a:srgbClr val="181F2D"/>
                </a:solidFill>
                <a:latin typeface="+mn-lt"/>
                <a:ea typeface="Helvetica Neue Light" panose="02000403000000020004" pitchFamily="2" charset="0"/>
              </a:defRPr>
            </a:lvl3pPr>
            <a:lvl4pPr marL="0" indent="0">
              <a:lnSpc>
                <a:spcPct val="130000"/>
              </a:lnSpc>
              <a:spcBef>
                <a:spcPts val="0"/>
              </a:spcBef>
              <a:buSzTx/>
              <a:buNone/>
              <a:defRPr sz="1800" b="0" i="0">
                <a:solidFill>
                  <a:srgbClr val="181F2D"/>
                </a:solidFill>
                <a:latin typeface="+mn-lt"/>
                <a:ea typeface="Helvetica Neue Light" panose="02000403000000020004" pitchFamily="2" charset="0"/>
              </a:defRPr>
            </a:lvl4pPr>
            <a:lvl5pPr marL="0" indent="0">
              <a:lnSpc>
                <a:spcPct val="130000"/>
              </a:lnSpc>
              <a:spcBef>
                <a:spcPts val="0"/>
              </a:spcBef>
              <a:buSzTx/>
              <a:buNone/>
              <a:defRPr sz="1800" b="0" i="0">
                <a:solidFill>
                  <a:srgbClr val="181F2D"/>
                </a:solidFill>
                <a:latin typeface="+mn-lt"/>
                <a:ea typeface="Helvetica Neue Light" panose="020004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pic>
        <p:nvPicPr>
          <p:cNvPr id="6" name="Picture 5" descr="A red logo on a black background&#10;&#10;Description automatically generated with medium confidence">
            <a:extLst>
              <a:ext uri="{FF2B5EF4-FFF2-40B4-BE49-F238E27FC236}">
                <a16:creationId xmlns:a16="http://schemas.microsoft.com/office/drawing/2014/main" id="{EC93561C-51C4-BC4D-8677-DE2BDA4A4812}"/>
              </a:ext>
            </a:extLst>
          </p:cNvPr>
          <p:cNvPicPr>
            <a:picLocks noChangeAspect="1"/>
          </p:cNvPicPr>
          <p:nvPr userDrawn="1"/>
        </p:nvPicPr>
        <p:blipFill rotWithShape="1">
          <a:blip r:embed="rId3"/>
          <a:srcRect t="41830" b="42185"/>
          <a:stretch/>
        </p:blipFill>
        <p:spPr>
          <a:xfrm>
            <a:off x="368834" y="490486"/>
            <a:ext cx="2964179" cy="475312"/>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ll Content">
    <p:spTree>
      <p:nvGrpSpPr>
        <p:cNvPr id="1" name=""/>
        <p:cNvGrpSpPr/>
        <p:nvPr/>
      </p:nvGrpSpPr>
      <p:grpSpPr>
        <a:xfrm>
          <a:off x="0" y="0"/>
          <a:ext cx="0" cy="0"/>
          <a:chOff x="0" y="0"/>
          <a:chExt cx="0" cy="0"/>
        </a:xfrm>
      </p:grpSpPr>
      <p:sp>
        <p:nvSpPr>
          <p:cNvPr id="124" name="Title Text"/>
          <p:cNvSpPr txBox="1">
            <a:spLocks noGrp="1"/>
          </p:cNvSpPr>
          <p:nvPr>
            <p:ph type="title"/>
          </p:nvPr>
        </p:nvSpPr>
        <p:spPr>
          <a:xfrm>
            <a:off x="733424" y="384048"/>
            <a:ext cx="7643659" cy="476250"/>
          </a:xfrm>
          <a:prstGeom prst="rect">
            <a:avLst/>
          </a:prstGeom>
        </p:spPr>
        <p:txBody>
          <a:bodyPr>
            <a:normAutofit/>
          </a:bodyPr>
          <a:lstStyle>
            <a:lvl1pPr>
              <a:defRPr sz="2400" b="1" i="0" u="none" strike="noStrike" cap="none" spc="0" baseline="0" dirty="0">
                <a:ln>
                  <a:noFill/>
                </a:ln>
                <a:solidFill>
                  <a:srgbClr val="181F2D"/>
                </a:solidFill>
                <a:uFillTx/>
                <a:latin typeface="+mj-lt"/>
                <a:ea typeface="+mn-ea"/>
                <a:cs typeface="+mn-cs"/>
                <a:sym typeface="Helvetica Neue"/>
              </a:defRPr>
            </a:lvl1pPr>
          </a:lstStyle>
          <a:p>
            <a:r>
              <a:rPr lang="en-US" dirty="0"/>
              <a:t>Click to edit Master title style</a:t>
            </a:r>
            <a:endParaRPr dirty="0"/>
          </a:p>
        </p:txBody>
      </p:sp>
      <p:sp>
        <p:nvSpPr>
          <p:cNvPr id="3" name="Content Placeholder 2">
            <a:extLst>
              <a:ext uri="{FF2B5EF4-FFF2-40B4-BE49-F238E27FC236}">
                <a16:creationId xmlns:a16="http://schemas.microsoft.com/office/drawing/2014/main" id="{1C421B22-0792-4CA5-806B-00E245A923B8}"/>
              </a:ext>
            </a:extLst>
          </p:cNvPr>
          <p:cNvSpPr>
            <a:spLocks noGrp="1"/>
          </p:cNvSpPr>
          <p:nvPr>
            <p:ph sz="quarter" idx="10"/>
          </p:nvPr>
        </p:nvSpPr>
        <p:spPr>
          <a:xfrm>
            <a:off x="733424" y="1335024"/>
            <a:ext cx="7643660" cy="3200400"/>
          </a:xfrm>
        </p:spPr>
        <p:txBody>
          <a:bodyPr/>
          <a:lstStyle>
            <a:lvl1pPr>
              <a:defRPr>
                <a:solidFill>
                  <a:srgbClr val="181F2D"/>
                </a:solidFill>
              </a:defRPr>
            </a:lvl1pPr>
            <a:lvl2pPr>
              <a:defRPr>
                <a:solidFill>
                  <a:srgbClr val="181F2D"/>
                </a:solidFill>
              </a:defRPr>
            </a:lvl2pPr>
            <a:lvl3pPr>
              <a:defRPr>
                <a:solidFill>
                  <a:srgbClr val="181F2D"/>
                </a:solidFill>
              </a:defRPr>
            </a:lvl3pPr>
            <a:lvl4pPr>
              <a:defRPr>
                <a:solidFill>
                  <a:srgbClr val="181F2D"/>
                </a:solidFill>
              </a:defRPr>
            </a:lvl4pPr>
            <a:lvl5pPr>
              <a:defRPr>
                <a:solidFill>
                  <a:srgbClr val="181F2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Slide Number Placeholder 1">
            <a:extLst>
              <a:ext uri="{FF2B5EF4-FFF2-40B4-BE49-F238E27FC236}">
                <a16:creationId xmlns:a16="http://schemas.microsoft.com/office/drawing/2014/main" id="{BC172D3A-AAC6-43D9-A879-6CD7A562FAA4}"/>
              </a:ext>
            </a:extLst>
          </p:cNvPr>
          <p:cNvSpPr>
            <a:spLocks noGrp="1"/>
          </p:cNvSpPr>
          <p:nvPr>
            <p:ph type="sldNum" sz="quarter" idx="11"/>
          </p:nvPr>
        </p:nvSpPr>
        <p:spPr/>
        <p:txBody>
          <a:bodyPr/>
          <a:lstStyle>
            <a:lvl1pPr>
              <a:defRPr>
                <a:solidFill>
                  <a:srgbClr val="181F2D"/>
                </a:solidFill>
              </a:defRPr>
            </a:lvl1pPr>
          </a:lstStyle>
          <a:p>
            <a:fld id="{7BCFBF29-39BB-47B7-B83E-9E61FEB2B13F}" type="slidenum">
              <a:rPr lang="en-CA" smtClean="0"/>
              <a:pPr/>
              <a:t>‹#›</a:t>
            </a:fld>
            <a:endParaRPr lang="en-CA" dirty="0"/>
          </a:p>
        </p:txBody>
      </p:sp>
      <p:sp>
        <p:nvSpPr>
          <p:cNvPr id="6" name="Footer Placeholder 3">
            <a:extLst>
              <a:ext uri="{FF2B5EF4-FFF2-40B4-BE49-F238E27FC236}">
                <a16:creationId xmlns:a16="http://schemas.microsoft.com/office/drawing/2014/main" id="{3E6D9C31-E9F5-477F-9B2D-9E0D4BDC47F6}"/>
              </a:ext>
            </a:extLst>
          </p:cNvPr>
          <p:cNvSpPr>
            <a:spLocks noGrp="1"/>
          </p:cNvSpPr>
          <p:nvPr>
            <p:ph type="ftr" sz="quarter" idx="12"/>
          </p:nvPr>
        </p:nvSpPr>
        <p:spPr>
          <a:xfrm>
            <a:off x="246081" y="4810284"/>
            <a:ext cx="1828800" cy="146304"/>
          </a:xfrm>
        </p:spPr>
        <p:txBody>
          <a:bodyPr/>
          <a:lstStyle/>
          <a:p>
            <a:r>
              <a:rPr lang="en-CA" dirty="0"/>
              <a:t>©2023 Canada Health Infoway</a:t>
            </a:r>
          </a:p>
        </p:txBody>
      </p:sp>
    </p:spTree>
    <p:extLst>
      <p:ext uri="{BB962C8B-B14F-4D97-AF65-F5344CB8AC3E}">
        <p14:creationId xmlns:p14="http://schemas.microsoft.com/office/powerpoint/2010/main" val="363315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 Bullets">
    <p:spTree>
      <p:nvGrpSpPr>
        <p:cNvPr id="1" name=""/>
        <p:cNvGrpSpPr/>
        <p:nvPr/>
      </p:nvGrpSpPr>
      <p:grpSpPr>
        <a:xfrm>
          <a:off x="0" y="0"/>
          <a:ext cx="0" cy="0"/>
          <a:chOff x="0" y="0"/>
          <a:chExt cx="0" cy="0"/>
        </a:xfrm>
      </p:grpSpPr>
      <p:sp>
        <p:nvSpPr>
          <p:cNvPr id="39" name="Title Text"/>
          <p:cNvSpPr txBox="1">
            <a:spLocks noGrp="1"/>
          </p:cNvSpPr>
          <p:nvPr>
            <p:ph type="title"/>
          </p:nvPr>
        </p:nvSpPr>
        <p:spPr>
          <a:xfrm>
            <a:off x="733424" y="384048"/>
            <a:ext cx="7643659" cy="476250"/>
          </a:xfrm>
          <a:prstGeom prst="rect">
            <a:avLst/>
          </a:prstGeom>
        </p:spPr>
        <p:txBody>
          <a:bodyPr>
            <a:normAutofit/>
          </a:bodyPr>
          <a:lstStyle>
            <a:lvl1pPr>
              <a:defRPr sz="2400" b="1">
                <a:solidFill>
                  <a:srgbClr val="181F2D"/>
                </a:solidFill>
              </a:defRPr>
            </a:lvl1pPr>
          </a:lstStyle>
          <a:p>
            <a:r>
              <a:rPr lang="en-US"/>
              <a:t>Click to edit Master title style</a:t>
            </a:r>
            <a:endParaRPr dirty="0"/>
          </a:p>
        </p:txBody>
      </p:sp>
      <p:sp>
        <p:nvSpPr>
          <p:cNvPr id="3" name="Text Placeholder 2">
            <a:extLst>
              <a:ext uri="{FF2B5EF4-FFF2-40B4-BE49-F238E27FC236}">
                <a16:creationId xmlns:a16="http://schemas.microsoft.com/office/drawing/2014/main" id="{BD05812C-D12C-4B79-B7B0-47A61E42D3D2}"/>
              </a:ext>
            </a:extLst>
          </p:cNvPr>
          <p:cNvSpPr>
            <a:spLocks noGrp="1"/>
          </p:cNvSpPr>
          <p:nvPr>
            <p:ph type="body" sz="quarter" idx="10"/>
          </p:nvPr>
        </p:nvSpPr>
        <p:spPr>
          <a:xfrm>
            <a:off x="733424" y="1335024"/>
            <a:ext cx="7643660" cy="3200400"/>
          </a:xfrm>
          <a:prstGeom prst="rect">
            <a:avLst/>
          </a:prstGeom>
        </p:spPr>
        <p:txBody>
          <a:bodyPr/>
          <a:lstStyle>
            <a:lvl1pPr marL="0" indent="0">
              <a:buNone/>
              <a:defRPr sz="1800">
                <a:solidFill>
                  <a:srgbClr val="181F2D"/>
                </a:solidFill>
              </a:defRPr>
            </a:lvl1pPr>
            <a:lvl2pPr marL="238125" indent="0">
              <a:buNone/>
              <a:defRPr sz="1600">
                <a:solidFill>
                  <a:srgbClr val="181F2D"/>
                </a:solidFill>
              </a:defRPr>
            </a:lvl2pPr>
            <a:lvl3pPr marL="476250" indent="0">
              <a:buNone/>
              <a:defRPr sz="1400">
                <a:solidFill>
                  <a:srgbClr val="181F2D"/>
                </a:solidFill>
              </a:defRPr>
            </a:lvl3pPr>
            <a:lvl4pPr marL="714375" indent="0">
              <a:buNone/>
              <a:defRPr sz="1400">
                <a:solidFill>
                  <a:srgbClr val="181F2D"/>
                </a:solidFill>
              </a:defRPr>
            </a:lvl4pPr>
            <a:lvl5pPr marL="952500" indent="0">
              <a:buNone/>
              <a:defRPr sz="1400">
                <a:solidFill>
                  <a:srgbClr val="181F2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 name="Slide Number Placeholder 1">
            <a:extLst>
              <a:ext uri="{FF2B5EF4-FFF2-40B4-BE49-F238E27FC236}">
                <a16:creationId xmlns:a16="http://schemas.microsoft.com/office/drawing/2014/main" id="{546F3C5C-961C-4423-B1FF-E32FC83E4AB0}"/>
              </a:ext>
            </a:extLst>
          </p:cNvPr>
          <p:cNvSpPr>
            <a:spLocks noGrp="1"/>
          </p:cNvSpPr>
          <p:nvPr>
            <p:ph type="sldNum" sz="quarter" idx="11"/>
          </p:nvPr>
        </p:nvSpPr>
        <p:spPr/>
        <p:txBody>
          <a:bodyPr/>
          <a:lstStyle>
            <a:lvl1pPr>
              <a:defRPr>
                <a:solidFill>
                  <a:srgbClr val="181F2D"/>
                </a:solidFill>
              </a:defRPr>
            </a:lvl1pPr>
          </a:lstStyle>
          <a:p>
            <a:fld id="{7BCFBF29-39BB-47B7-B83E-9E61FEB2B13F}" type="slidenum">
              <a:rPr lang="en-CA" smtClean="0"/>
              <a:pPr/>
              <a:t>‹#›</a:t>
            </a:fld>
            <a:endParaRPr lang="en-CA" dirty="0"/>
          </a:p>
        </p:txBody>
      </p:sp>
      <p:sp>
        <p:nvSpPr>
          <p:cNvPr id="4" name="Footer Placeholder 3">
            <a:extLst>
              <a:ext uri="{FF2B5EF4-FFF2-40B4-BE49-F238E27FC236}">
                <a16:creationId xmlns:a16="http://schemas.microsoft.com/office/drawing/2014/main" id="{0E62BB8D-42D4-4B44-9A76-51373BF95A82}"/>
              </a:ext>
            </a:extLst>
          </p:cNvPr>
          <p:cNvSpPr>
            <a:spLocks noGrp="1"/>
          </p:cNvSpPr>
          <p:nvPr>
            <p:ph type="ftr" sz="quarter" idx="12"/>
          </p:nvPr>
        </p:nvSpPr>
        <p:spPr/>
        <p:txBody>
          <a:bodyPr/>
          <a:lstStyle/>
          <a:p>
            <a:r>
              <a:rPr lang="en-CA" dirty="0"/>
              <a:t>©2023 Canada Health Infoway</a:t>
            </a:r>
          </a:p>
        </p:txBody>
      </p:sp>
    </p:spTree>
    <p:extLst>
      <p:ext uri="{BB962C8B-B14F-4D97-AF65-F5344CB8AC3E}">
        <p14:creationId xmlns:p14="http://schemas.microsoft.com/office/powerpoint/2010/main" val="33614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mbers and Bullets">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733424" y="384048"/>
            <a:ext cx="7643658" cy="476250"/>
          </a:xfrm>
          <a:prstGeom prst="rect">
            <a:avLst/>
          </a:prstGeom>
        </p:spPr>
        <p:txBody>
          <a:bodyPr>
            <a:normAutofit/>
          </a:bodyPr>
          <a:lstStyle>
            <a:lvl1pPr>
              <a:defRPr sz="2400" b="1">
                <a:solidFill>
                  <a:srgbClr val="181F2D"/>
                </a:solidFill>
              </a:defRPr>
            </a:lvl1pPr>
          </a:lstStyle>
          <a:p>
            <a:r>
              <a:rPr lang="en-US" dirty="0"/>
              <a:t>Click to edit Master title style</a:t>
            </a:r>
            <a:endParaRPr dirty="0"/>
          </a:p>
        </p:txBody>
      </p:sp>
      <p:sp>
        <p:nvSpPr>
          <p:cNvPr id="139" name="Body Level One…"/>
          <p:cNvSpPr txBox="1">
            <a:spLocks noGrp="1"/>
          </p:cNvSpPr>
          <p:nvPr>
            <p:ph type="body" idx="1"/>
          </p:nvPr>
        </p:nvSpPr>
        <p:spPr>
          <a:xfrm>
            <a:off x="733424" y="1743476"/>
            <a:ext cx="7643659" cy="2847573"/>
          </a:xfrm>
          <a:prstGeom prst="rect">
            <a:avLst/>
          </a:prstGeom>
        </p:spPr>
        <p:txBody>
          <a:bodyPr anchor="t">
            <a:noAutofit/>
          </a:bodyPr>
          <a:lstStyle>
            <a:lvl1pPr marL="460375" indent="-460375">
              <a:lnSpc>
                <a:spcPct val="130000"/>
              </a:lnSpc>
              <a:spcBef>
                <a:spcPts val="0"/>
              </a:spcBef>
              <a:buClr>
                <a:srgbClr val="E02D3A"/>
              </a:buClr>
              <a:buSzTx/>
              <a:buFont typeface="+mj-lt"/>
              <a:buAutoNum type="arabicPeriod"/>
              <a:defRPr sz="1800">
                <a:solidFill>
                  <a:srgbClr val="181F2D"/>
                </a:solidFill>
                <a:latin typeface="+mn-lt"/>
              </a:defRPr>
            </a:lvl1pPr>
            <a:lvl2pPr marL="684213" indent="-223838">
              <a:lnSpc>
                <a:spcPct val="130000"/>
              </a:lnSpc>
              <a:spcBef>
                <a:spcPts val="0"/>
              </a:spcBef>
              <a:buSzTx/>
              <a:buFont typeface="Arial" panose="020B0604020202020204" pitchFamily="34" charset="0"/>
              <a:buChar char="•"/>
              <a:defRPr sz="1600">
                <a:solidFill>
                  <a:srgbClr val="181F2D"/>
                </a:solidFill>
                <a:latin typeface="+mn-lt"/>
              </a:defRPr>
            </a:lvl2pPr>
            <a:lvl3pPr marL="914400" indent="-223838" defTabSz="323850">
              <a:lnSpc>
                <a:spcPct val="130000"/>
              </a:lnSpc>
              <a:spcBef>
                <a:spcPts val="0"/>
              </a:spcBef>
              <a:buSzTx/>
              <a:buFont typeface="Arial" panose="020B0604020202020204" pitchFamily="34" charset="0"/>
              <a:buChar char="•"/>
              <a:defRPr sz="1400">
                <a:solidFill>
                  <a:srgbClr val="181F2D"/>
                </a:solidFill>
                <a:latin typeface="+mn-lt"/>
              </a:defRPr>
            </a:lvl3pPr>
            <a:lvl4pPr marL="457200" indent="257175">
              <a:lnSpc>
                <a:spcPct val="130000"/>
              </a:lnSpc>
              <a:spcBef>
                <a:spcPts val="0"/>
              </a:spcBef>
              <a:buSzTx/>
              <a:buNone/>
              <a:defRPr sz="1400">
                <a:solidFill>
                  <a:srgbClr val="000000"/>
                </a:solidFill>
              </a:defRPr>
            </a:lvl4pPr>
            <a:lvl5pPr marL="0" indent="342900">
              <a:lnSpc>
                <a:spcPct val="130000"/>
              </a:lnSpc>
              <a:spcBef>
                <a:spcPts val="0"/>
              </a:spcBef>
              <a:buSzTx/>
              <a:buNone/>
              <a:defRPr sz="1400">
                <a:solidFill>
                  <a:srgbClr val="000000"/>
                </a:solidFill>
              </a:defRPr>
            </a:lvl5pPr>
          </a:lstStyle>
          <a:p>
            <a:pPr lvl="0"/>
            <a:r>
              <a:rPr lang="en-US" dirty="0"/>
              <a:t>Edit Master text styles</a:t>
            </a:r>
          </a:p>
          <a:p>
            <a:pPr lvl="1"/>
            <a:r>
              <a:rPr lang="en-US" dirty="0"/>
              <a:t>Second level</a:t>
            </a:r>
          </a:p>
          <a:p>
            <a:pPr lvl="2"/>
            <a:r>
              <a:rPr lang="en-US" dirty="0"/>
              <a:t>Third level</a:t>
            </a:r>
          </a:p>
        </p:txBody>
      </p:sp>
      <p:sp>
        <p:nvSpPr>
          <p:cNvPr id="9" name="Text Placeholder 8">
            <a:extLst>
              <a:ext uri="{FF2B5EF4-FFF2-40B4-BE49-F238E27FC236}">
                <a16:creationId xmlns:a16="http://schemas.microsoft.com/office/drawing/2014/main" id="{FBAA267D-646B-42C6-A9CD-6BAFDA8822E0}"/>
              </a:ext>
            </a:extLst>
          </p:cNvPr>
          <p:cNvSpPr>
            <a:spLocks noGrp="1"/>
          </p:cNvSpPr>
          <p:nvPr>
            <p:ph type="body" sz="quarter" idx="10"/>
          </p:nvPr>
        </p:nvSpPr>
        <p:spPr>
          <a:xfrm>
            <a:off x="733423" y="1335024"/>
            <a:ext cx="7643659" cy="408452"/>
          </a:xfrm>
          <a:prstGeom prst="rect">
            <a:avLst/>
          </a:prstGeom>
        </p:spPr>
        <p:txBody>
          <a:bodyPr>
            <a:normAutofit/>
          </a:bodyPr>
          <a:lstStyle>
            <a:lvl1pPr marL="0" indent="0">
              <a:buNone/>
              <a:defRPr sz="1800" b="1">
                <a:solidFill>
                  <a:srgbClr val="181F2D"/>
                </a:solidFill>
              </a:defRPr>
            </a:lvl1pPr>
            <a:lvl2pPr marL="238125" indent="0">
              <a:buNone/>
              <a:defRPr/>
            </a:lvl2pPr>
            <a:lvl3pPr marL="476250" indent="0">
              <a:buNone/>
              <a:defRPr/>
            </a:lvl3pPr>
            <a:lvl4pPr marL="714375" indent="0">
              <a:buNone/>
              <a:defRPr/>
            </a:lvl4pPr>
            <a:lvl5pPr marL="952500" indent="0">
              <a:buNone/>
              <a:defRPr/>
            </a:lvl5pPr>
          </a:lstStyle>
          <a:p>
            <a:pPr lvl="0"/>
            <a:r>
              <a:rPr lang="en-US" dirty="0"/>
              <a:t>Edit Master text styles</a:t>
            </a:r>
          </a:p>
        </p:txBody>
      </p:sp>
      <p:sp>
        <p:nvSpPr>
          <p:cNvPr id="2" name="Slide Number Placeholder 1">
            <a:extLst>
              <a:ext uri="{FF2B5EF4-FFF2-40B4-BE49-F238E27FC236}">
                <a16:creationId xmlns:a16="http://schemas.microsoft.com/office/drawing/2014/main" id="{909C97EF-7BD4-4119-94E4-6C783B4D3EB4}"/>
              </a:ext>
            </a:extLst>
          </p:cNvPr>
          <p:cNvSpPr>
            <a:spLocks noGrp="1"/>
          </p:cNvSpPr>
          <p:nvPr>
            <p:ph type="sldNum" sz="quarter" idx="11"/>
          </p:nvPr>
        </p:nvSpPr>
        <p:spPr/>
        <p:txBody>
          <a:bodyPr/>
          <a:lstStyle>
            <a:lvl1pPr>
              <a:defRPr>
                <a:solidFill>
                  <a:srgbClr val="181F2D"/>
                </a:solidFill>
              </a:defRPr>
            </a:lvl1pPr>
          </a:lstStyle>
          <a:p>
            <a:fld id="{7BCFBF29-39BB-47B7-B83E-9E61FEB2B13F}" type="slidenum">
              <a:rPr lang="en-CA" smtClean="0"/>
              <a:pPr/>
              <a:t>‹#›</a:t>
            </a:fld>
            <a:endParaRPr lang="en-CA" dirty="0"/>
          </a:p>
        </p:txBody>
      </p:sp>
      <p:sp>
        <p:nvSpPr>
          <p:cNvPr id="8" name="Footer Placeholder 3">
            <a:extLst>
              <a:ext uri="{FF2B5EF4-FFF2-40B4-BE49-F238E27FC236}">
                <a16:creationId xmlns:a16="http://schemas.microsoft.com/office/drawing/2014/main" id="{C0289C22-0B97-4A69-B42C-3059CFFEF48A}"/>
              </a:ext>
            </a:extLst>
          </p:cNvPr>
          <p:cNvSpPr>
            <a:spLocks noGrp="1"/>
          </p:cNvSpPr>
          <p:nvPr>
            <p:ph type="ftr" sz="quarter" idx="12"/>
          </p:nvPr>
        </p:nvSpPr>
        <p:spPr>
          <a:xfrm>
            <a:off x="246081" y="4810284"/>
            <a:ext cx="1828800" cy="146304"/>
          </a:xfrm>
        </p:spPr>
        <p:txBody>
          <a:bodyPr/>
          <a:lstStyle/>
          <a:p>
            <a:r>
              <a:rPr lang="en-CA" dirty="0"/>
              <a:t>©2023 Canada Health Infoway</a:t>
            </a:r>
          </a:p>
        </p:txBody>
      </p:sp>
    </p:spTree>
    <p:extLst>
      <p:ext uri="{BB962C8B-B14F-4D97-AF65-F5344CB8AC3E}">
        <p14:creationId xmlns:p14="http://schemas.microsoft.com/office/powerpoint/2010/main" val="186411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All Content">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733424" y="384048"/>
            <a:ext cx="7643660" cy="476250"/>
          </a:xfrm>
          <a:prstGeom prst="rect">
            <a:avLst/>
          </a:prstGeom>
        </p:spPr>
        <p:txBody>
          <a:bodyPr>
            <a:normAutofit/>
          </a:bodyPr>
          <a:lstStyle>
            <a:lvl1pPr>
              <a:defRPr sz="2400" b="1">
                <a:solidFill>
                  <a:srgbClr val="181F2D"/>
                </a:solidFill>
              </a:defRPr>
            </a:lvl1pPr>
          </a:lstStyle>
          <a:p>
            <a:r>
              <a:rPr lang="en-US" dirty="0"/>
              <a:t>Click to edit Master title style</a:t>
            </a:r>
            <a:endParaRPr dirty="0"/>
          </a:p>
        </p:txBody>
      </p:sp>
      <p:sp>
        <p:nvSpPr>
          <p:cNvPr id="3" name="Content Placeholder 2">
            <a:extLst>
              <a:ext uri="{FF2B5EF4-FFF2-40B4-BE49-F238E27FC236}">
                <a16:creationId xmlns:a16="http://schemas.microsoft.com/office/drawing/2014/main" id="{A8D43F9C-2B95-4EB4-B43D-897CDCBE0DB3}"/>
              </a:ext>
            </a:extLst>
          </p:cNvPr>
          <p:cNvSpPr>
            <a:spLocks noGrp="1"/>
          </p:cNvSpPr>
          <p:nvPr>
            <p:ph sz="quarter" idx="10"/>
          </p:nvPr>
        </p:nvSpPr>
        <p:spPr>
          <a:xfrm>
            <a:off x="733425" y="1333501"/>
            <a:ext cx="3577419" cy="3200400"/>
          </a:xfrm>
        </p:spPr>
        <p:txBody>
          <a:bodyPr/>
          <a:lstStyle>
            <a:lvl1pPr>
              <a:defRPr>
                <a:solidFill>
                  <a:srgbClr val="181F2D"/>
                </a:solidFill>
              </a:defRPr>
            </a:lvl1pPr>
            <a:lvl2pPr>
              <a:defRPr>
                <a:solidFill>
                  <a:srgbClr val="181F2D"/>
                </a:solidFill>
              </a:defRPr>
            </a:lvl2pPr>
            <a:lvl3pPr>
              <a:defRPr>
                <a:solidFill>
                  <a:srgbClr val="181F2D"/>
                </a:solidFill>
              </a:defRPr>
            </a:lvl3pPr>
            <a:lvl4pPr>
              <a:defRPr>
                <a:solidFill>
                  <a:srgbClr val="181F2D"/>
                </a:solidFill>
              </a:defRPr>
            </a:lvl4pPr>
            <a:lvl5pPr>
              <a:defRPr>
                <a:solidFill>
                  <a:srgbClr val="181F2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Content Placeholder 5">
            <a:extLst>
              <a:ext uri="{FF2B5EF4-FFF2-40B4-BE49-F238E27FC236}">
                <a16:creationId xmlns:a16="http://schemas.microsoft.com/office/drawing/2014/main" id="{E59109F0-8496-4318-80EF-A444125651BC}"/>
              </a:ext>
            </a:extLst>
          </p:cNvPr>
          <p:cNvSpPr>
            <a:spLocks noGrp="1"/>
          </p:cNvSpPr>
          <p:nvPr>
            <p:ph sz="quarter" idx="11"/>
          </p:nvPr>
        </p:nvSpPr>
        <p:spPr>
          <a:xfrm>
            <a:off x="4555254" y="1333500"/>
            <a:ext cx="3683390" cy="3200400"/>
          </a:xfrm>
        </p:spPr>
        <p:txBody>
          <a:bodyPr/>
          <a:lstStyle>
            <a:lvl1pPr>
              <a:defRPr>
                <a:solidFill>
                  <a:srgbClr val="181F2D"/>
                </a:solidFill>
              </a:defRPr>
            </a:lvl1pPr>
            <a:lvl2pPr>
              <a:defRPr>
                <a:solidFill>
                  <a:srgbClr val="181F2D"/>
                </a:solidFill>
              </a:defRPr>
            </a:lvl2pPr>
            <a:lvl3pPr>
              <a:defRPr>
                <a:solidFill>
                  <a:srgbClr val="181F2D"/>
                </a:solidFill>
              </a:defRPr>
            </a:lvl3pPr>
            <a:lvl4pPr>
              <a:defRPr>
                <a:solidFill>
                  <a:srgbClr val="181F2D"/>
                </a:solidFill>
              </a:defRPr>
            </a:lvl4pPr>
            <a:lvl5pPr>
              <a:defRPr>
                <a:solidFill>
                  <a:srgbClr val="181F2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 name="Slide Number Placeholder 1">
            <a:extLst>
              <a:ext uri="{FF2B5EF4-FFF2-40B4-BE49-F238E27FC236}">
                <a16:creationId xmlns:a16="http://schemas.microsoft.com/office/drawing/2014/main" id="{2EA4EBAB-DE80-4B25-951E-84CBE8F634D9}"/>
              </a:ext>
            </a:extLst>
          </p:cNvPr>
          <p:cNvSpPr>
            <a:spLocks noGrp="1"/>
          </p:cNvSpPr>
          <p:nvPr>
            <p:ph type="sldNum" sz="quarter" idx="12"/>
          </p:nvPr>
        </p:nvSpPr>
        <p:spPr/>
        <p:txBody>
          <a:bodyPr/>
          <a:lstStyle>
            <a:lvl1pPr>
              <a:defRPr>
                <a:solidFill>
                  <a:srgbClr val="181F2D"/>
                </a:solidFill>
              </a:defRPr>
            </a:lvl1pPr>
          </a:lstStyle>
          <a:p>
            <a:fld id="{7BCFBF29-39BB-47B7-B83E-9E61FEB2B13F}" type="slidenum">
              <a:rPr lang="en-CA" smtClean="0"/>
              <a:pPr/>
              <a:t>‹#›</a:t>
            </a:fld>
            <a:endParaRPr lang="en-CA" dirty="0"/>
          </a:p>
        </p:txBody>
      </p:sp>
      <p:sp>
        <p:nvSpPr>
          <p:cNvPr id="8" name="Footer Placeholder 3">
            <a:extLst>
              <a:ext uri="{FF2B5EF4-FFF2-40B4-BE49-F238E27FC236}">
                <a16:creationId xmlns:a16="http://schemas.microsoft.com/office/drawing/2014/main" id="{C67B9066-CAB2-445E-9D55-B312616CD47B}"/>
              </a:ext>
            </a:extLst>
          </p:cNvPr>
          <p:cNvSpPr>
            <a:spLocks noGrp="1"/>
          </p:cNvSpPr>
          <p:nvPr>
            <p:ph type="ftr" sz="quarter" idx="13"/>
          </p:nvPr>
        </p:nvSpPr>
        <p:spPr>
          <a:xfrm>
            <a:off x="246081" y="4810284"/>
            <a:ext cx="1828800" cy="146304"/>
          </a:xfrm>
        </p:spPr>
        <p:txBody>
          <a:bodyPr/>
          <a:lstStyle/>
          <a:p>
            <a:r>
              <a:rPr lang="en-CA" dirty="0"/>
              <a:t>©2023 Canada Health Infoway</a:t>
            </a:r>
          </a:p>
        </p:txBody>
      </p:sp>
    </p:spTree>
    <p:extLst>
      <p:ext uri="{BB962C8B-B14F-4D97-AF65-F5344CB8AC3E}">
        <p14:creationId xmlns:p14="http://schemas.microsoft.com/office/powerpoint/2010/main" val="23761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5" name="Title Text"/>
          <p:cNvSpPr txBox="1">
            <a:spLocks noGrp="1"/>
          </p:cNvSpPr>
          <p:nvPr>
            <p:ph type="title"/>
          </p:nvPr>
        </p:nvSpPr>
        <p:spPr>
          <a:xfrm>
            <a:off x="731520" y="384048"/>
            <a:ext cx="7645564" cy="476250"/>
          </a:xfrm>
          <a:prstGeom prst="rect">
            <a:avLst/>
          </a:prstGeom>
        </p:spPr>
        <p:txBody>
          <a:bodyPr>
            <a:normAutofit/>
          </a:bodyPr>
          <a:lstStyle>
            <a:lvl1pPr>
              <a:defRPr sz="2400" b="1">
                <a:solidFill>
                  <a:srgbClr val="181F2D"/>
                </a:solidFill>
              </a:defRPr>
            </a:lvl1pPr>
          </a:lstStyle>
          <a:p>
            <a:r>
              <a:rPr lang="en-US" dirty="0"/>
              <a:t>Click to edit Master title style</a:t>
            </a:r>
            <a:endParaRPr dirty="0"/>
          </a:p>
        </p:txBody>
      </p:sp>
      <p:sp>
        <p:nvSpPr>
          <p:cNvPr id="2" name="Slide Number Placeholder 1">
            <a:extLst>
              <a:ext uri="{FF2B5EF4-FFF2-40B4-BE49-F238E27FC236}">
                <a16:creationId xmlns:a16="http://schemas.microsoft.com/office/drawing/2014/main" id="{B1B8C854-3B3D-42AD-9797-2DCFFFD9D6C2}"/>
              </a:ext>
            </a:extLst>
          </p:cNvPr>
          <p:cNvSpPr>
            <a:spLocks noGrp="1"/>
          </p:cNvSpPr>
          <p:nvPr>
            <p:ph type="sldNum" sz="quarter" idx="10"/>
          </p:nvPr>
        </p:nvSpPr>
        <p:spPr/>
        <p:txBody>
          <a:bodyPr/>
          <a:lstStyle>
            <a:lvl1pPr>
              <a:defRPr>
                <a:solidFill>
                  <a:srgbClr val="181F2D"/>
                </a:solidFill>
              </a:defRPr>
            </a:lvl1pPr>
          </a:lstStyle>
          <a:p>
            <a:fld id="{7BCFBF29-39BB-47B7-B83E-9E61FEB2B13F}" type="slidenum">
              <a:rPr lang="en-CA" smtClean="0"/>
              <a:pPr/>
              <a:t>‹#›</a:t>
            </a:fld>
            <a:endParaRPr lang="en-CA" dirty="0"/>
          </a:p>
        </p:txBody>
      </p:sp>
      <p:sp>
        <p:nvSpPr>
          <p:cNvPr id="6" name="Footer Placeholder 3">
            <a:extLst>
              <a:ext uri="{FF2B5EF4-FFF2-40B4-BE49-F238E27FC236}">
                <a16:creationId xmlns:a16="http://schemas.microsoft.com/office/drawing/2014/main" id="{55F11B2D-AA48-490D-A860-BA8D8DD25350}"/>
              </a:ext>
            </a:extLst>
          </p:cNvPr>
          <p:cNvSpPr>
            <a:spLocks noGrp="1"/>
          </p:cNvSpPr>
          <p:nvPr>
            <p:ph type="ftr" sz="quarter" idx="12"/>
          </p:nvPr>
        </p:nvSpPr>
        <p:spPr>
          <a:xfrm>
            <a:off x="246081" y="4810284"/>
            <a:ext cx="1828800" cy="146304"/>
          </a:xfrm>
        </p:spPr>
        <p:txBody>
          <a:bodyPr/>
          <a:lstStyle/>
          <a:p>
            <a:r>
              <a:rPr lang="en-CA" dirty="0"/>
              <a:t>©2023 Canada Health Infoway</a:t>
            </a:r>
          </a:p>
        </p:txBody>
      </p:sp>
    </p:spTree>
    <p:extLst>
      <p:ext uri="{BB962C8B-B14F-4D97-AF65-F5344CB8AC3E}">
        <p14:creationId xmlns:p14="http://schemas.microsoft.com/office/powerpoint/2010/main" val="176035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31520" y="384048"/>
            <a:ext cx="7645564" cy="47548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rPr lang="en-US" dirty="0"/>
              <a:t>Click to edit Master title style</a:t>
            </a:r>
            <a:endParaRPr dirty="0"/>
          </a:p>
        </p:txBody>
      </p:sp>
      <p:sp>
        <p:nvSpPr>
          <p:cNvPr id="5" name="Text Placeholder 4">
            <a:extLst>
              <a:ext uri="{FF2B5EF4-FFF2-40B4-BE49-F238E27FC236}">
                <a16:creationId xmlns:a16="http://schemas.microsoft.com/office/drawing/2014/main" id="{8AC05E6A-587B-465C-94D9-65A931B8C2DC}"/>
              </a:ext>
            </a:extLst>
          </p:cNvPr>
          <p:cNvSpPr>
            <a:spLocks noGrp="1"/>
          </p:cNvSpPr>
          <p:nvPr>
            <p:ph type="body" idx="1"/>
          </p:nvPr>
        </p:nvSpPr>
        <p:spPr>
          <a:xfrm>
            <a:off x="731520" y="1335024"/>
            <a:ext cx="7645564" cy="32004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2018 Canada Health Infoway">
            <a:extLst>
              <a:ext uri="{FF2B5EF4-FFF2-40B4-BE49-F238E27FC236}">
                <a16:creationId xmlns:a16="http://schemas.microsoft.com/office/drawing/2014/main" id="{DC8229DB-C643-4C6E-A4BB-33D5C2A79B9B}"/>
              </a:ext>
            </a:extLst>
          </p:cNvPr>
          <p:cNvSpPr txBox="1"/>
          <p:nvPr userDrawn="1"/>
        </p:nvSpPr>
        <p:spPr>
          <a:xfrm>
            <a:off x="246081" y="4770665"/>
            <a:ext cx="1459662" cy="146194"/>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spAutoFit/>
          </a:bodyPr>
          <a:lstStyle>
            <a:lvl1pPr algn="r" defTabSz="457200">
              <a:defRPr sz="2100" b="0" cap="none">
                <a:solidFill>
                  <a:srgbClr val="000000"/>
                </a:solidFill>
              </a:defRPr>
            </a:lvl1pPr>
          </a:lstStyle>
          <a:p>
            <a:endParaRPr sz="700" b="0" i="0" dirty="0">
              <a:latin typeface="Helvetica Neue Light" panose="02000403000000020004" pitchFamily="2" charset="0"/>
              <a:ea typeface="Helvetica Neue Light" panose="02000403000000020004" pitchFamily="2" charset="0"/>
            </a:endParaRPr>
          </a:p>
        </p:txBody>
      </p:sp>
      <p:sp>
        <p:nvSpPr>
          <p:cNvPr id="3" name="Slide Number Placeholder 2">
            <a:extLst>
              <a:ext uri="{FF2B5EF4-FFF2-40B4-BE49-F238E27FC236}">
                <a16:creationId xmlns:a16="http://schemas.microsoft.com/office/drawing/2014/main" id="{A6C3A846-9A3E-4E78-A290-30942D29164E}"/>
              </a:ext>
            </a:extLst>
          </p:cNvPr>
          <p:cNvSpPr>
            <a:spLocks noGrp="1"/>
          </p:cNvSpPr>
          <p:nvPr>
            <p:ph type="sldNum" sz="quarter" idx="4"/>
          </p:nvPr>
        </p:nvSpPr>
        <p:spPr>
          <a:xfrm>
            <a:off x="246081" y="4497556"/>
            <a:ext cx="393255" cy="274637"/>
          </a:xfrm>
          <a:prstGeom prst="rect">
            <a:avLst/>
          </a:prstGeom>
        </p:spPr>
        <p:txBody>
          <a:bodyPr vert="horz" lIns="91440" tIns="45720" rIns="91440" bIns="45720" rtlCol="0" anchor="ctr"/>
          <a:lstStyle>
            <a:lvl1pPr algn="l">
              <a:defRPr sz="1000">
                <a:solidFill>
                  <a:srgbClr val="181F2D"/>
                </a:solidFill>
              </a:defRPr>
            </a:lvl1pPr>
          </a:lstStyle>
          <a:p>
            <a:fld id="{7BCFBF29-39BB-47B7-B83E-9E61FEB2B13F}" type="slidenum">
              <a:rPr lang="en-CA" smtClean="0"/>
              <a:pPr/>
              <a:t>‹#›</a:t>
            </a:fld>
            <a:endParaRPr lang="en-CA" dirty="0"/>
          </a:p>
        </p:txBody>
      </p:sp>
      <p:sp>
        <p:nvSpPr>
          <p:cNvPr id="4" name="Footer Placeholder 3">
            <a:extLst>
              <a:ext uri="{FF2B5EF4-FFF2-40B4-BE49-F238E27FC236}">
                <a16:creationId xmlns:a16="http://schemas.microsoft.com/office/drawing/2014/main" id="{77E08CFF-7BA4-4FF3-A24E-133C63B99493}"/>
              </a:ext>
            </a:extLst>
          </p:cNvPr>
          <p:cNvSpPr>
            <a:spLocks noGrp="1"/>
          </p:cNvSpPr>
          <p:nvPr>
            <p:ph type="ftr" sz="quarter" idx="3"/>
          </p:nvPr>
        </p:nvSpPr>
        <p:spPr>
          <a:xfrm>
            <a:off x="246081" y="4810284"/>
            <a:ext cx="1828800" cy="146304"/>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CA" dirty="0"/>
              <a:t>©2023 Canada Health Infoway</a:t>
            </a:r>
          </a:p>
        </p:txBody>
      </p:sp>
      <p:pic>
        <p:nvPicPr>
          <p:cNvPr id="12" name="Picture 11">
            <a:extLst>
              <a:ext uri="{FF2B5EF4-FFF2-40B4-BE49-F238E27FC236}">
                <a16:creationId xmlns:a16="http://schemas.microsoft.com/office/drawing/2014/main" id="{B8135846-E460-4558-B9C1-CB8EEC242490}"/>
              </a:ext>
            </a:extLst>
          </p:cNvPr>
          <p:cNvPicPr>
            <a:picLocks noChangeAspect="1"/>
          </p:cNvPicPr>
          <p:nvPr userDrawn="1"/>
        </p:nvPicPr>
        <p:blipFill>
          <a:blip r:embed="rId15"/>
          <a:srcRect t="41558" b="41558"/>
          <a:stretch/>
        </p:blipFill>
        <p:spPr>
          <a:xfrm>
            <a:off x="6959889" y="4635476"/>
            <a:ext cx="1920160" cy="32520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727" r:id="rId2"/>
    <p:sldLayoutId id="2147483714" r:id="rId3"/>
    <p:sldLayoutId id="2147483650" r:id="rId4"/>
    <p:sldLayoutId id="2147483717" r:id="rId5"/>
    <p:sldLayoutId id="2147483705" r:id="rId6"/>
    <p:sldLayoutId id="2147483710" r:id="rId7"/>
    <p:sldLayoutId id="2147483704" r:id="rId8"/>
    <p:sldLayoutId id="2147483711" r:id="rId9"/>
    <p:sldLayoutId id="2147483724" r:id="rId10"/>
    <p:sldLayoutId id="2147483729" r:id="rId11"/>
    <p:sldLayoutId id="2147483712" r:id="rId12"/>
    <p:sldLayoutId id="214748371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0" marR="0" indent="0" algn="l" defTabSz="309563" eaLnBrk="1" latinLnBrk="0" hangingPunct="1">
        <a:lnSpc>
          <a:spcPct val="100000"/>
        </a:lnSpc>
        <a:spcBef>
          <a:spcPts val="0"/>
        </a:spcBef>
        <a:spcAft>
          <a:spcPts val="0"/>
        </a:spcAft>
        <a:buClrTx/>
        <a:buSzTx/>
        <a:buFontTx/>
        <a:buNone/>
        <a:tabLst/>
        <a:defRPr sz="2400" b="1" i="0" u="none" strike="noStrike" cap="none" spc="0" baseline="0" dirty="0">
          <a:ln>
            <a:noFill/>
          </a:ln>
          <a:solidFill>
            <a:srgbClr val="181F2D"/>
          </a:solidFill>
          <a:uFillTx/>
          <a:latin typeface="+mj-lt"/>
          <a:ea typeface="+mn-ea"/>
          <a:cs typeface="+mn-cs"/>
          <a:sym typeface="Helvetica Neue"/>
        </a:defRPr>
      </a:lvl1pPr>
      <a:lvl2pPr marL="0" marR="0" indent="85725"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2pPr>
      <a:lvl3pPr marL="0" marR="0" indent="171450"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3pPr>
      <a:lvl4pPr marL="0" marR="0" indent="257175"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4pPr>
      <a:lvl5pPr marL="0" marR="0" indent="342900"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5pPr>
      <a:lvl6pPr marL="0" marR="0" indent="428625"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6pPr>
      <a:lvl7pPr marL="0" marR="0" indent="514350"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7pPr>
      <a:lvl8pPr marL="0" marR="0" indent="600075"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8pPr>
      <a:lvl9pPr marL="0" marR="0" indent="685800" algn="l" defTabSz="309563" eaLnBrk="1" latinLnBrk="0" hangingPunct="1">
        <a:lnSpc>
          <a:spcPct val="100000"/>
        </a:lnSpc>
        <a:spcBef>
          <a:spcPts val="0"/>
        </a:spcBef>
        <a:spcAft>
          <a:spcPts val="0"/>
        </a:spcAft>
        <a:buClrTx/>
        <a:buSzTx/>
        <a:buFontTx/>
        <a:buNone/>
        <a:tabLst/>
        <a:defRPr sz="3750" b="0" i="0" u="none" strike="noStrike" cap="none" spc="0" baseline="0">
          <a:ln>
            <a:noFill/>
          </a:ln>
          <a:solidFill>
            <a:srgbClr val="515252"/>
          </a:solidFill>
          <a:uFillTx/>
          <a:latin typeface="+mn-lt"/>
          <a:ea typeface="+mn-ea"/>
          <a:cs typeface="+mn-cs"/>
          <a:sym typeface="Helvetica Neue"/>
        </a:defRPr>
      </a:lvl9pPr>
    </p:titleStyle>
    <p:bodyStyle>
      <a:lvl1pPr marL="192024" marR="0" indent="-190500" algn="l" defTabSz="309563" eaLnBrk="1" latinLnBrk="0" hangingPunct="1">
        <a:lnSpc>
          <a:spcPct val="130000"/>
        </a:lnSpc>
        <a:spcBef>
          <a:spcPts val="300"/>
        </a:spcBef>
        <a:spcAft>
          <a:spcPts val="300"/>
        </a:spcAft>
        <a:buClrTx/>
        <a:buSzPct val="100000"/>
        <a:buFontTx/>
        <a:buChar char="•"/>
        <a:tabLst/>
        <a:defRPr lang="en-US" sz="1800" b="0" i="0" u="none" strike="noStrike" cap="none" spc="0" baseline="0" dirty="0">
          <a:ln>
            <a:noFill/>
          </a:ln>
          <a:solidFill>
            <a:srgbClr val="181F2D"/>
          </a:solidFill>
          <a:uFillTx/>
          <a:latin typeface="+mn-lt"/>
          <a:ea typeface="+mn-ea"/>
          <a:cs typeface="+mn-cs"/>
          <a:sym typeface="Helvetica Neue"/>
        </a:defRPr>
      </a:lvl1pPr>
      <a:lvl2pPr marL="429768" marR="0" indent="-190500" algn="l" defTabSz="309563" eaLnBrk="1" latinLnBrk="0" hangingPunct="1">
        <a:lnSpc>
          <a:spcPct val="130000"/>
        </a:lnSpc>
        <a:spcBef>
          <a:spcPts val="300"/>
        </a:spcBef>
        <a:spcAft>
          <a:spcPts val="300"/>
        </a:spcAft>
        <a:buClrTx/>
        <a:buSzPct val="100000"/>
        <a:buFontTx/>
        <a:buChar char="•"/>
        <a:tabLst/>
        <a:defRPr lang="en-US" sz="1600" b="0" i="0" u="none" strike="noStrike" cap="none" spc="0" baseline="0" dirty="0">
          <a:ln>
            <a:noFill/>
          </a:ln>
          <a:solidFill>
            <a:srgbClr val="181F2D"/>
          </a:solidFill>
          <a:uFillTx/>
          <a:latin typeface="+mn-lt"/>
          <a:ea typeface="+mn-ea"/>
          <a:cs typeface="+mn-cs"/>
          <a:sym typeface="Helvetica Neue"/>
        </a:defRPr>
      </a:lvl2pPr>
      <a:lvl3pPr marL="667512" marR="0" indent="-190500" algn="l" defTabSz="309563" eaLnBrk="1" latinLnBrk="0" hangingPunct="1">
        <a:lnSpc>
          <a:spcPct val="130000"/>
        </a:lnSpc>
        <a:spcBef>
          <a:spcPts val="300"/>
        </a:spcBef>
        <a:spcAft>
          <a:spcPts val="300"/>
        </a:spcAft>
        <a:buClrTx/>
        <a:buSzPct val="100000"/>
        <a:buFontTx/>
        <a:buChar char="•"/>
        <a:tabLst/>
        <a:defRPr lang="en-US" sz="1400" b="0" i="0" u="none" strike="noStrike" cap="none" spc="0" baseline="0" dirty="0">
          <a:ln>
            <a:noFill/>
          </a:ln>
          <a:solidFill>
            <a:srgbClr val="181F2D"/>
          </a:solidFill>
          <a:uFillTx/>
          <a:latin typeface="+mn-lt"/>
          <a:ea typeface="+mn-ea"/>
          <a:cs typeface="+mn-cs"/>
          <a:sym typeface="Helvetica Neue"/>
        </a:defRPr>
      </a:lvl3pPr>
      <a:lvl4pPr marL="905256" marR="0" indent="-190500" algn="l" defTabSz="309563" eaLnBrk="1" latinLnBrk="0" hangingPunct="1">
        <a:lnSpc>
          <a:spcPct val="130000"/>
        </a:lnSpc>
        <a:spcBef>
          <a:spcPts val="300"/>
        </a:spcBef>
        <a:spcAft>
          <a:spcPts val="300"/>
        </a:spcAft>
        <a:buClrTx/>
        <a:buSzPct val="100000"/>
        <a:buFontTx/>
        <a:buChar char="•"/>
        <a:tabLst/>
        <a:defRPr lang="en-US" sz="1400" b="0" i="0" u="none" strike="noStrike" cap="none" spc="0" baseline="0" dirty="0">
          <a:ln>
            <a:noFill/>
          </a:ln>
          <a:solidFill>
            <a:srgbClr val="181F2D"/>
          </a:solidFill>
          <a:uFillTx/>
          <a:latin typeface="+mn-lt"/>
          <a:ea typeface="+mn-ea"/>
          <a:cs typeface="+mn-cs"/>
          <a:sym typeface="Helvetica Neue"/>
        </a:defRPr>
      </a:lvl4pPr>
      <a:lvl5pPr marL="1143000" marR="0" indent="-190500" algn="l" defTabSz="309563" eaLnBrk="1" latinLnBrk="0" hangingPunct="1">
        <a:lnSpc>
          <a:spcPct val="130000"/>
        </a:lnSpc>
        <a:spcBef>
          <a:spcPts val="300"/>
        </a:spcBef>
        <a:spcAft>
          <a:spcPts val="300"/>
        </a:spcAft>
        <a:buClrTx/>
        <a:buSzPct val="100000"/>
        <a:buFontTx/>
        <a:buChar char="•"/>
        <a:tabLst/>
        <a:defRPr lang="en-CA" sz="1400" b="0" i="0" u="none" strike="noStrike" cap="none" spc="0" baseline="0" dirty="0">
          <a:ln>
            <a:noFill/>
          </a:ln>
          <a:solidFill>
            <a:srgbClr val="181F2D"/>
          </a:solidFill>
          <a:uFillTx/>
          <a:latin typeface="+mn-lt"/>
          <a:ea typeface="+mn-ea"/>
          <a:cs typeface="+mn-cs"/>
          <a:sym typeface="Helvetica Neue"/>
        </a:defRPr>
      </a:lvl5pPr>
      <a:lvl6pPr marL="1309688"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6pPr>
      <a:lvl7pPr marL="1547813"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7pPr>
      <a:lvl8pPr marL="1785938"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8pPr>
      <a:lvl9pPr marL="2024063" marR="0" indent="-119063" algn="l" defTabSz="309563" eaLnBrk="1" latinLnBrk="0" hangingPunct="1">
        <a:lnSpc>
          <a:spcPct val="150000"/>
        </a:lnSpc>
        <a:spcBef>
          <a:spcPts val="1950"/>
        </a:spcBef>
        <a:spcAft>
          <a:spcPts val="0"/>
        </a:spcAft>
        <a:buClrTx/>
        <a:buSzPct val="75000"/>
        <a:buFontTx/>
        <a:buChar char="•"/>
        <a:tabLst/>
        <a:defRPr sz="975" b="0" i="0" u="none" strike="noStrike" cap="none" spc="0" baseline="0">
          <a:ln>
            <a:noFill/>
          </a:ln>
          <a:solidFill>
            <a:srgbClr val="717172"/>
          </a:solidFill>
          <a:uFillTx/>
          <a:latin typeface="+mn-lt"/>
          <a:ea typeface="+mn-ea"/>
          <a:cs typeface="+mn-cs"/>
          <a:sym typeface="Helvetica Neue"/>
        </a:defRPr>
      </a:lvl9pPr>
    </p:bodyStyle>
    <p:otherStyle>
      <a:lvl1pPr marL="0" marR="0" indent="0"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85725"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171450"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257175"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342900"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428625"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514350"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600075"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685800" algn="ctr" defTabSz="309563"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4" descr="02-15-1540-PPT-PHAC-EN-Inside.jpg">
            <a:extLst>
              <a:ext uri="{FF2B5EF4-FFF2-40B4-BE49-F238E27FC236}">
                <a16:creationId xmlns:a16="http://schemas.microsoft.com/office/drawing/2014/main" id="{EF633249-9122-5CD2-CC4F-E7BB91BA1F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a:extLst>
              <a:ext uri="{FF2B5EF4-FFF2-40B4-BE49-F238E27FC236}">
                <a16:creationId xmlns:a16="http://schemas.microsoft.com/office/drawing/2014/main" id="{95F94BF9-4F90-CA66-84A9-EB09E4AD847F}"/>
              </a:ext>
            </a:extLst>
          </p:cNvPr>
          <p:cNvSpPr>
            <a:spLocks noGrp="1" noChangeArrowheads="1"/>
          </p:cNvSpPr>
          <p:nvPr>
            <p:ph type="title"/>
          </p:nvPr>
        </p:nvSpPr>
        <p:spPr bwMode="auto">
          <a:xfrm>
            <a:off x="284726" y="205863"/>
            <a:ext cx="8582003" cy="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endParaRPr lang="en-US" altLang="en-US"/>
          </a:p>
        </p:txBody>
      </p:sp>
      <p:sp>
        <p:nvSpPr>
          <p:cNvPr id="2052" name="Text Placeholder 2">
            <a:extLst>
              <a:ext uri="{FF2B5EF4-FFF2-40B4-BE49-F238E27FC236}">
                <a16:creationId xmlns:a16="http://schemas.microsoft.com/office/drawing/2014/main" id="{1E8BAF10-A58E-1B30-5FA4-01D84A80D987}"/>
              </a:ext>
            </a:extLst>
          </p:cNvPr>
          <p:cNvSpPr>
            <a:spLocks noGrp="1" noChangeArrowheads="1"/>
          </p:cNvSpPr>
          <p:nvPr>
            <p:ph type="body" idx="1"/>
          </p:nvPr>
        </p:nvSpPr>
        <p:spPr bwMode="auto">
          <a:xfrm>
            <a:off x="284726" y="854271"/>
            <a:ext cx="8582003" cy="367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23A25108-31AE-307F-C456-E732D325C672}"/>
              </a:ext>
            </a:extLst>
          </p:cNvPr>
          <p:cNvSpPr>
            <a:spLocks noGrp="1"/>
          </p:cNvSpPr>
          <p:nvPr>
            <p:ph type="sldNum" sz="quarter" idx="4"/>
          </p:nvPr>
        </p:nvSpPr>
        <p:spPr>
          <a:xfrm>
            <a:off x="8424734" y="4837170"/>
            <a:ext cx="568705" cy="273663"/>
          </a:xfrm>
          <a:prstGeom prst="rect">
            <a:avLst/>
          </a:prstGeom>
        </p:spPr>
        <p:txBody>
          <a:bodyPr vert="horz" lIns="91440" tIns="45720" rIns="91440" bIns="45720" rtlCol="0" anchor="ctr"/>
          <a:lstStyle>
            <a:lvl1pPr algn="l">
              <a:defRPr sz="825" b="0" i="0">
                <a:solidFill>
                  <a:schemeClr val="bg1"/>
                </a:solidFill>
              </a:defRPr>
            </a:lvl1pPr>
          </a:lstStyle>
          <a:p>
            <a:pPr>
              <a:defRPr/>
            </a:pPr>
            <a:fld id="{D78F7C10-4947-410B-91ED-4DEE82A23514}" type="slidenum">
              <a:rPr lang="en-US"/>
              <a:pPr>
                <a:defRPr/>
              </a:pPr>
              <a:t>‹#›</a:t>
            </a:fld>
            <a:endParaRPr lang="en-US"/>
          </a:p>
        </p:txBody>
      </p:sp>
    </p:spTree>
    <p:extLst>
      <p:ext uri="{BB962C8B-B14F-4D97-AF65-F5344CB8AC3E}">
        <p14:creationId xmlns:p14="http://schemas.microsoft.com/office/powerpoint/2010/main" val="94678903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hdr="0" ftr="0" dt="0"/>
  <p:txStyles>
    <p:titleStyle>
      <a:lvl1pPr algn="l" defTabSz="342733" rtl="0" eaLnBrk="0" fontAlgn="base" hangingPunct="0">
        <a:spcBef>
          <a:spcPct val="0"/>
        </a:spcBef>
        <a:spcAft>
          <a:spcPct val="0"/>
        </a:spcAft>
        <a:defRPr sz="1786" b="1" kern="1200">
          <a:solidFill>
            <a:srgbClr val="4F0D1E"/>
          </a:solidFill>
          <a:latin typeface="+mj-lt"/>
          <a:ea typeface="+mj-ea"/>
          <a:cs typeface="+mj-cs"/>
        </a:defRPr>
      </a:lvl1pPr>
      <a:lvl2pPr algn="l" defTabSz="342733" rtl="0" eaLnBrk="0" fontAlgn="base" hangingPunct="0">
        <a:spcBef>
          <a:spcPct val="0"/>
        </a:spcBef>
        <a:spcAft>
          <a:spcPct val="0"/>
        </a:spcAft>
        <a:defRPr sz="1786" b="1">
          <a:solidFill>
            <a:srgbClr val="4F0D1E"/>
          </a:solidFill>
          <a:latin typeface="Arial" panose="020B0604020202020204" pitchFamily="34" charset="0"/>
        </a:defRPr>
      </a:lvl2pPr>
      <a:lvl3pPr algn="l" defTabSz="342733" rtl="0" eaLnBrk="0" fontAlgn="base" hangingPunct="0">
        <a:spcBef>
          <a:spcPct val="0"/>
        </a:spcBef>
        <a:spcAft>
          <a:spcPct val="0"/>
        </a:spcAft>
        <a:defRPr sz="1786" b="1">
          <a:solidFill>
            <a:srgbClr val="4F0D1E"/>
          </a:solidFill>
          <a:latin typeface="Arial" panose="020B0604020202020204" pitchFamily="34" charset="0"/>
        </a:defRPr>
      </a:lvl3pPr>
      <a:lvl4pPr algn="l" defTabSz="342733" rtl="0" eaLnBrk="0" fontAlgn="base" hangingPunct="0">
        <a:spcBef>
          <a:spcPct val="0"/>
        </a:spcBef>
        <a:spcAft>
          <a:spcPct val="0"/>
        </a:spcAft>
        <a:defRPr sz="1786" b="1">
          <a:solidFill>
            <a:srgbClr val="4F0D1E"/>
          </a:solidFill>
          <a:latin typeface="Arial" panose="020B0604020202020204" pitchFamily="34" charset="0"/>
        </a:defRPr>
      </a:lvl4pPr>
      <a:lvl5pPr algn="l" defTabSz="342733" rtl="0" eaLnBrk="0" fontAlgn="base" hangingPunct="0">
        <a:spcBef>
          <a:spcPct val="0"/>
        </a:spcBef>
        <a:spcAft>
          <a:spcPct val="0"/>
        </a:spcAft>
        <a:defRPr sz="1786" b="1">
          <a:solidFill>
            <a:srgbClr val="4F0D1E"/>
          </a:solidFill>
          <a:latin typeface="Arial" panose="020B0604020202020204" pitchFamily="34" charset="0"/>
        </a:defRPr>
      </a:lvl5pPr>
      <a:lvl6pPr marL="177531" algn="l" defTabSz="342733" rtl="0" fontAlgn="base">
        <a:spcBef>
          <a:spcPct val="0"/>
        </a:spcBef>
        <a:spcAft>
          <a:spcPct val="0"/>
        </a:spcAft>
        <a:defRPr sz="1786" b="1">
          <a:solidFill>
            <a:srgbClr val="4F0D1E"/>
          </a:solidFill>
          <a:latin typeface="Arial" panose="020B0604020202020204" pitchFamily="34" charset="0"/>
        </a:defRPr>
      </a:lvl6pPr>
      <a:lvl7pPr marL="355062" algn="l" defTabSz="342733" rtl="0" fontAlgn="base">
        <a:spcBef>
          <a:spcPct val="0"/>
        </a:spcBef>
        <a:spcAft>
          <a:spcPct val="0"/>
        </a:spcAft>
        <a:defRPr sz="1786" b="1">
          <a:solidFill>
            <a:srgbClr val="4F0D1E"/>
          </a:solidFill>
          <a:latin typeface="Arial" panose="020B0604020202020204" pitchFamily="34" charset="0"/>
        </a:defRPr>
      </a:lvl7pPr>
      <a:lvl8pPr marL="532592" algn="l" defTabSz="342733" rtl="0" fontAlgn="base">
        <a:spcBef>
          <a:spcPct val="0"/>
        </a:spcBef>
        <a:spcAft>
          <a:spcPct val="0"/>
        </a:spcAft>
        <a:defRPr sz="1786" b="1">
          <a:solidFill>
            <a:srgbClr val="4F0D1E"/>
          </a:solidFill>
          <a:latin typeface="Arial" panose="020B0604020202020204" pitchFamily="34" charset="0"/>
        </a:defRPr>
      </a:lvl8pPr>
      <a:lvl9pPr marL="710123" algn="l" defTabSz="342733" rtl="0" fontAlgn="base">
        <a:spcBef>
          <a:spcPct val="0"/>
        </a:spcBef>
        <a:spcAft>
          <a:spcPct val="0"/>
        </a:spcAft>
        <a:defRPr sz="1786" b="1">
          <a:solidFill>
            <a:srgbClr val="4F0D1E"/>
          </a:solidFill>
          <a:latin typeface="Arial" panose="020B0604020202020204" pitchFamily="34" charset="0"/>
        </a:defRPr>
      </a:lvl9pPr>
    </p:titleStyle>
    <p:bodyStyle>
      <a:lvl1pPr marL="257050" indent="-257050" algn="l" defTabSz="342733" rtl="0" eaLnBrk="0" fontAlgn="base" hangingPunct="0">
        <a:spcBef>
          <a:spcPct val="20000"/>
        </a:spcBef>
        <a:spcAft>
          <a:spcPct val="0"/>
        </a:spcAft>
        <a:buFont typeface="Arial" panose="020B0604020202020204" pitchFamily="34" charset="0"/>
        <a:buChar char="•"/>
        <a:defRPr sz="1320" kern="1200">
          <a:solidFill>
            <a:srgbClr val="404040"/>
          </a:solidFill>
          <a:latin typeface="+mn-lt"/>
          <a:ea typeface="+mn-ea"/>
          <a:cs typeface="+mn-cs"/>
        </a:defRPr>
      </a:lvl1pPr>
      <a:lvl2pPr marL="557249" indent="-213900" algn="l" defTabSz="342733" rtl="0" eaLnBrk="0" fontAlgn="base" hangingPunct="0">
        <a:spcBef>
          <a:spcPct val="20000"/>
        </a:spcBef>
        <a:spcAft>
          <a:spcPct val="0"/>
        </a:spcAft>
        <a:buFont typeface="Arial" panose="020B0604020202020204" pitchFamily="34" charset="0"/>
        <a:buChar char="–"/>
        <a:defRPr sz="1165" kern="1200">
          <a:solidFill>
            <a:srgbClr val="404040"/>
          </a:solidFill>
          <a:latin typeface="+mn-lt"/>
          <a:ea typeface="+mn-ea"/>
          <a:cs typeface="+mn-cs"/>
        </a:defRPr>
      </a:lvl2pPr>
      <a:lvl3pPr marL="856832" indent="-171366" algn="l" defTabSz="342733" rtl="0" eaLnBrk="0" fontAlgn="base" hangingPunct="0">
        <a:spcBef>
          <a:spcPct val="20000"/>
        </a:spcBef>
        <a:spcAft>
          <a:spcPct val="0"/>
        </a:spcAft>
        <a:buFont typeface="Arial" panose="020B0604020202020204" pitchFamily="34" charset="0"/>
        <a:buChar char="•"/>
        <a:defRPr sz="1048" kern="1200">
          <a:solidFill>
            <a:srgbClr val="404040"/>
          </a:solidFill>
          <a:latin typeface="+mn-lt"/>
          <a:ea typeface="+mn-ea"/>
          <a:cs typeface="+mn-cs"/>
        </a:defRPr>
      </a:lvl3pPr>
      <a:lvl4pPr marL="1200182" indent="-171366" algn="l" defTabSz="342733" rtl="0" eaLnBrk="0" fontAlgn="base" hangingPunct="0">
        <a:spcBef>
          <a:spcPct val="20000"/>
        </a:spcBef>
        <a:spcAft>
          <a:spcPct val="0"/>
        </a:spcAft>
        <a:buFont typeface="Arial" panose="020B0604020202020204" pitchFamily="34" charset="0"/>
        <a:buChar char="–"/>
        <a:defRPr sz="893" kern="1200">
          <a:solidFill>
            <a:srgbClr val="404040"/>
          </a:solidFill>
          <a:latin typeface="+mn-lt"/>
          <a:ea typeface="+mn-ea"/>
          <a:cs typeface="+mn-cs"/>
        </a:defRPr>
      </a:lvl4pPr>
      <a:lvl5pPr marL="1542915" indent="-171366" algn="l" defTabSz="342733" rtl="0" eaLnBrk="0" fontAlgn="base" hangingPunct="0">
        <a:spcBef>
          <a:spcPct val="20000"/>
        </a:spcBef>
        <a:spcAft>
          <a:spcPct val="0"/>
        </a:spcAft>
        <a:buFont typeface="Arial" panose="020B0604020202020204" pitchFamily="34" charset="0"/>
        <a:buChar char="»"/>
        <a:defRPr sz="893" kern="1200">
          <a:solidFill>
            <a:srgbClr val="404040"/>
          </a:solidFill>
          <a:latin typeface="+mn-lt"/>
          <a:ea typeface="+mn-ea"/>
          <a:cs typeface="+mn-cs"/>
        </a:defRPr>
      </a:lvl5pPr>
      <a:lvl6pPr marL="1886149" indent="-171468" algn="l" defTabSz="342936" rtl="0" eaLnBrk="1" latinLnBrk="0" hangingPunct="1">
        <a:spcBef>
          <a:spcPct val="20000"/>
        </a:spcBef>
        <a:buFont typeface="Arial"/>
        <a:buChar char="•"/>
        <a:defRPr sz="1500" kern="1200">
          <a:solidFill>
            <a:schemeClr val="tx1"/>
          </a:solidFill>
          <a:latin typeface="+mn-lt"/>
          <a:ea typeface="+mn-ea"/>
          <a:cs typeface="+mn-cs"/>
        </a:defRPr>
      </a:lvl6pPr>
      <a:lvl7pPr marL="2229085" indent="-171468" algn="l" defTabSz="342936" rtl="0" eaLnBrk="1" latinLnBrk="0" hangingPunct="1">
        <a:spcBef>
          <a:spcPct val="20000"/>
        </a:spcBef>
        <a:buFont typeface="Arial"/>
        <a:buChar char="•"/>
        <a:defRPr sz="1500" kern="1200">
          <a:solidFill>
            <a:schemeClr val="tx1"/>
          </a:solidFill>
          <a:latin typeface="+mn-lt"/>
          <a:ea typeface="+mn-ea"/>
          <a:cs typeface="+mn-cs"/>
        </a:defRPr>
      </a:lvl7pPr>
      <a:lvl8pPr marL="2572021" indent="-171468" algn="l" defTabSz="342936" rtl="0" eaLnBrk="1" latinLnBrk="0" hangingPunct="1">
        <a:spcBef>
          <a:spcPct val="20000"/>
        </a:spcBef>
        <a:buFont typeface="Arial"/>
        <a:buChar char="•"/>
        <a:defRPr sz="1500" kern="1200">
          <a:solidFill>
            <a:schemeClr val="tx1"/>
          </a:solidFill>
          <a:latin typeface="+mn-lt"/>
          <a:ea typeface="+mn-ea"/>
          <a:cs typeface="+mn-cs"/>
        </a:defRPr>
      </a:lvl8pPr>
      <a:lvl9pPr marL="2914958" indent="-171468" algn="l" defTabSz="34293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36" rtl="0" eaLnBrk="1" latinLnBrk="0" hangingPunct="1">
        <a:defRPr sz="1350" kern="1200">
          <a:solidFill>
            <a:schemeClr val="tx1"/>
          </a:solidFill>
          <a:latin typeface="+mn-lt"/>
          <a:ea typeface="+mn-ea"/>
          <a:cs typeface="+mn-cs"/>
        </a:defRPr>
      </a:lvl1pPr>
      <a:lvl2pPr marL="342936" algn="l" defTabSz="342936" rtl="0" eaLnBrk="1" latinLnBrk="0" hangingPunct="1">
        <a:defRPr sz="1350" kern="1200">
          <a:solidFill>
            <a:schemeClr val="tx1"/>
          </a:solidFill>
          <a:latin typeface="+mn-lt"/>
          <a:ea typeface="+mn-ea"/>
          <a:cs typeface="+mn-cs"/>
        </a:defRPr>
      </a:lvl2pPr>
      <a:lvl3pPr marL="685872" algn="l" defTabSz="342936" rtl="0" eaLnBrk="1" latinLnBrk="0" hangingPunct="1">
        <a:defRPr sz="1350" kern="1200">
          <a:solidFill>
            <a:schemeClr val="tx1"/>
          </a:solidFill>
          <a:latin typeface="+mn-lt"/>
          <a:ea typeface="+mn-ea"/>
          <a:cs typeface="+mn-cs"/>
        </a:defRPr>
      </a:lvl3pPr>
      <a:lvl4pPr marL="1028809" algn="l" defTabSz="342936" rtl="0" eaLnBrk="1" latinLnBrk="0" hangingPunct="1">
        <a:defRPr sz="1350" kern="1200">
          <a:solidFill>
            <a:schemeClr val="tx1"/>
          </a:solidFill>
          <a:latin typeface="+mn-lt"/>
          <a:ea typeface="+mn-ea"/>
          <a:cs typeface="+mn-cs"/>
        </a:defRPr>
      </a:lvl4pPr>
      <a:lvl5pPr marL="1371745" algn="l" defTabSz="342936" rtl="0" eaLnBrk="1" latinLnBrk="0" hangingPunct="1">
        <a:defRPr sz="1350" kern="1200">
          <a:solidFill>
            <a:schemeClr val="tx1"/>
          </a:solidFill>
          <a:latin typeface="+mn-lt"/>
          <a:ea typeface="+mn-ea"/>
          <a:cs typeface="+mn-cs"/>
        </a:defRPr>
      </a:lvl5pPr>
      <a:lvl6pPr marL="1714681" algn="l" defTabSz="342936" rtl="0" eaLnBrk="1" latinLnBrk="0" hangingPunct="1">
        <a:defRPr sz="1350" kern="1200">
          <a:solidFill>
            <a:schemeClr val="tx1"/>
          </a:solidFill>
          <a:latin typeface="+mn-lt"/>
          <a:ea typeface="+mn-ea"/>
          <a:cs typeface="+mn-cs"/>
        </a:defRPr>
      </a:lvl6pPr>
      <a:lvl7pPr marL="2057617" algn="l" defTabSz="342936" rtl="0" eaLnBrk="1" latinLnBrk="0" hangingPunct="1">
        <a:defRPr sz="1350" kern="1200">
          <a:solidFill>
            <a:schemeClr val="tx1"/>
          </a:solidFill>
          <a:latin typeface="+mn-lt"/>
          <a:ea typeface="+mn-ea"/>
          <a:cs typeface="+mn-cs"/>
        </a:defRPr>
      </a:lvl7pPr>
      <a:lvl8pPr marL="2400553" algn="l" defTabSz="342936" rtl="0" eaLnBrk="1" latinLnBrk="0" hangingPunct="1">
        <a:defRPr sz="1350" kern="1200">
          <a:solidFill>
            <a:schemeClr val="tx1"/>
          </a:solidFill>
          <a:latin typeface="+mn-lt"/>
          <a:ea typeface="+mn-ea"/>
          <a:cs typeface="+mn-cs"/>
        </a:defRPr>
      </a:lvl8pPr>
      <a:lvl9pPr marL="2743489" algn="l" defTabSz="342936"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63E6758-82A7-5319-D27E-1E78C292AABA}"/>
              </a:ext>
            </a:extLst>
          </p:cNvPr>
          <p:cNvSpPr>
            <a:spLocks noGrp="1" noChangeArrowheads="1"/>
          </p:cNvSpPr>
          <p:nvPr>
            <p:ph type="title"/>
          </p:nvPr>
        </p:nvSpPr>
        <p:spPr bwMode="auto">
          <a:xfrm>
            <a:off x="628333" y="273663"/>
            <a:ext cx="7887334" cy="99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57CF36D-00FA-C932-4750-FE8BC2FE14E0}"/>
              </a:ext>
            </a:extLst>
          </p:cNvPr>
          <p:cNvSpPr>
            <a:spLocks noGrp="1" noChangeArrowheads="1"/>
          </p:cNvSpPr>
          <p:nvPr>
            <p:ph type="body" idx="1"/>
          </p:nvPr>
        </p:nvSpPr>
        <p:spPr bwMode="auto">
          <a:xfrm>
            <a:off x="628333" y="1368929"/>
            <a:ext cx="7887334" cy="3263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8487A6A-5325-9191-C7B1-C33192D9F758}"/>
              </a:ext>
            </a:extLst>
          </p:cNvPr>
          <p:cNvSpPr>
            <a:spLocks noGrp="1"/>
          </p:cNvSpPr>
          <p:nvPr>
            <p:ph type="dt" sz="half" idx="2"/>
          </p:nvPr>
        </p:nvSpPr>
        <p:spPr>
          <a:xfrm>
            <a:off x="628333" y="4767522"/>
            <a:ext cx="2057922" cy="273663"/>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2F76AB61-08B2-4CCA-939D-04BDB7A3C5FD}" type="datetimeFigureOut">
              <a:rPr lang="en-CA"/>
              <a:pPr>
                <a:defRPr/>
              </a:pPr>
              <a:t>2023-11-09</a:t>
            </a:fld>
            <a:endParaRPr lang="en-CA"/>
          </a:p>
        </p:txBody>
      </p:sp>
      <p:sp>
        <p:nvSpPr>
          <p:cNvPr id="5" name="Footer Placeholder 4">
            <a:extLst>
              <a:ext uri="{FF2B5EF4-FFF2-40B4-BE49-F238E27FC236}">
                <a16:creationId xmlns:a16="http://schemas.microsoft.com/office/drawing/2014/main" id="{051EB05A-A806-1531-918B-D108DC3B67E6}"/>
              </a:ext>
            </a:extLst>
          </p:cNvPr>
          <p:cNvSpPr>
            <a:spLocks noGrp="1"/>
          </p:cNvSpPr>
          <p:nvPr>
            <p:ph type="ftr" sz="quarter" idx="3"/>
          </p:nvPr>
        </p:nvSpPr>
        <p:spPr>
          <a:xfrm>
            <a:off x="3029118" y="4767522"/>
            <a:ext cx="3085765" cy="273663"/>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CA"/>
          </a:p>
        </p:txBody>
      </p:sp>
      <p:sp>
        <p:nvSpPr>
          <p:cNvPr id="6" name="Slide Number Placeholder 5">
            <a:extLst>
              <a:ext uri="{FF2B5EF4-FFF2-40B4-BE49-F238E27FC236}">
                <a16:creationId xmlns:a16="http://schemas.microsoft.com/office/drawing/2014/main" id="{75CE908D-A063-59BD-7DB3-2A24CEE2403B}"/>
              </a:ext>
            </a:extLst>
          </p:cNvPr>
          <p:cNvSpPr>
            <a:spLocks noGrp="1"/>
          </p:cNvSpPr>
          <p:nvPr>
            <p:ph type="sldNum" sz="quarter" idx="4"/>
          </p:nvPr>
        </p:nvSpPr>
        <p:spPr>
          <a:xfrm>
            <a:off x="6457745" y="4767522"/>
            <a:ext cx="2057922" cy="273663"/>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09062463-4FE5-4084-96A4-68432FE527E5}" type="slidenum">
              <a:rPr lang="en-CA"/>
              <a:pPr>
                <a:defRPr/>
              </a:pPr>
              <a:t>‹#›</a:t>
            </a:fld>
            <a:endParaRPr lang="en-CA"/>
          </a:p>
        </p:txBody>
      </p:sp>
    </p:spTree>
    <p:extLst>
      <p:ext uri="{BB962C8B-B14F-4D97-AF65-F5344CB8AC3E}">
        <p14:creationId xmlns:p14="http://schemas.microsoft.com/office/powerpoint/2010/main" val="408538848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Lst>
  <p:txStyles>
    <p:titleStyle>
      <a:lvl1pPr algn="l" defTabSz="685466" rtl="0" eaLnBrk="0" fontAlgn="base" hangingPunct="0">
        <a:lnSpc>
          <a:spcPct val="90000"/>
        </a:lnSpc>
        <a:spcBef>
          <a:spcPct val="0"/>
        </a:spcBef>
        <a:spcAft>
          <a:spcPct val="0"/>
        </a:spcAft>
        <a:defRPr sz="3262" kern="1200">
          <a:solidFill>
            <a:schemeClr val="tx1"/>
          </a:solidFill>
          <a:latin typeface="+mj-lt"/>
          <a:ea typeface="+mj-ea"/>
          <a:cs typeface="+mj-cs"/>
        </a:defRPr>
      </a:lvl1pPr>
      <a:lvl2pPr algn="l" defTabSz="685466" rtl="0" eaLnBrk="0" fontAlgn="base" hangingPunct="0">
        <a:lnSpc>
          <a:spcPct val="90000"/>
        </a:lnSpc>
        <a:spcBef>
          <a:spcPct val="0"/>
        </a:spcBef>
        <a:spcAft>
          <a:spcPct val="0"/>
        </a:spcAft>
        <a:defRPr sz="3262">
          <a:solidFill>
            <a:schemeClr val="tx1"/>
          </a:solidFill>
          <a:latin typeface="Calibri Light" panose="020F0302020204030204" pitchFamily="34" charset="0"/>
        </a:defRPr>
      </a:lvl2pPr>
      <a:lvl3pPr algn="l" defTabSz="685466" rtl="0" eaLnBrk="0" fontAlgn="base" hangingPunct="0">
        <a:lnSpc>
          <a:spcPct val="90000"/>
        </a:lnSpc>
        <a:spcBef>
          <a:spcPct val="0"/>
        </a:spcBef>
        <a:spcAft>
          <a:spcPct val="0"/>
        </a:spcAft>
        <a:defRPr sz="3262">
          <a:solidFill>
            <a:schemeClr val="tx1"/>
          </a:solidFill>
          <a:latin typeface="Calibri Light" panose="020F0302020204030204" pitchFamily="34" charset="0"/>
        </a:defRPr>
      </a:lvl3pPr>
      <a:lvl4pPr algn="l" defTabSz="685466" rtl="0" eaLnBrk="0" fontAlgn="base" hangingPunct="0">
        <a:lnSpc>
          <a:spcPct val="90000"/>
        </a:lnSpc>
        <a:spcBef>
          <a:spcPct val="0"/>
        </a:spcBef>
        <a:spcAft>
          <a:spcPct val="0"/>
        </a:spcAft>
        <a:defRPr sz="3262">
          <a:solidFill>
            <a:schemeClr val="tx1"/>
          </a:solidFill>
          <a:latin typeface="Calibri Light" panose="020F0302020204030204" pitchFamily="34" charset="0"/>
        </a:defRPr>
      </a:lvl4pPr>
      <a:lvl5pPr algn="l" defTabSz="685466" rtl="0" eaLnBrk="0" fontAlgn="base" hangingPunct="0">
        <a:lnSpc>
          <a:spcPct val="90000"/>
        </a:lnSpc>
        <a:spcBef>
          <a:spcPct val="0"/>
        </a:spcBef>
        <a:spcAft>
          <a:spcPct val="0"/>
        </a:spcAft>
        <a:defRPr sz="3262">
          <a:solidFill>
            <a:schemeClr val="tx1"/>
          </a:solidFill>
          <a:latin typeface="Calibri Light" panose="020F0302020204030204" pitchFamily="34" charset="0"/>
        </a:defRPr>
      </a:lvl5pPr>
      <a:lvl6pPr marL="177531" algn="l" defTabSz="685466" rtl="0" fontAlgn="base">
        <a:lnSpc>
          <a:spcPct val="90000"/>
        </a:lnSpc>
        <a:spcBef>
          <a:spcPct val="0"/>
        </a:spcBef>
        <a:spcAft>
          <a:spcPct val="0"/>
        </a:spcAft>
        <a:defRPr sz="3262">
          <a:solidFill>
            <a:schemeClr val="tx1"/>
          </a:solidFill>
          <a:latin typeface="Calibri Light" panose="020F0302020204030204" pitchFamily="34" charset="0"/>
        </a:defRPr>
      </a:lvl6pPr>
      <a:lvl7pPr marL="355062" algn="l" defTabSz="685466" rtl="0" fontAlgn="base">
        <a:lnSpc>
          <a:spcPct val="90000"/>
        </a:lnSpc>
        <a:spcBef>
          <a:spcPct val="0"/>
        </a:spcBef>
        <a:spcAft>
          <a:spcPct val="0"/>
        </a:spcAft>
        <a:defRPr sz="3262">
          <a:solidFill>
            <a:schemeClr val="tx1"/>
          </a:solidFill>
          <a:latin typeface="Calibri Light" panose="020F0302020204030204" pitchFamily="34" charset="0"/>
        </a:defRPr>
      </a:lvl7pPr>
      <a:lvl8pPr marL="532592" algn="l" defTabSz="685466" rtl="0" fontAlgn="base">
        <a:lnSpc>
          <a:spcPct val="90000"/>
        </a:lnSpc>
        <a:spcBef>
          <a:spcPct val="0"/>
        </a:spcBef>
        <a:spcAft>
          <a:spcPct val="0"/>
        </a:spcAft>
        <a:defRPr sz="3262">
          <a:solidFill>
            <a:schemeClr val="tx1"/>
          </a:solidFill>
          <a:latin typeface="Calibri Light" panose="020F0302020204030204" pitchFamily="34" charset="0"/>
        </a:defRPr>
      </a:lvl8pPr>
      <a:lvl9pPr marL="710123" algn="l" defTabSz="685466" rtl="0" fontAlgn="base">
        <a:lnSpc>
          <a:spcPct val="90000"/>
        </a:lnSpc>
        <a:spcBef>
          <a:spcPct val="0"/>
        </a:spcBef>
        <a:spcAft>
          <a:spcPct val="0"/>
        </a:spcAft>
        <a:defRPr sz="3262">
          <a:solidFill>
            <a:schemeClr val="tx1"/>
          </a:solidFill>
          <a:latin typeface="Calibri Light" panose="020F0302020204030204" pitchFamily="34" charset="0"/>
        </a:defRPr>
      </a:lvl9pPr>
    </p:titleStyle>
    <p:bodyStyle>
      <a:lvl1pPr marL="171366" indent="-171366" algn="l" defTabSz="685466" rtl="0" eaLnBrk="0" fontAlgn="base" hangingPunct="0">
        <a:lnSpc>
          <a:spcPct val="90000"/>
        </a:lnSpc>
        <a:spcBef>
          <a:spcPts val="753"/>
        </a:spcBef>
        <a:spcAft>
          <a:spcPct val="0"/>
        </a:spcAft>
        <a:buFont typeface="Arial" panose="020B0604020202020204" pitchFamily="34" charset="0"/>
        <a:buChar char="•"/>
        <a:defRPr sz="2097" kern="1200">
          <a:solidFill>
            <a:schemeClr val="tx1"/>
          </a:solidFill>
          <a:latin typeface="+mn-lt"/>
          <a:ea typeface="+mn-ea"/>
          <a:cs typeface="+mn-cs"/>
        </a:defRPr>
      </a:lvl1pPr>
      <a:lvl2pPr marL="514099" indent="-171366" algn="l" defTabSz="685466" rtl="0" eaLnBrk="0" fontAlgn="base" hangingPunct="0">
        <a:lnSpc>
          <a:spcPct val="90000"/>
        </a:lnSpc>
        <a:spcBef>
          <a:spcPts val="374"/>
        </a:spcBef>
        <a:spcAft>
          <a:spcPct val="0"/>
        </a:spcAft>
        <a:buFont typeface="Arial" panose="020B0604020202020204" pitchFamily="34" charset="0"/>
        <a:buChar char="•"/>
        <a:defRPr sz="1786" kern="1200">
          <a:solidFill>
            <a:schemeClr val="tx1"/>
          </a:solidFill>
          <a:latin typeface="+mn-lt"/>
          <a:ea typeface="+mn-ea"/>
          <a:cs typeface="+mn-cs"/>
        </a:defRPr>
      </a:lvl2pPr>
      <a:lvl3pPr marL="856832" indent="-171366" algn="l" defTabSz="685466" rtl="0" eaLnBrk="0" fontAlgn="base" hangingPunct="0">
        <a:lnSpc>
          <a:spcPct val="90000"/>
        </a:lnSpc>
        <a:spcBef>
          <a:spcPts val="374"/>
        </a:spcBef>
        <a:spcAft>
          <a:spcPct val="0"/>
        </a:spcAft>
        <a:buFont typeface="Arial" panose="020B0604020202020204" pitchFamily="34" charset="0"/>
        <a:buChar char="•"/>
        <a:defRPr sz="1476" kern="1200">
          <a:solidFill>
            <a:schemeClr val="tx1"/>
          </a:solidFill>
          <a:latin typeface="+mn-lt"/>
          <a:ea typeface="+mn-ea"/>
          <a:cs typeface="+mn-cs"/>
        </a:defRPr>
      </a:lvl3pPr>
      <a:lvl4pPr marL="1200182" indent="-171366" algn="l" defTabSz="685466" rtl="0" eaLnBrk="0" fontAlgn="base" hangingPunct="0">
        <a:lnSpc>
          <a:spcPct val="90000"/>
        </a:lnSpc>
        <a:spcBef>
          <a:spcPts val="374"/>
        </a:spcBef>
        <a:spcAft>
          <a:spcPct val="0"/>
        </a:spcAft>
        <a:buFont typeface="Arial" panose="020B0604020202020204" pitchFamily="34" charset="0"/>
        <a:buChar char="•"/>
        <a:defRPr sz="1320" kern="1200">
          <a:solidFill>
            <a:schemeClr val="tx1"/>
          </a:solidFill>
          <a:latin typeface="+mn-lt"/>
          <a:ea typeface="+mn-ea"/>
          <a:cs typeface="+mn-cs"/>
        </a:defRPr>
      </a:lvl4pPr>
      <a:lvl5pPr marL="1542915" indent="-171366" algn="l" defTabSz="685466" rtl="0" eaLnBrk="0" fontAlgn="base" hangingPunct="0">
        <a:lnSpc>
          <a:spcPct val="90000"/>
        </a:lnSpc>
        <a:spcBef>
          <a:spcPts val="374"/>
        </a:spcBef>
        <a:spcAft>
          <a:spcPct val="0"/>
        </a:spcAft>
        <a:buFont typeface="Arial" panose="020B0604020202020204" pitchFamily="34" charset="0"/>
        <a:buChar char="•"/>
        <a:defRPr sz="1320" kern="1200">
          <a:solidFill>
            <a:schemeClr val="tx1"/>
          </a:solidFill>
          <a:latin typeface="+mn-lt"/>
          <a:ea typeface="+mn-ea"/>
          <a:cs typeface="+mn-cs"/>
        </a:defRPr>
      </a:lvl5pPr>
      <a:lvl6pPr marL="1886149" indent="-171468" algn="l" defTabSz="68587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085" indent="-171468" algn="l" defTabSz="68587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021" indent="-171468" algn="l" defTabSz="68587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958" indent="-171468" algn="l" defTabSz="68587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72" rtl="0" eaLnBrk="1" latinLnBrk="0" hangingPunct="1">
        <a:defRPr sz="1350" kern="1200">
          <a:solidFill>
            <a:schemeClr val="tx1"/>
          </a:solidFill>
          <a:latin typeface="+mn-lt"/>
          <a:ea typeface="+mn-ea"/>
          <a:cs typeface="+mn-cs"/>
        </a:defRPr>
      </a:lvl1pPr>
      <a:lvl2pPr marL="342936" algn="l" defTabSz="685872" rtl="0" eaLnBrk="1" latinLnBrk="0" hangingPunct="1">
        <a:defRPr sz="1350" kern="1200">
          <a:solidFill>
            <a:schemeClr val="tx1"/>
          </a:solidFill>
          <a:latin typeface="+mn-lt"/>
          <a:ea typeface="+mn-ea"/>
          <a:cs typeface="+mn-cs"/>
        </a:defRPr>
      </a:lvl2pPr>
      <a:lvl3pPr marL="685872" algn="l" defTabSz="685872" rtl="0" eaLnBrk="1" latinLnBrk="0" hangingPunct="1">
        <a:defRPr sz="1350" kern="1200">
          <a:solidFill>
            <a:schemeClr val="tx1"/>
          </a:solidFill>
          <a:latin typeface="+mn-lt"/>
          <a:ea typeface="+mn-ea"/>
          <a:cs typeface="+mn-cs"/>
        </a:defRPr>
      </a:lvl3pPr>
      <a:lvl4pPr marL="1028809" algn="l" defTabSz="685872" rtl="0" eaLnBrk="1" latinLnBrk="0" hangingPunct="1">
        <a:defRPr sz="1350" kern="1200">
          <a:solidFill>
            <a:schemeClr val="tx1"/>
          </a:solidFill>
          <a:latin typeface="+mn-lt"/>
          <a:ea typeface="+mn-ea"/>
          <a:cs typeface="+mn-cs"/>
        </a:defRPr>
      </a:lvl4pPr>
      <a:lvl5pPr marL="1371745" algn="l" defTabSz="685872" rtl="0" eaLnBrk="1" latinLnBrk="0" hangingPunct="1">
        <a:defRPr sz="1350" kern="1200">
          <a:solidFill>
            <a:schemeClr val="tx1"/>
          </a:solidFill>
          <a:latin typeface="+mn-lt"/>
          <a:ea typeface="+mn-ea"/>
          <a:cs typeface="+mn-cs"/>
        </a:defRPr>
      </a:lvl5pPr>
      <a:lvl6pPr marL="1714681" algn="l" defTabSz="685872" rtl="0" eaLnBrk="1" latinLnBrk="0" hangingPunct="1">
        <a:defRPr sz="1350" kern="1200">
          <a:solidFill>
            <a:schemeClr val="tx1"/>
          </a:solidFill>
          <a:latin typeface="+mn-lt"/>
          <a:ea typeface="+mn-ea"/>
          <a:cs typeface="+mn-cs"/>
        </a:defRPr>
      </a:lvl6pPr>
      <a:lvl7pPr marL="2057617" algn="l" defTabSz="685872" rtl="0" eaLnBrk="1" latinLnBrk="0" hangingPunct="1">
        <a:defRPr sz="1350" kern="1200">
          <a:solidFill>
            <a:schemeClr val="tx1"/>
          </a:solidFill>
          <a:latin typeface="+mn-lt"/>
          <a:ea typeface="+mn-ea"/>
          <a:cs typeface="+mn-cs"/>
        </a:defRPr>
      </a:lvl7pPr>
      <a:lvl8pPr marL="2400553" algn="l" defTabSz="685872" rtl="0" eaLnBrk="1" latinLnBrk="0" hangingPunct="1">
        <a:defRPr sz="1350" kern="1200">
          <a:solidFill>
            <a:schemeClr val="tx1"/>
          </a:solidFill>
          <a:latin typeface="+mn-lt"/>
          <a:ea typeface="+mn-ea"/>
          <a:cs typeface="+mn-cs"/>
        </a:defRPr>
      </a:lvl8pPr>
      <a:lvl9pPr marL="2743489" algn="l" defTabSz="68587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s://informs.infoway-inforoute.ca/browse/SCT-22047"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hyperlink" Target="mailto:Ogesanmola.Omitayo@phac-aspc.gc.ca" TargetMode="External"/><Relationship Id="rId2" Type="http://schemas.openxmlformats.org/officeDocument/2006/relationships/hyperlink" Target="mailto:Etran.Bouchouar@phac-aspc.gc.ca" TargetMode="Externa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1518A-900A-994E-81DC-F4B37F6B77BF}"/>
              </a:ext>
            </a:extLst>
          </p:cNvPr>
          <p:cNvSpPr>
            <a:spLocks noGrp="1"/>
          </p:cNvSpPr>
          <p:nvPr>
            <p:ph type="title"/>
          </p:nvPr>
        </p:nvSpPr>
        <p:spPr/>
        <p:txBody>
          <a:bodyPr/>
          <a:lstStyle/>
          <a:p>
            <a:r>
              <a:rPr lang="en-US" dirty="0"/>
              <a:t>Public Health Surveillance (PHS) Community </a:t>
            </a:r>
          </a:p>
        </p:txBody>
      </p:sp>
      <p:sp>
        <p:nvSpPr>
          <p:cNvPr id="31" name="Text Placeholder 30">
            <a:extLst>
              <a:ext uri="{FF2B5EF4-FFF2-40B4-BE49-F238E27FC236}">
                <a16:creationId xmlns:a16="http://schemas.microsoft.com/office/drawing/2014/main" id="{39087986-CE26-4582-8854-99C8F3DC8217}"/>
              </a:ext>
            </a:extLst>
          </p:cNvPr>
          <p:cNvSpPr>
            <a:spLocks noGrp="1"/>
          </p:cNvSpPr>
          <p:nvPr>
            <p:ph type="body" sz="quarter" idx="1"/>
          </p:nvPr>
        </p:nvSpPr>
        <p:spPr>
          <a:xfrm>
            <a:off x="595404" y="3298248"/>
            <a:ext cx="5200650" cy="1574876"/>
          </a:xfrm>
        </p:spPr>
        <p:txBody>
          <a:bodyPr/>
          <a:lstStyle/>
          <a:p>
            <a:endParaRPr lang="en-US" i="1" dirty="0"/>
          </a:p>
          <a:p>
            <a:endParaRPr lang="en-US" i="1" dirty="0"/>
          </a:p>
          <a:p>
            <a:r>
              <a:rPr lang="en-US" b="1" i="1" dirty="0"/>
              <a:t>November 9, 2023</a:t>
            </a:r>
          </a:p>
          <a:p>
            <a:r>
              <a:rPr lang="en-US" b="1" i="1" dirty="0"/>
              <a:t>2:00 – 3:00 ET</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13223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4019C-A5E4-E3B4-551B-8B7D0AFA3A12}"/>
              </a:ext>
            </a:extLst>
          </p:cNvPr>
          <p:cNvSpPr>
            <a:spLocks noGrp="1"/>
          </p:cNvSpPr>
          <p:nvPr>
            <p:ph type="title"/>
          </p:nvPr>
        </p:nvSpPr>
        <p:spPr>
          <a:xfrm>
            <a:off x="733425" y="1449070"/>
            <a:ext cx="4776222" cy="545423"/>
          </a:xfrm>
        </p:spPr>
        <p:txBody>
          <a:bodyPr/>
          <a:lstStyle/>
          <a:p>
            <a:r>
              <a:rPr lang="en-US" dirty="0"/>
              <a:t>3.  Finalize </a:t>
            </a:r>
            <a:r>
              <a:rPr lang="en-US" dirty="0" err="1"/>
              <a:t>ToR</a:t>
            </a:r>
            <a:r>
              <a:rPr lang="en-US" dirty="0"/>
              <a:t>:  </a:t>
            </a:r>
            <a:br>
              <a:rPr lang="en-US" dirty="0"/>
            </a:br>
            <a:br>
              <a:rPr lang="en-US" sz="1400" dirty="0"/>
            </a:br>
            <a:r>
              <a:rPr lang="en-US" sz="1400" dirty="0"/>
              <a:t>  </a:t>
            </a:r>
            <a:endParaRPr lang="en-CA" sz="1400" dirty="0"/>
          </a:p>
        </p:txBody>
      </p:sp>
      <p:sp>
        <p:nvSpPr>
          <p:cNvPr id="3" name="Text Placeholder 2">
            <a:extLst>
              <a:ext uri="{FF2B5EF4-FFF2-40B4-BE49-F238E27FC236}">
                <a16:creationId xmlns:a16="http://schemas.microsoft.com/office/drawing/2014/main" id="{CA224D79-E122-9E13-336D-701869A9BD12}"/>
              </a:ext>
            </a:extLst>
          </p:cNvPr>
          <p:cNvSpPr>
            <a:spLocks noGrp="1"/>
          </p:cNvSpPr>
          <p:nvPr>
            <p:ph type="body" sz="quarter" idx="1"/>
          </p:nvPr>
        </p:nvSpPr>
        <p:spPr>
          <a:xfrm>
            <a:off x="733425" y="2093234"/>
            <a:ext cx="6829748" cy="2138063"/>
          </a:xfrm>
        </p:spPr>
        <p:txBody>
          <a:bodyPr/>
          <a:lstStyle/>
          <a:p>
            <a:pPr marL="285750" indent="-285750">
              <a:buFont typeface="Arial" panose="020B0604020202020204" pitchFamily="34" charset="0"/>
              <a:buChar char="•"/>
            </a:pPr>
            <a:endParaRPr lang="en-US" dirty="0"/>
          </a:p>
          <a:p>
            <a:endParaRPr lang="en-CA" dirty="0"/>
          </a:p>
        </p:txBody>
      </p:sp>
      <p:sp>
        <p:nvSpPr>
          <p:cNvPr id="4" name="TextBox 3">
            <a:extLst>
              <a:ext uri="{FF2B5EF4-FFF2-40B4-BE49-F238E27FC236}">
                <a16:creationId xmlns:a16="http://schemas.microsoft.com/office/drawing/2014/main" id="{E1620A0C-DA0C-3D8C-9BC2-8CEAB252AC40}"/>
              </a:ext>
            </a:extLst>
          </p:cNvPr>
          <p:cNvSpPr txBox="1"/>
          <p:nvPr/>
        </p:nvSpPr>
        <p:spPr>
          <a:xfrm>
            <a:off x="929898" y="1908767"/>
            <a:ext cx="7570922" cy="2167773"/>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just" defTabSz="309563" eaLnBrk="1" fontAlgn="auto" latinLnBrk="0" hangingPunct="1">
              <a:lnSpc>
                <a:spcPct val="115000"/>
              </a:lnSpc>
              <a:spcBef>
                <a:spcPts val="600"/>
              </a:spcBef>
              <a:spcAft>
                <a:spcPts val="600"/>
              </a:spcAft>
              <a:buClrTx/>
              <a:buSzTx/>
              <a:buFontTx/>
              <a:buNone/>
              <a:tabLst/>
              <a:defRPr/>
            </a:pPr>
            <a:r>
              <a:rPr kumimoji="0" lang="en-US" sz="1800" b="0" i="0" u="none" strike="noStrike" kern="0" cap="none" spc="-15"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Helvetica Neue"/>
              </a:rPr>
              <a:t>“The scope for the PHSC, with regard to immunization data, includes new and revised SNOMED CT CA encoded immunization related content and subsets, as required for provincial / territorial / jurisdictional immunization registries and digital health projects.  To support this work, the scope also includes consideration of other standards-based content included in vaccine catalogues.”</a:t>
            </a:r>
            <a:endParaRPr kumimoji="0" lang="en-CA" sz="1800" b="0" i="0" u="none" strike="noStrike" kern="0" cap="none" spc="-15" normalizeH="0" baseline="0" noProof="0" dirty="0">
              <a:ln>
                <a:noFill/>
              </a:ln>
              <a:solidFill>
                <a:srgbClr val="181F2D"/>
              </a:solidFill>
              <a:effectLst/>
              <a:uLnTx/>
              <a:uFillTx/>
              <a:latin typeface="Arial" panose="020B0604020202020204" pitchFamily="34" charset="0"/>
              <a:ea typeface="Calibri" panose="020F050202020403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347460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0C50F6-3BFF-467C-B76E-9EB69BFE565A}"/>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7BCFBF29-39BB-47B7-B83E-9E61FEB2B13F}" type="slidenum">
              <a:rPr kumimoji="0" lang="en-CA" sz="1000" b="1" i="0" u="none" strike="noStrike" kern="0" cap="all" spc="0" normalizeH="0" baseline="0" noProof="0" smtClean="0">
                <a:ln>
                  <a:noFill/>
                </a:ln>
                <a:solidFill>
                  <a:srgbClr val="181F2D"/>
                </a:solidFill>
                <a:effectLst/>
                <a:uLnTx/>
                <a:uFillTx/>
                <a:latin typeface="Arial"/>
                <a:ea typeface="+mn-ea"/>
                <a:cs typeface="+mn-cs"/>
                <a:sym typeface="Helvetica Neue"/>
              </a:rPr>
              <a:pPr marL="0" marR="0" lvl="0" indent="0" algn="l" defTabSz="309563" rtl="0" eaLnBrk="1" fontAlgn="auto" latinLnBrk="0" hangingPunct="0">
                <a:lnSpc>
                  <a:spcPct val="100000"/>
                </a:lnSpc>
                <a:spcBef>
                  <a:spcPts val="0"/>
                </a:spcBef>
                <a:spcAft>
                  <a:spcPts val="0"/>
                </a:spcAft>
                <a:buClrTx/>
                <a:buSzTx/>
                <a:buFontTx/>
                <a:buNone/>
                <a:tabLst/>
                <a:defRPr/>
              </a:pPr>
              <a:t>11</a:t>
            </a:fld>
            <a:endParaRPr kumimoji="0" lang="en-CA" sz="1000" b="1" i="0" u="none" strike="noStrike" kern="0" cap="all" spc="0" normalizeH="0" baseline="0" noProof="0" dirty="0">
              <a:ln>
                <a:noFill/>
              </a:ln>
              <a:solidFill>
                <a:srgbClr val="181F2D"/>
              </a:solidFill>
              <a:effectLst/>
              <a:uLnTx/>
              <a:uFillTx/>
              <a:latin typeface="Arial"/>
              <a:ea typeface="+mn-ea"/>
              <a:cs typeface="+mn-cs"/>
              <a:sym typeface="Helvetica Neue"/>
            </a:endParaRPr>
          </a:p>
        </p:txBody>
      </p:sp>
      <p:sp>
        <p:nvSpPr>
          <p:cNvPr id="6" name="Title 5">
            <a:extLst>
              <a:ext uri="{FF2B5EF4-FFF2-40B4-BE49-F238E27FC236}">
                <a16:creationId xmlns:a16="http://schemas.microsoft.com/office/drawing/2014/main" id="{0B5A7513-0430-481D-AA64-1C0FBB9B5CAC}"/>
              </a:ext>
            </a:extLst>
          </p:cNvPr>
          <p:cNvSpPr>
            <a:spLocks noGrp="1"/>
          </p:cNvSpPr>
          <p:nvPr>
            <p:ph type="title"/>
          </p:nvPr>
        </p:nvSpPr>
        <p:spPr/>
        <p:txBody>
          <a:bodyPr/>
          <a:lstStyle/>
          <a:p>
            <a:r>
              <a:rPr lang="en-US" dirty="0"/>
              <a:t>Title text here</a:t>
            </a:r>
            <a:endParaRPr lang="en-CA" dirty="0"/>
          </a:p>
        </p:txBody>
      </p:sp>
      <p:sp>
        <p:nvSpPr>
          <p:cNvPr id="7" name="Text Placeholder 6">
            <a:extLst>
              <a:ext uri="{FF2B5EF4-FFF2-40B4-BE49-F238E27FC236}">
                <a16:creationId xmlns:a16="http://schemas.microsoft.com/office/drawing/2014/main" id="{1D65DFAA-C135-48D0-A92F-D6FF87A74547}"/>
              </a:ext>
            </a:extLst>
          </p:cNvPr>
          <p:cNvSpPr>
            <a:spLocks noGrp="1"/>
          </p:cNvSpPr>
          <p:nvPr>
            <p:ph type="body" sz="quarter" idx="1"/>
          </p:nvPr>
        </p:nvSpPr>
        <p:spPr/>
        <p:txBody>
          <a:bodyPr/>
          <a:lstStyle/>
          <a:p>
            <a:r>
              <a:rPr lang="en-US" dirty="0"/>
              <a:t>Subtitle text here</a:t>
            </a:r>
            <a:endParaRPr lang="en-CA" dirty="0"/>
          </a:p>
        </p:txBody>
      </p:sp>
      <p:sp>
        <p:nvSpPr>
          <p:cNvPr id="4" name="Footer Placeholder 3">
            <a:extLst>
              <a:ext uri="{FF2B5EF4-FFF2-40B4-BE49-F238E27FC236}">
                <a16:creationId xmlns:a16="http://schemas.microsoft.com/office/drawing/2014/main" id="{1A174913-4F47-44E9-B28A-E95ACDBD0AA2}"/>
              </a:ext>
              <a:ext uri="{C183D7F6-B498-43B3-948B-1728B52AA6E4}">
                <adec:decorative xmlns:adec="http://schemas.microsoft.com/office/drawing/2017/decorative" val="1"/>
              </a:ext>
            </a:extLst>
          </p:cNvPr>
          <p:cNvSpPr>
            <a:spLocks noGrp="1"/>
          </p:cNvSpPr>
          <p:nvPr>
            <p:ph type="ftr" sz="quarter" idx="1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CA" sz="700" b="1" i="0" u="none" strike="noStrike" kern="0" cap="all" spc="0" normalizeH="0" baseline="0" noProof="0" dirty="0">
                <a:ln>
                  <a:noFill/>
                </a:ln>
                <a:solidFill>
                  <a:srgbClr val="000000">
                    <a:tint val="75000"/>
                  </a:srgbClr>
                </a:solidFill>
                <a:effectLst/>
                <a:uLnTx/>
                <a:uFillTx/>
                <a:latin typeface="Arial"/>
                <a:ea typeface="+mn-ea"/>
                <a:cs typeface="+mn-cs"/>
                <a:sym typeface="Helvetica Neue"/>
              </a:rPr>
              <a:t>©2023 Canada Health Infoway</a:t>
            </a:r>
          </a:p>
        </p:txBody>
      </p:sp>
      <p:pic>
        <p:nvPicPr>
          <p:cNvPr id="8" name="Picture Placeholder 7" title="woman looking at table">
            <a:extLst>
              <a:ext uri="{FF2B5EF4-FFF2-40B4-BE49-F238E27FC236}">
                <a16:creationId xmlns:a16="http://schemas.microsoft.com/office/drawing/2014/main" id="{9CCB8EFD-D83E-45AB-B7CF-320458472034}"/>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srcRect l="35676" r="1205"/>
          <a:stretch/>
        </p:blipFill>
        <p:spPr>
          <a:xfrm>
            <a:off x="5337242" y="0"/>
            <a:ext cx="5771745" cy="5143500"/>
          </a:xfrm>
        </p:spPr>
      </p:pic>
      <p:pic>
        <p:nvPicPr>
          <p:cNvPr id="5" name="Picture 4" descr="Image overlay">
            <a:extLst>
              <a:ext uri="{FF2B5EF4-FFF2-40B4-BE49-F238E27FC236}">
                <a16:creationId xmlns:a16="http://schemas.microsoft.com/office/drawing/2014/main" id="{9E6A695E-BB9D-4EB6-BD7E-C45C4404B303}"/>
              </a:ext>
            </a:extLst>
          </p:cNvPr>
          <p:cNvPicPr>
            <a:picLocks noChangeAspect="1"/>
          </p:cNvPicPr>
          <p:nvPr/>
        </p:nvPicPr>
        <p:blipFill rotWithShape="1">
          <a:blip r:embed="rId4"/>
          <a:srcRect/>
          <a:stretch/>
        </p:blipFill>
        <p:spPr>
          <a:xfrm>
            <a:off x="0" y="0"/>
            <a:ext cx="9144000" cy="5143500"/>
          </a:xfrm>
          <a:prstGeom prst="rect">
            <a:avLst/>
          </a:prstGeom>
        </p:spPr>
      </p:pic>
      <p:pic>
        <p:nvPicPr>
          <p:cNvPr id="13" name="Picture 12" title="logo: Canada Health Infoway">
            <a:extLst>
              <a:ext uri="{FF2B5EF4-FFF2-40B4-BE49-F238E27FC236}">
                <a16:creationId xmlns:a16="http://schemas.microsoft.com/office/drawing/2014/main" id="{CBE3FDDC-7758-42B3-8F1A-D73C7D45681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0261" y="486108"/>
            <a:ext cx="3030583" cy="476697"/>
          </a:xfrm>
          <a:prstGeom prst="rect">
            <a:avLst/>
          </a:prstGeom>
        </p:spPr>
      </p:pic>
      <p:sp>
        <p:nvSpPr>
          <p:cNvPr id="9" name="TextBox 8">
            <a:extLst>
              <a:ext uri="{FF2B5EF4-FFF2-40B4-BE49-F238E27FC236}">
                <a16:creationId xmlns:a16="http://schemas.microsoft.com/office/drawing/2014/main" id="{A8A168BA-E806-1569-6A19-DB5D38496519}"/>
              </a:ext>
            </a:extLst>
          </p:cNvPr>
          <p:cNvSpPr txBox="1"/>
          <p:nvPr/>
        </p:nvSpPr>
        <p:spPr>
          <a:xfrm>
            <a:off x="375878" y="949852"/>
            <a:ext cx="5267280" cy="4780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r>
              <a:rPr lang="en-US" sz="2400" cap="none" dirty="0"/>
              <a:t>4.  Requests for Changes (RFCs)</a:t>
            </a:r>
            <a:endParaRPr lang="en-US" dirty="0"/>
          </a:p>
          <a:p>
            <a:pPr algn="l" defTabSz="825500"/>
            <a:r>
              <a:rPr lang="en-US" sz="2400" cap="none" dirty="0"/>
              <a:t>     Status update:</a:t>
            </a:r>
            <a:endParaRPr lang="en-US" dirty="0"/>
          </a:p>
          <a:p>
            <a:pPr algn="l" defTabSz="825500"/>
            <a:endParaRPr lang="en-US" sz="1600" b="0" cap="none" dirty="0"/>
          </a:p>
          <a:p>
            <a:pPr algn="l" defTabSz="825500"/>
            <a:r>
              <a:rPr lang="en-US" sz="1600" b="0" cap="none" dirty="0"/>
              <a:t>SNOMED CT CA</a:t>
            </a:r>
          </a:p>
          <a:p>
            <a:pPr marL="285750" lvl="8" indent="-285750" algn="l" defTabSz="825500">
              <a:buFont typeface="Arial" panose="020B0604020202020204" pitchFamily="34" charset="0"/>
              <a:buChar char="•"/>
            </a:pPr>
            <a:r>
              <a:rPr lang="en-US" sz="1600" b="0" cap="none" dirty="0"/>
              <a:t>New release schedule: increased to 4x per year </a:t>
            </a:r>
            <a:r>
              <a:rPr lang="en-US" sz="1600" cap="none" dirty="0">
                <a:sym typeface="Wingdings" panose="05000000000000000000" pitchFamily="2" charset="2"/>
              </a:rPr>
              <a:t>  February, May, August, November</a:t>
            </a:r>
            <a:endParaRPr lang="en-US" sz="1600" cap="none" dirty="0"/>
          </a:p>
          <a:p>
            <a:pPr algn="l" defTabSz="825500"/>
            <a:endParaRPr lang="en-US" sz="1600" b="0" cap="none" dirty="0"/>
          </a:p>
          <a:p>
            <a:pPr marL="285750" indent="-285750" algn="l" defTabSz="825500">
              <a:buFont typeface="Arial" panose="020B0604020202020204" pitchFamily="34" charset="0"/>
              <a:buChar char="•"/>
            </a:pPr>
            <a:r>
              <a:rPr lang="en-US" sz="1600" b="0" cap="none" dirty="0"/>
              <a:t>Vaccine Dashboard: for viewing progress / status on submitted RFCs</a:t>
            </a:r>
          </a:p>
          <a:p>
            <a:pPr marL="285750" indent="-285750" algn="l" defTabSz="825500">
              <a:buFont typeface="Arial" panose="020B0604020202020204" pitchFamily="34" charset="0"/>
              <a:buChar char="•"/>
            </a:pPr>
            <a:endParaRPr lang="en-US" sz="1600" b="0" cap="none" dirty="0"/>
          </a:p>
          <a:p>
            <a:pPr marL="285750" indent="-285750" algn="l" defTabSz="825500">
              <a:buFont typeface="Arial" panose="020B0604020202020204" pitchFamily="34" charset="0"/>
              <a:buChar char="•"/>
            </a:pPr>
            <a:r>
              <a:rPr lang="en-US" sz="1600" b="0" cap="none" dirty="0"/>
              <a:t>Dashboard Preview -  any suggested additions?</a:t>
            </a:r>
          </a:p>
          <a:p>
            <a:pPr algn="l" defTabSz="825500"/>
            <a:endParaRPr lang="en-US" sz="1600" b="0" cap="none" dirty="0"/>
          </a:p>
          <a:p>
            <a:pPr algn="l" defTabSz="825500"/>
            <a:endParaRPr lang="en-US" sz="1600" b="0" cap="none" dirty="0"/>
          </a:p>
          <a:p>
            <a:pPr algn="l" defTabSz="825500"/>
            <a:endParaRPr lang="en-US" sz="1600" b="0" cap="none" dirty="0"/>
          </a:p>
          <a:p>
            <a:pPr algn="l" defTabSz="825500"/>
            <a:endParaRPr lang="en-US" sz="1600" b="0" cap="none" dirty="0"/>
          </a:p>
          <a:p>
            <a:pPr algn="l" defTabSz="825500"/>
            <a:endParaRPr lang="en-US" sz="1600" b="0" cap="none" dirty="0"/>
          </a:p>
          <a:p>
            <a:pPr algn="l" defTabSz="825500"/>
            <a:endParaRPr lang="en-US" sz="1600" b="0" cap="none" dirty="0"/>
          </a:p>
          <a:p>
            <a:pPr algn="l" defTabSz="825500"/>
            <a:endParaRPr lang="en-CA" sz="1600" b="0" cap="none" dirty="0"/>
          </a:p>
        </p:txBody>
      </p:sp>
    </p:spTree>
    <p:extLst>
      <p:ext uri="{BB962C8B-B14F-4D97-AF65-F5344CB8AC3E}">
        <p14:creationId xmlns:p14="http://schemas.microsoft.com/office/powerpoint/2010/main" val="378214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FC098-7D35-57F7-32A9-FBB56E02FD95}"/>
              </a:ext>
            </a:extLst>
          </p:cNvPr>
          <p:cNvSpPr>
            <a:spLocks noGrp="1"/>
          </p:cNvSpPr>
          <p:nvPr>
            <p:ph type="title"/>
          </p:nvPr>
        </p:nvSpPr>
        <p:spPr>
          <a:xfrm>
            <a:off x="814108" y="1029839"/>
            <a:ext cx="4437507" cy="545423"/>
          </a:xfrm>
        </p:spPr>
        <p:txBody>
          <a:bodyPr/>
          <a:lstStyle/>
          <a:p>
            <a:r>
              <a:rPr lang="en-US" dirty="0"/>
              <a:t>RFCs in Progress</a:t>
            </a:r>
            <a:endParaRPr lang="en-CA" dirty="0"/>
          </a:p>
        </p:txBody>
      </p:sp>
      <p:graphicFrame>
        <p:nvGraphicFramePr>
          <p:cNvPr id="5" name="Table 4">
            <a:extLst>
              <a:ext uri="{FF2B5EF4-FFF2-40B4-BE49-F238E27FC236}">
                <a16:creationId xmlns:a16="http://schemas.microsoft.com/office/drawing/2014/main" id="{041206BE-424E-49B6-8C14-7248DDA2C2B8}"/>
              </a:ext>
            </a:extLst>
          </p:cNvPr>
          <p:cNvGraphicFramePr>
            <a:graphicFrameLocks noGrp="1"/>
          </p:cNvGraphicFramePr>
          <p:nvPr>
            <p:extLst>
              <p:ext uri="{D42A27DB-BD31-4B8C-83A1-F6EECF244321}">
                <p14:modId xmlns:p14="http://schemas.microsoft.com/office/powerpoint/2010/main" val="2288677519"/>
              </p:ext>
            </p:extLst>
          </p:nvPr>
        </p:nvGraphicFramePr>
        <p:xfrm>
          <a:off x="477328" y="1713777"/>
          <a:ext cx="8189344" cy="974434"/>
        </p:xfrm>
        <a:graphic>
          <a:graphicData uri="http://schemas.openxmlformats.org/drawingml/2006/table">
            <a:tbl>
              <a:tblPr firstRow="1" bandRow="1">
                <a:tableStyleId>{073A0DAA-6AF3-43AB-8588-CEC1D06C72B9}</a:tableStyleId>
              </a:tblPr>
              <a:tblGrid>
                <a:gridCol w="2405475">
                  <a:extLst>
                    <a:ext uri="{9D8B030D-6E8A-4147-A177-3AD203B41FA5}">
                      <a16:colId xmlns:a16="http://schemas.microsoft.com/office/drawing/2014/main" val="116255128"/>
                    </a:ext>
                  </a:extLst>
                </a:gridCol>
                <a:gridCol w="1689197">
                  <a:extLst>
                    <a:ext uri="{9D8B030D-6E8A-4147-A177-3AD203B41FA5}">
                      <a16:colId xmlns:a16="http://schemas.microsoft.com/office/drawing/2014/main" val="646291942"/>
                    </a:ext>
                  </a:extLst>
                </a:gridCol>
                <a:gridCol w="2047336">
                  <a:extLst>
                    <a:ext uri="{9D8B030D-6E8A-4147-A177-3AD203B41FA5}">
                      <a16:colId xmlns:a16="http://schemas.microsoft.com/office/drawing/2014/main" val="2341483463"/>
                    </a:ext>
                  </a:extLst>
                </a:gridCol>
                <a:gridCol w="2047336">
                  <a:extLst>
                    <a:ext uri="{9D8B030D-6E8A-4147-A177-3AD203B41FA5}">
                      <a16:colId xmlns:a16="http://schemas.microsoft.com/office/drawing/2014/main" val="1667348575"/>
                    </a:ext>
                  </a:extLst>
                </a:gridCol>
              </a:tblGrid>
              <a:tr h="357214">
                <a:tc>
                  <a:txBody>
                    <a:bodyPr/>
                    <a:lstStyle/>
                    <a:p>
                      <a:r>
                        <a:rPr lang="en-US" sz="1400"/>
                        <a:t>RFC</a:t>
                      </a:r>
                      <a:endParaRPr lang="en-US" sz="1400" dirty="0"/>
                    </a:p>
                  </a:txBody>
                  <a:tcPr/>
                </a:tc>
                <a:tc>
                  <a:txBody>
                    <a:bodyPr/>
                    <a:lstStyle/>
                    <a:p>
                      <a:r>
                        <a:rPr lang="en-US" sz="1400"/>
                        <a:t>Type</a:t>
                      </a:r>
                      <a:endParaRPr lang="en-US" sz="1400" dirty="0"/>
                    </a:p>
                  </a:txBody>
                  <a:tcPr/>
                </a:tc>
                <a:tc>
                  <a:txBody>
                    <a:bodyPr/>
                    <a:lstStyle/>
                    <a:p>
                      <a:r>
                        <a:rPr lang="en-US" sz="1400" dirty="0"/>
                        <a:t>Status</a:t>
                      </a:r>
                    </a:p>
                  </a:txBody>
                  <a:tcPr/>
                </a:tc>
                <a:tc>
                  <a:txBody>
                    <a:bodyPr/>
                    <a:lstStyle/>
                    <a:p>
                      <a:r>
                        <a:rPr lang="en-US" sz="1400" dirty="0"/>
                        <a:t>Link</a:t>
                      </a:r>
                    </a:p>
                  </a:txBody>
                  <a:tcPr/>
                </a:tc>
                <a:extLst>
                  <a:ext uri="{0D108BD9-81ED-4DB2-BD59-A6C34878D82A}">
                    <a16:rowId xmlns:a16="http://schemas.microsoft.com/office/drawing/2014/main" val="308009276"/>
                  </a:ext>
                </a:extLst>
              </a:tr>
              <a:tr h="500759">
                <a:tc>
                  <a:txBody>
                    <a:bodyPr/>
                    <a:lstStyle/>
                    <a:p>
                      <a:pPr rtl="0" fontAlgn="t">
                        <a:spcBef>
                          <a:spcPts val="0"/>
                        </a:spcBef>
                        <a:spcAft>
                          <a:spcPts val="0"/>
                        </a:spcAft>
                      </a:pPr>
                      <a:r>
                        <a:rPr lang="en-CA" sz="1400" b="0" i="0" u="none" strike="noStrike" cap="none" spc="0" baseline="0" dirty="0">
                          <a:ln>
                            <a:noFill/>
                          </a:ln>
                          <a:solidFill>
                            <a:schemeClr val="dk1"/>
                          </a:solidFill>
                          <a:effectLst/>
                          <a:uFillTx/>
                          <a:latin typeface="+mn-lt"/>
                          <a:ea typeface="+mn-ea"/>
                          <a:cs typeface="+mn-cs"/>
                          <a:sym typeface="Helvetica Neue Light"/>
                        </a:rPr>
                        <a:t>Men-C-A meningococcal conjugate A unspecified</a:t>
                      </a:r>
                    </a:p>
                  </a:txBody>
                  <a:tcPr marL="95250" marR="95250" marT="95250" marB="95250"/>
                </a:tc>
                <a:tc>
                  <a:txBody>
                    <a:bodyPr/>
                    <a:lstStyle/>
                    <a:p>
                      <a:pPr rtl="0" fontAlgn="t">
                        <a:spcBef>
                          <a:spcPts val="0"/>
                        </a:spcBef>
                        <a:spcAft>
                          <a:spcPts val="0"/>
                        </a:spcAft>
                      </a:pPr>
                      <a:r>
                        <a:rPr lang="en-CA" sz="1400" dirty="0">
                          <a:effectLst/>
                          <a:latin typeface="+mn-lt"/>
                        </a:rPr>
                        <a:t>New generic (agent) concept</a:t>
                      </a:r>
                    </a:p>
                  </a:txBody>
                  <a:tcPr marL="95250" marR="95250" marT="95250" marB="95250"/>
                </a:tc>
                <a:tc>
                  <a:txBody>
                    <a:bodyPr/>
                    <a:lstStyle/>
                    <a:p>
                      <a:pPr rtl="0" fontAlgn="t">
                        <a:spcBef>
                          <a:spcPts val="0"/>
                        </a:spcBef>
                        <a:spcAft>
                          <a:spcPts val="0"/>
                        </a:spcAft>
                      </a:pPr>
                      <a:r>
                        <a:rPr lang="en-CA" sz="1400" b="0" i="0" u="none" strike="noStrike" cap="none" spc="0" baseline="0" dirty="0">
                          <a:ln>
                            <a:noFill/>
                          </a:ln>
                          <a:solidFill>
                            <a:schemeClr val="dk1"/>
                          </a:solidFill>
                          <a:effectLst/>
                          <a:uFillTx/>
                          <a:latin typeface="+mn-lt"/>
                          <a:ea typeface="+mn-ea"/>
                          <a:cs typeface="+mn-cs"/>
                          <a:sym typeface="Helvetica Neue Light"/>
                        </a:rPr>
                        <a:t>Processing</a:t>
                      </a:r>
                    </a:p>
                  </a:txBody>
                  <a:tcPr marL="95250" marR="95250" marT="95250" marB="95250"/>
                </a:tc>
                <a:tc>
                  <a:txBody>
                    <a:bodyPr/>
                    <a:lstStyle/>
                    <a:p>
                      <a:pPr rtl="0" fontAlgn="t">
                        <a:spcBef>
                          <a:spcPts val="0"/>
                        </a:spcBef>
                        <a:spcAft>
                          <a:spcPts val="0"/>
                        </a:spcAft>
                      </a:pPr>
                      <a:r>
                        <a:rPr lang="en-CA" sz="1400" dirty="0">
                          <a:effectLst/>
                          <a:latin typeface="+mn-lt"/>
                          <a:hlinkClick r:id="rId3"/>
                        </a:rPr>
                        <a:t>Link to RFC</a:t>
                      </a:r>
                      <a:endParaRPr lang="en-CA" sz="1400" dirty="0">
                        <a:effectLst/>
                        <a:latin typeface="+mn-lt"/>
                      </a:endParaRPr>
                    </a:p>
                  </a:txBody>
                  <a:tcPr marL="95250" marR="95250" marT="95250" marB="95250"/>
                </a:tc>
                <a:extLst>
                  <a:ext uri="{0D108BD9-81ED-4DB2-BD59-A6C34878D82A}">
                    <a16:rowId xmlns:a16="http://schemas.microsoft.com/office/drawing/2014/main" val="359908604"/>
                  </a:ext>
                </a:extLst>
              </a:tr>
            </a:tbl>
          </a:graphicData>
        </a:graphic>
      </p:graphicFrame>
      <p:sp>
        <p:nvSpPr>
          <p:cNvPr id="6" name="TextBox 5">
            <a:extLst>
              <a:ext uri="{FF2B5EF4-FFF2-40B4-BE49-F238E27FC236}">
                <a16:creationId xmlns:a16="http://schemas.microsoft.com/office/drawing/2014/main" id="{710E5A79-8F08-5671-FDD7-59C1DB41BADE}"/>
              </a:ext>
            </a:extLst>
          </p:cNvPr>
          <p:cNvSpPr txBox="1"/>
          <p:nvPr/>
        </p:nvSpPr>
        <p:spPr>
          <a:xfrm>
            <a:off x="369752" y="3354522"/>
            <a:ext cx="571728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r>
              <a:rPr lang="en-US" sz="1200" b="0" cap="none" dirty="0">
                <a:solidFill>
                  <a:schemeClr val="bg2"/>
                </a:solidFill>
              </a:rPr>
              <a:t>Request from Ontario to assist with forecasting. Use case: </a:t>
            </a:r>
            <a:r>
              <a:rPr lang="en-US" sz="1200" b="0" cap="none" dirty="0">
                <a:solidFill>
                  <a:schemeClr val="bg1"/>
                </a:solidFill>
              </a:rPr>
              <a:t>Add Men-C-A as a separate agent that can be recorded.</a:t>
            </a:r>
            <a:r>
              <a:rPr lang="en-US" sz="1200" b="0" cap="none" dirty="0">
                <a:solidFill>
                  <a:schemeClr val="bg2"/>
                </a:solidFill>
              </a:rPr>
              <a:t> </a:t>
            </a:r>
            <a:r>
              <a:rPr lang="en-US" sz="1200" b="0" cap="none" dirty="0">
                <a:solidFill>
                  <a:schemeClr val="bg1"/>
                </a:solidFill>
              </a:rPr>
              <a:t>This is for children who have received Men-C-A, allowing accurate recording of meningococcal vaccine and prevents affecting the Men-C-C series if recorded as Men-unspecified. If Men-C-AC is used, it affects the Men-C-C forecast and relates to ISPA regulations.</a:t>
            </a:r>
          </a:p>
        </p:txBody>
      </p:sp>
    </p:spTree>
    <p:extLst>
      <p:ext uri="{BB962C8B-B14F-4D97-AF65-F5344CB8AC3E}">
        <p14:creationId xmlns:p14="http://schemas.microsoft.com/office/powerpoint/2010/main" val="296106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6E0EF-FDBB-A5C3-A705-DB63F133DE64}"/>
              </a:ext>
            </a:extLst>
          </p:cNvPr>
          <p:cNvSpPr>
            <a:spLocks noGrp="1"/>
          </p:cNvSpPr>
          <p:nvPr>
            <p:ph type="title"/>
          </p:nvPr>
        </p:nvSpPr>
        <p:spPr>
          <a:xfrm>
            <a:off x="733426" y="1171164"/>
            <a:ext cx="5003987" cy="545423"/>
          </a:xfrm>
        </p:spPr>
        <p:txBody>
          <a:bodyPr/>
          <a:lstStyle/>
          <a:p>
            <a:r>
              <a:rPr lang="en-US" dirty="0"/>
              <a:t>Update on naming conventions</a:t>
            </a:r>
            <a:endParaRPr lang="en-CA" dirty="0"/>
          </a:p>
        </p:txBody>
      </p:sp>
      <p:sp>
        <p:nvSpPr>
          <p:cNvPr id="3" name="Text Placeholder 2">
            <a:extLst>
              <a:ext uri="{FF2B5EF4-FFF2-40B4-BE49-F238E27FC236}">
                <a16:creationId xmlns:a16="http://schemas.microsoft.com/office/drawing/2014/main" id="{61C6F7AC-C0EC-D18F-7C5D-3945F6E0583E}"/>
              </a:ext>
            </a:extLst>
          </p:cNvPr>
          <p:cNvSpPr>
            <a:spLocks noGrp="1"/>
          </p:cNvSpPr>
          <p:nvPr>
            <p:ph type="body" sz="quarter" idx="1"/>
          </p:nvPr>
        </p:nvSpPr>
        <p:spPr>
          <a:xfrm>
            <a:off x="733426" y="1851058"/>
            <a:ext cx="4711094" cy="2884847"/>
          </a:xfrm>
        </p:spPr>
        <p:txBody>
          <a:bodyPr/>
          <a:lstStyle/>
          <a:p>
            <a:pPr marL="171450" indent="-171450">
              <a:buFont typeface="Arial" panose="020B0604020202020204" pitchFamily="34" charset="0"/>
              <a:buChar char="•"/>
            </a:pPr>
            <a:r>
              <a:rPr lang="en-CA" sz="1200" dirty="0"/>
              <a:t>Based on our conversations and needs of those who use the public picklist fields in the CVC, the CVC team has made a decision to distinguish the two Pfizer Comirnaty XBB.1.5 pediatric vaccines by whether or not it should be diluted.</a:t>
            </a:r>
          </a:p>
          <a:p>
            <a:pPr marL="171450" indent="-171450">
              <a:buFont typeface="Arial" panose="020B0604020202020204" pitchFamily="34" charset="0"/>
              <a:buChar char="•"/>
            </a:pPr>
            <a:endParaRPr lang="en-CA" sz="1200" dirty="0"/>
          </a:p>
          <a:p>
            <a:pPr marL="171450" indent="-171450">
              <a:buFont typeface="Arial" panose="020B0604020202020204" pitchFamily="34" charset="0"/>
              <a:buChar char="•"/>
            </a:pPr>
            <a:r>
              <a:rPr lang="en-CA" sz="1200" dirty="0"/>
              <a:t>For </a:t>
            </a:r>
            <a:r>
              <a:rPr lang="en-CA" sz="1200" dirty="0" err="1"/>
              <a:t>HyperHEP</a:t>
            </a:r>
            <a:r>
              <a:rPr lang="en-CA" sz="1200" dirty="0"/>
              <a:t> B products, we have proceeded with distinguishing by strength, where applicable:</a:t>
            </a:r>
          </a:p>
          <a:p>
            <a:pPr marL="541338" lvl="1" indent="-169863">
              <a:buFont typeface="Arial" panose="020B0604020202020204" pitchFamily="34" charset="0"/>
              <a:buChar char="•"/>
            </a:pPr>
            <a:r>
              <a:rPr lang="en-CA" sz="1200" dirty="0" err="1"/>
              <a:t>HyperHEP</a:t>
            </a:r>
            <a:r>
              <a:rPr lang="en-CA" sz="1200" dirty="0"/>
              <a:t> B 110 IU/0.5 mL</a:t>
            </a:r>
          </a:p>
          <a:p>
            <a:pPr marL="541338" lvl="1" indent="-169863">
              <a:buFont typeface="Arial" panose="020B0604020202020204" pitchFamily="34" charset="0"/>
              <a:buChar char="•"/>
            </a:pPr>
            <a:r>
              <a:rPr lang="en-CA" sz="1200" dirty="0" err="1"/>
              <a:t>HyperHEP</a:t>
            </a:r>
            <a:r>
              <a:rPr lang="en-CA" sz="1200" dirty="0"/>
              <a:t> B 220 IU/mL</a:t>
            </a:r>
          </a:p>
          <a:p>
            <a:pPr marL="541338" lvl="1" indent="-169863">
              <a:buFont typeface="Arial" panose="020B0604020202020204" pitchFamily="34" charset="0"/>
              <a:buChar char="•"/>
            </a:pPr>
            <a:r>
              <a:rPr lang="en-CA" sz="1200" dirty="0" err="1"/>
              <a:t>HyperHEP</a:t>
            </a:r>
            <a:r>
              <a:rPr lang="en-CA" sz="1200" dirty="0"/>
              <a:t> B S/D</a:t>
            </a:r>
          </a:p>
          <a:p>
            <a:endParaRPr lang="en-CA" sz="1100" dirty="0"/>
          </a:p>
          <a:p>
            <a:pPr marL="171450" indent="-171450">
              <a:buFont typeface="Arial" panose="020B0604020202020204" pitchFamily="34" charset="0"/>
              <a:buChar char="•"/>
            </a:pPr>
            <a:endParaRPr lang="en-CA" sz="1100" dirty="0"/>
          </a:p>
          <a:p>
            <a:pPr marL="171450" indent="-171450">
              <a:buFont typeface="Arial" panose="020B0604020202020204" pitchFamily="34" charset="0"/>
              <a:buChar char="•"/>
            </a:pPr>
            <a:endParaRPr lang="en-CA" sz="1200" dirty="0"/>
          </a:p>
        </p:txBody>
      </p:sp>
    </p:spTree>
    <p:extLst>
      <p:ext uri="{BB962C8B-B14F-4D97-AF65-F5344CB8AC3E}">
        <p14:creationId xmlns:p14="http://schemas.microsoft.com/office/powerpoint/2010/main" val="173486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2BFE9-467C-AED2-C6F1-13C865D500AF}"/>
              </a:ext>
            </a:extLst>
          </p:cNvPr>
          <p:cNvSpPr>
            <a:spLocks noGrp="1"/>
          </p:cNvSpPr>
          <p:nvPr>
            <p:ph type="title"/>
          </p:nvPr>
        </p:nvSpPr>
        <p:spPr>
          <a:xfrm>
            <a:off x="733425" y="962687"/>
            <a:ext cx="4714229" cy="545423"/>
          </a:xfrm>
        </p:spPr>
        <p:txBody>
          <a:bodyPr/>
          <a:lstStyle/>
          <a:p>
            <a:r>
              <a:rPr lang="en-US" dirty="0">
                <a:solidFill>
                  <a:schemeClr val="bg1"/>
                </a:solidFill>
                <a:latin typeface="+mn-lt"/>
              </a:rPr>
              <a:t>5. CVC Release Update – 1.1.35</a:t>
            </a:r>
            <a:endParaRPr lang="en-CA" dirty="0">
              <a:solidFill>
                <a:schemeClr val="bg1"/>
              </a:solidFill>
              <a:latin typeface="+mn-lt"/>
            </a:endParaRPr>
          </a:p>
        </p:txBody>
      </p:sp>
      <p:sp>
        <p:nvSpPr>
          <p:cNvPr id="3" name="Text Placeholder 2">
            <a:extLst>
              <a:ext uri="{FF2B5EF4-FFF2-40B4-BE49-F238E27FC236}">
                <a16:creationId xmlns:a16="http://schemas.microsoft.com/office/drawing/2014/main" id="{D95596F9-685C-3796-30EB-74AD2CFA2FAC}"/>
              </a:ext>
            </a:extLst>
          </p:cNvPr>
          <p:cNvSpPr>
            <a:spLocks noGrp="1"/>
          </p:cNvSpPr>
          <p:nvPr>
            <p:ph type="body" sz="quarter" idx="1"/>
          </p:nvPr>
        </p:nvSpPr>
        <p:spPr>
          <a:xfrm>
            <a:off x="733425" y="1508110"/>
            <a:ext cx="4864657" cy="3227795"/>
          </a:xfrm>
        </p:spPr>
        <p:txBody>
          <a:bodyPr/>
          <a:lstStyle/>
          <a:p>
            <a:pPr marL="171450" indent="-171450">
              <a:buFont typeface="Arial" panose="020B0604020202020204" pitchFamily="34" charset="0"/>
              <a:buChar char="•"/>
            </a:pPr>
            <a:r>
              <a:rPr lang="en-CA" sz="1100" dirty="0">
                <a:solidFill>
                  <a:schemeClr val="bg1"/>
                </a:solidFill>
              </a:rPr>
              <a:t>Addition of tradename – agent – antigen – disease tab in excel workbook (request from Ontario)</a:t>
            </a:r>
          </a:p>
          <a:p>
            <a:pPr marL="171450" indent="-171450">
              <a:buFont typeface="Arial" panose="020B0604020202020204" pitchFamily="34" charset="0"/>
              <a:buChar char="•"/>
            </a:pPr>
            <a:endParaRPr lang="en-CA" sz="200" dirty="0">
              <a:solidFill>
                <a:schemeClr val="bg1"/>
              </a:solidFill>
            </a:endParaRPr>
          </a:p>
          <a:p>
            <a:r>
              <a:rPr lang="en-CA" sz="1100" b="1" dirty="0">
                <a:solidFill>
                  <a:schemeClr val="bg1"/>
                </a:solidFill>
              </a:rPr>
              <a:t>Tradename subset</a:t>
            </a:r>
          </a:p>
          <a:p>
            <a:pPr marL="171450" indent="-171450">
              <a:buFont typeface="Arial" panose="020B0604020202020204" pitchFamily="34" charset="0"/>
              <a:buChar char="•"/>
            </a:pPr>
            <a:r>
              <a:rPr lang="en-CA" sz="1100" dirty="0">
                <a:solidFill>
                  <a:schemeClr val="bg1"/>
                </a:solidFill>
              </a:rPr>
              <a:t>Addition of AREXVY</a:t>
            </a:r>
          </a:p>
          <a:p>
            <a:pPr marL="171450" indent="-171450">
              <a:buFont typeface="Arial" panose="020B0604020202020204" pitchFamily="34" charset="0"/>
              <a:buChar char="•"/>
            </a:pPr>
            <a:r>
              <a:rPr lang="en-CA" sz="1100" dirty="0">
                <a:solidFill>
                  <a:schemeClr val="bg1"/>
                </a:solidFill>
              </a:rPr>
              <a:t>Update to the following concepts:</a:t>
            </a:r>
          </a:p>
          <a:p>
            <a:pPr marL="496888" lvl="3" indent="-301625">
              <a:buFont typeface="Arial" panose="020B0604020202020204" pitchFamily="34" charset="0"/>
              <a:buChar char="•"/>
            </a:pPr>
            <a:r>
              <a:rPr lang="en-CA" sz="1100" dirty="0">
                <a:solidFill>
                  <a:schemeClr val="bg1"/>
                </a:solidFill>
                <a:sym typeface="Wingdings" pitchFamily="2" charset="2"/>
              </a:rPr>
              <a:t>DIN &amp; Shelf Status for Pfizer-BioNTech Comirnaty Omicron XBB.1.5 infant and adult formulations</a:t>
            </a:r>
          </a:p>
          <a:p>
            <a:pPr marL="496888" lvl="3" indent="-301625">
              <a:buFont typeface="Arial" panose="020B0604020202020204" pitchFamily="34" charset="0"/>
              <a:buChar char="•"/>
            </a:pPr>
            <a:r>
              <a:rPr lang="en-CA" sz="1100" dirty="0">
                <a:solidFill>
                  <a:schemeClr val="bg1"/>
                </a:solidFill>
                <a:sym typeface="Wingdings" pitchFamily="2" charset="2"/>
              </a:rPr>
              <a:t>DIN, Shelf Status, Public &amp; Clinician Tradename Picklist Terms for Pfizer-BioNTech Comirnaty Omicron XBB.1.5 DO NOT DILUTE COVID-19 mRNA pediatric (10 mcg/0.3 mL formulation)</a:t>
            </a:r>
            <a:endParaRPr lang="en-CA" sz="1100" dirty="0">
              <a:solidFill>
                <a:schemeClr val="bg1"/>
              </a:solidFill>
            </a:endParaRPr>
          </a:p>
          <a:p>
            <a:endParaRPr lang="en-CA" sz="200" b="1" dirty="0">
              <a:solidFill>
                <a:schemeClr val="bg1"/>
              </a:solidFill>
            </a:endParaRPr>
          </a:p>
          <a:p>
            <a:r>
              <a:rPr lang="en-CA" sz="1100" b="1" dirty="0">
                <a:solidFill>
                  <a:schemeClr val="bg1"/>
                </a:solidFill>
              </a:rPr>
              <a:t>Generic subset</a:t>
            </a:r>
          </a:p>
          <a:p>
            <a:pPr marL="171450" indent="-171450">
              <a:buFont typeface="Arial" panose="020B0604020202020204" pitchFamily="34" charset="0"/>
              <a:buChar char="•"/>
            </a:pPr>
            <a:r>
              <a:rPr lang="en-CA" sz="1100" dirty="0">
                <a:solidFill>
                  <a:schemeClr val="bg1"/>
                </a:solidFill>
              </a:rPr>
              <a:t>Addition of 3 new concepts: Enterovirus A71, RSV, Plasmodium falciparum (anti-malarial)</a:t>
            </a:r>
          </a:p>
        </p:txBody>
      </p:sp>
    </p:spTree>
    <p:extLst>
      <p:ext uri="{BB962C8B-B14F-4D97-AF65-F5344CB8AC3E}">
        <p14:creationId xmlns:p14="http://schemas.microsoft.com/office/powerpoint/2010/main" val="244716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2BFE9-467C-AED2-C6F1-13C865D500AF}"/>
              </a:ext>
            </a:extLst>
          </p:cNvPr>
          <p:cNvSpPr>
            <a:spLocks noGrp="1"/>
          </p:cNvSpPr>
          <p:nvPr>
            <p:ph type="title"/>
          </p:nvPr>
        </p:nvSpPr>
        <p:spPr>
          <a:xfrm>
            <a:off x="733425" y="962687"/>
            <a:ext cx="4437507" cy="545423"/>
          </a:xfrm>
        </p:spPr>
        <p:txBody>
          <a:bodyPr/>
          <a:lstStyle/>
          <a:p>
            <a:r>
              <a:rPr lang="en-US" sz="1700" dirty="0"/>
              <a:t>CVC Release Update – 1.1.35 (</a:t>
            </a:r>
            <a:r>
              <a:rPr lang="en-US" sz="1700" dirty="0" err="1"/>
              <a:t>con’t</a:t>
            </a:r>
            <a:r>
              <a:rPr lang="en-US" sz="1700" dirty="0"/>
              <a:t>)</a:t>
            </a:r>
            <a:endParaRPr lang="en-CA" sz="1700" dirty="0"/>
          </a:p>
        </p:txBody>
      </p:sp>
      <p:sp>
        <p:nvSpPr>
          <p:cNvPr id="3" name="Text Placeholder 2">
            <a:extLst>
              <a:ext uri="{FF2B5EF4-FFF2-40B4-BE49-F238E27FC236}">
                <a16:creationId xmlns:a16="http://schemas.microsoft.com/office/drawing/2014/main" id="{D95596F9-685C-3796-30EB-74AD2CFA2FAC}"/>
              </a:ext>
            </a:extLst>
          </p:cNvPr>
          <p:cNvSpPr>
            <a:spLocks noGrp="1"/>
          </p:cNvSpPr>
          <p:nvPr>
            <p:ph type="body" sz="quarter" idx="1"/>
          </p:nvPr>
        </p:nvSpPr>
        <p:spPr>
          <a:xfrm>
            <a:off x="385482" y="1508110"/>
            <a:ext cx="5059038" cy="3227795"/>
          </a:xfrm>
        </p:spPr>
        <p:txBody>
          <a:bodyPr/>
          <a:lstStyle/>
          <a:p>
            <a:r>
              <a:rPr lang="en-CA" sz="1100" b="1" dirty="0"/>
              <a:t>Antigen subset</a:t>
            </a:r>
          </a:p>
          <a:p>
            <a:pPr marL="171450" indent="-171450">
              <a:buFont typeface="Arial" panose="020B0604020202020204" pitchFamily="34" charset="0"/>
              <a:buChar char="•"/>
            </a:pPr>
            <a:r>
              <a:rPr lang="en-CA" sz="1100" dirty="0"/>
              <a:t>Addition of Non-live Human </a:t>
            </a:r>
            <a:r>
              <a:rPr lang="en-CA" sz="1100" dirty="0" err="1"/>
              <a:t>alphaherpesvirus</a:t>
            </a:r>
            <a:r>
              <a:rPr lang="en-CA" sz="1100" dirty="0"/>
              <a:t> 3 antigen &amp; Live attenuated Human </a:t>
            </a:r>
            <a:r>
              <a:rPr lang="en-CA" sz="1100" dirty="0" err="1"/>
              <a:t>alphaherpesvirus</a:t>
            </a:r>
            <a:r>
              <a:rPr lang="en-CA" sz="1100" dirty="0"/>
              <a:t> 3 antigen; RSV antigen; Enterovirus A71 antigen</a:t>
            </a:r>
          </a:p>
          <a:p>
            <a:pPr marL="171450" indent="-171450">
              <a:buFont typeface="Arial" panose="020B0604020202020204" pitchFamily="34" charset="0"/>
              <a:buChar char="•"/>
            </a:pPr>
            <a:endParaRPr lang="en-CA" sz="200" dirty="0"/>
          </a:p>
          <a:p>
            <a:r>
              <a:rPr lang="en-CA" sz="1100" b="1" dirty="0"/>
              <a:t>Disease subset</a:t>
            </a:r>
          </a:p>
          <a:p>
            <a:pPr marL="171450" indent="-171450">
              <a:buFont typeface="Arial" panose="020B0604020202020204" pitchFamily="34" charset="0"/>
              <a:buChar char="•"/>
            </a:pPr>
            <a:r>
              <a:rPr lang="en-CA" sz="1100" dirty="0"/>
              <a:t>Addition of Enterovirus A71 disease</a:t>
            </a:r>
          </a:p>
          <a:p>
            <a:pPr marL="171450" indent="-171450">
              <a:buFont typeface="Arial" panose="020B0604020202020204" pitchFamily="34" charset="0"/>
              <a:buChar char="•"/>
            </a:pPr>
            <a:endParaRPr lang="en-CA" sz="200" dirty="0"/>
          </a:p>
          <a:p>
            <a:r>
              <a:rPr lang="en-CA" sz="1100" b="1" dirty="0"/>
              <a:t>Agent– Antigen – Disease Mapping</a:t>
            </a:r>
          </a:p>
          <a:p>
            <a:pPr marL="171450" indent="-171450">
              <a:buFont typeface="Arial" panose="020B0604020202020204" pitchFamily="34" charset="0"/>
              <a:buChar char="•"/>
            </a:pPr>
            <a:r>
              <a:rPr lang="en-CA" sz="1100" dirty="0"/>
              <a:t>Addition of generic concept 6991000087105 |Inf influenza A monovalent H1N1 unadjuvanted unspecified| to agent-antigen-disease subset</a:t>
            </a:r>
          </a:p>
          <a:p>
            <a:pPr marL="171450" indent="-171450">
              <a:buFont typeface="Arial" panose="020B0604020202020204" pitchFamily="34" charset="0"/>
              <a:buChar char="•"/>
            </a:pPr>
            <a:r>
              <a:rPr lang="en-CA" sz="1100" dirty="0"/>
              <a:t>Correct disease &amp; antigen mapping for 33381000087107 |Inf influenza quadrivalent high-dose unspecified| </a:t>
            </a:r>
          </a:p>
          <a:p>
            <a:pPr marL="171450" indent="-171450">
              <a:buFont typeface="Arial" panose="020B0604020202020204" pitchFamily="34" charset="0"/>
              <a:buChar char="•"/>
            </a:pPr>
            <a:endParaRPr lang="en-CA" sz="200" dirty="0"/>
          </a:p>
          <a:p>
            <a:r>
              <a:rPr lang="en-CA" sz="1100" b="1" dirty="0"/>
              <a:t>Lot / Expiry</a:t>
            </a:r>
          </a:p>
          <a:p>
            <a:pPr marL="171450" indent="-171450">
              <a:buFont typeface="Arial" panose="020B0604020202020204" pitchFamily="34" charset="0"/>
              <a:buChar char="•"/>
            </a:pPr>
            <a:r>
              <a:rPr lang="en-CA" sz="1100" dirty="0"/>
              <a:t>Addition of data for month of Sept &amp; COVID-19 data up to October 5, 2023</a:t>
            </a:r>
          </a:p>
          <a:p>
            <a:endParaRPr lang="en-CA" sz="1100" dirty="0"/>
          </a:p>
          <a:p>
            <a:pPr marL="171450" indent="-171450">
              <a:buFont typeface="Arial" panose="020B0604020202020204" pitchFamily="34" charset="0"/>
              <a:buChar char="•"/>
            </a:pPr>
            <a:endParaRPr lang="en-CA" sz="1100" dirty="0"/>
          </a:p>
          <a:p>
            <a:pPr marL="171450" indent="-171450">
              <a:buFont typeface="Arial" panose="020B0604020202020204" pitchFamily="34" charset="0"/>
              <a:buChar char="•"/>
            </a:pPr>
            <a:endParaRPr lang="en-CA" sz="1100" dirty="0"/>
          </a:p>
          <a:p>
            <a:pPr marL="171450" indent="-171450">
              <a:buFont typeface="Arial" panose="020B0604020202020204" pitchFamily="34" charset="0"/>
              <a:buChar char="•"/>
            </a:pPr>
            <a:endParaRPr lang="en-CA" sz="1200" dirty="0"/>
          </a:p>
        </p:txBody>
      </p:sp>
    </p:spTree>
    <p:extLst>
      <p:ext uri="{BB962C8B-B14F-4D97-AF65-F5344CB8AC3E}">
        <p14:creationId xmlns:p14="http://schemas.microsoft.com/office/powerpoint/2010/main" val="401236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2BFE9-467C-AED2-C6F1-13C865D500AF}"/>
              </a:ext>
            </a:extLst>
          </p:cNvPr>
          <p:cNvSpPr>
            <a:spLocks noGrp="1"/>
          </p:cNvSpPr>
          <p:nvPr>
            <p:ph type="title"/>
          </p:nvPr>
        </p:nvSpPr>
        <p:spPr>
          <a:xfrm>
            <a:off x="733425" y="962687"/>
            <a:ext cx="4437507" cy="545423"/>
          </a:xfrm>
        </p:spPr>
        <p:txBody>
          <a:bodyPr/>
          <a:lstStyle/>
          <a:p>
            <a:r>
              <a:rPr lang="en-US" sz="1700" dirty="0"/>
              <a:t>CVC Release Update – 1.1.36</a:t>
            </a:r>
            <a:endParaRPr lang="en-CA" sz="1700" dirty="0"/>
          </a:p>
        </p:txBody>
      </p:sp>
      <p:sp>
        <p:nvSpPr>
          <p:cNvPr id="3" name="Text Placeholder 2">
            <a:extLst>
              <a:ext uri="{FF2B5EF4-FFF2-40B4-BE49-F238E27FC236}">
                <a16:creationId xmlns:a16="http://schemas.microsoft.com/office/drawing/2014/main" id="{D95596F9-685C-3796-30EB-74AD2CFA2FAC}"/>
              </a:ext>
            </a:extLst>
          </p:cNvPr>
          <p:cNvSpPr>
            <a:spLocks noGrp="1"/>
          </p:cNvSpPr>
          <p:nvPr>
            <p:ph type="body" sz="quarter" idx="1"/>
          </p:nvPr>
        </p:nvSpPr>
        <p:spPr>
          <a:xfrm>
            <a:off x="733426" y="1508110"/>
            <a:ext cx="4711094" cy="3227795"/>
          </a:xfrm>
        </p:spPr>
        <p:txBody>
          <a:bodyPr/>
          <a:lstStyle/>
          <a:p>
            <a:r>
              <a:rPr lang="en-CA" sz="1200" b="1" dirty="0" err="1"/>
              <a:t>Prerelease</a:t>
            </a:r>
            <a:r>
              <a:rPr lang="en-CA" sz="1200" b="1" dirty="0"/>
              <a:t> shared on November 3rd</a:t>
            </a:r>
          </a:p>
          <a:p>
            <a:r>
              <a:rPr lang="en-CA" sz="1200" b="1" dirty="0"/>
              <a:t>Target release: November 9th</a:t>
            </a:r>
            <a:endParaRPr lang="en-CA" sz="1200" b="1" baseline="30000" dirty="0"/>
          </a:p>
          <a:p>
            <a:endParaRPr lang="en-CA" sz="200" dirty="0"/>
          </a:p>
          <a:p>
            <a:r>
              <a:rPr lang="en-CA" sz="1200" b="1" dirty="0"/>
              <a:t>Tradename subset</a:t>
            </a:r>
          </a:p>
          <a:p>
            <a:pPr marL="171450" indent="-171450">
              <a:buFont typeface="Arial" panose="020B0604020202020204" pitchFamily="34" charset="0"/>
              <a:buChar char="•"/>
            </a:pPr>
            <a:r>
              <a:rPr lang="en-CA" sz="1200" dirty="0"/>
              <a:t>Addition of </a:t>
            </a:r>
            <a:r>
              <a:rPr lang="en-CA" sz="1200" dirty="0" err="1"/>
              <a:t>HBIg</a:t>
            </a:r>
            <a:r>
              <a:rPr lang="en-CA" sz="1200" dirty="0"/>
              <a:t> </a:t>
            </a:r>
            <a:r>
              <a:rPr lang="en-CA" sz="1200" dirty="0" err="1"/>
              <a:t>HyperHEP</a:t>
            </a:r>
            <a:r>
              <a:rPr lang="en-CA" sz="1200" dirty="0"/>
              <a:t> B 220 IU/mL </a:t>
            </a:r>
            <a:r>
              <a:rPr lang="en-CA" sz="1200" dirty="0" err="1"/>
              <a:t>Grif</a:t>
            </a:r>
            <a:r>
              <a:rPr lang="en-CA" sz="1200" dirty="0"/>
              <a:t> &amp; </a:t>
            </a:r>
            <a:r>
              <a:rPr lang="en-CA" sz="1200" dirty="0" err="1"/>
              <a:t>HBIg</a:t>
            </a:r>
            <a:r>
              <a:rPr lang="en-CA" sz="1200" dirty="0"/>
              <a:t> </a:t>
            </a:r>
            <a:r>
              <a:rPr lang="en-CA" sz="1200" dirty="0" err="1"/>
              <a:t>HyperHEP</a:t>
            </a:r>
            <a:r>
              <a:rPr lang="en-CA" sz="1200" dirty="0"/>
              <a:t> B 110 IU/0.5 mL </a:t>
            </a:r>
            <a:r>
              <a:rPr lang="en-CA" sz="1200" dirty="0" err="1"/>
              <a:t>Grif</a:t>
            </a:r>
            <a:r>
              <a:rPr lang="en-CA" sz="1200" dirty="0"/>
              <a:t>; update PT for </a:t>
            </a:r>
            <a:r>
              <a:rPr lang="en-CA" sz="1200" dirty="0" err="1"/>
              <a:t>HBIg</a:t>
            </a:r>
            <a:r>
              <a:rPr lang="en-CA" sz="1200" dirty="0"/>
              <a:t> </a:t>
            </a:r>
            <a:r>
              <a:rPr lang="en-CA" sz="1200" dirty="0" err="1"/>
              <a:t>HyperHEP</a:t>
            </a:r>
            <a:r>
              <a:rPr lang="en-CA" sz="1200" dirty="0"/>
              <a:t> B S/D 220 IU/mL </a:t>
            </a:r>
            <a:r>
              <a:rPr lang="en-CA" sz="1200" dirty="0" err="1"/>
              <a:t>Grif</a:t>
            </a:r>
            <a:endParaRPr lang="en-CA" sz="1200" dirty="0"/>
          </a:p>
          <a:p>
            <a:pPr marL="171450" indent="-171450">
              <a:buFont typeface="Arial" panose="020B0604020202020204" pitchFamily="34" charset="0"/>
              <a:buChar char="•"/>
            </a:pPr>
            <a:r>
              <a:rPr lang="en-CA" sz="1200" dirty="0"/>
              <a:t>Addition of Pfizer-BioNTech Comirnaty Omicron XBB.1.5 DILUTE PRIOR TO USE COVID-19 mRNA pediatric (10 mcg/0.2 mL)</a:t>
            </a:r>
          </a:p>
          <a:p>
            <a:pPr marL="171450" indent="-171450">
              <a:buFont typeface="Arial" panose="020B0604020202020204" pitchFamily="34" charset="0"/>
              <a:buChar char="•"/>
            </a:pPr>
            <a:endParaRPr lang="en-CA" sz="200" dirty="0"/>
          </a:p>
          <a:p>
            <a:r>
              <a:rPr lang="en-CA" sz="1200" b="1" dirty="0"/>
              <a:t>Lot / Expiry</a:t>
            </a:r>
          </a:p>
          <a:p>
            <a:pPr marL="171450" indent="-171450">
              <a:buFont typeface="Arial" panose="020B0604020202020204" pitchFamily="34" charset="0"/>
              <a:buChar char="•"/>
            </a:pPr>
            <a:r>
              <a:rPr lang="en-CA" sz="1200" dirty="0"/>
              <a:t>Addition of data for month of Oct &amp; COVID-19 data up to November 2, 2023</a:t>
            </a:r>
          </a:p>
          <a:p>
            <a:pPr marL="171450" indent="-171450">
              <a:buFont typeface="Arial" panose="020B0604020202020204" pitchFamily="34" charset="0"/>
              <a:buChar char="•"/>
            </a:pPr>
            <a:endParaRPr lang="en-CA" sz="1200" dirty="0"/>
          </a:p>
          <a:p>
            <a:endParaRPr lang="en-CA" sz="1200" b="1" dirty="0"/>
          </a:p>
          <a:p>
            <a:endParaRPr lang="en-CA" sz="1100" dirty="0"/>
          </a:p>
          <a:p>
            <a:pPr marL="171450" indent="-171450">
              <a:buFont typeface="Arial" panose="020B0604020202020204" pitchFamily="34" charset="0"/>
              <a:buChar char="•"/>
            </a:pPr>
            <a:endParaRPr lang="en-CA" sz="1100" dirty="0"/>
          </a:p>
          <a:p>
            <a:pPr marL="171450" indent="-171450">
              <a:buFont typeface="Arial" panose="020B0604020202020204" pitchFamily="34" charset="0"/>
              <a:buChar char="•"/>
            </a:pPr>
            <a:endParaRPr lang="en-CA" sz="1200" dirty="0"/>
          </a:p>
        </p:txBody>
      </p:sp>
    </p:spTree>
    <p:extLst>
      <p:ext uri="{BB962C8B-B14F-4D97-AF65-F5344CB8AC3E}">
        <p14:creationId xmlns:p14="http://schemas.microsoft.com/office/powerpoint/2010/main" val="247418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2BFE9-467C-AED2-C6F1-13C865D500AF}"/>
              </a:ext>
            </a:extLst>
          </p:cNvPr>
          <p:cNvSpPr>
            <a:spLocks noGrp="1"/>
          </p:cNvSpPr>
          <p:nvPr>
            <p:ph type="title"/>
          </p:nvPr>
        </p:nvSpPr>
        <p:spPr>
          <a:xfrm>
            <a:off x="733425" y="962687"/>
            <a:ext cx="4437507" cy="545423"/>
          </a:xfrm>
        </p:spPr>
        <p:txBody>
          <a:bodyPr/>
          <a:lstStyle/>
          <a:p>
            <a:r>
              <a:rPr lang="en-US" sz="1700" dirty="0"/>
              <a:t>CVC Release Update – 1.1.37</a:t>
            </a:r>
            <a:endParaRPr lang="en-CA" sz="1700" dirty="0"/>
          </a:p>
        </p:txBody>
      </p:sp>
      <p:sp>
        <p:nvSpPr>
          <p:cNvPr id="3" name="Text Placeholder 2">
            <a:extLst>
              <a:ext uri="{FF2B5EF4-FFF2-40B4-BE49-F238E27FC236}">
                <a16:creationId xmlns:a16="http://schemas.microsoft.com/office/drawing/2014/main" id="{D95596F9-685C-3796-30EB-74AD2CFA2FAC}"/>
              </a:ext>
            </a:extLst>
          </p:cNvPr>
          <p:cNvSpPr>
            <a:spLocks noGrp="1"/>
          </p:cNvSpPr>
          <p:nvPr>
            <p:ph type="body" sz="quarter" idx="1"/>
          </p:nvPr>
        </p:nvSpPr>
        <p:spPr>
          <a:xfrm>
            <a:off x="733426" y="1508110"/>
            <a:ext cx="4711094" cy="3227795"/>
          </a:xfrm>
        </p:spPr>
        <p:txBody>
          <a:bodyPr/>
          <a:lstStyle/>
          <a:p>
            <a:r>
              <a:rPr lang="en-CA" sz="1200" b="1" dirty="0" err="1"/>
              <a:t>Prerelease</a:t>
            </a:r>
            <a:r>
              <a:rPr lang="en-CA" sz="1200" b="1" dirty="0"/>
              <a:t> target: November 17th</a:t>
            </a:r>
          </a:p>
          <a:p>
            <a:r>
              <a:rPr lang="en-CA" sz="1200" b="1" dirty="0"/>
              <a:t>Target release: November 24th</a:t>
            </a:r>
            <a:endParaRPr lang="en-CA" sz="200" dirty="0"/>
          </a:p>
          <a:p>
            <a:pPr>
              <a:lnSpc>
                <a:spcPct val="100000"/>
              </a:lnSpc>
            </a:pPr>
            <a:endParaRPr lang="en-CA" sz="1200" b="1" dirty="0"/>
          </a:p>
          <a:p>
            <a:r>
              <a:rPr lang="en-CA" sz="1200" b="1" dirty="0"/>
              <a:t>Generic subset</a:t>
            </a:r>
          </a:p>
          <a:p>
            <a:pPr marL="171450" indent="-171450">
              <a:buFont typeface="Arial" panose="020B0604020202020204" pitchFamily="34" charset="0"/>
              <a:buChar char="•"/>
            </a:pPr>
            <a:r>
              <a:rPr lang="en-CA" sz="1200" dirty="0"/>
              <a:t>Addition of Men-C-A agent</a:t>
            </a:r>
          </a:p>
          <a:p>
            <a:pPr marL="171450" indent="-171450">
              <a:buFont typeface="Arial" panose="020B0604020202020204" pitchFamily="34" charset="0"/>
              <a:buChar char="•"/>
            </a:pPr>
            <a:endParaRPr lang="en-CA" sz="1200" b="1" dirty="0"/>
          </a:p>
          <a:p>
            <a:r>
              <a:rPr lang="en-CA" sz="1200" b="1" dirty="0"/>
              <a:t>Lot / Expiry</a:t>
            </a:r>
          </a:p>
          <a:p>
            <a:pPr marL="171450" indent="-171450">
              <a:buFont typeface="Arial" panose="020B0604020202020204" pitchFamily="34" charset="0"/>
              <a:buChar char="•"/>
            </a:pPr>
            <a:r>
              <a:rPr lang="en-CA" sz="1200" dirty="0"/>
              <a:t>Addition of COVID-19 data up to November 15th</a:t>
            </a:r>
          </a:p>
          <a:p>
            <a:pPr marL="171450" indent="-171450">
              <a:buFont typeface="Arial" panose="020B0604020202020204" pitchFamily="34" charset="0"/>
              <a:buChar char="•"/>
            </a:pPr>
            <a:endParaRPr lang="en-CA" sz="1200" dirty="0"/>
          </a:p>
          <a:p>
            <a:endParaRPr lang="en-CA" sz="1200" b="1" dirty="0"/>
          </a:p>
          <a:p>
            <a:endParaRPr lang="en-CA" sz="1100" dirty="0"/>
          </a:p>
          <a:p>
            <a:pPr marL="171450" indent="-171450">
              <a:buFont typeface="Arial" panose="020B0604020202020204" pitchFamily="34" charset="0"/>
              <a:buChar char="•"/>
            </a:pPr>
            <a:endParaRPr lang="en-CA" sz="1100" dirty="0"/>
          </a:p>
          <a:p>
            <a:pPr marL="171450" indent="-171450">
              <a:buFont typeface="Arial" panose="020B0604020202020204" pitchFamily="34" charset="0"/>
              <a:buChar char="•"/>
            </a:pPr>
            <a:endParaRPr lang="en-CA" sz="1200" dirty="0"/>
          </a:p>
        </p:txBody>
      </p:sp>
    </p:spTree>
    <p:extLst>
      <p:ext uri="{BB962C8B-B14F-4D97-AF65-F5344CB8AC3E}">
        <p14:creationId xmlns:p14="http://schemas.microsoft.com/office/powerpoint/2010/main" val="125561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7189B-D601-4271-9CCB-9B1F5635CBD5}"/>
              </a:ext>
            </a:extLst>
          </p:cNvPr>
          <p:cNvSpPr>
            <a:spLocks noGrp="1"/>
          </p:cNvSpPr>
          <p:nvPr>
            <p:ph type="title"/>
          </p:nvPr>
        </p:nvSpPr>
        <p:spPr>
          <a:xfrm>
            <a:off x="595404" y="1759058"/>
            <a:ext cx="4999484" cy="1341018"/>
          </a:xfrm>
        </p:spPr>
        <p:txBody>
          <a:bodyPr/>
          <a:lstStyle/>
          <a:p>
            <a:r>
              <a:rPr lang="en-US" dirty="0"/>
              <a:t>Wrap up / Questions?</a:t>
            </a:r>
            <a:br>
              <a:rPr lang="en-US" dirty="0"/>
            </a:br>
            <a:br>
              <a:rPr lang="en-US" dirty="0"/>
            </a:br>
            <a:r>
              <a:rPr lang="en-US" sz="1800" dirty="0"/>
              <a:t>Next meeting date: </a:t>
            </a:r>
            <a:br>
              <a:rPr lang="en-US" sz="1800" dirty="0"/>
            </a:br>
            <a:r>
              <a:rPr lang="en-US" sz="1800" dirty="0"/>
              <a:t>Thursday</a:t>
            </a:r>
            <a:r>
              <a:rPr lang="en-US" sz="1800"/>
              <a:t>, December 7, </a:t>
            </a:r>
            <a:r>
              <a:rPr lang="en-US" sz="1800" dirty="0"/>
              <a:t>2:00-3:00 ET</a:t>
            </a:r>
            <a:endParaRPr lang="en-CA" sz="1800" dirty="0"/>
          </a:p>
        </p:txBody>
      </p:sp>
    </p:spTree>
    <p:extLst>
      <p:ext uri="{BB962C8B-B14F-4D97-AF65-F5344CB8AC3E}">
        <p14:creationId xmlns:p14="http://schemas.microsoft.com/office/powerpoint/2010/main" val="313836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17FDBD9-10B0-4DA8-ACE3-459921A8CA6A}"/>
              </a:ext>
            </a:extLst>
          </p:cNvPr>
          <p:cNvSpPr>
            <a:spLocks noGrp="1"/>
          </p:cNvSpPr>
          <p:nvPr>
            <p:ph type="title"/>
          </p:nvPr>
        </p:nvSpPr>
        <p:spPr/>
        <p:txBody>
          <a:bodyPr/>
          <a:lstStyle/>
          <a:p>
            <a:r>
              <a:rPr lang="en-US" dirty="0"/>
              <a:t>Thank you!</a:t>
            </a:r>
            <a:endParaRPr lang="en-CA" dirty="0"/>
          </a:p>
        </p:txBody>
      </p:sp>
      <p:sp>
        <p:nvSpPr>
          <p:cNvPr id="7" name="Text Placeholder 6">
            <a:extLst>
              <a:ext uri="{FF2B5EF4-FFF2-40B4-BE49-F238E27FC236}">
                <a16:creationId xmlns:a16="http://schemas.microsoft.com/office/drawing/2014/main" id="{DC412520-E1A0-4218-B178-9AA1048E2C2F}"/>
              </a:ext>
            </a:extLst>
          </p:cNvPr>
          <p:cNvSpPr>
            <a:spLocks noGrp="1"/>
          </p:cNvSpPr>
          <p:nvPr>
            <p:ph type="body" sz="quarter" idx="1"/>
          </p:nvPr>
        </p:nvSpPr>
        <p:spPr/>
        <p:txBody>
          <a:bodyPr/>
          <a:lstStyle/>
          <a:p>
            <a:r>
              <a:rPr lang="en-CA" dirty="0"/>
              <a:t>Contact Information: </a:t>
            </a:r>
          </a:p>
          <a:p>
            <a:r>
              <a:rPr lang="en-CA" dirty="0"/>
              <a:t>tmawhinney@infoway-inforoute.ca</a:t>
            </a:r>
          </a:p>
        </p:txBody>
      </p:sp>
    </p:spTree>
    <p:extLst>
      <p:ext uri="{BB962C8B-B14F-4D97-AF65-F5344CB8AC3E}">
        <p14:creationId xmlns:p14="http://schemas.microsoft.com/office/powerpoint/2010/main" val="316371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4C394-BB26-4DE5-9B42-09BDF65D1DFA}"/>
              </a:ext>
            </a:extLst>
          </p:cNvPr>
          <p:cNvSpPr>
            <a:spLocks noGrp="1"/>
          </p:cNvSpPr>
          <p:nvPr>
            <p:ph type="title"/>
          </p:nvPr>
        </p:nvSpPr>
        <p:spPr>
          <a:xfrm>
            <a:off x="733425" y="1176358"/>
            <a:ext cx="4437507" cy="545423"/>
          </a:xfrm>
        </p:spPr>
        <p:txBody>
          <a:bodyPr/>
          <a:lstStyle/>
          <a:p>
            <a:r>
              <a:rPr lang="en-CA" dirty="0">
                <a:solidFill>
                  <a:srgbClr val="181F2D"/>
                </a:solidFill>
              </a:rPr>
              <a:t>PHS Community Agenda:</a:t>
            </a:r>
          </a:p>
        </p:txBody>
      </p:sp>
      <p:sp>
        <p:nvSpPr>
          <p:cNvPr id="3" name="Text Placeholder 2">
            <a:extLst>
              <a:ext uri="{FF2B5EF4-FFF2-40B4-BE49-F238E27FC236}">
                <a16:creationId xmlns:a16="http://schemas.microsoft.com/office/drawing/2014/main" id="{4B659CAC-E6E6-4C67-86FF-457B0C989FB6}"/>
              </a:ext>
            </a:extLst>
          </p:cNvPr>
          <p:cNvSpPr>
            <a:spLocks noGrp="1"/>
          </p:cNvSpPr>
          <p:nvPr>
            <p:ph type="body" sz="quarter" idx="1"/>
          </p:nvPr>
        </p:nvSpPr>
        <p:spPr>
          <a:xfrm>
            <a:off x="738430" y="1829079"/>
            <a:ext cx="4437507" cy="2138063"/>
          </a:xfrm>
        </p:spPr>
        <p:txBody>
          <a:bodyPr/>
          <a:lstStyle/>
          <a:p>
            <a:pPr marL="342900" indent="-342900">
              <a:buFontTx/>
              <a:buAutoNum type="arabicPeriod"/>
            </a:pPr>
            <a:r>
              <a:rPr lang="en-CA" dirty="0"/>
              <a:t>Welcome and introductions</a:t>
            </a:r>
          </a:p>
          <a:p>
            <a:pPr marL="342900" indent="-342900">
              <a:buFontTx/>
              <a:buAutoNum type="arabicPeriod"/>
            </a:pPr>
            <a:r>
              <a:rPr lang="en-CA" dirty="0"/>
              <a:t>Overview of National Vaccine Catalogue</a:t>
            </a:r>
          </a:p>
          <a:p>
            <a:pPr marL="342900" indent="-342900">
              <a:buAutoNum type="arabicPeriod"/>
            </a:pPr>
            <a:r>
              <a:rPr lang="en-CA" dirty="0"/>
              <a:t>Finalize Terms of Reference</a:t>
            </a:r>
          </a:p>
          <a:p>
            <a:pPr marL="342900" indent="-342900">
              <a:buAutoNum type="arabicPeriod"/>
            </a:pPr>
            <a:r>
              <a:rPr lang="en-CA" dirty="0"/>
              <a:t>RFCs update – Imms Dashboard</a:t>
            </a:r>
          </a:p>
          <a:p>
            <a:r>
              <a:rPr lang="en-CA" dirty="0"/>
              <a:t>5.  CVC update</a:t>
            </a:r>
          </a:p>
          <a:p>
            <a:r>
              <a:rPr lang="en-CA" dirty="0"/>
              <a:t>6.  Wrap up</a:t>
            </a:r>
          </a:p>
          <a:p>
            <a:endParaRPr lang="en-CA" dirty="0">
              <a:solidFill>
                <a:srgbClr val="181F2D"/>
              </a:solidFill>
            </a:endParaRPr>
          </a:p>
        </p:txBody>
      </p:sp>
    </p:spTree>
    <p:extLst>
      <p:ext uri="{BB962C8B-B14F-4D97-AF65-F5344CB8AC3E}">
        <p14:creationId xmlns:p14="http://schemas.microsoft.com/office/powerpoint/2010/main" val="119001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E38C3-99E5-6CB8-C309-8AC9B9B3EC42}"/>
              </a:ext>
            </a:extLst>
          </p:cNvPr>
          <p:cNvSpPr>
            <a:spLocks noGrp="1"/>
          </p:cNvSpPr>
          <p:nvPr>
            <p:ph type="ctrTitle"/>
          </p:nvPr>
        </p:nvSpPr>
        <p:spPr>
          <a:xfrm>
            <a:off x="1027947" y="1179091"/>
            <a:ext cx="6758356" cy="1622868"/>
          </a:xfrm>
        </p:spPr>
        <p:txBody>
          <a:bodyPr rtlCol="0">
            <a:noAutofit/>
          </a:bodyPr>
          <a:lstStyle/>
          <a:p>
            <a:pPr defTabSz="342936" eaLnBrk="1" fontAlgn="auto" hangingPunct="1">
              <a:spcAft>
                <a:spcPts val="0"/>
              </a:spcAft>
              <a:defRPr/>
            </a:pPr>
            <a:r>
              <a:rPr lang="en-CA" sz="2400" dirty="0"/>
              <a:t>2.  Developing a New PHAC-Led National Vaccine Catalogue</a:t>
            </a:r>
            <a:br>
              <a:rPr lang="en-CA" sz="2400" dirty="0"/>
            </a:br>
            <a:br>
              <a:rPr lang="en-CA" sz="2400" dirty="0"/>
            </a:br>
            <a:r>
              <a:rPr lang="en-CA" sz="2400" dirty="0"/>
              <a:t>Public Health Surveillance Community </a:t>
            </a:r>
            <a:br>
              <a:rPr lang="en-CA" sz="2400" dirty="0"/>
            </a:br>
            <a:r>
              <a:rPr lang="en-CA" sz="2400" dirty="0"/>
              <a:t>Nov 9, 2023</a:t>
            </a:r>
            <a:endParaRPr lang="en-US" dirty="0">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31DA94-FA9B-6AE6-BB9B-27EC2ED0B8C7}"/>
              </a:ext>
            </a:extLst>
          </p:cNvPr>
          <p:cNvSpPr>
            <a:spLocks noGrp="1"/>
          </p:cNvSpPr>
          <p:nvPr>
            <p:ph type="sldNum" sz="quarter" idx="16"/>
          </p:nvPr>
        </p:nvSpPr>
        <p:spPr/>
        <p:txBody>
          <a:bodyPr/>
          <a:lstStyle/>
          <a:p>
            <a:pPr defTabSz="177531">
              <a:defRPr/>
            </a:pPr>
            <a:fld id="{9F9FB87D-0AD5-4E26-BCCB-33B9EEB8EEAA}" type="slidenum">
              <a:rPr lang="en-CA" b="0" kern="1200" cap="none">
                <a:solidFill>
                  <a:prstClr val="black">
                    <a:tint val="75000"/>
                  </a:prstClr>
                </a:solidFill>
                <a:latin typeface="Calibri" panose="020F0502020204030204"/>
              </a:rPr>
              <a:pPr defTabSz="177531">
                <a:defRPr/>
              </a:pPr>
              <a:t>4</a:t>
            </a:fld>
            <a:endParaRPr lang="en-CA" b="0" kern="1200" cap="none">
              <a:solidFill>
                <a:prstClr val="black">
                  <a:tint val="75000"/>
                </a:prstClr>
              </a:solidFill>
              <a:latin typeface="Calibri" panose="020F0502020204030204"/>
            </a:endParaRPr>
          </a:p>
        </p:txBody>
      </p:sp>
      <p:pic>
        <p:nvPicPr>
          <p:cNvPr id="18435" name="Picture 11">
            <a:extLst>
              <a:ext uri="{FF2B5EF4-FFF2-40B4-BE49-F238E27FC236}">
                <a16:creationId xmlns:a16="http://schemas.microsoft.com/office/drawing/2014/main" id="{5A48778F-32A7-67C1-0D20-FB1F2F66E7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8918" y="809277"/>
            <a:ext cx="873378" cy="999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
            <a:extLst>
              <a:ext uri="{FF2B5EF4-FFF2-40B4-BE49-F238E27FC236}">
                <a16:creationId xmlns:a16="http://schemas.microsoft.com/office/drawing/2014/main" id="{E1C8C960-0BDE-7747-CBBB-8B0588E31D4F}"/>
              </a:ext>
            </a:extLst>
          </p:cNvPr>
          <p:cNvSpPr txBox="1">
            <a:spLocks noChangeArrowheads="1"/>
          </p:cNvSpPr>
          <p:nvPr/>
        </p:nvSpPr>
        <p:spPr bwMode="auto">
          <a:xfrm>
            <a:off x="4406816" y="1007127"/>
            <a:ext cx="1319621" cy="147926"/>
          </a:xfrm>
          <a:prstGeom prst="rect">
            <a:avLst/>
          </a:prstGeom>
          <a:noFill/>
          <a:ln>
            <a:noFill/>
          </a:ln>
        </p:spPr>
        <p:txBody>
          <a:bodyPr/>
          <a:lstStyle>
            <a:lvl1pPr>
              <a:defRPr>
                <a:solidFill>
                  <a:schemeClr val="tx1"/>
                </a:solidFill>
                <a:latin typeface="Arial" panose="020B0604020202020204" pitchFamily="34" charset="0"/>
                <a:ea typeface="Arial Unicode MS"/>
                <a:cs typeface="Arial Unicode MS"/>
              </a:defRPr>
            </a:lvl1pPr>
            <a:lvl2pPr marL="742950" indent="-285750">
              <a:defRPr>
                <a:solidFill>
                  <a:schemeClr val="tx1"/>
                </a:solidFill>
                <a:latin typeface="Arial" panose="020B0604020202020204" pitchFamily="34" charset="0"/>
                <a:ea typeface="Arial Unicode MS"/>
                <a:cs typeface="Arial Unicode MS"/>
              </a:defRPr>
            </a:lvl2pPr>
            <a:lvl3pPr marL="1143000" indent="-228600">
              <a:defRPr>
                <a:solidFill>
                  <a:schemeClr val="tx1"/>
                </a:solidFill>
                <a:latin typeface="Arial" panose="020B0604020202020204" pitchFamily="34" charset="0"/>
                <a:ea typeface="Arial Unicode MS"/>
                <a:cs typeface="Arial Unicode MS"/>
              </a:defRPr>
            </a:lvl3pPr>
            <a:lvl4pPr marL="1600200" indent="-228600">
              <a:defRPr>
                <a:solidFill>
                  <a:schemeClr val="tx1"/>
                </a:solidFill>
                <a:latin typeface="Arial" panose="020B0604020202020204" pitchFamily="34" charset="0"/>
                <a:ea typeface="Arial Unicode MS"/>
                <a:cs typeface="Arial Unicode MS"/>
              </a:defRPr>
            </a:lvl4pPr>
            <a:lvl5pPr marL="2057400" indent="-228600">
              <a:defRPr>
                <a:solidFill>
                  <a:schemeClr val="tx1"/>
                </a:solidFill>
                <a:latin typeface="Arial" panose="020B0604020202020204" pitchFamily="34" charset="0"/>
                <a:ea typeface="Arial Unicode MS"/>
                <a:cs typeface="Arial Unicode MS"/>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a:cs typeface="Arial Unicode MS"/>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a:cs typeface="Arial Unicode MS"/>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a:cs typeface="Arial Unicode MS"/>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a:cs typeface="Arial Unicode MS"/>
              </a:defRPr>
            </a:lvl9pPr>
          </a:lstStyle>
          <a:p>
            <a:pPr algn="l" defTabSz="177531" fontAlgn="base" latinLnBrk="1" hangingPunct="1">
              <a:spcBef>
                <a:spcPct val="20000"/>
              </a:spcBef>
              <a:spcAft>
                <a:spcPct val="0"/>
              </a:spcAft>
              <a:defRPr/>
            </a:pPr>
            <a:r>
              <a:rPr lang="en-US" altLang="ko-KR" sz="744" kern="1200" cap="none">
                <a:solidFill>
                  <a:srgbClr val="96B0EA"/>
                </a:solidFill>
              </a:rPr>
              <a:t>Etran Bouchouar, DrPH</a:t>
            </a:r>
            <a:endParaRPr lang="ko-KR" altLang="en-US" sz="744" kern="1200" cap="none">
              <a:solidFill>
                <a:srgbClr val="96B0EA"/>
              </a:solidFill>
            </a:endParaRPr>
          </a:p>
        </p:txBody>
      </p:sp>
      <p:sp>
        <p:nvSpPr>
          <p:cNvPr id="8" name="Text Placeholder 1">
            <a:extLst>
              <a:ext uri="{FF2B5EF4-FFF2-40B4-BE49-F238E27FC236}">
                <a16:creationId xmlns:a16="http://schemas.microsoft.com/office/drawing/2014/main" id="{A75C48A1-FC26-10AF-45D8-E2C741065F6D}"/>
              </a:ext>
            </a:extLst>
          </p:cNvPr>
          <p:cNvSpPr txBox="1">
            <a:spLocks noChangeArrowheads="1"/>
          </p:cNvSpPr>
          <p:nvPr/>
        </p:nvSpPr>
        <p:spPr bwMode="auto">
          <a:xfrm>
            <a:off x="4365521" y="2228747"/>
            <a:ext cx="1608075" cy="147310"/>
          </a:xfrm>
          <a:prstGeom prst="rect">
            <a:avLst/>
          </a:prstGeom>
          <a:noFill/>
          <a:ln>
            <a:noFill/>
          </a:ln>
        </p:spPr>
        <p:txBody>
          <a:bodyPr/>
          <a:lstStyle>
            <a:lvl1pPr>
              <a:defRPr>
                <a:solidFill>
                  <a:schemeClr val="tx1"/>
                </a:solidFill>
                <a:latin typeface="Arial" panose="020B0604020202020204" pitchFamily="34" charset="0"/>
                <a:ea typeface="Arial Unicode MS"/>
                <a:cs typeface="Arial Unicode MS"/>
              </a:defRPr>
            </a:lvl1pPr>
            <a:lvl2pPr marL="742950" indent="-285750">
              <a:defRPr>
                <a:solidFill>
                  <a:schemeClr val="tx1"/>
                </a:solidFill>
                <a:latin typeface="Arial" panose="020B0604020202020204" pitchFamily="34" charset="0"/>
                <a:ea typeface="Arial Unicode MS"/>
                <a:cs typeface="Arial Unicode MS"/>
              </a:defRPr>
            </a:lvl2pPr>
            <a:lvl3pPr marL="1143000" indent="-228600">
              <a:defRPr>
                <a:solidFill>
                  <a:schemeClr val="tx1"/>
                </a:solidFill>
                <a:latin typeface="Arial" panose="020B0604020202020204" pitchFamily="34" charset="0"/>
                <a:ea typeface="Arial Unicode MS"/>
                <a:cs typeface="Arial Unicode MS"/>
              </a:defRPr>
            </a:lvl3pPr>
            <a:lvl4pPr marL="1600200" indent="-228600">
              <a:defRPr>
                <a:solidFill>
                  <a:schemeClr val="tx1"/>
                </a:solidFill>
                <a:latin typeface="Arial" panose="020B0604020202020204" pitchFamily="34" charset="0"/>
                <a:ea typeface="Arial Unicode MS"/>
                <a:cs typeface="Arial Unicode MS"/>
              </a:defRPr>
            </a:lvl4pPr>
            <a:lvl5pPr marL="2057400" indent="-228600">
              <a:defRPr>
                <a:solidFill>
                  <a:schemeClr val="tx1"/>
                </a:solidFill>
                <a:latin typeface="Arial" panose="020B0604020202020204" pitchFamily="34" charset="0"/>
                <a:ea typeface="Arial Unicode MS"/>
                <a:cs typeface="Arial Unicode MS"/>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a:cs typeface="Arial Unicode MS"/>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a:cs typeface="Arial Unicode MS"/>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a:cs typeface="Arial Unicode MS"/>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a:cs typeface="Arial Unicode MS"/>
              </a:defRPr>
            </a:lvl9pPr>
          </a:lstStyle>
          <a:p>
            <a:pPr algn="l" defTabSz="177531" fontAlgn="base" latinLnBrk="1" hangingPunct="1">
              <a:spcBef>
                <a:spcPct val="20000"/>
              </a:spcBef>
              <a:spcAft>
                <a:spcPct val="0"/>
              </a:spcAft>
              <a:defRPr/>
            </a:pPr>
            <a:r>
              <a:rPr lang="en-US" altLang="ko-KR" sz="744" kern="1200" cap="none">
                <a:solidFill>
                  <a:srgbClr val="96B0EA"/>
                </a:solidFill>
              </a:rPr>
              <a:t>Ogesanmola, Omitayo </a:t>
            </a:r>
            <a:endParaRPr lang="ko-KR" altLang="en-US" sz="744" kern="1200" cap="none">
              <a:solidFill>
                <a:srgbClr val="96B0EA"/>
              </a:solidFill>
            </a:endParaRPr>
          </a:p>
        </p:txBody>
      </p:sp>
      <p:sp>
        <p:nvSpPr>
          <p:cNvPr id="9" name="Rectangle: Rounded Corners 8">
            <a:extLst>
              <a:ext uri="{FF2B5EF4-FFF2-40B4-BE49-F238E27FC236}">
                <a16:creationId xmlns:a16="http://schemas.microsoft.com/office/drawing/2014/main" id="{C4ADD4A9-D52E-353F-F41C-B519E9E1D949}"/>
              </a:ext>
            </a:extLst>
          </p:cNvPr>
          <p:cNvSpPr/>
          <p:nvPr/>
        </p:nvSpPr>
        <p:spPr>
          <a:xfrm>
            <a:off x="4406816" y="476444"/>
            <a:ext cx="2722450" cy="232983"/>
          </a:xfrm>
          <a:prstGeom prst="roundRect">
            <a:avLst/>
          </a:prstGeom>
          <a:solidFill>
            <a:srgbClr val="7D9DF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r>
              <a:rPr lang="en-CA" sz="699" b="0" kern="1200" cap="none">
                <a:solidFill>
                  <a:prstClr val="white"/>
                </a:solidFill>
                <a:latin typeface="Calibri" panose="020F0502020204030204"/>
              </a:rPr>
              <a:t>Technical Project Management Team Lead</a:t>
            </a:r>
          </a:p>
        </p:txBody>
      </p:sp>
      <p:sp>
        <p:nvSpPr>
          <p:cNvPr id="10" name="Rectangle: Rounded Corners 9">
            <a:extLst>
              <a:ext uri="{FF2B5EF4-FFF2-40B4-BE49-F238E27FC236}">
                <a16:creationId xmlns:a16="http://schemas.microsoft.com/office/drawing/2014/main" id="{F7A356D1-FF98-E6D0-C1E1-A8241FB4C867}"/>
              </a:ext>
            </a:extLst>
          </p:cNvPr>
          <p:cNvSpPr/>
          <p:nvPr/>
        </p:nvSpPr>
        <p:spPr>
          <a:xfrm>
            <a:off x="4365521" y="3254365"/>
            <a:ext cx="2763745" cy="233600"/>
          </a:xfrm>
          <a:prstGeom prst="roundRect">
            <a:avLst/>
          </a:prstGeom>
          <a:solidFill>
            <a:srgbClr val="7D9DF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r>
              <a:rPr lang="en-CA" sz="699" b="0" kern="1200" cap="none">
                <a:solidFill>
                  <a:prstClr val="white"/>
                </a:solidFill>
                <a:latin typeface="Calibri" panose="020F0502020204030204"/>
              </a:rPr>
              <a:t>Development Team Lead</a:t>
            </a:r>
          </a:p>
        </p:txBody>
      </p:sp>
      <p:sp>
        <p:nvSpPr>
          <p:cNvPr id="18440" name="TextBox 14">
            <a:extLst>
              <a:ext uri="{FF2B5EF4-FFF2-40B4-BE49-F238E27FC236}">
                <a16:creationId xmlns:a16="http://schemas.microsoft.com/office/drawing/2014/main" id="{E1FC6396-3141-D208-9718-2FC8EFF97D69}"/>
              </a:ext>
            </a:extLst>
          </p:cNvPr>
          <p:cNvSpPr txBox="1">
            <a:spLocks noChangeArrowheads="1"/>
          </p:cNvSpPr>
          <p:nvPr/>
        </p:nvSpPr>
        <p:spPr bwMode="auto">
          <a:xfrm>
            <a:off x="4365521" y="2426598"/>
            <a:ext cx="2323050" cy="630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l" defTabSz="177531" eaLnBrk="0" fontAlgn="base">
              <a:spcBef>
                <a:spcPct val="0"/>
              </a:spcBef>
              <a:spcAft>
                <a:spcPct val="0"/>
              </a:spcAft>
            </a:pPr>
            <a:r>
              <a:rPr lang="en-CA" altLang="en-US" sz="699" b="0" kern="1200" cap="none">
                <a:solidFill>
                  <a:prstClr val="black"/>
                </a:solidFill>
                <a:latin typeface="Arial" panose="020B0604020202020204" pitchFamily="34" charset="0"/>
                <a:cs typeface="Calibri" panose="020F0502020204030204" pitchFamily="34" charset="0"/>
              </a:rPr>
              <a:t>Senior Advisor, Program Development</a:t>
            </a:r>
          </a:p>
          <a:p>
            <a:pPr algn="l" defTabSz="177531" eaLnBrk="0" fontAlgn="base">
              <a:spcBef>
                <a:spcPct val="0"/>
              </a:spcBef>
              <a:spcAft>
                <a:spcPct val="0"/>
              </a:spcAft>
            </a:pPr>
            <a:r>
              <a:rPr lang="en-CA" altLang="en-US" sz="699" b="0" kern="1200" cap="none">
                <a:solidFill>
                  <a:prstClr val="black"/>
                </a:solidFill>
                <a:latin typeface="Arial" panose="020B0604020202020204" pitchFamily="34" charset="0"/>
                <a:cs typeface="Calibri" panose="020F0502020204030204" pitchFamily="34" charset="0"/>
              </a:rPr>
              <a:t>Vaccine Logistics and Operations (VLO)</a:t>
            </a:r>
          </a:p>
          <a:p>
            <a:pPr algn="l" defTabSz="177531" eaLnBrk="0" fontAlgn="base">
              <a:spcBef>
                <a:spcPct val="0"/>
              </a:spcBef>
              <a:spcAft>
                <a:spcPct val="0"/>
              </a:spcAft>
            </a:pPr>
            <a:r>
              <a:rPr lang="en-CA" altLang="en-US" sz="699" b="0" kern="1200" cap="none">
                <a:solidFill>
                  <a:prstClr val="black"/>
                </a:solidFill>
                <a:latin typeface="Arial" panose="020B0604020202020204" pitchFamily="34" charset="0"/>
                <a:cs typeface="Calibri" panose="020F0502020204030204" pitchFamily="34" charset="0"/>
              </a:rPr>
              <a:t>Centre for Vaccine and Therapeutic Readiness (CVTR)</a:t>
            </a:r>
          </a:p>
          <a:p>
            <a:pPr algn="l" defTabSz="177531" eaLnBrk="0" fontAlgn="base">
              <a:spcBef>
                <a:spcPct val="0"/>
              </a:spcBef>
              <a:spcAft>
                <a:spcPct val="0"/>
              </a:spcAft>
            </a:pPr>
            <a:r>
              <a:rPr lang="en-CA" altLang="en-US" sz="699" b="0" kern="1200" cap="none">
                <a:solidFill>
                  <a:prstClr val="black"/>
                </a:solidFill>
                <a:latin typeface="Arial" panose="020B0604020202020204" pitchFamily="34" charset="0"/>
              </a:rPr>
              <a:t>Public Health Agency of Canada</a:t>
            </a:r>
            <a:endParaRPr lang="en-CA" altLang="en-US" sz="699" b="0" kern="1200" cap="none">
              <a:solidFill>
                <a:prstClr val="black"/>
              </a:solidFill>
            </a:endParaRPr>
          </a:p>
        </p:txBody>
      </p:sp>
      <p:sp>
        <p:nvSpPr>
          <p:cNvPr id="18441" name="TextBox 15">
            <a:extLst>
              <a:ext uri="{FF2B5EF4-FFF2-40B4-BE49-F238E27FC236}">
                <a16:creationId xmlns:a16="http://schemas.microsoft.com/office/drawing/2014/main" id="{92038451-F510-F31A-10C5-C91F8848EC1C}"/>
              </a:ext>
            </a:extLst>
          </p:cNvPr>
          <p:cNvSpPr txBox="1">
            <a:spLocks noChangeArrowheads="1"/>
          </p:cNvSpPr>
          <p:nvPr/>
        </p:nvSpPr>
        <p:spPr bwMode="auto">
          <a:xfrm>
            <a:off x="4406816" y="1200664"/>
            <a:ext cx="2989332" cy="52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l" defTabSz="177531" eaLnBrk="0" fontAlgn="base">
              <a:spcBef>
                <a:spcPct val="0"/>
              </a:spcBef>
              <a:spcAft>
                <a:spcPct val="0"/>
              </a:spcAft>
            </a:pPr>
            <a:r>
              <a:rPr lang="en-CA" altLang="en-US" sz="699" b="0" kern="1200" cap="none">
                <a:solidFill>
                  <a:prstClr val="black"/>
                </a:solidFill>
                <a:latin typeface="Arial" panose="020B0604020202020204" pitchFamily="34" charset="0"/>
                <a:cs typeface="Calibri" panose="020F0502020204030204" pitchFamily="34" charset="0"/>
              </a:rPr>
              <a:t>A/Manager</a:t>
            </a:r>
          </a:p>
          <a:p>
            <a:pPr algn="l" defTabSz="177531" eaLnBrk="0" fontAlgn="base">
              <a:spcBef>
                <a:spcPct val="0"/>
              </a:spcBef>
              <a:spcAft>
                <a:spcPct val="0"/>
              </a:spcAft>
            </a:pPr>
            <a:r>
              <a:rPr lang="en-CA" altLang="en-US" sz="699" b="0" kern="1200" cap="none">
                <a:solidFill>
                  <a:prstClr val="black"/>
                </a:solidFill>
                <a:latin typeface="Arial" panose="020B0604020202020204" pitchFamily="34" charset="0"/>
                <a:cs typeface="Calibri" panose="020F0502020204030204" pitchFamily="34" charset="0"/>
              </a:rPr>
              <a:t>Vaccine Coverage and Monitoring Initiatives (VCMI)</a:t>
            </a:r>
          </a:p>
          <a:p>
            <a:pPr algn="l" defTabSz="177531" eaLnBrk="0" fontAlgn="base">
              <a:spcBef>
                <a:spcPct val="0"/>
              </a:spcBef>
              <a:spcAft>
                <a:spcPct val="0"/>
              </a:spcAft>
            </a:pPr>
            <a:r>
              <a:rPr lang="en-CA" altLang="en-US" sz="699" b="0" kern="1200" cap="none">
                <a:solidFill>
                  <a:prstClr val="black"/>
                </a:solidFill>
                <a:latin typeface="Arial" panose="020B0604020202020204" pitchFamily="34" charset="0"/>
                <a:cs typeface="Calibri" panose="020F0502020204030204" pitchFamily="34" charset="0"/>
              </a:rPr>
              <a:t>Center for Immunization Surveillance (CIS)</a:t>
            </a:r>
          </a:p>
          <a:p>
            <a:pPr algn="l" defTabSz="177531" eaLnBrk="0" fontAlgn="base">
              <a:spcBef>
                <a:spcPct val="0"/>
              </a:spcBef>
              <a:spcAft>
                <a:spcPct val="0"/>
              </a:spcAft>
            </a:pPr>
            <a:r>
              <a:rPr lang="en-CA" altLang="en-US" sz="699" b="0" kern="1200" cap="none">
                <a:solidFill>
                  <a:prstClr val="black"/>
                </a:solidFill>
                <a:latin typeface="Arial" panose="020B0604020202020204" pitchFamily="34" charset="0"/>
              </a:rPr>
              <a:t>Public Health Agency of Canada </a:t>
            </a:r>
            <a:endParaRPr lang="en-CA" altLang="en-US" sz="699" b="0" kern="1200" cap="none">
              <a:solidFill>
                <a:prstClr val="black"/>
              </a:solidFill>
            </a:endParaRPr>
          </a:p>
        </p:txBody>
      </p:sp>
      <p:sp>
        <p:nvSpPr>
          <p:cNvPr id="17" name="Text Placeholder 1">
            <a:extLst>
              <a:ext uri="{FF2B5EF4-FFF2-40B4-BE49-F238E27FC236}">
                <a16:creationId xmlns:a16="http://schemas.microsoft.com/office/drawing/2014/main" id="{3EA301F9-77B3-EF0C-C1FA-07E7D43BFE7F}"/>
              </a:ext>
            </a:extLst>
          </p:cNvPr>
          <p:cNvSpPr txBox="1">
            <a:spLocks noChangeArrowheads="1"/>
          </p:cNvSpPr>
          <p:nvPr/>
        </p:nvSpPr>
        <p:spPr bwMode="auto">
          <a:xfrm>
            <a:off x="4416678" y="3785665"/>
            <a:ext cx="1608076" cy="147310"/>
          </a:xfrm>
          <a:prstGeom prst="rect">
            <a:avLst/>
          </a:prstGeom>
          <a:noFill/>
          <a:ln>
            <a:noFill/>
          </a:ln>
        </p:spPr>
        <p:txBody>
          <a:bodyPr/>
          <a:lstStyle>
            <a:lvl1pPr>
              <a:defRPr>
                <a:solidFill>
                  <a:schemeClr val="tx1"/>
                </a:solidFill>
                <a:latin typeface="Arial" panose="020B0604020202020204" pitchFamily="34" charset="0"/>
                <a:ea typeface="Arial Unicode MS"/>
                <a:cs typeface="Arial Unicode MS"/>
              </a:defRPr>
            </a:lvl1pPr>
            <a:lvl2pPr marL="742950" indent="-285750">
              <a:defRPr>
                <a:solidFill>
                  <a:schemeClr val="tx1"/>
                </a:solidFill>
                <a:latin typeface="Arial" panose="020B0604020202020204" pitchFamily="34" charset="0"/>
                <a:ea typeface="Arial Unicode MS"/>
                <a:cs typeface="Arial Unicode MS"/>
              </a:defRPr>
            </a:lvl2pPr>
            <a:lvl3pPr marL="1143000" indent="-228600">
              <a:defRPr>
                <a:solidFill>
                  <a:schemeClr val="tx1"/>
                </a:solidFill>
                <a:latin typeface="Arial" panose="020B0604020202020204" pitchFamily="34" charset="0"/>
                <a:ea typeface="Arial Unicode MS"/>
                <a:cs typeface="Arial Unicode MS"/>
              </a:defRPr>
            </a:lvl3pPr>
            <a:lvl4pPr marL="1600200" indent="-228600">
              <a:defRPr>
                <a:solidFill>
                  <a:schemeClr val="tx1"/>
                </a:solidFill>
                <a:latin typeface="Arial" panose="020B0604020202020204" pitchFamily="34" charset="0"/>
                <a:ea typeface="Arial Unicode MS"/>
                <a:cs typeface="Arial Unicode MS"/>
              </a:defRPr>
            </a:lvl4pPr>
            <a:lvl5pPr marL="2057400" indent="-228600">
              <a:defRPr>
                <a:solidFill>
                  <a:schemeClr val="tx1"/>
                </a:solidFill>
                <a:latin typeface="Arial" panose="020B0604020202020204" pitchFamily="34" charset="0"/>
                <a:ea typeface="Arial Unicode MS"/>
                <a:cs typeface="Arial Unicode MS"/>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a:cs typeface="Arial Unicode MS"/>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a:cs typeface="Arial Unicode MS"/>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a:cs typeface="Arial Unicode MS"/>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a:cs typeface="Arial Unicode MS"/>
              </a:defRPr>
            </a:lvl9pPr>
          </a:lstStyle>
          <a:p>
            <a:pPr algn="l" defTabSz="177531" fontAlgn="base" latinLnBrk="1" hangingPunct="1">
              <a:spcBef>
                <a:spcPct val="20000"/>
              </a:spcBef>
              <a:spcAft>
                <a:spcPct val="0"/>
              </a:spcAft>
              <a:defRPr/>
            </a:pPr>
            <a:r>
              <a:rPr lang="en-US" altLang="ko-KR" sz="744" kern="1200" cap="none">
                <a:solidFill>
                  <a:srgbClr val="96B0EA"/>
                </a:solidFill>
              </a:rPr>
              <a:t>Serge Léger</a:t>
            </a:r>
            <a:endParaRPr lang="ko-KR" altLang="en-US" sz="744" kern="1200" cap="none">
              <a:solidFill>
                <a:srgbClr val="96B0EA"/>
              </a:solidFill>
            </a:endParaRPr>
          </a:p>
        </p:txBody>
      </p:sp>
      <p:sp>
        <p:nvSpPr>
          <p:cNvPr id="18443" name="TextBox 17">
            <a:extLst>
              <a:ext uri="{FF2B5EF4-FFF2-40B4-BE49-F238E27FC236}">
                <a16:creationId xmlns:a16="http://schemas.microsoft.com/office/drawing/2014/main" id="{C6D31119-6B88-985C-78D5-3C5055C23318}"/>
              </a:ext>
            </a:extLst>
          </p:cNvPr>
          <p:cNvSpPr txBox="1">
            <a:spLocks noChangeArrowheads="1"/>
          </p:cNvSpPr>
          <p:nvPr/>
        </p:nvSpPr>
        <p:spPr bwMode="auto">
          <a:xfrm>
            <a:off x="4406816" y="4012484"/>
            <a:ext cx="2323050" cy="415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l" defTabSz="177531" eaLnBrk="0" fontAlgn="base">
              <a:spcBef>
                <a:spcPct val="0"/>
              </a:spcBef>
              <a:spcAft>
                <a:spcPct val="0"/>
              </a:spcAft>
            </a:pPr>
            <a:r>
              <a:rPr lang="en-CA" altLang="en-US" sz="699" b="0" kern="1200" cap="none">
                <a:solidFill>
                  <a:prstClr val="black"/>
                </a:solidFill>
                <a:latin typeface="Arial" panose="020B0604020202020204" pitchFamily="34" charset="0"/>
                <a:cs typeface="Calibri" panose="020F0502020204030204" pitchFamily="34" charset="0"/>
              </a:rPr>
              <a:t>Prototype Developer</a:t>
            </a:r>
          </a:p>
          <a:p>
            <a:pPr algn="l" defTabSz="177531" eaLnBrk="0" fontAlgn="base">
              <a:spcBef>
                <a:spcPct val="0"/>
              </a:spcBef>
              <a:spcAft>
                <a:spcPct val="0"/>
              </a:spcAft>
            </a:pPr>
            <a:r>
              <a:rPr lang="en-CA" altLang="en-US" sz="699" b="0" kern="1200" cap="none">
                <a:solidFill>
                  <a:prstClr val="black"/>
                </a:solidFill>
                <a:latin typeface="Arial" panose="020B0604020202020204" pitchFamily="34" charset="0"/>
                <a:cs typeface="Calibri" panose="020F0502020204030204" pitchFamily="34" charset="0"/>
              </a:rPr>
              <a:t>Digital Technologies Research Center</a:t>
            </a:r>
          </a:p>
          <a:p>
            <a:pPr algn="l" defTabSz="177531" eaLnBrk="0" fontAlgn="base">
              <a:spcBef>
                <a:spcPct val="0"/>
              </a:spcBef>
              <a:spcAft>
                <a:spcPct val="0"/>
              </a:spcAft>
            </a:pPr>
            <a:r>
              <a:rPr lang="en-CA" altLang="en-US" sz="699" b="0" kern="1200" cap="none">
                <a:solidFill>
                  <a:prstClr val="black"/>
                </a:solidFill>
                <a:latin typeface="Arial" panose="020B0604020202020204" pitchFamily="34" charset="0"/>
                <a:cs typeface="Calibri" panose="020F0502020204030204" pitchFamily="34" charset="0"/>
              </a:rPr>
              <a:t>National Research Council Canada (NRC) </a:t>
            </a:r>
          </a:p>
        </p:txBody>
      </p:sp>
      <p:sp>
        <p:nvSpPr>
          <p:cNvPr id="19" name="Title 1">
            <a:extLst>
              <a:ext uri="{FF2B5EF4-FFF2-40B4-BE49-F238E27FC236}">
                <a16:creationId xmlns:a16="http://schemas.microsoft.com/office/drawing/2014/main" id="{621D1CAB-94B4-B190-471C-9535F3D18E7C}"/>
              </a:ext>
            </a:extLst>
          </p:cNvPr>
          <p:cNvSpPr>
            <a:spLocks noGrp="1"/>
          </p:cNvSpPr>
          <p:nvPr>
            <p:ph type="title"/>
          </p:nvPr>
        </p:nvSpPr>
        <p:spPr>
          <a:xfrm>
            <a:off x="912072" y="261335"/>
            <a:ext cx="1811474" cy="625603"/>
          </a:xfrm>
        </p:spPr>
        <p:txBody>
          <a:bodyPr/>
          <a:lstStyle/>
          <a:p>
            <a:pPr>
              <a:defRPr/>
            </a:pPr>
            <a:r>
              <a:rPr lang="en-CA" sz="1709">
                <a:solidFill>
                  <a:schemeClr val="accent2">
                    <a:lumMod val="50000"/>
                  </a:schemeClr>
                </a:solidFill>
              </a:rPr>
              <a:t>Team Introductions </a:t>
            </a:r>
          </a:p>
        </p:txBody>
      </p:sp>
      <p:pic>
        <p:nvPicPr>
          <p:cNvPr id="18445" name="Picture 22">
            <a:extLst>
              <a:ext uri="{FF2B5EF4-FFF2-40B4-BE49-F238E27FC236}">
                <a16:creationId xmlns:a16="http://schemas.microsoft.com/office/drawing/2014/main" id="{4B8EBAC9-8397-30A5-D93E-E69BF1E9D5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8918" y="2011789"/>
            <a:ext cx="873378" cy="124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2" descr="image">
            <a:extLst>
              <a:ext uri="{FF2B5EF4-FFF2-40B4-BE49-F238E27FC236}">
                <a16:creationId xmlns:a16="http://schemas.microsoft.com/office/drawing/2014/main" id="{4DD097E6-34FF-1280-7EF1-A292DBE6F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19" y="3601375"/>
            <a:ext cx="898032" cy="1163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 descr="A person with long brown hair&#10;&#10;Description automatically generated">
            <a:extLst>
              <a:ext uri="{FF2B5EF4-FFF2-40B4-BE49-F238E27FC236}">
                <a16:creationId xmlns:a16="http://schemas.microsoft.com/office/drawing/2014/main" id="{7669A4E6-A8EE-71DF-44D0-5930ADDD65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328" y="697100"/>
            <a:ext cx="839478" cy="117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a:extLst>
              <a:ext uri="{FF2B5EF4-FFF2-40B4-BE49-F238E27FC236}">
                <a16:creationId xmlns:a16="http://schemas.microsoft.com/office/drawing/2014/main" id="{5C143393-2066-12BC-63B4-5204804932D3}"/>
              </a:ext>
            </a:extLst>
          </p:cNvPr>
          <p:cNvSpPr>
            <a:spLocks noGrp="1" noChangeArrowheads="1"/>
          </p:cNvSpPr>
          <p:nvPr>
            <p:ph idx="1"/>
          </p:nvPr>
        </p:nvSpPr>
        <p:spPr>
          <a:xfrm>
            <a:off x="937959" y="639779"/>
            <a:ext cx="7240347" cy="4156096"/>
          </a:xfrm>
        </p:spPr>
        <p:txBody>
          <a:bodyPr/>
          <a:lstStyle/>
          <a:p>
            <a:pPr marL="0" indent="0" algn="just">
              <a:buNone/>
            </a:pPr>
            <a:r>
              <a:rPr lang="en-CA" altLang="en-US" sz="1398"/>
              <a:t>The Canadian Vaccine Catalogue (CVC) was developed and maintained by CANImmunize from 2016 to 2022 with funding from the Government of Canada to support the provision of comprehensive information on all vaccine products licenced for use in Canada. </a:t>
            </a:r>
          </a:p>
          <a:p>
            <a:pPr marL="0" indent="0" algn="just">
              <a:buNone/>
            </a:pPr>
            <a:r>
              <a:rPr lang="en-CA" altLang="en-US" sz="1398"/>
              <a:t>As part of longer-term commitments to provide timely access to F/P/T stakeholders, PHAC will develop, maintain and internally manage a national vaccine catalogue for the Government of Canada. </a:t>
            </a:r>
          </a:p>
          <a:p>
            <a:pPr marL="0" indent="0" algn="just">
              <a:buNone/>
            </a:pPr>
            <a:r>
              <a:rPr lang="en-CA" altLang="en-US" sz="1398">
                <a:cs typeface="Arial" panose="020B0604020202020204" pitchFamily="34" charset="0"/>
              </a:rPr>
              <a:t>The NVC will be a PHAC-led public-facing platform offering a comprehensive data repository of vaccine products licenced for use in Canada, along with information about these products (e.g., lot#, DINs, expiry dates) and standardized terminology to promote interoperability. </a:t>
            </a:r>
            <a:r>
              <a:rPr lang="en-CA" altLang="en-US" sz="1398"/>
              <a:t>It is expected that:</a:t>
            </a:r>
          </a:p>
          <a:p>
            <a:pPr lvl="1" algn="just"/>
            <a:r>
              <a:rPr lang="en-CA" altLang="en-US" sz="1087"/>
              <a:t>The platform’s effectiveness will be increased by better aligning with users’ business processes</a:t>
            </a:r>
          </a:p>
          <a:p>
            <a:pPr lvl="1" algn="just"/>
            <a:r>
              <a:rPr lang="en-CA" altLang="en-US" sz="1087"/>
              <a:t>Processes will be streamlined to better align with users' business requirements</a:t>
            </a:r>
          </a:p>
          <a:p>
            <a:pPr lvl="1" algn="just"/>
            <a:r>
              <a:rPr lang="en-CA" altLang="en-US" sz="1087"/>
              <a:t>Updates to the vaccine catalogue will be more prompt, to reflect the rapid changes in products, lot releases and shelf-life extensions observed during the COVID-19 pandemic</a:t>
            </a:r>
          </a:p>
          <a:p>
            <a:pPr lvl="1" algn="just"/>
            <a:r>
              <a:rPr lang="en-CA" altLang="en-US" sz="1087"/>
              <a:t>It will adhere to accessibility and official languages commitments</a:t>
            </a:r>
          </a:p>
          <a:p>
            <a:pPr marL="0" indent="0" algn="just">
              <a:buNone/>
            </a:pPr>
            <a:br>
              <a:rPr lang="en-CA" altLang="en-US" sz="1398"/>
            </a:br>
            <a:r>
              <a:rPr lang="en-CA" altLang="en-US" sz="1398">
                <a:cs typeface="Arial" panose="020B0604020202020204" pitchFamily="34" charset="0"/>
              </a:rPr>
              <a:t>PHAC has engaged the National Research Council of Canada (NRC) to develop the new National Vaccine Catalogue (NVC) which will be maintained by PHAC starting in March 2024. </a:t>
            </a:r>
          </a:p>
          <a:p>
            <a:pPr marL="0" indent="0" algn="just">
              <a:buNone/>
            </a:pPr>
            <a:r>
              <a:rPr lang="en-CA" altLang="en-US" sz="1398"/>
              <a:t>PHAC and CANImmunize will continue to collaborate to maintain the existing CVC platform, and support knowledge transfer activities between August 2023 – March 31, 2024. </a:t>
            </a:r>
          </a:p>
          <a:p>
            <a:pPr marL="0" indent="0" algn="just">
              <a:buNone/>
            </a:pPr>
            <a:endParaRPr lang="en-CA" altLang="en-US" sz="1398"/>
          </a:p>
          <a:p>
            <a:pPr marL="0" indent="0">
              <a:buNone/>
            </a:pPr>
            <a:endParaRPr lang="en-CA" altLang="en-US" sz="582"/>
          </a:p>
        </p:txBody>
      </p:sp>
      <p:sp>
        <p:nvSpPr>
          <p:cNvPr id="19459" name="TextBox 39">
            <a:extLst>
              <a:ext uri="{FF2B5EF4-FFF2-40B4-BE49-F238E27FC236}">
                <a16:creationId xmlns:a16="http://schemas.microsoft.com/office/drawing/2014/main" id="{0E4B4988-92C6-5E17-F2BC-B2AA15821148}"/>
              </a:ext>
            </a:extLst>
          </p:cNvPr>
          <p:cNvSpPr txBox="1">
            <a:spLocks noChangeArrowheads="1"/>
          </p:cNvSpPr>
          <p:nvPr/>
        </p:nvSpPr>
        <p:spPr bwMode="auto">
          <a:xfrm>
            <a:off x="937959" y="157171"/>
            <a:ext cx="3147119" cy="35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l" defTabSz="177531" fontAlgn="base" hangingPunct="1">
              <a:spcBef>
                <a:spcPct val="0"/>
              </a:spcBef>
              <a:spcAft>
                <a:spcPct val="0"/>
              </a:spcAft>
            </a:pPr>
            <a:r>
              <a:rPr lang="en-CA" altLang="en-US" sz="1709" kern="1200" cap="none">
                <a:solidFill>
                  <a:srgbClr val="7B1D03"/>
                </a:solidFill>
              </a:rPr>
              <a:t>Project Overview</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a:extLst>
              <a:ext uri="{FF2B5EF4-FFF2-40B4-BE49-F238E27FC236}">
                <a16:creationId xmlns:a16="http://schemas.microsoft.com/office/drawing/2014/main" id="{63BB0AA4-C5A4-8A34-BC1A-BC8C16D16A01}"/>
              </a:ext>
            </a:extLst>
          </p:cNvPr>
          <p:cNvSpPr>
            <a:spLocks noGrp="1" noChangeArrowheads="1"/>
          </p:cNvSpPr>
          <p:nvPr>
            <p:ph idx="1"/>
          </p:nvPr>
        </p:nvSpPr>
        <p:spPr>
          <a:xfrm>
            <a:off x="951518" y="745792"/>
            <a:ext cx="3620482" cy="3622947"/>
          </a:xfrm>
        </p:spPr>
        <p:txBody>
          <a:bodyPr/>
          <a:lstStyle/>
          <a:p>
            <a:pPr marL="0" indent="0" algn="just">
              <a:buNone/>
              <a:defRPr/>
            </a:pPr>
            <a:r>
              <a:rPr lang="en-CA" altLang="en-US" sz="1398" dirty="0"/>
              <a:t>An Expert User and Data Provider Team (EUDP) was established (kick-off Oct 30,2023) comprised of F/P/T reps in immunization clinical, registry, inventory capacities; HC-BRDD and CHI.</a:t>
            </a:r>
          </a:p>
          <a:p>
            <a:pPr marL="0" indent="0" algn="just">
              <a:buNone/>
              <a:defRPr/>
            </a:pPr>
            <a:r>
              <a:rPr lang="en-CA" altLang="en-US" sz="1398" dirty="0"/>
              <a:t>The objectives of the EUDP team are to:</a:t>
            </a:r>
          </a:p>
          <a:p>
            <a:pPr algn="just">
              <a:buFont typeface="Wingdings" panose="05000000000000000000" pitchFamily="2" charset="2"/>
              <a:buChar char="Ø"/>
              <a:defRPr/>
            </a:pPr>
            <a:r>
              <a:rPr lang="en-CA" altLang="en-US" sz="1398" dirty="0"/>
              <a:t>Facilitate developer’s understanding of requirements and context of use</a:t>
            </a:r>
          </a:p>
          <a:p>
            <a:pPr algn="just">
              <a:buFont typeface="Wingdings" panose="05000000000000000000" pitchFamily="2" charset="2"/>
              <a:buChar char="Ø"/>
              <a:defRPr/>
            </a:pPr>
            <a:r>
              <a:rPr lang="en-CA" altLang="en-US" sz="1398" dirty="0"/>
              <a:t>Seamless integration of stakeholder input into the development process</a:t>
            </a:r>
          </a:p>
          <a:p>
            <a:pPr algn="just">
              <a:buFont typeface="Wingdings" panose="05000000000000000000" pitchFamily="2" charset="2"/>
              <a:buChar char="Ø"/>
              <a:defRPr/>
            </a:pPr>
            <a:r>
              <a:rPr lang="en-CA" altLang="en-US" sz="1398" dirty="0"/>
              <a:t>Ensure effectiveness of development through user acceptance testing and timely feedback</a:t>
            </a:r>
          </a:p>
          <a:p>
            <a:pPr algn="just">
              <a:buFont typeface="Wingdings" panose="05000000000000000000" pitchFamily="2" charset="2"/>
              <a:buChar char="Ø"/>
              <a:defRPr/>
            </a:pPr>
            <a:r>
              <a:rPr lang="en-CA" altLang="en-US" sz="1398" dirty="0"/>
              <a:t>Enable quick adaption to evolving needs.</a:t>
            </a:r>
          </a:p>
        </p:txBody>
      </p:sp>
      <p:sp>
        <p:nvSpPr>
          <p:cNvPr id="20483" name="TextBox 39">
            <a:extLst>
              <a:ext uri="{FF2B5EF4-FFF2-40B4-BE49-F238E27FC236}">
                <a16:creationId xmlns:a16="http://schemas.microsoft.com/office/drawing/2014/main" id="{024DC3DB-52DF-2C0C-E3C1-19932D8FB5D1}"/>
              </a:ext>
            </a:extLst>
          </p:cNvPr>
          <p:cNvSpPr txBox="1">
            <a:spLocks noChangeArrowheads="1"/>
          </p:cNvSpPr>
          <p:nvPr/>
        </p:nvSpPr>
        <p:spPr bwMode="auto">
          <a:xfrm>
            <a:off x="937959" y="157171"/>
            <a:ext cx="3147119" cy="35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l" defTabSz="177531" fontAlgn="base" hangingPunct="1">
              <a:spcBef>
                <a:spcPct val="0"/>
              </a:spcBef>
              <a:spcAft>
                <a:spcPct val="0"/>
              </a:spcAft>
            </a:pPr>
            <a:r>
              <a:rPr lang="en-CA" altLang="en-US" sz="1709" kern="1200" cap="none">
                <a:solidFill>
                  <a:srgbClr val="7B1D03"/>
                </a:solidFill>
              </a:rPr>
              <a:t>Project Overview</a:t>
            </a:r>
          </a:p>
        </p:txBody>
      </p:sp>
      <p:pic>
        <p:nvPicPr>
          <p:cNvPr id="20484" name="Picture 7" descr="expert team Icon - Free PNG &amp; SVG 3611425 - Noun Project">
            <a:extLst>
              <a:ext uri="{FF2B5EF4-FFF2-40B4-BE49-F238E27FC236}">
                <a16:creationId xmlns:a16="http://schemas.microsoft.com/office/drawing/2014/main" id="{0E3A2775-2823-48E1-F399-A20F4F648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8922" y="1076160"/>
            <a:ext cx="2093765" cy="2093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E6797B-9901-E689-E690-F1B0EDB7D60A}"/>
              </a:ext>
            </a:extLst>
          </p:cNvPr>
          <p:cNvSpPr txBox="1"/>
          <p:nvPr/>
        </p:nvSpPr>
        <p:spPr>
          <a:xfrm>
            <a:off x="978022" y="170731"/>
            <a:ext cx="6935250" cy="702756"/>
          </a:xfrm>
          <a:prstGeom prst="rect">
            <a:avLst/>
          </a:prstGeom>
          <a:noFill/>
        </p:spPr>
        <p:txBody>
          <a:bodyPr>
            <a:spAutoFit/>
          </a:bodyPr>
          <a:lstStyle/>
          <a:p>
            <a:pPr algn="l" defTabSz="177531" hangingPunct="1">
              <a:spcBef>
                <a:spcPts val="466"/>
              </a:spcBef>
              <a:spcAft>
                <a:spcPts val="116"/>
              </a:spcAft>
              <a:defRPr/>
            </a:pPr>
            <a:r>
              <a:rPr lang="en-CA" sz="1709" kern="1600" cap="none" dirty="0">
                <a:solidFill>
                  <a:srgbClr val="7B1D03"/>
                </a:solidFill>
                <a:latin typeface="Arial" panose="020B0604020202020204" pitchFamily="34" charset="0"/>
                <a:ea typeface="Times New Roman" panose="02020603050405020304" pitchFamily="18" charset="0"/>
              </a:rPr>
              <a:t>High-Level Timeline </a:t>
            </a:r>
            <a:endParaRPr lang="en-CA" sz="1087" kern="1600" cap="none" dirty="0">
              <a:solidFill>
                <a:prstClr val="black"/>
              </a:solidFill>
              <a:latin typeface="Arial" panose="020B0604020202020204" pitchFamily="34" charset="0"/>
              <a:ea typeface="Times New Roman" panose="02020603050405020304" pitchFamily="18" charset="0"/>
            </a:endParaRPr>
          </a:p>
          <a:p>
            <a:pPr algn="just" defTabSz="177531" hangingPunct="1">
              <a:defRPr/>
            </a:pPr>
            <a:r>
              <a:rPr lang="en-CA" sz="1087" b="0" i="1" kern="1200" cap="none" dirty="0">
                <a:solidFill>
                  <a:srgbClr val="000000"/>
                </a:solidFill>
                <a:latin typeface="Arial" panose="020B0604020202020204" pitchFamily="34" charset="0"/>
                <a:ea typeface="Times New Roman" panose="02020603050405020304" pitchFamily="18" charset="0"/>
              </a:rPr>
              <a:t>This roadmap shows the phased process used to develop the National Vaccine Catalogue which will be maintained and managed internally within the Government of Canada. </a:t>
            </a:r>
            <a:endParaRPr lang="en-CA" sz="1087" b="0" i="1" strike="sngStrike" kern="1200" cap="none" dirty="0">
              <a:solidFill>
                <a:srgbClr val="FF0000"/>
              </a:solidFill>
              <a:latin typeface="Arial" panose="020B0604020202020204" pitchFamily="34" charset="0"/>
              <a:ea typeface="Times New Roman" panose="02020603050405020304" pitchFamily="18" charset="0"/>
            </a:endParaRPr>
          </a:p>
        </p:txBody>
      </p:sp>
      <p:sp>
        <p:nvSpPr>
          <p:cNvPr id="6" name="Arrow: Chevron 5">
            <a:extLst>
              <a:ext uri="{FF2B5EF4-FFF2-40B4-BE49-F238E27FC236}">
                <a16:creationId xmlns:a16="http://schemas.microsoft.com/office/drawing/2014/main" id="{42265A61-EF4B-7803-1800-F9C1B36AC086}"/>
              </a:ext>
            </a:extLst>
          </p:cNvPr>
          <p:cNvSpPr/>
          <p:nvPr/>
        </p:nvSpPr>
        <p:spPr>
          <a:xfrm>
            <a:off x="1041507" y="1830581"/>
            <a:ext cx="4443935" cy="226203"/>
          </a:xfrm>
          <a:prstGeom prst="chevron">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r>
              <a:rPr lang="en-CA" sz="659" b="0" kern="1200" cap="none">
                <a:solidFill>
                  <a:prstClr val="white"/>
                </a:solidFill>
                <a:latin typeface="Calibri" panose="020F0502020204030204"/>
              </a:rPr>
              <a:t>Configure/Prototype &amp; Operational Plan</a:t>
            </a:r>
          </a:p>
        </p:txBody>
      </p:sp>
      <p:sp>
        <p:nvSpPr>
          <p:cNvPr id="23" name="Arrow: Chevron 22">
            <a:extLst>
              <a:ext uri="{FF2B5EF4-FFF2-40B4-BE49-F238E27FC236}">
                <a16:creationId xmlns:a16="http://schemas.microsoft.com/office/drawing/2014/main" id="{413E0A0C-0BC6-9A32-E7AC-F598256650E8}"/>
              </a:ext>
            </a:extLst>
          </p:cNvPr>
          <p:cNvSpPr/>
          <p:nvPr/>
        </p:nvSpPr>
        <p:spPr>
          <a:xfrm>
            <a:off x="5413328" y="1826882"/>
            <a:ext cx="996649" cy="225587"/>
          </a:xfrm>
          <a:prstGeom prst="chevron">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r>
              <a:rPr lang="en-CA" sz="659" b="0" kern="1200" cap="none">
                <a:solidFill>
                  <a:prstClr val="white"/>
                </a:solidFill>
                <a:latin typeface="Calibri" panose="020F0502020204030204"/>
              </a:rPr>
              <a:t>Test</a:t>
            </a:r>
          </a:p>
        </p:txBody>
      </p:sp>
      <p:sp>
        <p:nvSpPr>
          <p:cNvPr id="30" name="Arrow: Chevron 29">
            <a:extLst>
              <a:ext uri="{FF2B5EF4-FFF2-40B4-BE49-F238E27FC236}">
                <a16:creationId xmlns:a16="http://schemas.microsoft.com/office/drawing/2014/main" id="{9987391D-77A4-6171-1EA3-E5EACFCBA55E}"/>
              </a:ext>
            </a:extLst>
          </p:cNvPr>
          <p:cNvSpPr/>
          <p:nvPr/>
        </p:nvSpPr>
        <p:spPr>
          <a:xfrm>
            <a:off x="6343410" y="1826882"/>
            <a:ext cx="698333" cy="225587"/>
          </a:xfrm>
          <a:prstGeom prst="chevron">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r>
              <a:rPr lang="en-CA" sz="659" b="0" kern="1200" cap="none">
                <a:solidFill>
                  <a:prstClr val="white"/>
                </a:solidFill>
                <a:latin typeface="Calibri" panose="020F0502020204030204"/>
              </a:rPr>
              <a:t>Deploy</a:t>
            </a:r>
          </a:p>
        </p:txBody>
      </p:sp>
      <p:sp>
        <p:nvSpPr>
          <p:cNvPr id="31" name="Arrow: Chevron 30">
            <a:extLst>
              <a:ext uri="{FF2B5EF4-FFF2-40B4-BE49-F238E27FC236}">
                <a16:creationId xmlns:a16="http://schemas.microsoft.com/office/drawing/2014/main" id="{0565B786-63A2-488A-F123-A85A6F20C51E}"/>
              </a:ext>
            </a:extLst>
          </p:cNvPr>
          <p:cNvSpPr/>
          <p:nvPr/>
        </p:nvSpPr>
        <p:spPr>
          <a:xfrm>
            <a:off x="6955453" y="1830581"/>
            <a:ext cx="1147040" cy="226203"/>
          </a:xfrm>
          <a:prstGeom prst="chevron">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r>
              <a:rPr lang="en-CA" sz="659" b="0" kern="1200" cap="none">
                <a:solidFill>
                  <a:prstClr val="white"/>
                </a:solidFill>
                <a:latin typeface="Calibri" panose="020F0502020204030204"/>
              </a:rPr>
              <a:t>Support  &amp; Enhance </a:t>
            </a:r>
          </a:p>
        </p:txBody>
      </p:sp>
      <p:sp>
        <p:nvSpPr>
          <p:cNvPr id="32" name="Arrow: Chevron 31">
            <a:extLst>
              <a:ext uri="{FF2B5EF4-FFF2-40B4-BE49-F238E27FC236}">
                <a16:creationId xmlns:a16="http://schemas.microsoft.com/office/drawing/2014/main" id="{BA2F2A05-DD1D-8288-564D-2D4E063109DB}"/>
              </a:ext>
            </a:extLst>
          </p:cNvPr>
          <p:cNvSpPr/>
          <p:nvPr/>
        </p:nvSpPr>
        <p:spPr>
          <a:xfrm>
            <a:off x="7041743" y="1668479"/>
            <a:ext cx="996649" cy="114642"/>
          </a:xfrm>
          <a:prstGeom prst="chevron">
            <a:avLst/>
          </a:prstGeom>
          <a:solidFill>
            <a:srgbClr val="F6DDA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r>
              <a:rPr lang="en-CA" sz="577" b="0" kern="1200" cap="none">
                <a:solidFill>
                  <a:prstClr val="black"/>
                </a:solidFill>
                <a:latin typeface="Calibri" panose="020F0502020204030204"/>
              </a:rPr>
              <a:t>Stabilize &amp; Optimize</a:t>
            </a:r>
          </a:p>
        </p:txBody>
      </p:sp>
      <p:sp>
        <p:nvSpPr>
          <p:cNvPr id="35" name="Arrow: Chevron 34">
            <a:extLst>
              <a:ext uri="{FF2B5EF4-FFF2-40B4-BE49-F238E27FC236}">
                <a16:creationId xmlns:a16="http://schemas.microsoft.com/office/drawing/2014/main" id="{941DA47C-D67C-588F-D849-29A6CF43FAF7}"/>
              </a:ext>
            </a:extLst>
          </p:cNvPr>
          <p:cNvSpPr/>
          <p:nvPr/>
        </p:nvSpPr>
        <p:spPr>
          <a:xfrm>
            <a:off x="1041507" y="1669712"/>
            <a:ext cx="4268889" cy="119573"/>
          </a:xfrm>
          <a:prstGeom prst="chevron">
            <a:avLst/>
          </a:prstGeom>
          <a:solidFill>
            <a:srgbClr val="0EFA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r>
              <a:rPr lang="en-CA" sz="577" b="0" kern="1200" cap="none">
                <a:solidFill>
                  <a:prstClr val="black"/>
                </a:solidFill>
                <a:latin typeface="Calibri" panose="020F0502020204030204"/>
              </a:rPr>
              <a:t>Plan &amp; Develop</a:t>
            </a:r>
          </a:p>
        </p:txBody>
      </p:sp>
      <p:sp>
        <p:nvSpPr>
          <p:cNvPr id="37" name="Arrow: Chevron 36">
            <a:extLst>
              <a:ext uri="{FF2B5EF4-FFF2-40B4-BE49-F238E27FC236}">
                <a16:creationId xmlns:a16="http://schemas.microsoft.com/office/drawing/2014/main" id="{1C1306D9-3313-E771-DB5C-1BF03F3356C1}"/>
              </a:ext>
            </a:extLst>
          </p:cNvPr>
          <p:cNvSpPr/>
          <p:nvPr/>
        </p:nvSpPr>
        <p:spPr>
          <a:xfrm>
            <a:off x="5310396" y="1665397"/>
            <a:ext cx="783390" cy="117724"/>
          </a:xfrm>
          <a:prstGeom prst="chevron">
            <a:avLst/>
          </a:prstGeom>
          <a:solidFill>
            <a:srgbClr val="F1D1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r>
              <a:rPr lang="en-CA" sz="577" b="0" kern="1200" cap="none">
                <a:solidFill>
                  <a:prstClr val="black"/>
                </a:solidFill>
                <a:latin typeface="Calibri" panose="020F0502020204030204"/>
              </a:rPr>
              <a:t>Deliver</a:t>
            </a:r>
          </a:p>
        </p:txBody>
      </p:sp>
      <p:sp>
        <p:nvSpPr>
          <p:cNvPr id="39" name="Arrow: Chevron 38">
            <a:extLst>
              <a:ext uri="{FF2B5EF4-FFF2-40B4-BE49-F238E27FC236}">
                <a16:creationId xmlns:a16="http://schemas.microsoft.com/office/drawing/2014/main" id="{D127A095-D6AC-5C8A-EF61-BB6BD839CD66}"/>
              </a:ext>
            </a:extLst>
          </p:cNvPr>
          <p:cNvSpPr/>
          <p:nvPr/>
        </p:nvSpPr>
        <p:spPr>
          <a:xfrm>
            <a:off x="6069132" y="1668479"/>
            <a:ext cx="996649" cy="116491"/>
          </a:xfrm>
          <a:prstGeom prst="chevron">
            <a:avLst/>
          </a:prstGeom>
          <a:solidFill>
            <a:srgbClr val="BAE8F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r>
              <a:rPr lang="en-CA" sz="577" b="0" kern="1200" cap="none">
                <a:solidFill>
                  <a:prstClr val="black"/>
                </a:solidFill>
                <a:latin typeface="Calibri" panose="020F0502020204030204"/>
              </a:rPr>
              <a:t>Action</a:t>
            </a:r>
          </a:p>
        </p:txBody>
      </p:sp>
      <p:sp>
        <p:nvSpPr>
          <p:cNvPr id="41" name="TextBox 27">
            <a:extLst>
              <a:ext uri="{FF2B5EF4-FFF2-40B4-BE49-F238E27FC236}">
                <a16:creationId xmlns:a16="http://schemas.microsoft.com/office/drawing/2014/main" id="{43B25833-9F6D-F82B-58F5-68392A3BB607}"/>
              </a:ext>
            </a:extLst>
          </p:cNvPr>
          <p:cNvSpPr txBox="1">
            <a:spLocks noChangeArrowheads="1"/>
          </p:cNvSpPr>
          <p:nvPr/>
        </p:nvSpPr>
        <p:spPr bwMode="auto">
          <a:xfrm>
            <a:off x="3068089" y="2299628"/>
            <a:ext cx="572596" cy="624658"/>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77531" hangingPunct="1">
              <a:lnSpc>
                <a:spcPct val="100000"/>
              </a:lnSpc>
              <a:spcBef>
                <a:spcPct val="0"/>
              </a:spcBef>
              <a:buNone/>
              <a:defRPr/>
            </a:pPr>
            <a:r>
              <a:rPr lang="en-CA" altLang="en-US" sz="494" b="0" kern="1200" cap="none">
                <a:solidFill>
                  <a:prstClr val="white">
                    <a:lumMod val="65000"/>
                  </a:prstClr>
                </a:solidFill>
                <a:ea typeface="Times New Roman" panose="02020603050405020304" pitchFamily="18" charset="0"/>
                <a:cs typeface="Arial" panose="020B0604020202020204" pitchFamily="34" charset="0"/>
              </a:rPr>
              <a:t>F/P/T engagement planning and begin consultations with federal partners </a:t>
            </a:r>
          </a:p>
        </p:txBody>
      </p:sp>
      <p:sp>
        <p:nvSpPr>
          <p:cNvPr id="42" name="TextBox 34">
            <a:extLst>
              <a:ext uri="{FF2B5EF4-FFF2-40B4-BE49-F238E27FC236}">
                <a16:creationId xmlns:a16="http://schemas.microsoft.com/office/drawing/2014/main" id="{60043C90-4290-6AC7-C993-4BD765FAAC4E}"/>
              </a:ext>
            </a:extLst>
          </p:cNvPr>
          <p:cNvSpPr txBox="1">
            <a:spLocks noChangeArrowheads="1"/>
          </p:cNvSpPr>
          <p:nvPr/>
        </p:nvSpPr>
        <p:spPr bwMode="auto">
          <a:xfrm>
            <a:off x="2216283" y="3683967"/>
            <a:ext cx="2420435" cy="168379"/>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77531" hangingPunct="1">
              <a:lnSpc>
                <a:spcPct val="100000"/>
              </a:lnSpc>
              <a:spcBef>
                <a:spcPct val="0"/>
              </a:spcBef>
              <a:buNone/>
              <a:defRPr/>
            </a:pPr>
            <a:r>
              <a:rPr lang="en-CA" altLang="en-US" sz="494" b="0" kern="1200" cap="none">
                <a:solidFill>
                  <a:prstClr val="black"/>
                </a:solidFill>
                <a:cs typeface="Times New Roman" panose="02020603050405020304" pitchFamily="18" charset="0"/>
              </a:rPr>
              <a:t>PHAC &amp; CANImmunize continue to collaborate to maintain CVC operations </a:t>
            </a:r>
            <a:endParaRPr lang="en-CA" altLang="en-US" sz="494" b="0" kern="1200" cap="none">
              <a:solidFill>
                <a:prstClr val="black"/>
              </a:solidFill>
            </a:endParaRPr>
          </a:p>
        </p:txBody>
      </p:sp>
      <p:sp>
        <p:nvSpPr>
          <p:cNvPr id="44" name="Rectangle 43">
            <a:extLst>
              <a:ext uri="{FF2B5EF4-FFF2-40B4-BE49-F238E27FC236}">
                <a16:creationId xmlns:a16="http://schemas.microsoft.com/office/drawing/2014/main" id="{02547EFA-195E-6636-0762-DE5EFE2CA9B8}"/>
              </a:ext>
            </a:extLst>
          </p:cNvPr>
          <p:cNvSpPr/>
          <p:nvPr/>
        </p:nvSpPr>
        <p:spPr>
          <a:xfrm>
            <a:off x="1845236" y="2083904"/>
            <a:ext cx="75812" cy="7026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sp>
        <p:nvSpPr>
          <p:cNvPr id="47" name="TextBox 43">
            <a:extLst>
              <a:ext uri="{FF2B5EF4-FFF2-40B4-BE49-F238E27FC236}">
                <a16:creationId xmlns:a16="http://schemas.microsoft.com/office/drawing/2014/main" id="{3C6ABADC-F4F5-5E9D-2824-8BF080852A0B}"/>
              </a:ext>
            </a:extLst>
          </p:cNvPr>
          <p:cNvSpPr txBox="1">
            <a:spLocks noChangeArrowheads="1"/>
          </p:cNvSpPr>
          <p:nvPr/>
        </p:nvSpPr>
        <p:spPr bwMode="auto">
          <a:xfrm>
            <a:off x="5952640" y="2493165"/>
            <a:ext cx="567665" cy="47256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77531" hangingPunct="1">
              <a:lnSpc>
                <a:spcPct val="100000"/>
              </a:lnSpc>
              <a:spcBef>
                <a:spcPct val="0"/>
              </a:spcBef>
              <a:buNone/>
              <a:defRPr/>
            </a:pPr>
            <a:r>
              <a:rPr lang="en-CA" altLang="en-US" sz="494" kern="1200" cap="none">
                <a:solidFill>
                  <a:prstClr val="black"/>
                </a:solidFill>
                <a:cs typeface="Times New Roman" panose="02020603050405020304" pitchFamily="18" charset="0"/>
              </a:rPr>
              <a:t>Feb 19 </a:t>
            </a:r>
          </a:p>
          <a:p>
            <a:pPr defTabSz="177531" hangingPunct="1">
              <a:lnSpc>
                <a:spcPct val="100000"/>
              </a:lnSpc>
              <a:spcBef>
                <a:spcPct val="0"/>
              </a:spcBef>
              <a:buNone/>
              <a:defRPr/>
            </a:pPr>
            <a:r>
              <a:rPr lang="en-CA" altLang="en-US" sz="494" b="0" kern="1200" cap="none">
                <a:solidFill>
                  <a:prstClr val="black"/>
                </a:solidFill>
                <a:cs typeface="Times New Roman" panose="02020603050405020304" pitchFamily="18" charset="0"/>
              </a:rPr>
              <a:t>PHAC begins to transition operations in-house</a:t>
            </a:r>
            <a:endParaRPr lang="en-CA" altLang="en-US" sz="494" b="0" kern="1200" cap="none">
              <a:solidFill>
                <a:prstClr val="black"/>
              </a:solidFill>
            </a:endParaRPr>
          </a:p>
        </p:txBody>
      </p:sp>
      <p:sp>
        <p:nvSpPr>
          <p:cNvPr id="48" name="TextBox 47">
            <a:extLst>
              <a:ext uri="{FF2B5EF4-FFF2-40B4-BE49-F238E27FC236}">
                <a16:creationId xmlns:a16="http://schemas.microsoft.com/office/drawing/2014/main" id="{E95D9FC3-C0C7-203B-0122-F0F033312EB5}"/>
              </a:ext>
            </a:extLst>
          </p:cNvPr>
          <p:cNvSpPr txBox="1">
            <a:spLocks noChangeArrowheads="1"/>
          </p:cNvSpPr>
          <p:nvPr/>
        </p:nvSpPr>
        <p:spPr bwMode="auto">
          <a:xfrm>
            <a:off x="6456820" y="2446322"/>
            <a:ext cx="649640" cy="70070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77531" hangingPunct="1">
              <a:lnSpc>
                <a:spcPct val="100000"/>
              </a:lnSpc>
              <a:spcBef>
                <a:spcPct val="0"/>
              </a:spcBef>
              <a:buNone/>
              <a:defRPr/>
            </a:pPr>
            <a:r>
              <a:rPr lang="en-CA" altLang="en-US" sz="494" kern="1200" cap="none">
                <a:solidFill>
                  <a:prstClr val="black"/>
                </a:solidFill>
                <a:cs typeface="Times New Roman" panose="02020603050405020304" pitchFamily="18" charset="0"/>
              </a:rPr>
              <a:t>Mar 31</a:t>
            </a:r>
            <a:endParaRPr lang="en-CA" altLang="en-US" sz="494" b="0" kern="1200" cap="none">
              <a:solidFill>
                <a:prstClr val="black"/>
              </a:solidFill>
              <a:cs typeface="Times New Roman" panose="02020603050405020304" pitchFamily="18" charset="0"/>
            </a:endParaRPr>
          </a:p>
          <a:p>
            <a:pPr defTabSz="177531" hangingPunct="1">
              <a:lnSpc>
                <a:spcPct val="100000"/>
              </a:lnSpc>
              <a:spcBef>
                <a:spcPct val="0"/>
              </a:spcBef>
              <a:buNone/>
              <a:defRPr/>
            </a:pPr>
            <a:r>
              <a:rPr lang="en-CA" altLang="en-US" sz="494" b="0" kern="1200" cap="none">
                <a:solidFill>
                  <a:prstClr val="black"/>
                </a:solidFill>
                <a:cs typeface="Times New Roman" panose="02020603050405020304" pitchFamily="18" charset="0"/>
              </a:rPr>
              <a:t>End of CANImmunize funding for CVC maintenance/PHAC business operations phase begins</a:t>
            </a:r>
            <a:endParaRPr lang="en-CA" altLang="en-US" sz="494" b="0" kern="1200" cap="none">
              <a:solidFill>
                <a:prstClr val="black"/>
              </a:solidFill>
            </a:endParaRPr>
          </a:p>
        </p:txBody>
      </p:sp>
      <p:sp>
        <p:nvSpPr>
          <p:cNvPr id="49" name="TextBox 48">
            <a:extLst>
              <a:ext uri="{FF2B5EF4-FFF2-40B4-BE49-F238E27FC236}">
                <a16:creationId xmlns:a16="http://schemas.microsoft.com/office/drawing/2014/main" id="{DB2C53FF-5F3C-63AF-DCEA-9F3407FE5D62}"/>
              </a:ext>
            </a:extLst>
          </p:cNvPr>
          <p:cNvSpPr txBox="1">
            <a:spLocks noChangeArrowheads="1"/>
          </p:cNvSpPr>
          <p:nvPr/>
        </p:nvSpPr>
        <p:spPr bwMode="auto">
          <a:xfrm>
            <a:off x="6144944" y="3538506"/>
            <a:ext cx="761817" cy="599523"/>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77531" hangingPunct="1">
              <a:lnSpc>
                <a:spcPct val="100000"/>
              </a:lnSpc>
              <a:spcBef>
                <a:spcPct val="0"/>
              </a:spcBef>
              <a:buNone/>
              <a:defRPr/>
            </a:pPr>
            <a:r>
              <a:rPr lang="en-CA" altLang="en-US" sz="659" kern="1200" cap="none">
                <a:solidFill>
                  <a:prstClr val="black"/>
                </a:solidFill>
                <a:cs typeface="Times New Roman" panose="02020603050405020304" pitchFamily="18" charset="0"/>
              </a:rPr>
              <a:t>National Vaccine Catalogue goes live </a:t>
            </a:r>
          </a:p>
          <a:p>
            <a:pPr defTabSz="177531" hangingPunct="1">
              <a:lnSpc>
                <a:spcPct val="100000"/>
              </a:lnSpc>
              <a:spcBef>
                <a:spcPct val="0"/>
              </a:spcBef>
              <a:buNone/>
              <a:defRPr/>
            </a:pPr>
            <a:r>
              <a:rPr lang="en-CA" altLang="en-US" sz="659" kern="1200" cap="none">
                <a:solidFill>
                  <a:prstClr val="black"/>
                </a:solidFill>
                <a:cs typeface="Times New Roman" panose="02020603050405020304" pitchFamily="18" charset="0"/>
              </a:rPr>
              <a:t>Mar 18, 2024</a:t>
            </a:r>
            <a:endParaRPr lang="en-CA" altLang="en-US" sz="659" kern="1200" cap="none">
              <a:solidFill>
                <a:prstClr val="black"/>
              </a:solidFill>
            </a:endParaRPr>
          </a:p>
        </p:txBody>
      </p:sp>
      <p:sp>
        <p:nvSpPr>
          <p:cNvPr id="50" name="Star: 5 Points 49">
            <a:extLst>
              <a:ext uri="{FF2B5EF4-FFF2-40B4-BE49-F238E27FC236}">
                <a16:creationId xmlns:a16="http://schemas.microsoft.com/office/drawing/2014/main" id="{D1A9FB1B-BB76-6C2D-0D62-9CD8501FEA34}"/>
              </a:ext>
            </a:extLst>
          </p:cNvPr>
          <p:cNvSpPr/>
          <p:nvPr/>
        </p:nvSpPr>
        <p:spPr>
          <a:xfrm>
            <a:off x="6437713" y="2067879"/>
            <a:ext cx="122655" cy="11156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cxnSp>
        <p:nvCxnSpPr>
          <p:cNvPr id="53" name="Straight Connector 52">
            <a:extLst>
              <a:ext uri="{FF2B5EF4-FFF2-40B4-BE49-F238E27FC236}">
                <a16:creationId xmlns:a16="http://schemas.microsoft.com/office/drawing/2014/main" id="{866E4DB5-262F-D5BF-27CD-D6E44B789E8A}"/>
              </a:ext>
            </a:extLst>
          </p:cNvPr>
          <p:cNvCxnSpPr>
            <a:cxnSpLocks/>
          </p:cNvCxnSpPr>
          <p:nvPr/>
        </p:nvCxnSpPr>
        <p:spPr>
          <a:xfrm>
            <a:off x="6486405" y="2190533"/>
            <a:ext cx="1233" cy="12844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1D01D5C8-680B-24E8-9D0F-5C9230F9D79F}"/>
              </a:ext>
            </a:extLst>
          </p:cNvPr>
          <p:cNvSpPr/>
          <p:nvPr/>
        </p:nvSpPr>
        <p:spPr>
          <a:xfrm>
            <a:off x="6678092" y="2096847"/>
            <a:ext cx="75812" cy="6964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cxnSp>
        <p:nvCxnSpPr>
          <p:cNvPr id="57" name="Straight Connector 56">
            <a:extLst>
              <a:ext uri="{FF2B5EF4-FFF2-40B4-BE49-F238E27FC236}">
                <a16:creationId xmlns:a16="http://schemas.microsoft.com/office/drawing/2014/main" id="{32C7E74D-8C5B-8865-124F-83B9815D7DDF}"/>
              </a:ext>
            </a:extLst>
          </p:cNvPr>
          <p:cNvCxnSpPr>
            <a:cxnSpLocks/>
          </p:cNvCxnSpPr>
          <p:nvPr/>
        </p:nvCxnSpPr>
        <p:spPr>
          <a:xfrm flipH="1">
            <a:off x="6740961" y="2202860"/>
            <a:ext cx="0" cy="2299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304F164-CEAF-BB08-B435-12FFCD8DD781}"/>
              </a:ext>
            </a:extLst>
          </p:cNvPr>
          <p:cNvSpPr txBox="1">
            <a:spLocks noChangeArrowheads="1"/>
          </p:cNvSpPr>
          <p:nvPr/>
        </p:nvSpPr>
        <p:spPr bwMode="auto">
          <a:xfrm>
            <a:off x="5659254" y="2229364"/>
            <a:ext cx="376594" cy="396519"/>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defTabSz="177531" hangingPunct="1">
              <a:lnSpc>
                <a:spcPct val="100000"/>
              </a:lnSpc>
              <a:spcBef>
                <a:spcPct val="0"/>
              </a:spcBef>
              <a:buNone/>
              <a:defRPr/>
            </a:pPr>
            <a:r>
              <a:rPr lang="en-CA" altLang="en-US" sz="494" b="0" kern="1200" cap="none">
                <a:solidFill>
                  <a:prstClr val="black"/>
                </a:solidFill>
                <a:cs typeface="Times New Roman" panose="02020603050405020304" pitchFamily="18" charset="0"/>
              </a:rPr>
              <a:t>User acceptance testing </a:t>
            </a:r>
            <a:endParaRPr lang="en-CA" altLang="en-US" sz="494" b="0" kern="1200" cap="none">
              <a:solidFill>
                <a:prstClr val="black"/>
              </a:solidFill>
            </a:endParaRPr>
          </a:p>
        </p:txBody>
      </p:sp>
      <p:sp>
        <p:nvSpPr>
          <p:cNvPr id="2050" name="Rectangle 2049">
            <a:extLst>
              <a:ext uri="{FF2B5EF4-FFF2-40B4-BE49-F238E27FC236}">
                <a16:creationId xmlns:a16="http://schemas.microsoft.com/office/drawing/2014/main" id="{410EB633-E1BD-5547-275A-BE11E8B7309D}"/>
              </a:ext>
            </a:extLst>
          </p:cNvPr>
          <p:cNvSpPr/>
          <p:nvPr/>
        </p:nvSpPr>
        <p:spPr>
          <a:xfrm>
            <a:off x="5702399" y="2077740"/>
            <a:ext cx="75812" cy="7026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cxnSp>
        <p:nvCxnSpPr>
          <p:cNvPr id="2051" name="Straight Connector 2050">
            <a:extLst>
              <a:ext uri="{FF2B5EF4-FFF2-40B4-BE49-F238E27FC236}">
                <a16:creationId xmlns:a16="http://schemas.microsoft.com/office/drawing/2014/main" id="{781F2D01-42EE-D35C-1F93-0369BB765467}"/>
              </a:ext>
            </a:extLst>
          </p:cNvPr>
          <p:cNvCxnSpPr>
            <a:cxnSpLocks/>
            <a:stCxn id="2050" idx="2"/>
          </p:cNvCxnSpPr>
          <p:nvPr/>
        </p:nvCxnSpPr>
        <p:spPr>
          <a:xfrm flipH="1">
            <a:off x="5740613" y="2148005"/>
            <a:ext cx="0" cy="702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52" name="Rectangle 2051">
            <a:extLst>
              <a:ext uri="{FF2B5EF4-FFF2-40B4-BE49-F238E27FC236}">
                <a16:creationId xmlns:a16="http://schemas.microsoft.com/office/drawing/2014/main" id="{40DD72C8-8A7F-6A5C-29D7-91091F53C051}"/>
              </a:ext>
            </a:extLst>
          </p:cNvPr>
          <p:cNvSpPr/>
          <p:nvPr/>
        </p:nvSpPr>
        <p:spPr>
          <a:xfrm>
            <a:off x="6188705" y="2094381"/>
            <a:ext cx="76428" cy="6964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cxnSp>
        <p:nvCxnSpPr>
          <p:cNvPr id="2053" name="Straight Connector 2052">
            <a:extLst>
              <a:ext uri="{FF2B5EF4-FFF2-40B4-BE49-F238E27FC236}">
                <a16:creationId xmlns:a16="http://schemas.microsoft.com/office/drawing/2014/main" id="{2E0FEEB1-4102-E75C-5A8C-941B2A591881}"/>
              </a:ext>
            </a:extLst>
          </p:cNvPr>
          <p:cNvCxnSpPr>
            <a:cxnSpLocks/>
          </p:cNvCxnSpPr>
          <p:nvPr/>
        </p:nvCxnSpPr>
        <p:spPr>
          <a:xfrm>
            <a:off x="6212126" y="2202860"/>
            <a:ext cx="0" cy="275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54" name="TextBox 65">
            <a:extLst>
              <a:ext uri="{FF2B5EF4-FFF2-40B4-BE49-F238E27FC236}">
                <a16:creationId xmlns:a16="http://schemas.microsoft.com/office/drawing/2014/main" id="{D5A50D0D-3771-5212-3B52-F2BB23E571F2}"/>
              </a:ext>
            </a:extLst>
          </p:cNvPr>
          <p:cNvSpPr txBox="1">
            <a:spLocks noChangeArrowheads="1"/>
          </p:cNvSpPr>
          <p:nvPr/>
        </p:nvSpPr>
        <p:spPr bwMode="auto">
          <a:xfrm>
            <a:off x="929330" y="2266961"/>
            <a:ext cx="689087" cy="848374"/>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77531" hangingPunct="1">
              <a:lnSpc>
                <a:spcPct val="107000"/>
              </a:lnSpc>
              <a:spcBef>
                <a:spcPct val="0"/>
              </a:spcBef>
              <a:spcAft>
                <a:spcPts val="371"/>
              </a:spcAft>
              <a:buNone/>
              <a:defRPr/>
            </a:pPr>
            <a:r>
              <a:rPr lang="en-CA" altLang="en-US" sz="577" kern="1200" cap="none">
                <a:solidFill>
                  <a:prstClr val="white">
                    <a:lumMod val="65000"/>
                  </a:prstClr>
                </a:solidFill>
                <a:ea typeface="Times New Roman" panose="02020603050405020304" pitchFamily="18" charset="0"/>
                <a:cs typeface="Arial" panose="020B0604020202020204" pitchFamily="34" charset="0"/>
              </a:rPr>
              <a:t>PHASE 1 Begins Feb  </a:t>
            </a:r>
            <a:r>
              <a:rPr lang="en-CA" altLang="en-US" sz="494" b="0" kern="1200" cap="none">
                <a:solidFill>
                  <a:prstClr val="white">
                    <a:lumMod val="65000"/>
                  </a:prstClr>
                </a:solidFill>
                <a:ea typeface="Calibri" panose="020F0502020204030204" pitchFamily="34" charset="0"/>
                <a:cs typeface="Arial" panose="020B0604020202020204" pitchFamily="34" charset="0"/>
              </a:rPr>
              <a:t>Define business requirements, config dev env, database schema, rudimentary API, UI and browsing, storage capacity</a:t>
            </a:r>
          </a:p>
        </p:txBody>
      </p:sp>
      <p:sp>
        <p:nvSpPr>
          <p:cNvPr id="2055" name="TextBox 68">
            <a:extLst>
              <a:ext uri="{FF2B5EF4-FFF2-40B4-BE49-F238E27FC236}">
                <a16:creationId xmlns:a16="http://schemas.microsoft.com/office/drawing/2014/main" id="{384E6CFA-3998-8E5F-0802-CB384233EB87}"/>
              </a:ext>
            </a:extLst>
          </p:cNvPr>
          <p:cNvSpPr txBox="1">
            <a:spLocks noChangeArrowheads="1"/>
          </p:cNvSpPr>
          <p:nvPr/>
        </p:nvSpPr>
        <p:spPr bwMode="auto">
          <a:xfrm>
            <a:off x="1665877" y="2440774"/>
            <a:ext cx="409261" cy="49558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77531" hangingPunct="1">
              <a:lnSpc>
                <a:spcPct val="107000"/>
              </a:lnSpc>
              <a:spcBef>
                <a:spcPct val="0"/>
              </a:spcBef>
              <a:spcAft>
                <a:spcPts val="371"/>
              </a:spcAft>
              <a:buNone/>
              <a:defRPr/>
            </a:pPr>
            <a:r>
              <a:rPr lang="en-CA" altLang="en-US" sz="494" b="0" kern="1200" cap="none">
                <a:solidFill>
                  <a:prstClr val="white">
                    <a:lumMod val="65000"/>
                  </a:prstClr>
                </a:solidFill>
                <a:ea typeface="Times New Roman" panose="02020603050405020304" pitchFamily="18" charset="0"/>
                <a:cs typeface="Arial" panose="020B0604020202020204" pitchFamily="34" charset="0"/>
              </a:rPr>
              <a:t>Establish PHAC &amp; NRC working group </a:t>
            </a:r>
            <a:endParaRPr lang="en-CA" altLang="en-US" sz="494" b="0" kern="1200" cap="none">
              <a:solidFill>
                <a:prstClr val="white">
                  <a:lumMod val="65000"/>
                </a:prstClr>
              </a:solidFill>
              <a:ea typeface="Calibri" panose="020F0502020204030204" pitchFamily="34" charset="0"/>
              <a:cs typeface="Arial" panose="020B0604020202020204" pitchFamily="34" charset="0"/>
            </a:endParaRPr>
          </a:p>
        </p:txBody>
      </p:sp>
      <p:sp>
        <p:nvSpPr>
          <p:cNvPr id="2056" name="Rectangle 2055">
            <a:extLst>
              <a:ext uri="{FF2B5EF4-FFF2-40B4-BE49-F238E27FC236}">
                <a16:creationId xmlns:a16="http://schemas.microsoft.com/office/drawing/2014/main" id="{9771F94C-DB97-34DD-7635-C65818A98385}"/>
              </a:ext>
            </a:extLst>
          </p:cNvPr>
          <p:cNvSpPr/>
          <p:nvPr/>
        </p:nvSpPr>
        <p:spPr>
          <a:xfrm>
            <a:off x="1212854" y="2096231"/>
            <a:ext cx="75196" cy="7088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sp>
        <p:nvSpPr>
          <p:cNvPr id="2058" name="Rectangle 2057">
            <a:extLst>
              <a:ext uri="{FF2B5EF4-FFF2-40B4-BE49-F238E27FC236}">
                <a16:creationId xmlns:a16="http://schemas.microsoft.com/office/drawing/2014/main" id="{D952F8FC-E830-D898-2E19-5C2F484A3561}"/>
              </a:ext>
            </a:extLst>
          </p:cNvPr>
          <p:cNvSpPr/>
          <p:nvPr/>
        </p:nvSpPr>
        <p:spPr>
          <a:xfrm>
            <a:off x="2586098" y="2079589"/>
            <a:ext cx="75812" cy="7026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sp>
        <p:nvSpPr>
          <p:cNvPr id="2059" name="TextBox 79">
            <a:extLst>
              <a:ext uri="{FF2B5EF4-FFF2-40B4-BE49-F238E27FC236}">
                <a16:creationId xmlns:a16="http://schemas.microsoft.com/office/drawing/2014/main" id="{496E5747-398E-FDE9-2B5B-3E3BF1640877}"/>
              </a:ext>
            </a:extLst>
          </p:cNvPr>
          <p:cNvSpPr txBox="1">
            <a:spLocks noChangeArrowheads="1"/>
          </p:cNvSpPr>
          <p:nvPr/>
        </p:nvSpPr>
        <p:spPr bwMode="auto">
          <a:xfrm>
            <a:off x="5437982" y="2471592"/>
            <a:ext cx="279210" cy="70070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defTabSz="177531" hangingPunct="1">
              <a:lnSpc>
                <a:spcPct val="100000"/>
              </a:lnSpc>
              <a:spcBef>
                <a:spcPct val="0"/>
              </a:spcBef>
              <a:buNone/>
              <a:defRPr/>
            </a:pPr>
            <a:r>
              <a:rPr lang="en-CA" altLang="en-US" sz="494" b="0" kern="1200" cap="none">
                <a:solidFill>
                  <a:prstClr val="black"/>
                </a:solidFill>
                <a:cs typeface="Times New Roman" panose="02020603050405020304" pitchFamily="18" charset="0"/>
              </a:rPr>
              <a:t>End-to-end testing</a:t>
            </a:r>
            <a:endParaRPr lang="en-CA" altLang="en-US" sz="494" b="0" kern="1200" cap="none">
              <a:solidFill>
                <a:prstClr val="black"/>
              </a:solidFill>
            </a:endParaRPr>
          </a:p>
        </p:txBody>
      </p:sp>
      <p:sp>
        <p:nvSpPr>
          <p:cNvPr id="2060" name="Rectangle 2059">
            <a:extLst>
              <a:ext uri="{FF2B5EF4-FFF2-40B4-BE49-F238E27FC236}">
                <a16:creationId xmlns:a16="http://schemas.microsoft.com/office/drawing/2014/main" id="{79FDC035-7978-4E19-6B10-DA5427BF7937}"/>
              </a:ext>
            </a:extLst>
          </p:cNvPr>
          <p:cNvSpPr/>
          <p:nvPr/>
        </p:nvSpPr>
        <p:spPr>
          <a:xfrm>
            <a:off x="5494070" y="2082054"/>
            <a:ext cx="75812" cy="6964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cxnSp>
        <p:nvCxnSpPr>
          <p:cNvPr id="2061" name="Straight Connector 2060">
            <a:extLst>
              <a:ext uri="{FF2B5EF4-FFF2-40B4-BE49-F238E27FC236}">
                <a16:creationId xmlns:a16="http://schemas.microsoft.com/office/drawing/2014/main" id="{56B99240-33D8-82E0-8A53-3993230883AB}"/>
              </a:ext>
            </a:extLst>
          </p:cNvPr>
          <p:cNvCxnSpPr>
            <a:cxnSpLocks/>
          </p:cNvCxnSpPr>
          <p:nvPr/>
        </p:nvCxnSpPr>
        <p:spPr>
          <a:xfrm>
            <a:off x="5539064" y="2187451"/>
            <a:ext cx="0" cy="2946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2" name="TextBox 84">
            <a:extLst>
              <a:ext uri="{FF2B5EF4-FFF2-40B4-BE49-F238E27FC236}">
                <a16:creationId xmlns:a16="http://schemas.microsoft.com/office/drawing/2014/main" id="{9868B55B-817B-DDDB-C502-89F03444E16F}"/>
              </a:ext>
            </a:extLst>
          </p:cNvPr>
          <p:cNvSpPr txBox="1">
            <a:spLocks noChangeArrowheads="1"/>
          </p:cNvSpPr>
          <p:nvPr/>
        </p:nvSpPr>
        <p:spPr bwMode="auto">
          <a:xfrm>
            <a:off x="6939428" y="3053433"/>
            <a:ext cx="480759" cy="32047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defTabSz="177531" hangingPunct="1">
              <a:lnSpc>
                <a:spcPct val="100000"/>
              </a:lnSpc>
              <a:spcBef>
                <a:spcPct val="0"/>
              </a:spcBef>
              <a:buNone/>
              <a:defRPr/>
            </a:pPr>
            <a:r>
              <a:rPr lang="en-CA" altLang="en-US" sz="494" b="0" kern="1200" cap="none">
                <a:solidFill>
                  <a:prstClr val="black"/>
                </a:solidFill>
                <a:cs typeface="Times New Roman" panose="02020603050405020304" pitchFamily="18" charset="0"/>
              </a:rPr>
              <a:t>Post-launch support</a:t>
            </a:r>
            <a:endParaRPr lang="en-CA" altLang="en-US" sz="494" b="0" kern="1200" cap="none">
              <a:solidFill>
                <a:prstClr val="black"/>
              </a:solidFill>
            </a:endParaRPr>
          </a:p>
        </p:txBody>
      </p:sp>
      <p:sp>
        <p:nvSpPr>
          <p:cNvPr id="2063" name="Rectangle 2062">
            <a:extLst>
              <a:ext uri="{FF2B5EF4-FFF2-40B4-BE49-F238E27FC236}">
                <a16:creationId xmlns:a16="http://schemas.microsoft.com/office/drawing/2014/main" id="{45BAA380-E8CD-0080-4B99-2ACC51E6E345}"/>
              </a:ext>
            </a:extLst>
          </p:cNvPr>
          <p:cNvSpPr/>
          <p:nvPr/>
        </p:nvSpPr>
        <p:spPr>
          <a:xfrm>
            <a:off x="7049756" y="2084519"/>
            <a:ext cx="75196" cy="6964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cxnSp>
        <p:nvCxnSpPr>
          <p:cNvPr id="2064" name="Straight Connector 2063">
            <a:extLst>
              <a:ext uri="{FF2B5EF4-FFF2-40B4-BE49-F238E27FC236}">
                <a16:creationId xmlns:a16="http://schemas.microsoft.com/office/drawing/2014/main" id="{727F1EC9-F7A7-F890-54C4-CD1795F492BA}"/>
              </a:ext>
            </a:extLst>
          </p:cNvPr>
          <p:cNvCxnSpPr>
            <a:cxnSpLocks/>
          </p:cNvCxnSpPr>
          <p:nvPr/>
        </p:nvCxnSpPr>
        <p:spPr>
          <a:xfrm>
            <a:off x="7094750" y="2208408"/>
            <a:ext cx="0" cy="845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5" name="TextBox 92">
            <a:extLst>
              <a:ext uri="{FF2B5EF4-FFF2-40B4-BE49-F238E27FC236}">
                <a16:creationId xmlns:a16="http://schemas.microsoft.com/office/drawing/2014/main" id="{9304491D-135D-7D6D-B06D-81F6A2982740}"/>
              </a:ext>
            </a:extLst>
          </p:cNvPr>
          <p:cNvSpPr txBox="1">
            <a:spLocks noChangeArrowheads="1"/>
          </p:cNvSpPr>
          <p:nvPr/>
        </p:nvSpPr>
        <p:spPr bwMode="auto">
          <a:xfrm>
            <a:off x="2301957" y="2320584"/>
            <a:ext cx="698949" cy="967509"/>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77531" hangingPunct="1">
              <a:lnSpc>
                <a:spcPct val="100000"/>
              </a:lnSpc>
              <a:spcBef>
                <a:spcPct val="0"/>
              </a:spcBef>
              <a:buNone/>
              <a:defRPr/>
            </a:pPr>
            <a:r>
              <a:rPr lang="en-CA" altLang="en-US" sz="577" kern="1200" cap="none">
                <a:solidFill>
                  <a:prstClr val="white">
                    <a:lumMod val="65000"/>
                  </a:prstClr>
                </a:solidFill>
                <a:ea typeface="Times New Roman" panose="02020603050405020304" pitchFamily="18" charset="0"/>
                <a:cs typeface="Arial" panose="020B0604020202020204" pitchFamily="34" charset="0"/>
              </a:rPr>
              <a:t>PHASE 2 Begins Jul</a:t>
            </a:r>
          </a:p>
          <a:p>
            <a:pPr defTabSz="177531" hangingPunct="1">
              <a:lnSpc>
                <a:spcPct val="100000"/>
              </a:lnSpc>
              <a:spcBef>
                <a:spcPct val="0"/>
              </a:spcBef>
              <a:buNone/>
              <a:defRPr/>
            </a:pPr>
            <a:r>
              <a:rPr lang="en-CA" altLang="en-US" sz="493" b="0" kern="1200" cap="none">
                <a:solidFill>
                  <a:prstClr val="white">
                    <a:lumMod val="65000"/>
                  </a:prstClr>
                </a:solidFill>
                <a:ea typeface="Times New Roman" panose="02020603050405020304" pitchFamily="18" charset="0"/>
                <a:cs typeface="Arial" panose="020B0604020202020204" pitchFamily="34" charset="0"/>
              </a:rPr>
              <a:t>Integration of one data source (Health Canada), admin accounts, subscription services, notification system</a:t>
            </a:r>
            <a:endParaRPr lang="en-CA" altLang="en-US" sz="493" kern="1200" cap="none">
              <a:solidFill>
                <a:prstClr val="white">
                  <a:lumMod val="65000"/>
                </a:prstClr>
              </a:solidFill>
              <a:ea typeface="Calibri" panose="020F0502020204030204" pitchFamily="34" charset="0"/>
              <a:cs typeface="Arial" panose="020B0604020202020204" pitchFamily="34" charset="0"/>
            </a:endParaRPr>
          </a:p>
          <a:p>
            <a:pPr defTabSz="177531" hangingPunct="1">
              <a:lnSpc>
                <a:spcPct val="100000"/>
              </a:lnSpc>
              <a:spcBef>
                <a:spcPct val="0"/>
              </a:spcBef>
              <a:buNone/>
              <a:defRPr/>
            </a:pPr>
            <a:endParaRPr lang="en-CA" altLang="en-US" sz="577" kern="1200" cap="none">
              <a:solidFill>
                <a:prstClr val="white">
                  <a:lumMod val="65000"/>
                </a:prstClr>
              </a:solidFill>
              <a:ea typeface="Times New Roman" panose="02020603050405020304" pitchFamily="18" charset="0"/>
              <a:cs typeface="Arial" panose="020B0604020202020204" pitchFamily="34" charset="0"/>
            </a:endParaRPr>
          </a:p>
          <a:p>
            <a:pPr defTabSz="177531" hangingPunct="1">
              <a:lnSpc>
                <a:spcPct val="107000"/>
              </a:lnSpc>
              <a:spcBef>
                <a:spcPct val="0"/>
              </a:spcBef>
              <a:spcAft>
                <a:spcPts val="371"/>
              </a:spcAft>
              <a:buNone/>
              <a:defRPr/>
            </a:pPr>
            <a:endParaRPr lang="en-CA" altLang="en-US" sz="494" kern="1200" cap="none">
              <a:solidFill>
                <a:prstClr val="white">
                  <a:lumMod val="65000"/>
                </a:prstClr>
              </a:solidFill>
              <a:ea typeface="Calibri" panose="020F0502020204030204" pitchFamily="34" charset="0"/>
              <a:cs typeface="Arial" panose="020B0604020202020204" pitchFamily="34" charset="0"/>
            </a:endParaRPr>
          </a:p>
        </p:txBody>
      </p:sp>
      <p:sp>
        <p:nvSpPr>
          <p:cNvPr id="2066" name="Rectangle 2065">
            <a:extLst>
              <a:ext uri="{FF2B5EF4-FFF2-40B4-BE49-F238E27FC236}">
                <a16:creationId xmlns:a16="http://schemas.microsoft.com/office/drawing/2014/main" id="{FF9451D5-7717-CC32-8035-6A3205913751}"/>
              </a:ext>
            </a:extLst>
          </p:cNvPr>
          <p:cNvSpPr/>
          <p:nvPr/>
        </p:nvSpPr>
        <p:spPr>
          <a:xfrm>
            <a:off x="2123830" y="2079589"/>
            <a:ext cx="75812" cy="7026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sp>
        <p:nvSpPr>
          <p:cNvPr id="2067" name="Rectangle 2066">
            <a:extLst>
              <a:ext uri="{FF2B5EF4-FFF2-40B4-BE49-F238E27FC236}">
                <a16:creationId xmlns:a16="http://schemas.microsoft.com/office/drawing/2014/main" id="{A2CEBB2F-EDE2-555F-3A06-E0FDA125C7D2}"/>
              </a:ext>
            </a:extLst>
          </p:cNvPr>
          <p:cNvSpPr/>
          <p:nvPr/>
        </p:nvSpPr>
        <p:spPr>
          <a:xfrm>
            <a:off x="5299302" y="2082054"/>
            <a:ext cx="76428" cy="6964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cxnSp>
        <p:nvCxnSpPr>
          <p:cNvPr id="2068" name="Straight Connector 2067">
            <a:extLst>
              <a:ext uri="{FF2B5EF4-FFF2-40B4-BE49-F238E27FC236}">
                <a16:creationId xmlns:a16="http://schemas.microsoft.com/office/drawing/2014/main" id="{FC7DF5A0-297D-9D70-1338-FC9A6E558A1C}"/>
              </a:ext>
            </a:extLst>
          </p:cNvPr>
          <p:cNvCxnSpPr>
            <a:cxnSpLocks/>
          </p:cNvCxnSpPr>
          <p:nvPr/>
        </p:nvCxnSpPr>
        <p:spPr>
          <a:xfrm>
            <a:off x="5344296" y="2194231"/>
            <a:ext cx="0" cy="6878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9" name="TextBox 101">
            <a:extLst>
              <a:ext uri="{FF2B5EF4-FFF2-40B4-BE49-F238E27FC236}">
                <a16:creationId xmlns:a16="http://schemas.microsoft.com/office/drawing/2014/main" id="{44E5E114-7F16-227C-94CA-10FCD6F3651A}"/>
              </a:ext>
            </a:extLst>
          </p:cNvPr>
          <p:cNvSpPr txBox="1">
            <a:spLocks noChangeArrowheads="1"/>
          </p:cNvSpPr>
          <p:nvPr/>
        </p:nvSpPr>
        <p:spPr bwMode="auto">
          <a:xfrm>
            <a:off x="6043861" y="1522402"/>
            <a:ext cx="1029933" cy="18114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77531" hangingPunct="1">
              <a:lnSpc>
                <a:spcPct val="100000"/>
              </a:lnSpc>
              <a:spcBef>
                <a:spcPct val="0"/>
              </a:spcBef>
              <a:buNone/>
              <a:defRPr/>
            </a:pPr>
            <a:r>
              <a:rPr lang="en-CA" altLang="en-US" sz="577" kern="1200" cap="none">
                <a:solidFill>
                  <a:prstClr val="black"/>
                </a:solidFill>
                <a:cs typeface="Times New Roman" panose="02020603050405020304" pitchFamily="18" charset="0"/>
              </a:rPr>
              <a:t>Mar 2024</a:t>
            </a:r>
            <a:endParaRPr lang="en-CA" altLang="en-US" sz="577" kern="1200" cap="none">
              <a:solidFill>
                <a:prstClr val="black"/>
              </a:solidFill>
            </a:endParaRPr>
          </a:p>
        </p:txBody>
      </p:sp>
      <p:sp>
        <p:nvSpPr>
          <p:cNvPr id="2070" name="TextBox 102">
            <a:extLst>
              <a:ext uri="{FF2B5EF4-FFF2-40B4-BE49-F238E27FC236}">
                <a16:creationId xmlns:a16="http://schemas.microsoft.com/office/drawing/2014/main" id="{39CCD645-1979-2BC3-8500-99464FFD0825}"/>
              </a:ext>
            </a:extLst>
          </p:cNvPr>
          <p:cNvSpPr txBox="1">
            <a:spLocks noChangeArrowheads="1"/>
          </p:cNvSpPr>
          <p:nvPr/>
        </p:nvSpPr>
        <p:spPr bwMode="auto">
          <a:xfrm>
            <a:off x="1933992" y="1516238"/>
            <a:ext cx="2589933" cy="18114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77531" hangingPunct="1">
              <a:lnSpc>
                <a:spcPct val="100000"/>
              </a:lnSpc>
              <a:spcBef>
                <a:spcPct val="0"/>
              </a:spcBef>
              <a:buNone/>
              <a:defRPr/>
            </a:pPr>
            <a:r>
              <a:rPr lang="en-CA" altLang="en-US" sz="577" kern="1200" cap="none">
                <a:solidFill>
                  <a:prstClr val="black"/>
                </a:solidFill>
              </a:rPr>
              <a:t>Feb to Dec 2023</a:t>
            </a:r>
          </a:p>
        </p:txBody>
      </p:sp>
      <p:sp>
        <p:nvSpPr>
          <p:cNvPr id="2071" name="TextBox 103">
            <a:extLst>
              <a:ext uri="{FF2B5EF4-FFF2-40B4-BE49-F238E27FC236}">
                <a16:creationId xmlns:a16="http://schemas.microsoft.com/office/drawing/2014/main" id="{AE6ABA5C-803C-C355-6CF8-013B6AD4BC4F}"/>
              </a:ext>
            </a:extLst>
          </p:cNvPr>
          <p:cNvSpPr txBox="1">
            <a:spLocks noChangeArrowheads="1"/>
          </p:cNvSpPr>
          <p:nvPr/>
        </p:nvSpPr>
        <p:spPr bwMode="auto">
          <a:xfrm>
            <a:off x="7054686" y="1519320"/>
            <a:ext cx="1031166" cy="18114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77531" hangingPunct="1">
              <a:lnSpc>
                <a:spcPct val="100000"/>
              </a:lnSpc>
              <a:spcBef>
                <a:spcPct val="0"/>
              </a:spcBef>
              <a:buNone/>
              <a:defRPr/>
            </a:pPr>
            <a:r>
              <a:rPr lang="en-CA" altLang="en-US" sz="577" kern="1200" cap="none">
                <a:solidFill>
                  <a:prstClr val="black"/>
                </a:solidFill>
                <a:cs typeface="Times New Roman" panose="02020603050405020304" pitchFamily="18" charset="0"/>
              </a:rPr>
              <a:t>Apr 2024 +</a:t>
            </a:r>
            <a:endParaRPr lang="en-CA" altLang="en-US" sz="577" kern="1200" cap="none">
              <a:solidFill>
                <a:prstClr val="black"/>
              </a:solidFill>
            </a:endParaRPr>
          </a:p>
        </p:txBody>
      </p:sp>
      <p:sp>
        <p:nvSpPr>
          <p:cNvPr id="2072" name="TextBox 104">
            <a:extLst>
              <a:ext uri="{FF2B5EF4-FFF2-40B4-BE49-F238E27FC236}">
                <a16:creationId xmlns:a16="http://schemas.microsoft.com/office/drawing/2014/main" id="{FFA4F6A3-BAE6-AC58-840E-26DA3427F7EB}"/>
              </a:ext>
            </a:extLst>
          </p:cNvPr>
          <p:cNvSpPr txBox="1">
            <a:spLocks noChangeArrowheads="1"/>
          </p:cNvSpPr>
          <p:nvPr/>
        </p:nvSpPr>
        <p:spPr bwMode="auto">
          <a:xfrm>
            <a:off x="5199452" y="1519936"/>
            <a:ext cx="1029933" cy="18114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77531" hangingPunct="1">
              <a:lnSpc>
                <a:spcPct val="100000"/>
              </a:lnSpc>
              <a:spcBef>
                <a:spcPct val="0"/>
              </a:spcBef>
              <a:buNone/>
              <a:defRPr/>
            </a:pPr>
            <a:r>
              <a:rPr lang="en-CA" altLang="en-US" sz="577" kern="1200" cap="none">
                <a:solidFill>
                  <a:prstClr val="black"/>
                </a:solidFill>
                <a:cs typeface="Times New Roman" panose="02020603050405020304" pitchFamily="18" charset="0"/>
              </a:rPr>
              <a:t>Jan to mid-Mar 2024</a:t>
            </a:r>
            <a:endParaRPr lang="en-CA" altLang="en-US" sz="577" kern="1200" cap="none">
              <a:solidFill>
                <a:prstClr val="black"/>
              </a:solidFill>
            </a:endParaRPr>
          </a:p>
        </p:txBody>
      </p:sp>
      <p:sp>
        <p:nvSpPr>
          <p:cNvPr id="2073" name="Rectangle 2072">
            <a:extLst>
              <a:ext uri="{FF2B5EF4-FFF2-40B4-BE49-F238E27FC236}">
                <a16:creationId xmlns:a16="http://schemas.microsoft.com/office/drawing/2014/main" id="{092771EC-A1AA-B210-02C4-4C28008889F5}"/>
              </a:ext>
            </a:extLst>
          </p:cNvPr>
          <p:cNvSpPr/>
          <p:nvPr/>
        </p:nvSpPr>
        <p:spPr>
          <a:xfrm>
            <a:off x="4305117" y="2087602"/>
            <a:ext cx="75812" cy="7149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sp>
        <p:nvSpPr>
          <p:cNvPr id="2074" name="TextBox 112">
            <a:extLst>
              <a:ext uri="{FF2B5EF4-FFF2-40B4-BE49-F238E27FC236}">
                <a16:creationId xmlns:a16="http://schemas.microsoft.com/office/drawing/2014/main" id="{AC2408AC-D149-95DA-ABD5-F1DA55DFFE3B}"/>
              </a:ext>
            </a:extLst>
          </p:cNvPr>
          <p:cNvSpPr txBox="1">
            <a:spLocks noChangeArrowheads="1"/>
          </p:cNvSpPr>
          <p:nvPr/>
        </p:nvSpPr>
        <p:spPr bwMode="auto">
          <a:xfrm>
            <a:off x="5017010" y="3180403"/>
            <a:ext cx="474595" cy="49558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defTabSz="177531" hangingPunct="1">
              <a:lnSpc>
                <a:spcPct val="107000"/>
              </a:lnSpc>
              <a:spcBef>
                <a:spcPct val="0"/>
              </a:spcBef>
              <a:spcAft>
                <a:spcPts val="371"/>
              </a:spcAft>
              <a:buNone/>
              <a:defRPr/>
            </a:pPr>
            <a:r>
              <a:rPr lang="en-CA" altLang="en-US" sz="494" b="0" kern="1200" cap="none">
                <a:solidFill>
                  <a:srgbClr val="000000"/>
                </a:solidFill>
                <a:ea typeface="Calibri" panose="020F0502020204030204" pitchFamily="34" charset="0"/>
                <a:cs typeface="Arial" panose="020B0604020202020204" pitchFamily="34" charset="0"/>
              </a:rPr>
              <a:t>Collaborate with DTB for hosting and IT support </a:t>
            </a:r>
            <a:endParaRPr lang="en-CA" altLang="en-US" sz="494" b="0" kern="1200" cap="none">
              <a:solidFill>
                <a:prstClr val="black"/>
              </a:solidFill>
              <a:ea typeface="Calibri" panose="020F0502020204030204" pitchFamily="34" charset="0"/>
              <a:cs typeface="Arial" panose="020B0604020202020204" pitchFamily="34" charset="0"/>
            </a:endParaRPr>
          </a:p>
        </p:txBody>
      </p:sp>
      <p:cxnSp>
        <p:nvCxnSpPr>
          <p:cNvPr id="2075" name="Straight Connector 2074">
            <a:extLst>
              <a:ext uri="{FF2B5EF4-FFF2-40B4-BE49-F238E27FC236}">
                <a16:creationId xmlns:a16="http://schemas.microsoft.com/office/drawing/2014/main" id="{14ED8556-B1D3-1359-F80E-A39DF7F3B1F8}"/>
              </a:ext>
            </a:extLst>
          </p:cNvPr>
          <p:cNvCxnSpPr>
            <a:cxnSpLocks/>
          </p:cNvCxnSpPr>
          <p:nvPr/>
        </p:nvCxnSpPr>
        <p:spPr>
          <a:xfrm>
            <a:off x="1180803" y="3732659"/>
            <a:ext cx="11988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75">
            <a:extLst>
              <a:ext uri="{FF2B5EF4-FFF2-40B4-BE49-F238E27FC236}">
                <a16:creationId xmlns:a16="http://schemas.microsoft.com/office/drawing/2014/main" id="{58CE1E74-A6E2-841D-C16B-2A56FE16E045}"/>
              </a:ext>
            </a:extLst>
          </p:cNvPr>
          <p:cNvCxnSpPr>
            <a:cxnSpLocks/>
          </p:cNvCxnSpPr>
          <p:nvPr/>
        </p:nvCxnSpPr>
        <p:spPr>
          <a:xfrm flipV="1">
            <a:off x="4462289" y="3724029"/>
            <a:ext cx="1467546" cy="252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78" name="Rectangle 2077">
            <a:extLst>
              <a:ext uri="{FF2B5EF4-FFF2-40B4-BE49-F238E27FC236}">
                <a16:creationId xmlns:a16="http://schemas.microsoft.com/office/drawing/2014/main" id="{3EE737D3-0951-B4AE-5A14-5B1E15143C00}"/>
              </a:ext>
            </a:extLst>
          </p:cNvPr>
          <p:cNvSpPr/>
          <p:nvPr/>
        </p:nvSpPr>
        <p:spPr>
          <a:xfrm>
            <a:off x="1042739" y="3698142"/>
            <a:ext cx="77045" cy="6964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sp>
        <p:nvSpPr>
          <p:cNvPr id="2079" name="Rectangle 2078">
            <a:extLst>
              <a:ext uri="{FF2B5EF4-FFF2-40B4-BE49-F238E27FC236}">
                <a16:creationId xmlns:a16="http://schemas.microsoft.com/office/drawing/2014/main" id="{A1A7446A-8CC9-1C7C-EF7C-7E2E62CF5470}"/>
              </a:ext>
            </a:extLst>
          </p:cNvPr>
          <p:cNvSpPr/>
          <p:nvPr/>
        </p:nvSpPr>
        <p:spPr>
          <a:xfrm>
            <a:off x="6024754" y="3679036"/>
            <a:ext cx="76428" cy="7026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sp>
        <p:nvSpPr>
          <p:cNvPr id="65" name="TextBox 88">
            <a:extLst>
              <a:ext uri="{FF2B5EF4-FFF2-40B4-BE49-F238E27FC236}">
                <a16:creationId xmlns:a16="http://schemas.microsoft.com/office/drawing/2014/main" id="{76BBECBB-AFD9-D106-B019-9D8530866DFC}"/>
              </a:ext>
            </a:extLst>
          </p:cNvPr>
          <p:cNvSpPr txBox="1">
            <a:spLocks noChangeArrowheads="1"/>
          </p:cNvSpPr>
          <p:nvPr/>
        </p:nvSpPr>
        <p:spPr bwMode="auto">
          <a:xfrm>
            <a:off x="7124951" y="2392082"/>
            <a:ext cx="330984" cy="54861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defTabSz="177531" hangingPunct="1">
              <a:lnSpc>
                <a:spcPct val="100000"/>
              </a:lnSpc>
              <a:spcBef>
                <a:spcPct val="0"/>
              </a:spcBef>
              <a:buNone/>
              <a:defRPr/>
            </a:pPr>
            <a:r>
              <a:rPr lang="en-CA" altLang="en-US" sz="494" b="0" kern="1200" cap="none">
                <a:solidFill>
                  <a:prstClr val="black"/>
                </a:solidFill>
                <a:cs typeface="Times New Roman" panose="02020603050405020304" pitchFamily="18" charset="0"/>
              </a:rPr>
              <a:t>Updates and new releases</a:t>
            </a:r>
            <a:endParaRPr lang="en-CA" altLang="en-US" sz="494" b="0" kern="1200" cap="none">
              <a:solidFill>
                <a:prstClr val="black"/>
              </a:solidFill>
            </a:endParaRPr>
          </a:p>
        </p:txBody>
      </p:sp>
      <p:sp>
        <p:nvSpPr>
          <p:cNvPr id="66" name="Rectangle 65">
            <a:extLst>
              <a:ext uri="{FF2B5EF4-FFF2-40B4-BE49-F238E27FC236}">
                <a16:creationId xmlns:a16="http://schemas.microsoft.com/office/drawing/2014/main" id="{8C944684-1744-93A8-A6B8-3F89ADDEEFAC}"/>
              </a:ext>
            </a:extLst>
          </p:cNvPr>
          <p:cNvSpPr/>
          <p:nvPr/>
        </p:nvSpPr>
        <p:spPr>
          <a:xfrm>
            <a:off x="7213707" y="2091300"/>
            <a:ext cx="76428" cy="6903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cxnSp>
        <p:nvCxnSpPr>
          <p:cNvPr id="67" name="Straight Connector 66">
            <a:extLst>
              <a:ext uri="{FF2B5EF4-FFF2-40B4-BE49-F238E27FC236}">
                <a16:creationId xmlns:a16="http://schemas.microsoft.com/office/drawing/2014/main" id="{6E364CD6-B599-867D-8542-5EEB8EAB773E}"/>
              </a:ext>
            </a:extLst>
          </p:cNvPr>
          <p:cNvCxnSpPr>
            <a:cxnSpLocks/>
          </p:cNvCxnSpPr>
          <p:nvPr/>
        </p:nvCxnSpPr>
        <p:spPr>
          <a:xfrm>
            <a:off x="7245141" y="2233062"/>
            <a:ext cx="0" cy="1245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92">
            <a:extLst>
              <a:ext uri="{FF2B5EF4-FFF2-40B4-BE49-F238E27FC236}">
                <a16:creationId xmlns:a16="http://schemas.microsoft.com/office/drawing/2014/main" id="{50C5655B-738C-8A86-B424-069D417707D1}"/>
              </a:ext>
            </a:extLst>
          </p:cNvPr>
          <p:cNvSpPr txBox="1">
            <a:spLocks noChangeArrowheads="1"/>
          </p:cNvSpPr>
          <p:nvPr/>
        </p:nvSpPr>
        <p:spPr bwMode="auto">
          <a:xfrm>
            <a:off x="1860645" y="2822300"/>
            <a:ext cx="602181" cy="251479"/>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77531" hangingPunct="1">
              <a:lnSpc>
                <a:spcPct val="107000"/>
              </a:lnSpc>
              <a:spcBef>
                <a:spcPct val="0"/>
              </a:spcBef>
              <a:buNone/>
              <a:defRPr/>
            </a:pPr>
            <a:r>
              <a:rPr lang="en-CA" altLang="en-US" sz="494" kern="1200" cap="none">
                <a:solidFill>
                  <a:prstClr val="white">
                    <a:lumMod val="65000"/>
                  </a:prstClr>
                </a:solidFill>
                <a:ea typeface="Times New Roman" panose="02020603050405020304" pitchFamily="18" charset="0"/>
                <a:cs typeface="Arial" panose="020B0604020202020204" pitchFamily="34" charset="0"/>
              </a:rPr>
              <a:t>Mar 31</a:t>
            </a:r>
          </a:p>
          <a:p>
            <a:pPr defTabSz="177531" hangingPunct="1">
              <a:lnSpc>
                <a:spcPct val="107000"/>
              </a:lnSpc>
              <a:spcBef>
                <a:spcPct val="0"/>
              </a:spcBef>
              <a:buNone/>
              <a:defRPr/>
            </a:pPr>
            <a:r>
              <a:rPr lang="en-CA" altLang="en-US" sz="494" b="0" kern="1200" cap="none">
                <a:solidFill>
                  <a:prstClr val="white">
                    <a:lumMod val="65000"/>
                  </a:prstClr>
                </a:solidFill>
                <a:ea typeface="Times New Roman" panose="02020603050405020304" pitchFamily="18" charset="0"/>
                <a:cs typeface="Arial" panose="020B0604020202020204" pitchFamily="34" charset="0"/>
              </a:rPr>
              <a:t>Prototype 1</a:t>
            </a:r>
            <a:endParaRPr lang="en-CA" altLang="en-US" sz="494" kern="1200" cap="none">
              <a:solidFill>
                <a:prstClr val="white">
                  <a:lumMod val="65000"/>
                </a:prstClr>
              </a:solidFill>
              <a:ea typeface="Times New Roman" panose="02020603050405020304" pitchFamily="18" charset="0"/>
              <a:cs typeface="Arial" panose="020B0604020202020204" pitchFamily="34" charset="0"/>
            </a:endParaRPr>
          </a:p>
        </p:txBody>
      </p:sp>
      <p:sp>
        <p:nvSpPr>
          <p:cNvPr id="69" name="Rectangle 68">
            <a:extLst>
              <a:ext uri="{FF2B5EF4-FFF2-40B4-BE49-F238E27FC236}">
                <a16:creationId xmlns:a16="http://schemas.microsoft.com/office/drawing/2014/main" id="{F655504D-4385-B5B5-185B-A2E28A5BAB0A}"/>
              </a:ext>
            </a:extLst>
          </p:cNvPr>
          <p:cNvSpPr/>
          <p:nvPr/>
        </p:nvSpPr>
        <p:spPr>
          <a:xfrm>
            <a:off x="3022479" y="2078973"/>
            <a:ext cx="75812" cy="6964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sp>
        <p:nvSpPr>
          <p:cNvPr id="71" name="TextBox 65">
            <a:extLst>
              <a:ext uri="{FF2B5EF4-FFF2-40B4-BE49-F238E27FC236}">
                <a16:creationId xmlns:a16="http://schemas.microsoft.com/office/drawing/2014/main" id="{724A743F-E6CA-98C3-9B72-BCB7BFC0462E}"/>
              </a:ext>
            </a:extLst>
          </p:cNvPr>
          <p:cNvSpPr txBox="1">
            <a:spLocks noChangeArrowheads="1"/>
          </p:cNvSpPr>
          <p:nvPr/>
        </p:nvSpPr>
        <p:spPr bwMode="auto">
          <a:xfrm>
            <a:off x="1366943" y="2939407"/>
            <a:ext cx="488155" cy="32047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77531" hangingPunct="1">
              <a:lnSpc>
                <a:spcPct val="100000"/>
              </a:lnSpc>
              <a:spcBef>
                <a:spcPct val="0"/>
              </a:spcBef>
              <a:buNone/>
              <a:defRPr/>
            </a:pPr>
            <a:r>
              <a:rPr lang="en-CA" altLang="en-US" sz="494" kern="1200" cap="none">
                <a:solidFill>
                  <a:prstClr val="white">
                    <a:lumMod val="65000"/>
                  </a:prstClr>
                </a:solidFill>
                <a:ea typeface="Times New Roman" panose="02020603050405020304" pitchFamily="18" charset="0"/>
                <a:cs typeface="Arial" panose="020B0604020202020204" pitchFamily="34" charset="0"/>
              </a:rPr>
              <a:t>Feb 24</a:t>
            </a:r>
          </a:p>
          <a:p>
            <a:pPr defTabSz="177531" hangingPunct="1">
              <a:lnSpc>
                <a:spcPct val="100000"/>
              </a:lnSpc>
              <a:spcBef>
                <a:spcPct val="0"/>
              </a:spcBef>
              <a:buNone/>
              <a:defRPr/>
            </a:pPr>
            <a:r>
              <a:rPr lang="en-CA" altLang="en-US" sz="494" b="0" kern="1200" cap="none">
                <a:solidFill>
                  <a:prstClr val="white">
                    <a:lumMod val="65000"/>
                  </a:prstClr>
                </a:solidFill>
                <a:ea typeface="Times New Roman" panose="02020603050405020304" pitchFamily="18" charset="0"/>
                <a:cs typeface="Arial" panose="020B0604020202020204" pitchFamily="34" charset="0"/>
              </a:rPr>
              <a:t>NRC IFA signed </a:t>
            </a:r>
            <a:endParaRPr lang="en-CA" altLang="en-US" sz="494" b="0" kern="1200" cap="none">
              <a:solidFill>
                <a:prstClr val="white">
                  <a:lumMod val="65000"/>
                </a:prstClr>
              </a:solidFill>
              <a:ea typeface="Calibri" panose="020F0502020204030204" pitchFamily="34" charset="0"/>
              <a:cs typeface="Arial" panose="020B0604020202020204" pitchFamily="34" charset="0"/>
            </a:endParaRPr>
          </a:p>
        </p:txBody>
      </p:sp>
      <p:sp>
        <p:nvSpPr>
          <p:cNvPr id="72" name="TextBox 27">
            <a:extLst>
              <a:ext uri="{FF2B5EF4-FFF2-40B4-BE49-F238E27FC236}">
                <a16:creationId xmlns:a16="http://schemas.microsoft.com/office/drawing/2014/main" id="{8CA7F202-F36E-0F49-4A90-63F88103C0DC}"/>
              </a:ext>
            </a:extLst>
          </p:cNvPr>
          <p:cNvSpPr txBox="1">
            <a:spLocks noChangeArrowheads="1"/>
          </p:cNvSpPr>
          <p:nvPr/>
        </p:nvSpPr>
        <p:spPr bwMode="auto">
          <a:xfrm>
            <a:off x="2075138" y="3929277"/>
            <a:ext cx="2781003" cy="168379"/>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77531" hangingPunct="1">
              <a:lnSpc>
                <a:spcPct val="100000"/>
              </a:lnSpc>
              <a:spcBef>
                <a:spcPct val="0"/>
              </a:spcBef>
              <a:buNone/>
              <a:defRPr/>
            </a:pPr>
            <a:r>
              <a:rPr lang="en-CA" altLang="en-US" sz="494" b="0" kern="1200" cap="none">
                <a:solidFill>
                  <a:srgbClr val="000000"/>
                </a:solidFill>
                <a:ea typeface="Times New Roman" panose="02020603050405020304" pitchFamily="18" charset="0"/>
                <a:cs typeface="Arial" panose="020B0604020202020204" pitchFamily="34" charset="0"/>
              </a:rPr>
              <a:t>Develop post launch operational plan</a:t>
            </a:r>
          </a:p>
        </p:txBody>
      </p:sp>
      <p:cxnSp>
        <p:nvCxnSpPr>
          <p:cNvPr id="73" name="Straight Connector 72">
            <a:extLst>
              <a:ext uri="{FF2B5EF4-FFF2-40B4-BE49-F238E27FC236}">
                <a16:creationId xmlns:a16="http://schemas.microsoft.com/office/drawing/2014/main" id="{B50FC5D2-D4BA-4C01-F796-F723B20B2476}"/>
              </a:ext>
            </a:extLst>
          </p:cNvPr>
          <p:cNvCxnSpPr>
            <a:cxnSpLocks/>
          </p:cNvCxnSpPr>
          <p:nvPr/>
        </p:nvCxnSpPr>
        <p:spPr>
          <a:xfrm>
            <a:off x="3060076" y="2199779"/>
            <a:ext cx="0" cy="5923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F7F10FA-AB38-00A4-2A27-F966CCA41461}"/>
              </a:ext>
            </a:extLst>
          </p:cNvPr>
          <p:cNvCxnSpPr>
            <a:cxnSpLocks/>
          </p:cNvCxnSpPr>
          <p:nvPr/>
        </p:nvCxnSpPr>
        <p:spPr>
          <a:xfrm>
            <a:off x="1882834" y="2157866"/>
            <a:ext cx="0" cy="295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75B60D2-3311-B9CE-3913-23ADC22E4D29}"/>
              </a:ext>
            </a:extLst>
          </p:cNvPr>
          <p:cNvCxnSpPr>
            <a:cxnSpLocks/>
          </p:cNvCxnSpPr>
          <p:nvPr/>
        </p:nvCxnSpPr>
        <p:spPr>
          <a:xfrm>
            <a:off x="2162044" y="2179439"/>
            <a:ext cx="0" cy="6200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FC869FC-6BE9-2CAE-569B-E1BAC41712C0}"/>
              </a:ext>
            </a:extLst>
          </p:cNvPr>
          <p:cNvCxnSpPr>
            <a:cxnSpLocks/>
          </p:cNvCxnSpPr>
          <p:nvPr/>
        </p:nvCxnSpPr>
        <p:spPr>
          <a:xfrm>
            <a:off x="1643688" y="2221351"/>
            <a:ext cx="0" cy="693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DA6CE96F-729B-2783-6A98-0231F5CC8D49}"/>
              </a:ext>
            </a:extLst>
          </p:cNvPr>
          <p:cNvSpPr/>
          <p:nvPr/>
        </p:nvSpPr>
        <p:spPr>
          <a:xfrm>
            <a:off x="1609172" y="2086369"/>
            <a:ext cx="75196" cy="7026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cxnSp>
        <p:nvCxnSpPr>
          <p:cNvPr id="79" name="Straight Connector 78">
            <a:extLst>
              <a:ext uri="{FF2B5EF4-FFF2-40B4-BE49-F238E27FC236}">
                <a16:creationId xmlns:a16="http://schemas.microsoft.com/office/drawing/2014/main" id="{E44A62D9-CCF7-8576-B3F8-6BAA930B67A1}"/>
              </a:ext>
            </a:extLst>
          </p:cNvPr>
          <p:cNvCxnSpPr>
            <a:cxnSpLocks/>
          </p:cNvCxnSpPr>
          <p:nvPr/>
        </p:nvCxnSpPr>
        <p:spPr>
          <a:xfrm>
            <a:off x="2624312" y="2189300"/>
            <a:ext cx="0" cy="86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58FB39B-3A7A-59BC-C6CE-120195FF81D1}"/>
              </a:ext>
            </a:extLst>
          </p:cNvPr>
          <p:cNvCxnSpPr>
            <a:cxnSpLocks/>
          </p:cNvCxnSpPr>
          <p:nvPr/>
        </p:nvCxnSpPr>
        <p:spPr>
          <a:xfrm flipH="1">
            <a:off x="1241206" y="2186219"/>
            <a:ext cx="0" cy="708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1D14FF0-D2A9-988D-FFA5-CA235B019E04}"/>
              </a:ext>
            </a:extLst>
          </p:cNvPr>
          <p:cNvCxnSpPr>
            <a:cxnSpLocks/>
          </p:cNvCxnSpPr>
          <p:nvPr/>
        </p:nvCxnSpPr>
        <p:spPr>
          <a:xfrm>
            <a:off x="3966121" y="2178206"/>
            <a:ext cx="0" cy="6003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xtBox 92">
            <a:extLst>
              <a:ext uri="{FF2B5EF4-FFF2-40B4-BE49-F238E27FC236}">
                <a16:creationId xmlns:a16="http://schemas.microsoft.com/office/drawing/2014/main" id="{042CDC3E-AB86-D87B-5F47-33061D094773}"/>
              </a:ext>
            </a:extLst>
          </p:cNvPr>
          <p:cNvSpPr txBox="1">
            <a:spLocks noChangeArrowheads="1"/>
          </p:cNvSpPr>
          <p:nvPr/>
        </p:nvSpPr>
        <p:spPr bwMode="auto">
          <a:xfrm>
            <a:off x="3702320" y="2808740"/>
            <a:ext cx="602181" cy="251479"/>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77531" hangingPunct="1">
              <a:lnSpc>
                <a:spcPct val="107000"/>
              </a:lnSpc>
              <a:spcBef>
                <a:spcPct val="0"/>
              </a:spcBef>
              <a:buNone/>
              <a:defRPr/>
            </a:pPr>
            <a:r>
              <a:rPr lang="en-CA" altLang="en-US" sz="494" kern="1200" cap="none">
                <a:solidFill>
                  <a:prstClr val="white">
                    <a:lumMod val="65000"/>
                  </a:prstClr>
                </a:solidFill>
                <a:ea typeface="Times New Roman" panose="02020603050405020304" pitchFamily="18" charset="0"/>
                <a:cs typeface="Arial" panose="020B0604020202020204" pitchFamily="34" charset="0"/>
              </a:rPr>
              <a:t>Sep 31</a:t>
            </a:r>
          </a:p>
          <a:p>
            <a:pPr defTabSz="177531" hangingPunct="1">
              <a:lnSpc>
                <a:spcPct val="107000"/>
              </a:lnSpc>
              <a:spcBef>
                <a:spcPct val="0"/>
              </a:spcBef>
              <a:buNone/>
              <a:defRPr/>
            </a:pPr>
            <a:r>
              <a:rPr lang="en-CA" altLang="en-US" sz="494" b="0" kern="1200" cap="none">
                <a:solidFill>
                  <a:prstClr val="white">
                    <a:lumMod val="65000"/>
                  </a:prstClr>
                </a:solidFill>
                <a:ea typeface="Times New Roman" panose="02020603050405020304" pitchFamily="18" charset="0"/>
                <a:cs typeface="Arial" panose="020B0604020202020204" pitchFamily="34" charset="0"/>
              </a:rPr>
              <a:t>Prototype 2</a:t>
            </a:r>
            <a:endParaRPr lang="en-CA" altLang="en-US" sz="494" kern="1200" cap="none">
              <a:solidFill>
                <a:prstClr val="white">
                  <a:lumMod val="65000"/>
                </a:prstClr>
              </a:solidFill>
              <a:ea typeface="Times New Roman" panose="02020603050405020304" pitchFamily="18" charset="0"/>
              <a:cs typeface="Arial" panose="020B0604020202020204" pitchFamily="34" charset="0"/>
            </a:endParaRPr>
          </a:p>
        </p:txBody>
      </p:sp>
      <p:sp>
        <p:nvSpPr>
          <p:cNvPr id="85" name="TextBox 92">
            <a:extLst>
              <a:ext uri="{FF2B5EF4-FFF2-40B4-BE49-F238E27FC236}">
                <a16:creationId xmlns:a16="http://schemas.microsoft.com/office/drawing/2014/main" id="{888A6647-1212-1D90-E277-256E9680F12C}"/>
              </a:ext>
            </a:extLst>
          </p:cNvPr>
          <p:cNvSpPr txBox="1">
            <a:spLocks noChangeArrowheads="1"/>
          </p:cNvSpPr>
          <p:nvPr/>
        </p:nvSpPr>
        <p:spPr bwMode="auto">
          <a:xfrm>
            <a:off x="5112545" y="2890099"/>
            <a:ext cx="601565" cy="251479"/>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77531" hangingPunct="1">
              <a:lnSpc>
                <a:spcPct val="107000"/>
              </a:lnSpc>
              <a:spcBef>
                <a:spcPct val="0"/>
              </a:spcBef>
              <a:buNone/>
              <a:defRPr/>
            </a:pPr>
            <a:r>
              <a:rPr lang="en-CA" altLang="en-US" sz="494" kern="1200" cap="none">
                <a:solidFill>
                  <a:srgbClr val="000000"/>
                </a:solidFill>
                <a:ea typeface="Times New Roman" panose="02020603050405020304" pitchFamily="18" charset="0"/>
                <a:cs typeface="Arial" panose="020B0604020202020204" pitchFamily="34" charset="0"/>
              </a:rPr>
              <a:t>Dec 31, 2023</a:t>
            </a:r>
          </a:p>
          <a:p>
            <a:pPr defTabSz="177531" hangingPunct="1">
              <a:lnSpc>
                <a:spcPct val="107000"/>
              </a:lnSpc>
              <a:spcBef>
                <a:spcPct val="0"/>
              </a:spcBef>
              <a:buNone/>
              <a:defRPr/>
            </a:pPr>
            <a:r>
              <a:rPr lang="en-CA" altLang="en-US" sz="494" b="0" kern="1200" cap="none">
                <a:solidFill>
                  <a:srgbClr val="000000"/>
                </a:solidFill>
                <a:ea typeface="Times New Roman" panose="02020603050405020304" pitchFamily="18" charset="0"/>
                <a:cs typeface="Arial" panose="020B0604020202020204" pitchFamily="34" charset="0"/>
              </a:rPr>
              <a:t>Prototype 3</a:t>
            </a:r>
            <a:endParaRPr lang="en-CA" altLang="en-US" sz="494" kern="1200" cap="none">
              <a:solidFill>
                <a:srgbClr val="000000"/>
              </a:solidFill>
              <a:ea typeface="Times New Roman" panose="02020603050405020304" pitchFamily="18" charset="0"/>
              <a:cs typeface="Arial" panose="020B0604020202020204" pitchFamily="34" charset="0"/>
            </a:endParaRPr>
          </a:p>
        </p:txBody>
      </p:sp>
      <p:sp>
        <p:nvSpPr>
          <p:cNvPr id="88" name="TextBox 92">
            <a:extLst>
              <a:ext uri="{FF2B5EF4-FFF2-40B4-BE49-F238E27FC236}">
                <a16:creationId xmlns:a16="http://schemas.microsoft.com/office/drawing/2014/main" id="{C4DC7270-0D4D-B458-E9DA-D6D5F006E011}"/>
              </a:ext>
            </a:extLst>
          </p:cNvPr>
          <p:cNvSpPr txBox="1">
            <a:spLocks noChangeArrowheads="1"/>
          </p:cNvSpPr>
          <p:nvPr/>
        </p:nvSpPr>
        <p:spPr bwMode="auto">
          <a:xfrm>
            <a:off x="3966121" y="2327364"/>
            <a:ext cx="791403" cy="637419"/>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77531" hangingPunct="1">
              <a:lnSpc>
                <a:spcPct val="100000"/>
              </a:lnSpc>
              <a:spcBef>
                <a:spcPct val="0"/>
              </a:spcBef>
              <a:buNone/>
              <a:defRPr/>
            </a:pPr>
            <a:r>
              <a:rPr lang="en-CA" altLang="en-US" sz="577" kern="1200" cap="none">
                <a:solidFill>
                  <a:srgbClr val="000000"/>
                </a:solidFill>
                <a:ea typeface="Times New Roman" panose="02020603050405020304" pitchFamily="18" charset="0"/>
                <a:cs typeface="Arial" panose="020B0604020202020204" pitchFamily="34" charset="0"/>
              </a:rPr>
              <a:t>PHASE 3 Begins Oct</a:t>
            </a:r>
          </a:p>
          <a:p>
            <a:pPr defTabSz="177531" hangingPunct="1">
              <a:lnSpc>
                <a:spcPct val="100000"/>
              </a:lnSpc>
              <a:spcBef>
                <a:spcPct val="0"/>
              </a:spcBef>
              <a:buNone/>
              <a:defRPr/>
            </a:pPr>
            <a:r>
              <a:rPr lang="en-CA" altLang="en-US" sz="494" b="0" kern="1200" cap="none">
                <a:solidFill>
                  <a:srgbClr val="000000"/>
                </a:solidFill>
                <a:ea typeface="Times New Roman" panose="02020603050405020304" pitchFamily="18" charset="0"/>
                <a:cs typeface="Arial" panose="020B0604020202020204" pitchFamily="34" charset="0"/>
              </a:rPr>
              <a:t>Integration of data sources, features development, and adherence to government online guidelines</a:t>
            </a:r>
            <a:endParaRPr lang="en-CA" altLang="en-US" sz="494" kern="1200" cap="none">
              <a:solidFill>
                <a:prstClr val="black"/>
              </a:solidFill>
              <a:ea typeface="Calibri" panose="020F050202020403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4F2230EF-6127-60BF-C960-44F09A2891E3}"/>
              </a:ext>
            </a:extLst>
          </p:cNvPr>
          <p:cNvSpPr/>
          <p:nvPr/>
        </p:nvSpPr>
        <p:spPr>
          <a:xfrm>
            <a:off x="3926674" y="2074042"/>
            <a:ext cx="75812" cy="6964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cxnSp>
        <p:nvCxnSpPr>
          <p:cNvPr id="90" name="Straight Connector 89">
            <a:extLst>
              <a:ext uri="{FF2B5EF4-FFF2-40B4-BE49-F238E27FC236}">
                <a16:creationId xmlns:a16="http://schemas.microsoft.com/office/drawing/2014/main" id="{2A2F7483-FED2-5124-0680-6ADE24E9AFD4}"/>
              </a:ext>
            </a:extLst>
          </p:cNvPr>
          <p:cNvCxnSpPr>
            <a:cxnSpLocks/>
          </p:cNvCxnSpPr>
          <p:nvPr/>
        </p:nvCxnSpPr>
        <p:spPr>
          <a:xfrm>
            <a:off x="4342715" y="2190533"/>
            <a:ext cx="0" cy="86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Box 27">
            <a:extLst>
              <a:ext uri="{FF2B5EF4-FFF2-40B4-BE49-F238E27FC236}">
                <a16:creationId xmlns:a16="http://schemas.microsoft.com/office/drawing/2014/main" id="{CF7ED2FB-F533-A075-F449-16906DD6D626}"/>
              </a:ext>
            </a:extLst>
          </p:cNvPr>
          <p:cNvSpPr txBox="1">
            <a:spLocks noChangeArrowheads="1"/>
          </p:cNvSpPr>
          <p:nvPr/>
        </p:nvSpPr>
        <p:spPr bwMode="auto">
          <a:xfrm>
            <a:off x="2767306" y="2801959"/>
            <a:ext cx="630534" cy="32816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77531" hangingPunct="1">
              <a:lnSpc>
                <a:spcPct val="100000"/>
              </a:lnSpc>
              <a:spcBef>
                <a:spcPct val="0"/>
              </a:spcBef>
              <a:buNone/>
              <a:defRPr/>
            </a:pPr>
            <a:r>
              <a:rPr lang="en-CA" sz="511" b="0" kern="1200" cap="none">
                <a:solidFill>
                  <a:prstClr val="white">
                    <a:lumMod val="65000"/>
                  </a:prstClr>
                </a:solidFill>
              </a:rPr>
              <a:t>Optimize and streamline data sources</a:t>
            </a:r>
            <a:endParaRPr lang="en-CA" altLang="en-US" sz="494" b="0" kern="1200" cap="none">
              <a:solidFill>
                <a:prstClr val="white">
                  <a:lumMod val="65000"/>
                </a:prstClr>
              </a:solidFill>
              <a:ea typeface="Times New Roman" panose="02020603050405020304" pitchFamily="18" charset="0"/>
              <a:cs typeface="Arial" panose="020B0604020202020204" pitchFamily="34" charset="0"/>
            </a:endParaRPr>
          </a:p>
        </p:txBody>
      </p:sp>
      <p:sp>
        <p:nvSpPr>
          <p:cNvPr id="92" name="Rectangle 91">
            <a:extLst>
              <a:ext uri="{FF2B5EF4-FFF2-40B4-BE49-F238E27FC236}">
                <a16:creationId xmlns:a16="http://schemas.microsoft.com/office/drawing/2014/main" id="{1F573523-9289-40B4-6C47-4A89FCC85BD4}"/>
              </a:ext>
            </a:extLst>
          </p:cNvPr>
          <p:cNvSpPr/>
          <p:nvPr/>
        </p:nvSpPr>
        <p:spPr>
          <a:xfrm>
            <a:off x="3634521" y="2082671"/>
            <a:ext cx="75812" cy="6964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cxnSp>
        <p:nvCxnSpPr>
          <p:cNvPr id="93" name="Straight Connector 92">
            <a:extLst>
              <a:ext uri="{FF2B5EF4-FFF2-40B4-BE49-F238E27FC236}">
                <a16:creationId xmlns:a16="http://schemas.microsoft.com/office/drawing/2014/main" id="{9F8C24AA-3CC5-8930-FEB3-245540E757DD}"/>
              </a:ext>
            </a:extLst>
          </p:cNvPr>
          <p:cNvCxnSpPr>
            <a:cxnSpLocks/>
          </p:cNvCxnSpPr>
          <p:nvPr/>
        </p:nvCxnSpPr>
        <p:spPr>
          <a:xfrm>
            <a:off x="3682597" y="2170810"/>
            <a:ext cx="11094" cy="9097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DBA4DF8-0BA1-1FBA-3CA8-9FC802793C88}"/>
              </a:ext>
            </a:extLst>
          </p:cNvPr>
          <p:cNvCxnSpPr>
            <a:cxnSpLocks/>
          </p:cNvCxnSpPr>
          <p:nvPr/>
        </p:nvCxnSpPr>
        <p:spPr>
          <a:xfrm flipH="1">
            <a:off x="5135967" y="2191766"/>
            <a:ext cx="8629" cy="9442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A44E8088-F147-015D-0FDA-32790060C8D4}"/>
              </a:ext>
            </a:extLst>
          </p:cNvPr>
          <p:cNvSpPr/>
          <p:nvPr/>
        </p:nvSpPr>
        <p:spPr>
          <a:xfrm>
            <a:off x="5106998" y="2077740"/>
            <a:ext cx="75196" cy="7026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sp>
        <p:nvSpPr>
          <p:cNvPr id="99" name="Rectangle 98">
            <a:extLst>
              <a:ext uri="{FF2B5EF4-FFF2-40B4-BE49-F238E27FC236}">
                <a16:creationId xmlns:a16="http://schemas.microsoft.com/office/drawing/2014/main" id="{21275F46-46E9-3A61-4A84-EE49360E83EC}"/>
              </a:ext>
            </a:extLst>
          </p:cNvPr>
          <p:cNvSpPr/>
          <p:nvPr/>
        </p:nvSpPr>
        <p:spPr>
          <a:xfrm>
            <a:off x="2379618" y="3957629"/>
            <a:ext cx="77044" cy="7026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sp>
        <p:nvSpPr>
          <p:cNvPr id="100" name="Rectangle 99">
            <a:extLst>
              <a:ext uri="{FF2B5EF4-FFF2-40B4-BE49-F238E27FC236}">
                <a16:creationId xmlns:a16="http://schemas.microsoft.com/office/drawing/2014/main" id="{52A0418D-D534-9302-6937-C2B3D9731D88}"/>
              </a:ext>
            </a:extLst>
          </p:cNvPr>
          <p:cNvSpPr/>
          <p:nvPr/>
        </p:nvSpPr>
        <p:spPr>
          <a:xfrm>
            <a:off x="6024138" y="3957629"/>
            <a:ext cx="77661" cy="6964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cxnSp>
        <p:nvCxnSpPr>
          <p:cNvPr id="101" name="Straight Connector 100">
            <a:extLst>
              <a:ext uri="{FF2B5EF4-FFF2-40B4-BE49-F238E27FC236}">
                <a16:creationId xmlns:a16="http://schemas.microsoft.com/office/drawing/2014/main" id="{807E18B6-5828-3150-D152-6A2F6F9A3E47}"/>
              </a:ext>
            </a:extLst>
          </p:cNvPr>
          <p:cNvCxnSpPr>
            <a:cxnSpLocks/>
          </p:cNvCxnSpPr>
          <p:nvPr/>
        </p:nvCxnSpPr>
        <p:spPr>
          <a:xfrm>
            <a:off x="2462826" y="3992761"/>
            <a:ext cx="4992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5F49D9D-39A8-DFB5-BA3C-5C9D5F2F4729}"/>
              </a:ext>
            </a:extLst>
          </p:cNvPr>
          <p:cNvCxnSpPr>
            <a:cxnSpLocks/>
          </p:cNvCxnSpPr>
          <p:nvPr/>
        </p:nvCxnSpPr>
        <p:spPr>
          <a:xfrm flipV="1">
            <a:off x="4041317" y="3992761"/>
            <a:ext cx="1911323" cy="3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TextBox 27">
            <a:extLst>
              <a:ext uri="{FF2B5EF4-FFF2-40B4-BE49-F238E27FC236}">
                <a16:creationId xmlns:a16="http://schemas.microsoft.com/office/drawing/2014/main" id="{8955AA32-5445-7A3A-B63C-89824D472F96}"/>
              </a:ext>
            </a:extLst>
          </p:cNvPr>
          <p:cNvSpPr txBox="1">
            <a:spLocks noChangeArrowheads="1"/>
          </p:cNvSpPr>
          <p:nvPr/>
        </p:nvSpPr>
        <p:spPr bwMode="auto">
          <a:xfrm>
            <a:off x="3350380" y="3092880"/>
            <a:ext cx="630534" cy="471604"/>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77531" hangingPunct="1">
              <a:lnSpc>
                <a:spcPct val="100000"/>
              </a:lnSpc>
              <a:spcBef>
                <a:spcPct val="0"/>
              </a:spcBef>
              <a:buNone/>
              <a:defRPr/>
            </a:pPr>
            <a:r>
              <a:rPr lang="en-CA" altLang="en-US" sz="493" b="0" kern="1200" cap="none">
                <a:solidFill>
                  <a:prstClr val="white">
                    <a:lumMod val="65000"/>
                  </a:prstClr>
                </a:solidFill>
                <a:ea typeface="Times New Roman" panose="02020603050405020304" pitchFamily="18" charset="0"/>
                <a:cs typeface="Arial" panose="020B0604020202020204" pitchFamily="34" charset="0"/>
              </a:rPr>
              <a:t>Commencement of PHAC/CANImmunize knowledge transfer activities</a:t>
            </a:r>
          </a:p>
        </p:txBody>
      </p:sp>
      <p:sp>
        <p:nvSpPr>
          <p:cNvPr id="104" name="Rectangle 103">
            <a:extLst>
              <a:ext uri="{FF2B5EF4-FFF2-40B4-BE49-F238E27FC236}">
                <a16:creationId xmlns:a16="http://schemas.microsoft.com/office/drawing/2014/main" id="{9A10DE45-7E14-833B-175E-AEB9707E2BD5}"/>
              </a:ext>
            </a:extLst>
          </p:cNvPr>
          <p:cNvSpPr/>
          <p:nvPr/>
        </p:nvSpPr>
        <p:spPr>
          <a:xfrm>
            <a:off x="3314015" y="2082054"/>
            <a:ext cx="75812" cy="6964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cxnSp>
        <p:nvCxnSpPr>
          <p:cNvPr id="105" name="Straight Connector 104">
            <a:extLst>
              <a:ext uri="{FF2B5EF4-FFF2-40B4-BE49-F238E27FC236}">
                <a16:creationId xmlns:a16="http://schemas.microsoft.com/office/drawing/2014/main" id="{78DA8268-A0DD-FA36-229D-815711D76BF0}"/>
              </a:ext>
            </a:extLst>
          </p:cNvPr>
          <p:cNvCxnSpPr>
            <a:cxnSpLocks/>
          </p:cNvCxnSpPr>
          <p:nvPr/>
        </p:nvCxnSpPr>
        <p:spPr>
          <a:xfrm>
            <a:off x="3350380" y="2189300"/>
            <a:ext cx="0" cy="86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TextBox 79">
            <a:extLst>
              <a:ext uri="{FF2B5EF4-FFF2-40B4-BE49-F238E27FC236}">
                <a16:creationId xmlns:a16="http://schemas.microsoft.com/office/drawing/2014/main" id="{340EB0F8-9C71-DDAD-C16A-507F14B40512}"/>
              </a:ext>
            </a:extLst>
          </p:cNvPr>
          <p:cNvSpPr txBox="1">
            <a:spLocks noChangeArrowheads="1"/>
          </p:cNvSpPr>
          <p:nvPr/>
        </p:nvSpPr>
        <p:spPr bwMode="auto">
          <a:xfrm>
            <a:off x="4591724" y="2809356"/>
            <a:ext cx="504180" cy="776751"/>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defTabSz="177531" hangingPunct="1">
              <a:lnSpc>
                <a:spcPct val="100000"/>
              </a:lnSpc>
              <a:spcBef>
                <a:spcPct val="0"/>
              </a:spcBef>
              <a:buNone/>
              <a:defRPr/>
            </a:pPr>
            <a:r>
              <a:rPr lang="en-CA" altLang="en-US" sz="494" b="0" kern="1200" cap="none">
                <a:solidFill>
                  <a:prstClr val="black"/>
                </a:solidFill>
                <a:cs typeface="Times New Roman" panose="02020603050405020304" pitchFamily="18" charset="0"/>
              </a:rPr>
              <a:t>Establish F/P/T Expert User and Data Provider Team to integrated end-user input </a:t>
            </a:r>
            <a:endParaRPr lang="en-CA" altLang="en-US" sz="494" b="0" kern="1200" cap="none">
              <a:solidFill>
                <a:prstClr val="black"/>
              </a:solidFill>
            </a:endParaRPr>
          </a:p>
        </p:txBody>
      </p:sp>
      <p:sp>
        <p:nvSpPr>
          <p:cNvPr id="107" name="Rectangle 106">
            <a:extLst>
              <a:ext uri="{FF2B5EF4-FFF2-40B4-BE49-F238E27FC236}">
                <a16:creationId xmlns:a16="http://schemas.microsoft.com/office/drawing/2014/main" id="{13F39916-CBF1-0060-BB55-F1343F13ACC1}"/>
              </a:ext>
            </a:extLst>
          </p:cNvPr>
          <p:cNvSpPr/>
          <p:nvPr/>
        </p:nvSpPr>
        <p:spPr>
          <a:xfrm>
            <a:off x="4766153" y="2085753"/>
            <a:ext cx="75812" cy="7088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cxnSp>
        <p:nvCxnSpPr>
          <p:cNvPr id="109" name="Straight Connector 108">
            <a:extLst>
              <a:ext uri="{FF2B5EF4-FFF2-40B4-BE49-F238E27FC236}">
                <a16:creationId xmlns:a16="http://schemas.microsoft.com/office/drawing/2014/main" id="{1DC6CFD3-0D6A-9EB2-0827-685025902A0F}"/>
              </a:ext>
            </a:extLst>
          </p:cNvPr>
          <p:cNvCxnSpPr>
            <a:cxnSpLocks/>
          </p:cNvCxnSpPr>
          <p:nvPr/>
        </p:nvCxnSpPr>
        <p:spPr>
          <a:xfrm>
            <a:off x="6001333" y="2149853"/>
            <a:ext cx="11094" cy="11864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TextBox 79">
            <a:extLst>
              <a:ext uri="{FF2B5EF4-FFF2-40B4-BE49-F238E27FC236}">
                <a16:creationId xmlns:a16="http://schemas.microsoft.com/office/drawing/2014/main" id="{41697AAC-5DCF-75C5-79B2-91F080D49EC1}"/>
              </a:ext>
            </a:extLst>
          </p:cNvPr>
          <p:cNvSpPr txBox="1">
            <a:spLocks noChangeArrowheads="1"/>
          </p:cNvSpPr>
          <p:nvPr/>
        </p:nvSpPr>
        <p:spPr bwMode="auto">
          <a:xfrm>
            <a:off x="5929835" y="3341888"/>
            <a:ext cx="279210" cy="24442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defTabSz="177531" hangingPunct="1">
              <a:lnSpc>
                <a:spcPct val="100000"/>
              </a:lnSpc>
              <a:spcBef>
                <a:spcPct val="0"/>
              </a:spcBef>
              <a:buNone/>
              <a:defRPr/>
            </a:pPr>
            <a:r>
              <a:rPr lang="en-CA" altLang="en-US" sz="494" b="0" kern="1200" cap="none">
                <a:solidFill>
                  <a:prstClr val="black"/>
                </a:solidFill>
                <a:cs typeface="Times New Roman" panose="02020603050405020304" pitchFamily="18" charset="0"/>
              </a:rPr>
              <a:t>MVP</a:t>
            </a:r>
            <a:endParaRPr lang="en-CA" altLang="en-US" sz="494" b="0" kern="1200" cap="none">
              <a:solidFill>
                <a:prstClr val="black"/>
              </a:solidFill>
            </a:endParaRPr>
          </a:p>
        </p:txBody>
      </p:sp>
      <p:sp>
        <p:nvSpPr>
          <p:cNvPr id="112" name="Rectangle 111">
            <a:extLst>
              <a:ext uri="{FF2B5EF4-FFF2-40B4-BE49-F238E27FC236}">
                <a16:creationId xmlns:a16="http://schemas.microsoft.com/office/drawing/2014/main" id="{EFA0FF74-4FA0-CED8-7E0F-BE97A73A3FEB}"/>
              </a:ext>
            </a:extLst>
          </p:cNvPr>
          <p:cNvSpPr/>
          <p:nvPr/>
        </p:nvSpPr>
        <p:spPr>
          <a:xfrm>
            <a:off x="5961269" y="2078973"/>
            <a:ext cx="76428" cy="6964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cxnSp>
        <p:nvCxnSpPr>
          <p:cNvPr id="113" name="Straight Connector 112">
            <a:extLst>
              <a:ext uri="{FF2B5EF4-FFF2-40B4-BE49-F238E27FC236}">
                <a16:creationId xmlns:a16="http://schemas.microsoft.com/office/drawing/2014/main" id="{3B2D1051-D0A7-9945-C9B6-EF8C8C4A519B}"/>
              </a:ext>
            </a:extLst>
          </p:cNvPr>
          <p:cNvCxnSpPr>
            <a:cxnSpLocks/>
          </p:cNvCxnSpPr>
          <p:nvPr/>
        </p:nvCxnSpPr>
        <p:spPr>
          <a:xfrm>
            <a:off x="4804983" y="2193615"/>
            <a:ext cx="0" cy="6003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335008F-0D55-6EAB-0C4D-DF9C180EDE8B}"/>
              </a:ext>
            </a:extLst>
          </p:cNvPr>
          <p:cNvCxnSpPr>
            <a:cxnSpLocks/>
          </p:cNvCxnSpPr>
          <p:nvPr/>
        </p:nvCxnSpPr>
        <p:spPr>
          <a:xfrm>
            <a:off x="7460249" y="2170809"/>
            <a:ext cx="0" cy="725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00F6947B-4F22-AD7C-0C2A-1C04A727CF78}"/>
              </a:ext>
            </a:extLst>
          </p:cNvPr>
          <p:cNvSpPr/>
          <p:nvPr/>
        </p:nvSpPr>
        <p:spPr>
          <a:xfrm>
            <a:off x="7683371" y="2086985"/>
            <a:ext cx="76428" cy="6903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sp>
        <p:nvSpPr>
          <p:cNvPr id="119" name="TextBox 88">
            <a:extLst>
              <a:ext uri="{FF2B5EF4-FFF2-40B4-BE49-F238E27FC236}">
                <a16:creationId xmlns:a16="http://schemas.microsoft.com/office/drawing/2014/main" id="{100851DE-FA98-29C3-89EC-75664221E85A}"/>
              </a:ext>
            </a:extLst>
          </p:cNvPr>
          <p:cNvSpPr txBox="1">
            <a:spLocks noChangeArrowheads="1"/>
          </p:cNvSpPr>
          <p:nvPr/>
        </p:nvSpPr>
        <p:spPr bwMode="auto">
          <a:xfrm>
            <a:off x="7759183" y="2357566"/>
            <a:ext cx="524520" cy="172124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defTabSz="177531" hangingPunct="1">
              <a:lnSpc>
                <a:spcPct val="100000"/>
              </a:lnSpc>
              <a:spcBef>
                <a:spcPct val="0"/>
              </a:spcBef>
              <a:buNone/>
              <a:defRPr/>
            </a:pPr>
            <a:r>
              <a:rPr lang="en-CA" altLang="en-US" sz="494" b="0" kern="1200" cap="none">
                <a:solidFill>
                  <a:prstClr val="black"/>
                </a:solidFill>
                <a:cs typeface="Times New Roman" panose="02020603050405020304" pitchFamily="18" charset="0"/>
              </a:rPr>
              <a:t>Explore feasibility of incorporating standardized data on vaccines not yet licensed or available in Canada</a:t>
            </a:r>
          </a:p>
          <a:p>
            <a:pPr algn="l" defTabSz="177531" hangingPunct="1">
              <a:lnSpc>
                <a:spcPct val="100000"/>
              </a:lnSpc>
              <a:spcBef>
                <a:spcPct val="0"/>
              </a:spcBef>
              <a:buNone/>
              <a:defRPr/>
            </a:pPr>
            <a:endParaRPr lang="en-CA" altLang="en-US" sz="494" b="0" kern="1200" cap="none">
              <a:solidFill>
                <a:prstClr val="black"/>
              </a:solidFill>
              <a:cs typeface="Times New Roman" panose="02020603050405020304" pitchFamily="18" charset="0"/>
            </a:endParaRPr>
          </a:p>
          <a:p>
            <a:pPr algn="l" defTabSz="177531" hangingPunct="1">
              <a:lnSpc>
                <a:spcPct val="100000"/>
              </a:lnSpc>
              <a:spcBef>
                <a:spcPct val="0"/>
              </a:spcBef>
              <a:buNone/>
              <a:defRPr/>
            </a:pPr>
            <a:r>
              <a:rPr lang="en-CA" altLang="en-US" sz="388" b="0" kern="1200" cap="none">
                <a:solidFill>
                  <a:prstClr val="black"/>
                </a:solidFill>
              </a:rPr>
              <a:t>International bodies such as Gavi (the Vaccine Alliance), the International Vaccine Access Center (IVAC), the American Immunization Registry Association.</a:t>
            </a:r>
          </a:p>
          <a:p>
            <a:pPr algn="l" defTabSz="177531" hangingPunct="1">
              <a:lnSpc>
                <a:spcPct val="100000"/>
              </a:lnSpc>
              <a:spcBef>
                <a:spcPct val="0"/>
              </a:spcBef>
              <a:buNone/>
              <a:defRPr/>
            </a:pPr>
            <a:endParaRPr lang="en-CA" altLang="en-US" sz="494" b="0" kern="1200" cap="none">
              <a:solidFill>
                <a:prstClr val="black"/>
              </a:solidFill>
            </a:endParaRPr>
          </a:p>
        </p:txBody>
      </p:sp>
      <p:sp>
        <p:nvSpPr>
          <p:cNvPr id="3" name="TextBox 88">
            <a:extLst>
              <a:ext uri="{FF2B5EF4-FFF2-40B4-BE49-F238E27FC236}">
                <a16:creationId xmlns:a16="http://schemas.microsoft.com/office/drawing/2014/main" id="{B8B24230-9FDD-336D-6FCC-1A73B1137409}"/>
              </a:ext>
            </a:extLst>
          </p:cNvPr>
          <p:cNvSpPr txBox="1">
            <a:spLocks noChangeArrowheads="1"/>
          </p:cNvSpPr>
          <p:nvPr/>
        </p:nvSpPr>
        <p:spPr bwMode="auto">
          <a:xfrm>
            <a:off x="7295066" y="2935092"/>
            <a:ext cx="475212" cy="624658"/>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defTabSz="177531" hangingPunct="1">
              <a:lnSpc>
                <a:spcPct val="100000"/>
              </a:lnSpc>
              <a:spcBef>
                <a:spcPct val="0"/>
              </a:spcBef>
              <a:buNone/>
              <a:defRPr/>
            </a:pPr>
            <a:r>
              <a:rPr lang="en-CA" altLang="en-US" sz="494" b="0" kern="1200" cap="none">
                <a:solidFill>
                  <a:prstClr val="black"/>
                </a:solidFill>
              </a:rPr>
              <a:t>Engage in QA with CHI to optimize SNOMED CT mapping </a:t>
            </a:r>
          </a:p>
        </p:txBody>
      </p:sp>
      <p:sp>
        <p:nvSpPr>
          <p:cNvPr id="8" name="Rectangle 7">
            <a:extLst>
              <a:ext uri="{FF2B5EF4-FFF2-40B4-BE49-F238E27FC236}">
                <a16:creationId xmlns:a16="http://schemas.microsoft.com/office/drawing/2014/main" id="{303447B3-CCA3-B98B-B64D-B43C8113AA9B}"/>
              </a:ext>
            </a:extLst>
          </p:cNvPr>
          <p:cNvSpPr/>
          <p:nvPr/>
        </p:nvSpPr>
        <p:spPr>
          <a:xfrm>
            <a:off x="7422035" y="2078973"/>
            <a:ext cx="76428" cy="6903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cxnSp>
        <p:nvCxnSpPr>
          <p:cNvPr id="10" name="Straight Connector 9">
            <a:extLst>
              <a:ext uri="{FF2B5EF4-FFF2-40B4-BE49-F238E27FC236}">
                <a16:creationId xmlns:a16="http://schemas.microsoft.com/office/drawing/2014/main" id="{9B994E6F-7A8E-21A4-16AD-C73D2F392AE9}"/>
              </a:ext>
            </a:extLst>
          </p:cNvPr>
          <p:cNvCxnSpPr>
            <a:cxnSpLocks/>
          </p:cNvCxnSpPr>
          <p:nvPr/>
        </p:nvCxnSpPr>
        <p:spPr>
          <a:xfrm>
            <a:off x="7721585" y="2178206"/>
            <a:ext cx="0" cy="1360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29450DD-01D3-3F72-0D13-997EAD8164B5}"/>
              </a:ext>
            </a:extLst>
          </p:cNvPr>
          <p:cNvSpPr/>
          <p:nvPr/>
        </p:nvSpPr>
        <p:spPr>
          <a:xfrm>
            <a:off x="7879372" y="2083903"/>
            <a:ext cx="76428" cy="6903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77531" hangingPunct="1">
              <a:defRPr/>
            </a:pPr>
            <a:endParaRPr lang="en-CA" sz="494" b="0" kern="1200" cap="none">
              <a:solidFill>
                <a:prstClr val="white"/>
              </a:solidFill>
              <a:latin typeface="Calibri" panose="020F0502020204030204"/>
            </a:endParaRPr>
          </a:p>
        </p:txBody>
      </p:sp>
      <p:sp>
        <p:nvSpPr>
          <p:cNvPr id="16" name="TextBox 88">
            <a:extLst>
              <a:ext uri="{FF2B5EF4-FFF2-40B4-BE49-F238E27FC236}">
                <a16:creationId xmlns:a16="http://schemas.microsoft.com/office/drawing/2014/main" id="{EA4A58BF-4D8A-1090-3458-B6B255240ACB}"/>
              </a:ext>
            </a:extLst>
          </p:cNvPr>
          <p:cNvSpPr txBox="1">
            <a:spLocks noChangeArrowheads="1"/>
          </p:cNvSpPr>
          <p:nvPr/>
        </p:nvSpPr>
        <p:spPr bwMode="auto">
          <a:xfrm>
            <a:off x="7560099" y="3614934"/>
            <a:ext cx="456721" cy="54861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defTabSz="177531" hangingPunct="1">
              <a:lnSpc>
                <a:spcPct val="100000"/>
              </a:lnSpc>
              <a:spcBef>
                <a:spcPct val="0"/>
              </a:spcBef>
              <a:buNone/>
              <a:defRPr/>
            </a:pPr>
            <a:r>
              <a:rPr lang="en-CA" altLang="en-US" sz="494" b="0" kern="1200" cap="none">
                <a:solidFill>
                  <a:prstClr val="black"/>
                </a:solidFill>
                <a:cs typeface="Times New Roman" panose="02020603050405020304" pitchFamily="18" charset="0"/>
              </a:rPr>
              <a:t>Feature enhancements (e.g., reports, notifications)</a:t>
            </a:r>
            <a:endParaRPr lang="en-CA" altLang="en-US" sz="494" b="0" kern="1200" cap="none">
              <a:solidFill>
                <a:prstClr val="black"/>
              </a:solidFill>
            </a:endParaRPr>
          </a:p>
        </p:txBody>
      </p:sp>
      <p:cxnSp>
        <p:nvCxnSpPr>
          <p:cNvPr id="17" name="Straight Connector 16">
            <a:extLst>
              <a:ext uri="{FF2B5EF4-FFF2-40B4-BE49-F238E27FC236}">
                <a16:creationId xmlns:a16="http://schemas.microsoft.com/office/drawing/2014/main" id="{42F1BD70-054D-EEEE-D906-E5DA0D55EFB9}"/>
              </a:ext>
            </a:extLst>
          </p:cNvPr>
          <p:cNvCxnSpPr>
            <a:cxnSpLocks/>
          </p:cNvCxnSpPr>
          <p:nvPr/>
        </p:nvCxnSpPr>
        <p:spPr>
          <a:xfrm>
            <a:off x="7913272" y="2215804"/>
            <a:ext cx="0" cy="1245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39">
            <a:extLst>
              <a:ext uri="{FF2B5EF4-FFF2-40B4-BE49-F238E27FC236}">
                <a16:creationId xmlns:a16="http://schemas.microsoft.com/office/drawing/2014/main" id="{FF21B31E-A7F6-3CA9-1A44-88EB3BB402A4}"/>
              </a:ext>
            </a:extLst>
          </p:cNvPr>
          <p:cNvSpPr txBox="1">
            <a:spLocks noChangeArrowheads="1"/>
          </p:cNvSpPr>
          <p:nvPr/>
        </p:nvSpPr>
        <p:spPr bwMode="auto">
          <a:xfrm>
            <a:off x="920701" y="157171"/>
            <a:ext cx="5152745" cy="35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l" defTabSz="177531" fontAlgn="base" hangingPunct="1">
              <a:spcBef>
                <a:spcPct val="0"/>
              </a:spcBef>
              <a:spcAft>
                <a:spcPct val="0"/>
              </a:spcAft>
            </a:pPr>
            <a:r>
              <a:rPr lang="en-CA" altLang="en-US" sz="1709" kern="1200" cap="none">
                <a:solidFill>
                  <a:srgbClr val="7B1D03"/>
                </a:solidFill>
              </a:rPr>
              <a:t>National Vaccine Catalogue Updates - Data Flow</a:t>
            </a:r>
          </a:p>
        </p:txBody>
      </p:sp>
      <p:sp>
        <p:nvSpPr>
          <p:cNvPr id="22531" name="TextBox 5">
            <a:extLst>
              <a:ext uri="{FF2B5EF4-FFF2-40B4-BE49-F238E27FC236}">
                <a16:creationId xmlns:a16="http://schemas.microsoft.com/office/drawing/2014/main" id="{01ED6C3F-E151-956A-F8C1-940F4B46F56B}"/>
              </a:ext>
            </a:extLst>
          </p:cNvPr>
          <p:cNvSpPr txBox="1">
            <a:spLocks noChangeArrowheads="1"/>
          </p:cNvSpPr>
          <p:nvPr/>
        </p:nvSpPr>
        <p:spPr bwMode="auto">
          <a:xfrm>
            <a:off x="920701" y="509727"/>
            <a:ext cx="7089339" cy="109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l" defTabSz="177531" eaLnBrk="0" fontAlgn="base">
              <a:spcBef>
                <a:spcPct val="0"/>
              </a:spcBef>
              <a:spcAft>
                <a:spcPct val="0"/>
              </a:spcAft>
            </a:pPr>
            <a:r>
              <a:rPr lang="en-CA" altLang="en-US" sz="1087" b="0" i="1" kern="1200" cap="none">
                <a:solidFill>
                  <a:prstClr val="black"/>
                </a:solidFill>
                <a:latin typeface="Arial" panose="020B0604020202020204" pitchFamily="34" charset="0"/>
                <a:cs typeface="Arial" panose="020B0604020202020204" pitchFamily="34" charset="0"/>
              </a:rPr>
              <a:t>The figure illustrates the journey of information within the national vaccine catalogue, with a core emphasis on the integration of three primary data sources and the exploration of international vaccine data. The new catalogue will be hosted by PHAC and accessible via a public-facing client web server. Information can be readily retrieved through a well-maintained Fast Healthcare Interoperability Resources(FHIR) API, downloadable in Excel format, accessed through canned reports, or viewed directly on the client web server, ensuring a versatile user-friendly experience that serves a wide range of use cases.</a:t>
            </a:r>
          </a:p>
        </p:txBody>
      </p:sp>
      <p:pic>
        <p:nvPicPr>
          <p:cNvPr id="28676" name="Picture 4">
            <a:extLst>
              <a:ext uri="{FF2B5EF4-FFF2-40B4-BE49-F238E27FC236}">
                <a16:creationId xmlns:a16="http://schemas.microsoft.com/office/drawing/2014/main" id="{49DF7562-3703-8840-3A3B-6E0832C156E5}"/>
              </a:ext>
            </a:extLst>
          </p:cNvPr>
          <p:cNvPicPr>
            <a:picLocks noChangeAspect="1" noChangeArrowheads="1"/>
          </p:cNvPicPr>
          <p:nvPr/>
        </p:nvPicPr>
        <p:blipFill>
          <a:blip r:embed="rId2"/>
          <a:srcRect/>
          <a:stretch>
            <a:fillRect/>
          </a:stretch>
        </p:blipFill>
        <p:spPr bwMode="auto">
          <a:xfrm>
            <a:off x="1513636" y="1603145"/>
            <a:ext cx="6328755" cy="3324630"/>
          </a:xfrm>
          <a:prstGeom prst="rect">
            <a:avLst/>
          </a:prstGeom>
          <a:noFill/>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miter lim="800000"/>
            <a:headEnd/>
            <a:tailEnd/>
          </a:ln>
        </p:spPr>
      </p:pic>
      <p:sp>
        <p:nvSpPr>
          <p:cNvPr id="2" name="Rectangle 1">
            <a:extLst>
              <a:ext uri="{FF2B5EF4-FFF2-40B4-BE49-F238E27FC236}">
                <a16:creationId xmlns:a16="http://schemas.microsoft.com/office/drawing/2014/main" id="{8883CE91-7767-C5A7-DF58-EEA477932626}"/>
              </a:ext>
            </a:extLst>
          </p:cNvPr>
          <p:cNvSpPr/>
          <p:nvPr/>
        </p:nvSpPr>
        <p:spPr>
          <a:xfrm>
            <a:off x="2950981" y="2655266"/>
            <a:ext cx="887554" cy="1375709"/>
          </a:xfrm>
          <a:prstGeom prst="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dash"/>
          </a:ln>
          <a:effectLst>
            <a:outerShdw blurRad="50800" dist="50800" dir="5400000" algn="ctr" rotWithShape="0">
              <a:srgbClr val="00A278"/>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defTabSz="177531" eaLnBrk="0" fontAlgn="base">
              <a:spcBef>
                <a:spcPct val="0"/>
              </a:spcBef>
              <a:spcAft>
                <a:spcPct val="0"/>
              </a:spcAft>
              <a:defRPr/>
            </a:pPr>
            <a:endParaRPr lang="en-CA" sz="699" b="0" kern="1200" cap="none">
              <a:solidFill>
                <a:prstClr val="white"/>
              </a:solidFill>
              <a:latin typeface="Calibri" panose="020F05020202040302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CD9DEAC3-20EE-A9C0-53CD-FCD22C4AC687}"/>
              </a:ext>
            </a:extLst>
          </p:cNvPr>
          <p:cNvSpPr>
            <a:spLocks noGrp="1" noChangeArrowheads="1"/>
          </p:cNvSpPr>
          <p:nvPr>
            <p:ph type="title"/>
          </p:nvPr>
        </p:nvSpPr>
        <p:spPr>
          <a:xfrm>
            <a:off x="1026714" y="724836"/>
            <a:ext cx="7096736" cy="364267"/>
          </a:xfrm>
        </p:spPr>
        <p:txBody>
          <a:bodyPr/>
          <a:lstStyle/>
          <a:p>
            <a:r>
              <a:rPr lang="en-CA" altLang="en-US"/>
              <a:t>Contact</a:t>
            </a:r>
          </a:p>
        </p:txBody>
      </p:sp>
      <p:sp>
        <p:nvSpPr>
          <p:cNvPr id="23555" name="Content Placeholder 2">
            <a:extLst>
              <a:ext uri="{FF2B5EF4-FFF2-40B4-BE49-F238E27FC236}">
                <a16:creationId xmlns:a16="http://schemas.microsoft.com/office/drawing/2014/main" id="{90ED6029-C5E6-7273-E429-A49E901FB7CF}"/>
              </a:ext>
            </a:extLst>
          </p:cNvPr>
          <p:cNvSpPr>
            <a:spLocks noGrp="1"/>
          </p:cNvSpPr>
          <p:nvPr>
            <p:ph idx="1"/>
          </p:nvPr>
        </p:nvSpPr>
        <p:spPr/>
        <p:txBody>
          <a:bodyPr/>
          <a:lstStyle/>
          <a:p>
            <a:pPr marL="0" indent="0">
              <a:buNone/>
              <a:defRPr/>
            </a:pPr>
            <a:r>
              <a:rPr lang="en-CA" altLang="en-US" dirty="0"/>
              <a:t>Etran Bouchouar, DrPH</a:t>
            </a:r>
          </a:p>
          <a:p>
            <a:pPr marL="0" indent="0">
              <a:buNone/>
              <a:defRPr/>
            </a:pPr>
            <a:r>
              <a:rPr lang="en-CA" altLang="en-US" dirty="0"/>
              <a:t>A/Manager</a:t>
            </a:r>
          </a:p>
          <a:p>
            <a:pPr marL="0" indent="0">
              <a:buNone/>
              <a:defRPr/>
            </a:pPr>
            <a:r>
              <a:rPr lang="en-CA" altLang="en-US" dirty="0"/>
              <a:t>Vaccine Coverage Monitoring and Initiatives</a:t>
            </a:r>
          </a:p>
          <a:p>
            <a:pPr marL="0" indent="0">
              <a:buNone/>
              <a:defRPr/>
            </a:pPr>
            <a:r>
              <a:rPr lang="en-CA" altLang="en-US" dirty="0">
                <a:hlinkClick r:id="rId2"/>
              </a:rPr>
              <a:t>Etran.Bouchouar@phac-aspc.gc.ca</a:t>
            </a:r>
            <a:endParaRPr lang="en-CA" altLang="en-US" dirty="0"/>
          </a:p>
          <a:p>
            <a:pPr marL="0" indent="0">
              <a:buNone/>
              <a:defRPr/>
            </a:pPr>
            <a:endParaRPr lang="en-CA" altLang="en-US" dirty="0"/>
          </a:p>
          <a:p>
            <a:pPr marL="0" indent="0">
              <a:buNone/>
              <a:defRPr/>
            </a:pPr>
            <a:r>
              <a:rPr lang="en-CA" altLang="en-US" dirty="0"/>
              <a:t>Ogesanmola, Omitayo </a:t>
            </a:r>
          </a:p>
          <a:p>
            <a:pPr marL="0" indent="0">
              <a:buNone/>
              <a:defRPr/>
            </a:pPr>
            <a:r>
              <a:rPr lang="en-CA" altLang="en-US" dirty="0"/>
              <a:t>Senior Advisor, Program Development</a:t>
            </a:r>
          </a:p>
          <a:p>
            <a:pPr marL="0" indent="0">
              <a:buNone/>
              <a:defRPr/>
            </a:pPr>
            <a:r>
              <a:rPr lang="en-CA" altLang="en-US" dirty="0"/>
              <a:t>Vaccine Logistics and Operations </a:t>
            </a:r>
          </a:p>
          <a:p>
            <a:pPr marL="0" indent="0">
              <a:buNone/>
              <a:defRPr/>
            </a:pPr>
            <a:r>
              <a:rPr lang="en-CA" altLang="en-US" dirty="0">
                <a:hlinkClick r:id="rId3"/>
              </a:rPr>
              <a:t>Ogesanmola.Omitayo@phac-aspc.gc.ca</a:t>
            </a:r>
            <a:endParaRPr lang="en-CA" altLang="en-US" dirty="0"/>
          </a:p>
          <a:p>
            <a:pPr marL="0" indent="0">
              <a:buNone/>
              <a:defRPr/>
            </a:pPr>
            <a:endParaRPr lang="en-CA" altLang="en-US" dirty="0"/>
          </a:p>
          <a:p>
            <a:pPr marL="0" indent="0">
              <a:buNone/>
              <a:defRPr/>
            </a:pPr>
            <a:endParaRPr lang="en-CA" altLang="en-US" dirty="0"/>
          </a:p>
        </p:txBody>
      </p:sp>
      <p:sp>
        <p:nvSpPr>
          <p:cNvPr id="5" name="Date Placeholder 4">
            <a:extLst>
              <a:ext uri="{FF2B5EF4-FFF2-40B4-BE49-F238E27FC236}">
                <a16:creationId xmlns:a16="http://schemas.microsoft.com/office/drawing/2014/main" id="{E359B0BE-5A6F-9ECB-F690-02034BD58336}"/>
              </a:ext>
            </a:extLst>
          </p:cNvPr>
          <p:cNvSpPr>
            <a:spLocks noGrp="1"/>
          </p:cNvSpPr>
          <p:nvPr>
            <p:ph type="dt" sz="quarter" idx="15"/>
          </p:nvPr>
        </p:nvSpPr>
        <p:spPr/>
        <p:txBody>
          <a:bodyPr/>
          <a:lstStyle/>
          <a:p>
            <a:pPr defTabSz="177531">
              <a:defRPr/>
            </a:pPr>
            <a:r>
              <a:rPr lang="en-US" b="0" kern="1200" cap="none">
                <a:solidFill>
                  <a:prstClr val="white"/>
                </a:solidFill>
                <a:latin typeface="Calibri" panose="020F0502020204030204"/>
              </a:rPr>
              <a:t>CONFIDENTIAL</a:t>
            </a:r>
          </a:p>
        </p:txBody>
      </p:sp>
    </p:spTree>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name="Canada Health Infoway">
  <a:themeElements>
    <a:clrScheme name="INFOWAY UPDATED 2021">
      <a:dk1>
        <a:srgbClr val="000000"/>
      </a:dk1>
      <a:lt1>
        <a:srgbClr val="FFFFFF"/>
      </a:lt1>
      <a:dk2>
        <a:srgbClr val="E02E3B"/>
      </a:dk2>
      <a:lt2>
        <a:srgbClr val="D8D8D8"/>
      </a:lt2>
      <a:accent1>
        <a:srgbClr val="E02E3B"/>
      </a:accent1>
      <a:accent2>
        <a:srgbClr val="1CA600"/>
      </a:accent2>
      <a:accent3>
        <a:srgbClr val="0094B7"/>
      </a:accent3>
      <a:accent4>
        <a:srgbClr val="4B1D56"/>
      </a:accent4>
      <a:accent5>
        <a:srgbClr val="A4DB99"/>
      </a:accent5>
      <a:accent6>
        <a:srgbClr val="66BFD4"/>
      </a:accent6>
      <a:hlink>
        <a:srgbClr val="E02E3B"/>
      </a:hlink>
      <a:folHlink>
        <a:srgbClr val="E02E3B"/>
      </a:folHlink>
    </a:clrScheme>
    <a:fontScheme name="Canada Health Infoway Arial">
      <a:majorFont>
        <a:latin typeface="Arial"/>
        <a:ea typeface=""/>
        <a:cs typeface=""/>
      </a:majorFont>
      <a:minorFont>
        <a:latin typeface="Arial"/>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algn="l" defTabSz="825500">
          <a:defRPr sz="1600" b="0" cap="none" dirty="0">
            <a:solidFill>
              <a:srgbClr val="FFFFFF"/>
            </a:solidFill>
            <a:ea typeface="Helvetica Neue Light"/>
            <a:cs typeface="Helvetica Neue Light"/>
            <a:sym typeface="Helvetica Neue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algn="l" defTabSz="825500">
          <a:defRPr sz="1600" b="0" cap="none" dirty="0" smtClean="0"/>
        </a:def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HAC - ASPC Englis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300" b="1" i="0" u="none" strike="noStrike" cap="all" spc="0" normalizeH="0" baseline="0">
            <a:ln>
              <a:noFill/>
            </a:ln>
            <a:solidFill>
              <a:srgbClr val="515252"/>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14ff43e-9fb8-476f-9770-2d51c4416729">
      <Terms xmlns="http://schemas.microsoft.com/office/infopath/2007/PartnerControls"/>
    </lcf76f155ced4ddcb4097134ff3c332f>
    <TIB xmlns="e14ff43e-9fb8-476f-9770-2d51c4416729">
      <UserInfo>
        <DisplayName/>
        <AccountId xsi:nil="true"/>
        <AccountType/>
      </UserInfo>
    </TIB>
    <TaxCatchAll xmlns="2cdb266e-1a0e-4c93-a58e-463a4bf8e431" xsi:nil="true"/>
    <SharedWithUsers xmlns="237c58ee-8818-4734-942d-414921572f1c">
      <UserInfo>
        <DisplayName>Parisien , Linda</DisplayName>
        <AccountId>15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DFB1737D3ADF408AD5D7E0B63CC05F" ma:contentTypeVersion="16" ma:contentTypeDescription="Crée un document." ma:contentTypeScope="" ma:versionID="7032d88973916cbbae36706089cdf6af">
  <xsd:schema xmlns:xsd="http://www.w3.org/2001/XMLSchema" xmlns:xs="http://www.w3.org/2001/XMLSchema" xmlns:p="http://schemas.microsoft.com/office/2006/metadata/properties" xmlns:ns2="e14ff43e-9fb8-476f-9770-2d51c4416729" xmlns:ns3="237c58ee-8818-4734-942d-414921572f1c" xmlns:ns4="2cdb266e-1a0e-4c93-a58e-463a4bf8e431" targetNamespace="http://schemas.microsoft.com/office/2006/metadata/properties" ma:root="true" ma:fieldsID="0b677aa91ee6d27588a14efc0de80c36" ns2:_="" ns3:_="" ns4:_="">
    <xsd:import namespace="e14ff43e-9fb8-476f-9770-2d51c4416729"/>
    <xsd:import namespace="237c58ee-8818-4734-942d-414921572f1c"/>
    <xsd:import namespace="2cdb266e-1a0e-4c93-a58e-463a4bf8e4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TIB"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4ff43e-9fb8-476f-9770-2d51c44167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TIB" ma:index="16" nillable="true" ma:displayName="TIB" ma:format="Dropdown" ma:list="UserInfo" ma:SharePointGroup="0" ma:internalName="TIB">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cf76f155ced4ddcb4097134ff3c332f" ma:index="18" nillable="true" ma:taxonomy="true" ma:internalName="lcf76f155ced4ddcb4097134ff3c332f" ma:taxonomyFieldName="MediaServiceImageTags" ma:displayName="Balises d’images" ma:readOnly="false" ma:fieldId="{5cf76f15-5ced-4ddc-b409-7134ff3c332f}" ma:taxonomyMulti="true" ma:sspId="33847b5b-d0e3-4485-a095-699f088b1f05"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7c58ee-8818-4734-942d-414921572f1c"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db266e-1a0e-4c93-a58e-463a4bf8e43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ab59c7b-7b2c-4743-9c92-c9e3c3fb9343}" ma:internalName="TaxCatchAll" ma:showField="CatchAllData" ma:web="237c58ee-8818-4734-942d-414921572f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1F0A39-13F3-4495-8DCD-12724F479580}">
  <ds:schemaRefs>
    <ds:schemaRef ds:uri="http://www.w3.org/XML/1998/namespace"/>
    <ds:schemaRef ds:uri="http://schemas.openxmlformats.org/package/2006/metadata/core-properties"/>
    <ds:schemaRef ds:uri="http://purl.org/dc/elements/1.1/"/>
    <ds:schemaRef ds:uri="http://purl.org/dc/terms/"/>
    <ds:schemaRef ds:uri="237c58ee-8818-4734-942d-414921572f1c"/>
    <ds:schemaRef ds:uri="http://schemas.microsoft.com/office/2006/metadata/properties"/>
    <ds:schemaRef ds:uri="http://schemas.microsoft.com/office/2006/documentManagement/types"/>
    <ds:schemaRef ds:uri="http://purl.org/dc/dcmitype/"/>
    <ds:schemaRef ds:uri="http://schemas.microsoft.com/office/infopath/2007/PartnerControls"/>
    <ds:schemaRef ds:uri="2cdb266e-1a0e-4c93-a58e-463a4bf8e431"/>
    <ds:schemaRef ds:uri="e14ff43e-9fb8-476f-9770-2d51c4416729"/>
  </ds:schemaRefs>
</ds:datastoreItem>
</file>

<file path=customXml/itemProps2.xml><?xml version="1.0" encoding="utf-8"?>
<ds:datastoreItem xmlns:ds="http://schemas.openxmlformats.org/officeDocument/2006/customXml" ds:itemID="{2DB3A32A-3AC4-430D-B2DD-1320DDBDFE7A}">
  <ds:schemaRefs>
    <ds:schemaRef ds:uri="http://schemas.microsoft.com/sharepoint/v3/contenttype/forms"/>
  </ds:schemaRefs>
</ds:datastoreItem>
</file>

<file path=customXml/itemProps3.xml><?xml version="1.0" encoding="utf-8"?>
<ds:datastoreItem xmlns:ds="http://schemas.openxmlformats.org/officeDocument/2006/customXml" ds:itemID="{B4E5E5DE-1AB4-4975-BB09-9C0678B44D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4ff43e-9fb8-476f-9770-2d51c4416729"/>
    <ds:schemaRef ds:uri="237c58ee-8818-4734-942d-414921572f1c"/>
    <ds:schemaRef ds:uri="2cdb266e-1a0e-4c93-a58e-463a4bf8e4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Infoway - PowerPoint Template - V2 - November 7 2018</Template>
  <TotalTime>55431</TotalTime>
  <Words>1667</Words>
  <Application>Microsoft Office PowerPoint</Application>
  <PresentationFormat>On-screen Show (16:9)</PresentationFormat>
  <Paragraphs>210</Paragraphs>
  <Slides>19</Slides>
  <Notes>10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19</vt:i4>
      </vt:variant>
    </vt:vector>
  </HeadingPairs>
  <TitlesOfParts>
    <vt:vector size="28" baseType="lpstr">
      <vt:lpstr>Helvetica Neue</vt:lpstr>
      <vt:lpstr>Helvetica Neue Light</vt:lpstr>
      <vt:lpstr>Arial</vt:lpstr>
      <vt:lpstr>Wingdings</vt:lpstr>
      <vt:lpstr>Calibri Light</vt:lpstr>
      <vt:lpstr>Calibri</vt:lpstr>
      <vt:lpstr>Canada Health Infoway</vt:lpstr>
      <vt:lpstr>PHAC - ASPC English</vt:lpstr>
      <vt:lpstr>Office Theme</vt:lpstr>
      <vt:lpstr>Public Health Surveillance (PHS) Community </vt:lpstr>
      <vt:lpstr>PHS Community Agenda:</vt:lpstr>
      <vt:lpstr>2.  Developing a New PHAC-Led National Vaccine Catalogue  Public Health Surveillance Community  Nov 9, 2023</vt:lpstr>
      <vt:lpstr>Team Introductions </vt:lpstr>
      <vt:lpstr>PowerPoint Presentation</vt:lpstr>
      <vt:lpstr>PowerPoint Presentation</vt:lpstr>
      <vt:lpstr>PowerPoint Presentation</vt:lpstr>
      <vt:lpstr>PowerPoint Presentation</vt:lpstr>
      <vt:lpstr>Contact</vt:lpstr>
      <vt:lpstr>3.  Finalize ToR:      </vt:lpstr>
      <vt:lpstr>Title text here</vt:lpstr>
      <vt:lpstr>RFCs in Progress</vt:lpstr>
      <vt:lpstr>Update on naming conventions</vt:lpstr>
      <vt:lpstr>5. CVC Release Update – 1.1.35</vt:lpstr>
      <vt:lpstr>CVC Release Update – 1.1.35 (con’t)</vt:lpstr>
      <vt:lpstr>CVC Release Update – 1.1.36</vt:lpstr>
      <vt:lpstr>CVC Release Update – 1.1.37</vt:lpstr>
      <vt:lpstr>Wrap up / Questions?  Next meeting date:  Thursday, December 7, 2:00-3:00 ET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Lucy Langstaff</dc:creator>
  <cp:lastModifiedBy>Mawhinney , Tara</cp:lastModifiedBy>
  <cp:revision>528</cp:revision>
  <dcterms:created xsi:type="dcterms:W3CDTF">2018-11-29T01:44:37Z</dcterms:created>
  <dcterms:modified xsi:type="dcterms:W3CDTF">2023-11-09T15:17:03Z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0x0101007DDFB1737D3ADF408AD5D7E0B63CC05F</vt:lpwstr>
  </property>
  <property fmtid="{D5CDD505-2E9C-101B-9397-08002B2CF9AE}" pid="3" name="MediaServiceImageTags">
    <vt:lpwstr/>
  </property>
</Properties>
</file>