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2"/>
  </p:notesMasterIdLst>
  <p:sldIdLst>
    <p:sldId id="256" r:id="rId2"/>
    <p:sldId id="282" r:id="rId3"/>
    <p:sldId id="375" r:id="rId4"/>
    <p:sldId id="376" r:id="rId5"/>
    <p:sldId id="374" r:id="rId6"/>
    <p:sldId id="372" r:id="rId7"/>
    <p:sldId id="370" r:id="rId8"/>
    <p:sldId id="334" r:id="rId9"/>
    <p:sldId id="298" r:id="rId10"/>
    <p:sldId id="276" r:id="rId11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D3B"/>
    <a:srgbClr val="1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7BE62-6204-4368-B56E-A474B82C8B71}" v="117" dt="2024-03-05T14:11:36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9" autoAdjust="0"/>
    <p:restoredTop sz="94639" autoAdjust="0"/>
  </p:normalViewPr>
  <p:slideViewPr>
    <p:cSldViewPr snapToGrid="0">
      <p:cViewPr varScale="1">
        <p:scale>
          <a:sx n="149" d="100"/>
          <a:sy n="149" d="100"/>
        </p:scale>
        <p:origin x="7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5167BE62-6204-4368-B56E-A474B82C8B71}"/>
    <pc:docChg chg="undo custSel addSld delSld modSld">
      <pc:chgData name="Ron Parker" userId="f95b376b-db39-42c9-b7c2-68a48307e17e" providerId="ADAL" clId="{5167BE62-6204-4368-B56E-A474B82C8B71}" dt="2024-03-05T18:15:24.508" v="975" actId="20577"/>
      <pc:docMkLst>
        <pc:docMk/>
      </pc:docMkLst>
      <pc:sldChg chg="modSp mod">
        <pc:chgData name="Ron Parker" userId="f95b376b-db39-42c9-b7c2-68a48307e17e" providerId="ADAL" clId="{5167BE62-6204-4368-B56E-A474B82C8B71}" dt="2024-03-05T13:20:41.132" v="8" actId="20577"/>
        <pc:sldMkLst>
          <pc:docMk/>
          <pc:sldMk cId="1883652671" sldId="256"/>
        </pc:sldMkLst>
        <pc:spChg chg="mod">
          <ac:chgData name="Ron Parker" userId="f95b376b-db39-42c9-b7c2-68a48307e17e" providerId="ADAL" clId="{5167BE62-6204-4368-B56E-A474B82C8B71}" dt="2024-03-05T13:20:41.132" v="8" actId="20577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5167BE62-6204-4368-B56E-A474B82C8B71}" dt="2024-03-05T16:58:48.666" v="734" actId="20577"/>
        <pc:sldMkLst>
          <pc:docMk/>
          <pc:sldMk cId="314897310" sldId="282"/>
        </pc:sldMkLst>
        <pc:spChg chg="mod">
          <ac:chgData name="Ron Parker" userId="f95b376b-db39-42c9-b7c2-68a48307e17e" providerId="ADAL" clId="{5167BE62-6204-4368-B56E-A474B82C8B71}" dt="2024-03-05T13:20:55.788" v="12" actId="6549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5167BE62-6204-4368-B56E-A474B82C8B71}" dt="2024-03-05T16:58:48.666" v="734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5167BE62-6204-4368-B56E-A474B82C8B71}" dt="2024-03-05T13:35:29.237" v="215" actId="6549"/>
        <pc:sldMkLst>
          <pc:docMk/>
          <pc:sldMk cId="1776105730" sldId="298"/>
        </pc:sldMkLst>
        <pc:spChg chg="mod">
          <ac:chgData name="Ron Parker" userId="f95b376b-db39-42c9-b7c2-68a48307e17e" providerId="ADAL" clId="{5167BE62-6204-4368-B56E-A474B82C8B71}" dt="2024-03-05T13:35:29.237" v="215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3168555950" sldId="327"/>
        </pc:sldMkLst>
      </pc:sldChg>
      <pc:sldChg chg="del">
        <pc:chgData name="Ron Parker" userId="f95b376b-db39-42c9-b7c2-68a48307e17e" providerId="ADAL" clId="{5167BE62-6204-4368-B56E-A474B82C8B71}" dt="2024-03-05T14:11:44.883" v="702" actId="47"/>
        <pc:sldMkLst>
          <pc:docMk/>
          <pc:sldMk cId="1225143610" sldId="338"/>
        </pc:sldMkLst>
      </pc:sldChg>
      <pc:sldChg chg="addSp delSp modSp mod setBg modAnim modShow">
        <pc:chgData name="Ron Parker" userId="f95b376b-db39-42c9-b7c2-68a48307e17e" providerId="ADAL" clId="{5167BE62-6204-4368-B56E-A474B82C8B71}" dt="2024-03-05T17:30:50.308" v="735" actId="729"/>
        <pc:sldMkLst>
          <pc:docMk/>
          <pc:sldMk cId="2634810349" sldId="370"/>
        </pc:sldMkLst>
        <pc:spChg chg="add">
          <ac:chgData name="Ron Parker" userId="f95b376b-db39-42c9-b7c2-68a48307e17e" providerId="ADAL" clId="{5167BE62-6204-4368-B56E-A474B82C8B71}" dt="2024-03-05T13:24:19.756" v="47"/>
          <ac:spMkLst>
            <pc:docMk/>
            <pc:sldMk cId="2634810349" sldId="370"/>
            <ac:spMk id="3" creationId="{412C1D19-4693-52C2-60C5-73A4F479ABD3}"/>
          </ac:spMkLst>
        </pc:spChg>
        <pc:spChg chg="add mod">
          <ac:chgData name="Ron Parker" userId="f95b376b-db39-42c9-b7c2-68a48307e17e" providerId="ADAL" clId="{5167BE62-6204-4368-B56E-A474B82C8B71}" dt="2024-03-05T13:34:28.737" v="187" actId="108"/>
          <ac:spMkLst>
            <pc:docMk/>
            <pc:sldMk cId="2634810349" sldId="370"/>
            <ac:spMk id="6" creationId="{BA4FBFC7-5821-EF07-B155-50A781138964}"/>
          </ac:spMkLst>
        </pc:spChg>
        <pc:spChg chg="mod">
          <ac:chgData name="Ron Parker" userId="f95b376b-db39-42c9-b7c2-68a48307e17e" providerId="ADAL" clId="{5167BE62-6204-4368-B56E-A474B82C8B71}" dt="2024-03-05T13:26:12.735" v="75" actId="6549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7" creationId="{562D26EF-9398-0468-2472-F1705ED61B82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8" creationId="{B4582CF0-3AE2-32D5-976E-CC6D340788AA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29" creationId="{F4D8FA36-6F37-4F1D-2B9E-5BCD19BC2A9F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0" creationId="{BD2F3AB2-A53A-7C36-AE32-0940DCED24CD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1" creationId="{F89ED3C9-9D65-FAC9-708C-633E7932113C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2" creationId="{46A20779-3BFC-1B76-DC34-085FDB086D93}"/>
          </ac:picMkLst>
        </pc:picChg>
        <pc:picChg chg="add">
          <ac:chgData name="Ron Parker" userId="f95b376b-db39-42c9-b7c2-68a48307e17e" providerId="ADAL" clId="{5167BE62-6204-4368-B56E-A474B82C8B71}" dt="2024-03-05T13:24:19.756" v="47"/>
          <ac:picMkLst>
            <pc:docMk/>
            <pc:sldMk cId="2634810349" sldId="370"/>
            <ac:picMk id="1033" creationId="{1C6060CF-6F1C-B611-A303-B16701A8DD40}"/>
          </ac:picMkLst>
        </pc:picChg>
        <pc:picChg chg="add">
          <ac:chgData name="Ron Parker" userId="f95b376b-db39-42c9-b7c2-68a48307e17e" providerId="ADAL" clId="{5167BE62-6204-4368-B56E-A474B82C8B71}" dt="2024-03-05T13:24:31.879" v="49"/>
          <ac:picMkLst>
            <pc:docMk/>
            <pc:sldMk cId="2634810349" sldId="370"/>
            <ac:picMk id="1035" creationId="{80502C1E-8CFB-17E1-9C0F-99EE9E68DAD5}"/>
          </ac:picMkLst>
        </pc:picChg>
        <pc:picChg chg="add del">
          <ac:chgData name="Ron Parker" userId="f95b376b-db39-42c9-b7c2-68a48307e17e" providerId="ADAL" clId="{5167BE62-6204-4368-B56E-A474B82C8B71}" dt="2024-03-05T13:24:44.687" v="55" actId="478"/>
          <ac:picMkLst>
            <pc:docMk/>
            <pc:sldMk cId="2634810349" sldId="370"/>
            <ac:picMk id="1036" creationId="{F4B09DB0-D32E-D6ED-3AF4-FF697D8305B3}"/>
          </ac:picMkLst>
        </pc:picChg>
        <pc:picChg chg="add del">
          <ac:chgData name="Ron Parker" userId="f95b376b-db39-42c9-b7c2-68a48307e17e" providerId="ADAL" clId="{5167BE62-6204-4368-B56E-A474B82C8B71}" dt="2024-03-05T13:24:42.663" v="54" actId="478"/>
          <ac:picMkLst>
            <pc:docMk/>
            <pc:sldMk cId="2634810349" sldId="370"/>
            <ac:picMk id="1037" creationId="{B165080C-6450-5402-159E-0B4B111D1DA3}"/>
          </ac:picMkLst>
        </pc:picChg>
        <pc:picChg chg="add del">
          <ac:chgData name="Ron Parker" userId="f95b376b-db39-42c9-b7c2-68a48307e17e" providerId="ADAL" clId="{5167BE62-6204-4368-B56E-A474B82C8B71}" dt="2024-03-05T13:24:41.486" v="53" actId="478"/>
          <ac:picMkLst>
            <pc:docMk/>
            <pc:sldMk cId="2634810349" sldId="370"/>
            <ac:picMk id="1038" creationId="{4C9F59A6-4865-42EE-F786-B9EC0C20558A}"/>
          </ac:picMkLst>
        </pc:picChg>
        <pc:picChg chg="add del">
          <ac:chgData name="Ron Parker" userId="f95b376b-db39-42c9-b7c2-68a48307e17e" providerId="ADAL" clId="{5167BE62-6204-4368-B56E-A474B82C8B71}" dt="2024-03-05T13:24:40.006" v="52" actId="478"/>
          <ac:picMkLst>
            <pc:docMk/>
            <pc:sldMk cId="2634810349" sldId="370"/>
            <ac:picMk id="1039" creationId="{279199CD-3B1D-F134-35FE-78E39F48A765}"/>
          </ac:picMkLst>
        </pc:picChg>
        <pc:picChg chg="add del">
          <ac:chgData name="Ron Parker" userId="f95b376b-db39-42c9-b7c2-68a48307e17e" providerId="ADAL" clId="{5167BE62-6204-4368-B56E-A474B82C8B71}" dt="2024-03-05T13:24:38.855" v="51" actId="478"/>
          <ac:picMkLst>
            <pc:docMk/>
            <pc:sldMk cId="2634810349" sldId="370"/>
            <ac:picMk id="1040" creationId="{E748F67B-4BE3-7BF3-A3D5-0CA2F85E7BE5}"/>
          </ac:picMkLst>
        </pc:picChg>
        <pc:picChg chg="add del">
          <ac:chgData name="Ron Parker" userId="f95b376b-db39-42c9-b7c2-68a48307e17e" providerId="ADAL" clId="{5167BE62-6204-4368-B56E-A474B82C8B71}" dt="2024-03-05T13:24:37.473" v="50" actId="478"/>
          <ac:picMkLst>
            <pc:docMk/>
            <pc:sldMk cId="2634810349" sldId="370"/>
            <ac:picMk id="1041" creationId="{FE6FE1A0-BC2F-11FB-500C-06A168A81C5B}"/>
          </ac:picMkLst>
        </pc:picChg>
      </pc:sldChg>
      <pc:sldChg chg="del">
        <pc:chgData name="Ron Parker" userId="f95b376b-db39-42c9-b7c2-68a48307e17e" providerId="ADAL" clId="{5167BE62-6204-4368-B56E-A474B82C8B71}" dt="2024-03-05T13:21:25.003" v="13" actId="47"/>
        <pc:sldMkLst>
          <pc:docMk/>
          <pc:sldMk cId="2894335515" sldId="371"/>
        </pc:sldMkLst>
      </pc:sldChg>
      <pc:sldChg chg="del">
        <pc:chgData name="Ron Parker" userId="f95b376b-db39-42c9-b7c2-68a48307e17e" providerId="ADAL" clId="{5167BE62-6204-4368-B56E-A474B82C8B71}" dt="2024-03-05T13:22:56.681" v="44" actId="2696"/>
        <pc:sldMkLst>
          <pc:docMk/>
          <pc:sldMk cId="166195627" sldId="373"/>
        </pc:sldMkLst>
      </pc:sldChg>
      <pc:sldChg chg="modSp new del mod">
        <pc:chgData name="Ron Parker" userId="f95b376b-db39-42c9-b7c2-68a48307e17e" providerId="ADAL" clId="{5167BE62-6204-4368-B56E-A474B82C8B71}" dt="2024-03-05T14:12:12.423" v="705" actId="47"/>
        <pc:sldMkLst>
          <pc:docMk/>
          <pc:sldMk cId="1711868749" sldId="373"/>
        </pc:sldMkLst>
        <pc:spChg chg="mod">
          <ac:chgData name="Ron Parker" userId="f95b376b-db39-42c9-b7c2-68a48307e17e" providerId="ADAL" clId="{5167BE62-6204-4368-B56E-A474B82C8B71}" dt="2024-03-05T13:42:37.754" v="219"/>
          <ac:spMkLst>
            <pc:docMk/>
            <pc:sldMk cId="1711868749" sldId="373"/>
            <ac:spMk id="2" creationId="{401FF659-4CEE-14C8-89F8-3BE9FC8C192E}"/>
          </ac:spMkLst>
        </pc:spChg>
        <pc:spChg chg="mod">
          <ac:chgData name="Ron Parker" userId="f95b376b-db39-42c9-b7c2-68a48307e17e" providerId="ADAL" clId="{5167BE62-6204-4368-B56E-A474B82C8B71}" dt="2024-03-05T13:42:52.451" v="221" actId="21"/>
          <ac:spMkLst>
            <pc:docMk/>
            <pc:sldMk cId="1711868749" sldId="373"/>
            <ac:spMk id="3" creationId="{4B746D2E-7AED-EF99-6FD2-3C76B689A5D2}"/>
          </ac:spMkLst>
        </pc:spChg>
      </pc:sldChg>
      <pc:sldChg chg="del">
        <pc:chgData name="Ron Parker" userId="f95b376b-db39-42c9-b7c2-68a48307e17e" providerId="ADAL" clId="{5167BE62-6204-4368-B56E-A474B82C8B71}" dt="2024-03-05T13:30:28.370" v="146" actId="47"/>
        <pc:sldMkLst>
          <pc:docMk/>
          <pc:sldMk cId="1655936695" sldId="374"/>
        </pc:sldMkLst>
      </pc:sldChg>
      <pc:sldChg chg="modSp new mod">
        <pc:chgData name="Ron Parker" userId="f95b376b-db39-42c9-b7c2-68a48307e17e" providerId="ADAL" clId="{5167BE62-6204-4368-B56E-A474B82C8B71}" dt="2024-03-05T18:15:24.508" v="975" actId="20577"/>
        <pc:sldMkLst>
          <pc:docMk/>
          <pc:sldMk cId="3275751731" sldId="374"/>
        </pc:sldMkLst>
        <pc:spChg chg="mod">
          <ac:chgData name="Ron Parker" userId="f95b376b-db39-42c9-b7c2-68a48307e17e" providerId="ADAL" clId="{5167BE62-6204-4368-B56E-A474B82C8B71}" dt="2024-03-05T13:43:05.338" v="239" actId="20577"/>
          <ac:spMkLst>
            <pc:docMk/>
            <pc:sldMk cId="3275751731" sldId="374"/>
            <ac:spMk id="2" creationId="{84139415-B7AD-7EE1-1418-E236A6729857}"/>
          </ac:spMkLst>
        </pc:spChg>
        <pc:spChg chg="mod">
          <ac:chgData name="Ron Parker" userId="f95b376b-db39-42c9-b7c2-68a48307e17e" providerId="ADAL" clId="{5167BE62-6204-4368-B56E-A474B82C8B71}" dt="2024-03-05T18:15:24.508" v="975" actId="20577"/>
          <ac:spMkLst>
            <pc:docMk/>
            <pc:sldMk cId="3275751731" sldId="374"/>
            <ac:spMk id="3" creationId="{E9ACB086-B2F9-3610-E5E5-3C1295285F7C}"/>
          </ac:spMkLst>
        </pc:spChg>
      </pc:sldChg>
      <pc:sldChg chg="del">
        <pc:chgData name="Ron Parker" userId="f95b376b-db39-42c9-b7c2-68a48307e17e" providerId="ADAL" clId="{5167BE62-6204-4368-B56E-A474B82C8B71}" dt="2024-03-05T13:22:12.626" v="43" actId="47"/>
        <pc:sldMkLst>
          <pc:docMk/>
          <pc:sldMk cId="569975962" sldId="375"/>
        </pc:sldMkLst>
      </pc:sldChg>
      <pc:sldChg chg="add del">
        <pc:chgData name="Ron Parker" userId="f95b376b-db39-42c9-b7c2-68a48307e17e" providerId="ADAL" clId="{5167BE62-6204-4368-B56E-A474B82C8B71}" dt="2024-03-05T14:12:10.261" v="704" actId="47"/>
        <pc:sldMkLst>
          <pc:docMk/>
          <pc:sldMk cId="2069707629" sldId="375"/>
        </pc:sldMkLst>
      </pc:sldChg>
      <pc:sldChg chg="del">
        <pc:chgData name="Ron Parker" userId="f95b376b-db39-42c9-b7c2-68a48307e17e" providerId="ADAL" clId="{5167BE62-6204-4368-B56E-A474B82C8B71}" dt="2024-03-05T13:30:38.195" v="148" actId="47"/>
        <pc:sldMkLst>
          <pc:docMk/>
          <pc:sldMk cId="1355504932" sldId="376"/>
        </pc:sldMkLst>
      </pc:sldChg>
      <pc:sldChg chg="add">
        <pc:chgData name="Ron Parker" userId="f95b376b-db39-42c9-b7c2-68a48307e17e" providerId="ADAL" clId="{5167BE62-6204-4368-B56E-A474B82C8B71}" dt="2024-03-05T14:11:36.313" v="701"/>
        <pc:sldMkLst>
          <pc:docMk/>
          <pc:sldMk cId="3346963285" sldId="376"/>
        </pc:sldMkLst>
      </pc:sldChg>
      <pc:sldChg chg="del">
        <pc:chgData name="Ron Parker" userId="f95b376b-db39-42c9-b7c2-68a48307e17e" providerId="ADAL" clId="{5167BE62-6204-4368-B56E-A474B82C8B71}" dt="2024-03-05T13:30:33.152" v="147" actId="47"/>
        <pc:sldMkLst>
          <pc:docMk/>
          <pc:sldMk cId="1466175654" sldId="377"/>
        </pc:sldMkLst>
      </pc:sldChg>
    </pc:docChg>
  </pc:docChgLst>
  <pc:docChgLst>
    <pc:chgData name="Ron Parker" userId="f95b376b-db39-42c9-b7c2-68a48307e17e" providerId="ADAL" clId="{7188D7AB-54C5-4EA4-9EE9-1C128FE05166}"/>
    <pc:docChg chg="undo custSel addSld delSld modSld">
      <pc:chgData name="Ron Parker" userId="f95b376b-db39-42c9-b7c2-68a48307e17e" providerId="ADAL" clId="{7188D7AB-54C5-4EA4-9EE9-1C128FE05166}" dt="2024-01-09T17:34:11.351" v="761" actId="729"/>
      <pc:docMkLst>
        <pc:docMk/>
      </pc:docMkLst>
      <pc:sldChg chg="modSp mod">
        <pc:chgData name="Ron Parker" userId="f95b376b-db39-42c9-b7c2-68a48307e17e" providerId="ADAL" clId="{7188D7AB-54C5-4EA4-9EE9-1C128FE05166}" dt="2024-01-08T11:47:56.646" v="14" actId="6549"/>
        <pc:sldMkLst>
          <pc:docMk/>
          <pc:sldMk cId="1883652671" sldId="256"/>
        </pc:sldMkLst>
        <pc:spChg chg="mod">
          <ac:chgData name="Ron Parker" userId="f95b376b-db39-42c9-b7c2-68a48307e17e" providerId="ADAL" clId="{7188D7AB-54C5-4EA4-9EE9-1C128FE05166}" dt="2024-01-08T11:47:56.646" v="14" actId="6549"/>
          <ac:spMkLst>
            <pc:docMk/>
            <pc:sldMk cId="1883652671" sldId="256"/>
            <ac:spMk id="4" creationId="{445D52C2-7BEF-4B83-A347-A5FE8B75496E}"/>
          </ac:spMkLst>
        </pc:spChg>
      </pc:sldChg>
      <pc:sldChg chg="modSp mod">
        <pc:chgData name="Ron Parker" userId="f95b376b-db39-42c9-b7c2-68a48307e17e" providerId="ADAL" clId="{7188D7AB-54C5-4EA4-9EE9-1C128FE05166}" dt="2024-01-08T23:45:41.841" v="749"/>
        <pc:sldMkLst>
          <pc:docMk/>
          <pc:sldMk cId="314897310" sldId="282"/>
        </pc:sldMkLst>
        <pc:spChg chg="mod">
          <ac:chgData name="Ron Parker" userId="f95b376b-db39-42c9-b7c2-68a48307e17e" providerId="ADAL" clId="{7188D7AB-54C5-4EA4-9EE9-1C128FE05166}" dt="2024-01-08T11:55:22.675" v="24" actId="20577"/>
          <ac:spMkLst>
            <pc:docMk/>
            <pc:sldMk cId="314897310" sldId="282"/>
            <ac:spMk id="2" creationId="{A9BDA0DA-0130-448C-B676-FF26B30B3B00}"/>
          </ac:spMkLst>
        </pc:spChg>
        <pc:spChg chg="mod">
          <ac:chgData name="Ron Parker" userId="f95b376b-db39-42c9-b7c2-68a48307e17e" providerId="ADAL" clId="{7188D7AB-54C5-4EA4-9EE9-1C128FE05166}" dt="2024-01-08T23:45:41.841" v="749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7188D7AB-54C5-4EA4-9EE9-1C128FE05166}" dt="2024-01-08T11:59:29.305" v="62" actId="6549"/>
        <pc:sldMkLst>
          <pc:docMk/>
          <pc:sldMk cId="1776105730" sldId="298"/>
        </pc:sldMkLst>
        <pc:spChg chg="mod">
          <ac:chgData name="Ron Parker" userId="f95b376b-db39-42c9-b7c2-68a48307e17e" providerId="ADAL" clId="{7188D7AB-54C5-4EA4-9EE9-1C128FE05166}" dt="2024-01-08T11:59:29.305" v="62" actId="6549"/>
          <ac:spMkLst>
            <pc:docMk/>
            <pc:sldMk cId="1776105730" sldId="298"/>
            <ac:spMk id="3" creationId="{D27E0441-E3A9-464F-8C5E-175BF8E333D8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3168555950" sldId="327"/>
        </pc:sldMkLst>
        <pc:spChg chg="mod">
          <ac:chgData name="Ron Parker" userId="f95b376b-db39-42c9-b7c2-68a48307e17e" providerId="ADAL" clId="{7188D7AB-54C5-4EA4-9EE9-1C128FE05166}" dt="2024-01-08T12:18:13.401" v="171" actId="20577"/>
          <ac:spMkLst>
            <pc:docMk/>
            <pc:sldMk cId="3168555950" sldId="327"/>
            <ac:spMk id="3" creationId="{2EF68871-80EB-3646-C600-0DF1F9A37E85}"/>
          </ac:spMkLst>
        </pc:spChg>
      </pc:sldChg>
      <pc:sldChg chg="modSp mod">
        <pc:chgData name="Ron Parker" userId="f95b376b-db39-42c9-b7c2-68a48307e17e" providerId="ADAL" clId="{7188D7AB-54C5-4EA4-9EE9-1C128FE05166}" dt="2024-01-08T12:03:48.674" v="63" actId="6549"/>
        <pc:sldMkLst>
          <pc:docMk/>
          <pc:sldMk cId="3320946322" sldId="334"/>
        </pc:sldMkLst>
        <pc:spChg chg="mod">
          <ac:chgData name="Ron Parker" userId="f95b376b-db39-42c9-b7c2-68a48307e17e" providerId="ADAL" clId="{7188D7AB-54C5-4EA4-9EE9-1C128FE05166}" dt="2024-01-08T12:03:48.674" v="63" actId="6549"/>
          <ac:spMkLst>
            <pc:docMk/>
            <pc:sldMk cId="3320946322" sldId="334"/>
            <ac:spMk id="3" creationId="{2FD92FB9-B78E-9A93-8BB7-43B0D78C843F}"/>
          </ac:spMkLst>
        </pc:spChg>
      </pc:sldChg>
      <pc:sldChg chg="modSp del mod">
        <pc:chgData name="Ron Parker" userId="f95b376b-db39-42c9-b7c2-68a48307e17e" providerId="ADAL" clId="{7188D7AB-54C5-4EA4-9EE9-1C128FE05166}" dt="2024-01-08T23:45:17.801" v="748" actId="47"/>
        <pc:sldMkLst>
          <pc:docMk/>
          <pc:sldMk cId="1225143610" sldId="338"/>
        </pc:sldMkLst>
        <pc:spChg chg="mod">
          <ac:chgData name="Ron Parker" userId="f95b376b-db39-42c9-b7c2-68a48307e17e" providerId="ADAL" clId="{7188D7AB-54C5-4EA4-9EE9-1C128FE05166}" dt="2024-01-08T12:18:55.656" v="181" actId="20577"/>
          <ac:spMkLst>
            <pc:docMk/>
            <pc:sldMk cId="1225143610" sldId="338"/>
            <ac:spMk id="3" creationId="{024B8F64-7611-2A28-AF06-0E6F8A697FE7}"/>
          </ac:spMkLst>
        </pc:spChg>
      </pc:sldChg>
      <pc:sldChg chg="addSp delSp modSp del mod modTransition chgLayout">
        <pc:chgData name="Ron Parker" userId="f95b376b-db39-42c9-b7c2-68a48307e17e" providerId="ADAL" clId="{7188D7AB-54C5-4EA4-9EE9-1C128FE05166}" dt="2024-01-09T17:04:20.271" v="750" actId="47"/>
        <pc:sldMkLst>
          <pc:docMk/>
          <pc:sldMk cId="604256909" sldId="367"/>
        </pc:sldMkLst>
        <pc:spChg chg="add del mod ord">
          <ac:chgData name="Ron Parker" userId="f95b376b-db39-42c9-b7c2-68a48307e17e" providerId="ADAL" clId="{7188D7AB-54C5-4EA4-9EE9-1C128FE05166}" dt="2024-01-08T12:06:47.275" v="120" actId="478"/>
          <ac:spMkLst>
            <pc:docMk/>
            <pc:sldMk cId="604256909" sldId="367"/>
            <ac:spMk id="2" creationId="{07E09B04-F98C-C13F-DF6B-FC1ACED8AB30}"/>
          </ac:spMkLst>
        </pc:spChg>
        <pc:spChg chg="mod ord">
          <ac:chgData name="Ron Parker" userId="f95b376b-db39-42c9-b7c2-68a48307e17e" providerId="ADAL" clId="{7188D7AB-54C5-4EA4-9EE9-1C128FE05166}" dt="2024-01-08T12:35:30.316" v="747" actId="6549"/>
          <ac:spMkLst>
            <pc:docMk/>
            <pc:sldMk cId="604256909" sldId="367"/>
            <ac:spMk id="3" creationId="{540D95FB-C1DF-618D-6384-D4CB7F114D34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604256909" sldId="367"/>
            <ac:spMk id="4" creationId="{D1B4F743-D8AE-D1E5-4DEB-F877E8FD5B1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604256909" sldId="367"/>
            <ac:spMk id="5" creationId="{F085D9F5-7673-5952-3E36-B1853D801E01}"/>
          </ac:spMkLst>
        </pc:spChg>
        <pc:picChg chg="add del">
          <ac:chgData name="Ron Parker" userId="f95b376b-db39-42c9-b7c2-68a48307e17e" providerId="ADAL" clId="{7188D7AB-54C5-4EA4-9EE9-1C128FE05166}" dt="2024-01-08T12:06:43.390" v="119" actId="478"/>
          <ac:picMkLst>
            <pc:docMk/>
            <pc:sldMk cId="604256909" sldId="367"/>
            <ac:picMk id="6" creationId="{45D82205-59E7-DD28-B4E9-3FCA8DD63BF2}"/>
          </ac:picMkLst>
        </pc:picChg>
      </pc:sldChg>
      <pc:sldChg chg="addSp delSp modSp del mod modTransition chgLayout">
        <pc:chgData name="Ron Parker" userId="f95b376b-db39-42c9-b7c2-68a48307e17e" providerId="ADAL" clId="{7188D7AB-54C5-4EA4-9EE9-1C128FE05166}" dt="2024-01-09T17:04:22.074" v="751" actId="47"/>
        <pc:sldMkLst>
          <pc:docMk/>
          <pc:sldMk cId="4175859485" sldId="368"/>
        </pc:sldMkLst>
        <pc:spChg chg="add del mod ord">
          <ac:chgData name="Ron Parker" userId="f95b376b-db39-42c9-b7c2-68a48307e17e" providerId="ADAL" clId="{7188D7AB-54C5-4EA4-9EE9-1C128FE05166}" dt="2024-01-08T12:07:10.696" v="122" actId="478"/>
          <ac:spMkLst>
            <pc:docMk/>
            <pc:sldMk cId="4175859485" sldId="368"/>
            <ac:spMk id="2" creationId="{29F4CDFF-644F-446D-7B46-F83A85A9A395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3" creationId="{BE4EA5A3-258B-1EA0-4D83-868C4817291D}"/>
          </ac:spMkLst>
        </pc:spChg>
        <pc:spChg chg="mod ord">
          <ac:chgData name="Ron Parker" userId="f95b376b-db39-42c9-b7c2-68a48307e17e" providerId="ADAL" clId="{7188D7AB-54C5-4EA4-9EE9-1C128FE05166}" dt="2024-01-08T12:08:40.487" v="130"/>
          <ac:spMkLst>
            <pc:docMk/>
            <pc:sldMk cId="4175859485" sldId="368"/>
            <ac:spMk id="4" creationId="{CA7725F0-3253-43A9-5A1A-E167AD3F7980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4175859485" sldId="368"/>
            <ac:spMk id="5" creationId="{76A96C3A-F395-3B16-4BAD-D684E801EDE6}"/>
          </ac:spMkLst>
        </pc:spChg>
      </pc:sldChg>
      <pc:sldChg chg="delSp modSp mod">
        <pc:chgData name="Ron Parker" userId="f95b376b-db39-42c9-b7c2-68a48307e17e" providerId="ADAL" clId="{7188D7AB-54C5-4EA4-9EE9-1C128FE05166}" dt="2024-01-08T11:55:43.770" v="35" actId="478"/>
        <pc:sldMkLst>
          <pc:docMk/>
          <pc:sldMk cId="570659785" sldId="369"/>
        </pc:sldMkLst>
        <pc:spChg chg="del mod">
          <ac:chgData name="Ron Parker" userId="f95b376b-db39-42c9-b7c2-68a48307e17e" providerId="ADAL" clId="{7188D7AB-54C5-4EA4-9EE9-1C128FE05166}" dt="2024-01-08T11:55:43.770" v="35" actId="478"/>
          <ac:spMkLst>
            <pc:docMk/>
            <pc:sldMk cId="570659785" sldId="369"/>
            <ac:spMk id="25" creationId="{2BCAC086-D6F1-6B03-F772-2D7A49ECE688}"/>
          </ac:spMkLst>
        </pc:spChg>
      </pc:sldChg>
      <pc:sldChg chg="addSp delSp modSp new mod modTransition setBg modShow chgLayout">
        <pc:chgData name="Ron Parker" userId="f95b376b-db39-42c9-b7c2-68a48307e17e" providerId="ADAL" clId="{7188D7AB-54C5-4EA4-9EE9-1C128FE05166}" dt="2024-01-09T17:04:31.438" v="752" actId="729"/>
        <pc:sldMkLst>
          <pc:docMk/>
          <pc:sldMk cId="2634810349" sldId="370"/>
        </pc:sldMkLst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2" creationId="{1190F586-32BB-6011-69B0-F14486ECFEC9}"/>
          </ac:spMkLst>
        </pc:spChg>
        <pc:spChg chg="del mod ord">
          <ac:chgData name="Ron Parker" userId="f95b376b-db39-42c9-b7c2-68a48307e17e" providerId="ADAL" clId="{7188D7AB-54C5-4EA4-9EE9-1C128FE05166}" dt="2024-01-08T12:07:49.611" v="126" actId="700"/>
          <ac:spMkLst>
            <pc:docMk/>
            <pc:sldMk cId="2634810349" sldId="370"/>
            <ac:spMk id="3" creationId="{0F3FF2F6-7D46-BBCF-1DF0-EB102104CE54}"/>
          </ac:spMkLst>
        </pc:spChg>
        <pc:spChg chg="mod ord">
          <ac:chgData name="Ron Parker" userId="f95b376b-db39-42c9-b7c2-68a48307e17e" providerId="ADAL" clId="{7188D7AB-54C5-4EA4-9EE9-1C128FE05166}" dt="2024-01-08T12:09:07.520" v="132" actId="700"/>
          <ac:spMkLst>
            <pc:docMk/>
            <pc:sldMk cId="2634810349" sldId="370"/>
            <ac:spMk id="4" creationId="{964B6307-B99A-24A8-A2EE-C3A57A2E8F68}"/>
          </ac:spMkLst>
        </pc:spChg>
        <pc:spChg chg="mod ord">
          <ac:chgData name="Ron Parker" userId="f95b376b-db39-42c9-b7c2-68a48307e17e" providerId="ADAL" clId="{7188D7AB-54C5-4EA4-9EE9-1C128FE05166}" dt="2024-01-08T12:15:57.923" v="153"/>
          <ac:spMkLst>
            <pc:docMk/>
            <pc:sldMk cId="2634810349" sldId="370"/>
            <ac:spMk id="5" creationId="{1B14F648-FA37-5C98-A203-F759BEA76B2E}"/>
          </ac:spMkLst>
        </pc:spChg>
        <pc:spChg chg="add">
          <ac:chgData name="Ron Parker" userId="f95b376b-db39-42c9-b7c2-68a48307e17e" providerId="ADAL" clId="{7188D7AB-54C5-4EA4-9EE9-1C128FE05166}" dt="2024-01-08T12:04:01.428" v="65"/>
          <ac:spMkLst>
            <pc:docMk/>
            <pc:sldMk cId="2634810349" sldId="370"/>
            <ac:spMk id="6" creationId="{331E4CC6-2BBE-F582-D304-14AC301CF5C6}"/>
          </ac:spMkLst>
        </pc:spChg>
        <pc:spChg chg="add mod ord">
          <ac:chgData name="Ron Parker" userId="f95b376b-db39-42c9-b7c2-68a48307e17e" providerId="ADAL" clId="{7188D7AB-54C5-4EA4-9EE9-1C128FE05166}" dt="2024-01-08T12:10:20.778" v="145"/>
          <ac:spMkLst>
            <pc:docMk/>
            <pc:sldMk cId="2634810349" sldId="370"/>
            <ac:spMk id="7" creationId="{781F08DA-80B2-5F63-B6F1-09856A2C65A3}"/>
          </ac:spMkLst>
        </pc:sp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7" creationId="{684FB16F-3A3E-EAFC-AE56-65E1B8064A48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8" creationId="{8B72A251-C0D4-FDDD-A3EF-8A0CF9CDC24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29" creationId="{BD19FB7D-F653-C9D9-282A-7B2B0B67AE7B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0" creationId="{5A5FF092-983B-EE58-F362-47F00B25D101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1" creationId="{8D11474D-1653-39C6-C7FB-018DEA162335}"/>
          </ac:picMkLst>
        </pc:picChg>
        <pc:picChg chg="add">
          <ac:chgData name="Ron Parker" userId="f95b376b-db39-42c9-b7c2-68a48307e17e" providerId="ADAL" clId="{7188D7AB-54C5-4EA4-9EE9-1C128FE05166}" dt="2024-01-08T12:04:01.428" v="65"/>
          <ac:picMkLst>
            <pc:docMk/>
            <pc:sldMk cId="2634810349" sldId="370"/>
            <ac:picMk id="1032" creationId="{DC524D78-D5F9-1BBD-BA4F-714FDB549200}"/>
          </ac:picMkLst>
        </pc:picChg>
      </pc:sldChg>
      <pc:sldChg chg="modSp new mod">
        <pc:chgData name="Ron Parker" userId="f95b376b-db39-42c9-b7c2-68a48307e17e" providerId="ADAL" clId="{7188D7AB-54C5-4EA4-9EE9-1C128FE05166}" dt="2024-01-09T17:11:05.811" v="760" actId="20577"/>
        <pc:sldMkLst>
          <pc:docMk/>
          <pc:sldMk cId="2894335515" sldId="371"/>
        </pc:sldMkLst>
        <pc:spChg chg="mod">
          <ac:chgData name="Ron Parker" userId="f95b376b-db39-42c9-b7c2-68a48307e17e" providerId="ADAL" clId="{7188D7AB-54C5-4EA4-9EE9-1C128FE05166}" dt="2024-01-08T12:21:42.095" v="315" actId="20577"/>
          <ac:spMkLst>
            <pc:docMk/>
            <pc:sldMk cId="2894335515" sldId="371"/>
            <ac:spMk id="2" creationId="{4D7441FD-72AF-E0EE-C541-FD37E841F84D}"/>
          </ac:spMkLst>
        </pc:spChg>
        <pc:spChg chg="mod">
          <ac:chgData name="Ron Parker" userId="f95b376b-db39-42c9-b7c2-68a48307e17e" providerId="ADAL" clId="{7188D7AB-54C5-4EA4-9EE9-1C128FE05166}" dt="2024-01-09T17:11:05.811" v="760" actId="20577"/>
          <ac:spMkLst>
            <pc:docMk/>
            <pc:sldMk cId="2894335515" sldId="371"/>
            <ac:spMk id="3" creationId="{751C16C7-884F-EF32-0D69-2D047A122477}"/>
          </ac:spMkLst>
        </pc:spChg>
      </pc:sldChg>
      <pc:sldChg chg="mod modShow">
        <pc:chgData name="Ron Parker" userId="f95b376b-db39-42c9-b7c2-68a48307e17e" providerId="ADAL" clId="{7188D7AB-54C5-4EA4-9EE9-1C128FE05166}" dt="2024-01-09T17:34:11.351" v="761" actId="729"/>
        <pc:sldMkLst>
          <pc:docMk/>
          <pc:sldMk cId="2115834314" sldId="374"/>
        </pc:sldMkLst>
      </pc:sldChg>
    </pc:docChg>
  </pc:docChgLst>
  <pc:docChgLst>
    <pc:chgData name="Ron Parker" userId="f95b376b-db39-42c9-b7c2-68a48307e17e" providerId="ADAL" clId="{F574EF61-0523-4D4F-97DA-E73FB8401D9D}"/>
    <pc:docChg chg="undo redo custSel addSld delSld modSld">
      <pc:chgData name="Ron Parker" userId="f95b376b-db39-42c9-b7c2-68a48307e17e" providerId="ADAL" clId="{F574EF61-0523-4D4F-97DA-E73FB8401D9D}" dt="2024-02-06T16:20:25.749" v="1878" actId="1076"/>
      <pc:docMkLst>
        <pc:docMk/>
      </pc:docMkLst>
      <pc:sldChg chg="addSp modSp mod">
        <pc:chgData name="Ron Parker" userId="f95b376b-db39-42c9-b7c2-68a48307e17e" providerId="ADAL" clId="{F574EF61-0523-4D4F-97DA-E73FB8401D9D}" dt="2024-02-06T15:53:54.239" v="588" actId="20577"/>
        <pc:sldMkLst>
          <pc:docMk/>
          <pc:sldMk cId="314897310" sldId="282"/>
        </pc:sldMkLst>
        <pc:spChg chg="mod">
          <ac:chgData name="Ron Parker" userId="f95b376b-db39-42c9-b7c2-68a48307e17e" providerId="ADAL" clId="{F574EF61-0523-4D4F-97DA-E73FB8401D9D}" dt="2024-02-06T15:53:54.239" v="588" actId="20577"/>
          <ac:spMkLst>
            <pc:docMk/>
            <pc:sldMk cId="314897310" sldId="282"/>
            <ac:spMk id="3" creationId="{DF35F742-3752-4ECD-84DD-DDF15B612781}"/>
          </ac:spMkLst>
        </pc:spChg>
        <pc:graphicFrameChg chg="add mod">
          <ac:chgData name="Ron Parker" userId="f95b376b-db39-42c9-b7c2-68a48307e17e" providerId="ADAL" clId="{F574EF61-0523-4D4F-97DA-E73FB8401D9D}" dt="2024-02-06T15:09:32.874" v="11"/>
          <ac:graphicFrameMkLst>
            <pc:docMk/>
            <pc:sldMk cId="314897310" sldId="282"/>
            <ac:graphicFrameMk id="4" creationId="{DF5F62BD-BD23-19AC-CB72-9360C09BED64}"/>
          </ac:graphicFrameMkLst>
        </pc:graphicFrameChg>
      </pc:sldChg>
      <pc:sldChg chg="modSp mod">
        <pc:chgData name="Ron Parker" userId="f95b376b-db39-42c9-b7c2-68a48307e17e" providerId="ADAL" clId="{F574EF61-0523-4D4F-97DA-E73FB8401D9D}" dt="2024-02-06T16:06:48.157" v="1369" actId="20577"/>
        <pc:sldMkLst>
          <pc:docMk/>
          <pc:sldMk cId="1776105730" sldId="298"/>
        </pc:sldMkLst>
        <pc:spChg chg="mod">
          <ac:chgData name="Ron Parker" userId="f95b376b-db39-42c9-b7c2-68a48307e17e" providerId="ADAL" clId="{F574EF61-0523-4D4F-97DA-E73FB8401D9D}" dt="2024-02-06T16:06:48.157" v="136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F574EF61-0523-4D4F-97DA-E73FB8401D9D}" dt="2024-02-06T15:22:40.792" v="200" actId="27636"/>
        <pc:sldMkLst>
          <pc:docMk/>
          <pc:sldMk cId="3168555950" sldId="327"/>
        </pc:sldMkLst>
        <pc:spChg chg="mod">
          <ac:chgData name="Ron Parker" userId="f95b376b-db39-42c9-b7c2-68a48307e17e" providerId="ADAL" clId="{F574EF61-0523-4D4F-97DA-E73FB8401D9D}" dt="2024-02-06T15:22:40.792" v="200" actId="27636"/>
          <ac:spMkLst>
            <pc:docMk/>
            <pc:sldMk cId="3168555950" sldId="327"/>
            <ac:spMk id="3" creationId="{2EF68871-80EB-3646-C600-0DF1F9A37E85}"/>
          </ac:spMkLst>
        </pc:spChg>
      </pc:sldChg>
      <pc:sldChg chg="del">
        <pc:chgData name="Ron Parker" userId="f95b376b-db39-42c9-b7c2-68a48307e17e" providerId="ADAL" clId="{F574EF61-0523-4D4F-97DA-E73FB8401D9D}" dt="2024-02-06T15:51:45.970" v="472" actId="2696"/>
        <pc:sldMkLst>
          <pc:docMk/>
          <pc:sldMk cId="1186086300" sldId="332"/>
        </pc:sldMkLst>
      </pc:sldChg>
      <pc:sldChg chg="addSp delSp del mod">
        <pc:chgData name="Ron Parker" userId="f95b376b-db39-42c9-b7c2-68a48307e17e" providerId="ADAL" clId="{F574EF61-0523-4D4F-97DA-E73FB8401D9D}" dt="2024-02-06T15:56:05.815" v="602" actId="2696"/>
        <pc:sldMkLst>
          <pc:docMk/>
          <pc:sldMk cId="570659785" sldId="369"/>
        </pc:sldMkLst>
        <pc:picChg chg="add del">
          <ac:chgData name="Ron Parker" userId="f95b376b-db39-42c9-b7c2-68a48307e17e" providerId="ADAL" clId="{F574EF61-0523-4D4F-97DA-E73FB8401D9D}" dt="2024-02-06T15:55:58.704" v="601" actId="478"/>
          <ac:picMkLst>
            <pc:docMk/>
            <pc:sldMk cId="570659785" sldId="369"/>
            <ac:picMk id="9" creationId="{5CDEE110-A952-F961-5B87-F810339FBE17}"/>
          </ac:picMkLst>
        </pc:picChg>
      </pc:sldChg>
      <pc:sldChg chg="modSp mod">
        <pc:chgData name="Ron Parker" userId="f95b376b-db39-42c9-b7c2-68a48307e17e" providerId="ADAL" clId="{F574EF61-0523-4D4F-97DA-E73FB8401D9D}" dt="2024-02-06T15:51:24.502" v="471" actId="6549"/>
        <pc:sldMkLst>
          <pc:docMk/>
          <pc:sldMk cId="2894335515" sldId="371"/>
        </pc:sldMkLst>
        <pc:spChg chg="mod">
          <ac:chgData name="Ron Parker" userId="f95b376b-db39-42c9-b7c2-68a48307e17e" providerId="ADAL" clId="{F574EF61-0523-4D4F-97DA-E73FB8401D9D}" dt="2024-02-06T15:51:24.502" v="471" actId="6549"/>
          <ac:spMkLst>
            <pc:docMk/>
            <pc:sldMk cId="2894335515" sldId="371"/>
            <ac:spMk id="3" creationId="{751C16C7-884F-EF32-0D69-2D047A122477}"/>
          </ac:spMkLst>
        </pc:spChg>
      </pc:sldChg>
      <pc:sldChg chg="addSp delSp modSp new mod">
        <pc:chgData name="Ron Parker" userId="f95b376b-db39-42c9-b7c2-68a48307e17e" providerId="ADAL" clId="{F574EF61-0523-4D4F-97DA-E73FB8401D9D}" dt="2024-02-06T16:20:25.749" v="1878" actId="1076"/>
        <pc:sldMkLst>
          <pc:docMk/>
          <pc:sldMk cId="1655936695" sldId="374"/>
        </pc:sldMkLst>
        <pc:spChg chg="mod">
          <ac:chgData name="Ron Parker" userId="f95b376b-db39-42c9-b7c2-68a48307e17e" providerId="ADAL" clId="{F574EF61-0523-4D4F-97DA-E73FB8401D9D}" dt="2024-02-06T16:19:44.324" v="1825" actId="20577"/>
          <ac:spMkLst>
            <pc:docMk/>
            <pc:sldMk cId="1655936695" sldId="374"/>
            <ac:spMk id="2" creationId="{62D8500D-18D8-7A6D-AB7B-5F14A8C6534D}"/>
          </ac:spMkLst>
        </pc:spChg>
        <pc:spChg chg="del mod">
          <ac:chgData name="Ron Parker" userId="f95b376b-db39-42c9-b7c2-68a48307e17e" providerId="ADAL" clId="{F574EF61-0523-4D4F-97DA-E73FB8401D9D}" dt="2024-02-06T16:11:48.291" v="1556" actId="478"/>
          <ac:spMkLst>
            <pc:docMk/>
            <pc:sldMk cId="1655936695" sldId="374"/>
            <ac:spMk id="3" creationId="{415C789B-DC6D-86C6-46E0-6821CAC43A43}"/>
          </ac:spMkLst>
        </pc:spChg>
        <pc:spChg chg="add del mod">
          <ac:chgData name="Ron Parker" userId="f95b376b-db39-42c9-b7c2-68a48307e17e" providerId="ADAL" clId="{F574EF61-0523-4D4F-97DA-E73FB8401D9D}" dt="2024-02-06T16:11:52.020" v="1557" actId="478"/>
          <ac:spMkLst>
            <pc:docMk/>
            <pc:sldMk cId="1655936695" sldId="374"/>
            <ac:spMk id="5" creationId="{2B71515A-9932-A49B-5044-E5616F7124DD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8" creationId="{FF9F8985-C6D9-BD68-7255-60B40C82E303}"/>
          </ac:spMkLst>
        </pc:spChg>
        <pc:spChg chg="add mod">
          <ac:chgData name="Ron Parker" userId="f95b376b-db39-42c9-b7c2-68a48307e17e" providerId="ADAL" clId="{F574EF61-0523-4D4F-97DA-E73FB8401D9D}" dt="2024-02-06T16:20:12.652" v="1875" actId="1038"/>
          <ac:spMkLst>
            <pc:docMk/>
            <pc:sldMk cId="1655936695" sldId="374"/>
            <ac:spMk id="9" creationId="{15AB7D4C-55EF-6AAF-E1F8-91FE7FDC1145}"/>
          </ac:spMkLst>
        </pc:sp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6" creationId="{D2A2B5BB-E1B1-60E1-C12B-5F639292D230}"/>
          </ac:graphicFrameMkLst>
        </pc:graphicFrameChg>
        <pc:graphicFrameChg chg="add mod">
          <ac:chgData name="Ron Parker" userId="f95b376b-db39-42c9-b7c2-68a48307e17e" providerId="ADAL" clId="{F574EF61-0523-4D4F-97DA-E73FB8401D9D}" dt="2024-02-06T16:20:25.749" v="1878" actId="1076"/>
          <ac:graphicFrameMkLst>
            <pc:docMk/>
            <pc:sldMk cId="1655936695" sldId="374"/>
            <ac:graphicFrameMk id="7" creationId="{EDCED7E5-773A-AE1E-6F0F-23CA6201D248}"/>
          </ac:graphicFrameMkLst>
        </pc:graphicFrameChg>
      </pc:sldChg>
      <pc:sldChg chg="del">
        <pc:chgData name="Ron Parker" userId="f95b376b-db39-42c9-b7c2-68a48307e17e" providerId="ADAL" clId="{F574EF61-0523-4D4F-97DA-E73FB8401D9D}" dt="2024-02-06T15:52:21.801" v="473" actId="47"/>
        <pc:sldMkLst>
          <pc:docMk/>
          <pc:sldMk cId="2115834314" sldId="374"/>
        </pc:sldMkLst>
      </pc:sldChg>
      <pc:sldChg chg="modSp new mod">
        <pc:chgData name="Ron Parker" userId="f95b376b-db39-42c9-b7c2-68a48307e17e" providerId="ADAL" clId="{F574EF61-0523-4D4F-97DA-E73FB8401D9D}" dt="2024-02-06T15:54:38.478" v="599" actId="6549"/>
        <pc:sldMkLst>
          <pc:docMk/>
          <pc:sldMk cId="569975962" sldId="375"/>
        </pc:sldMkLst>
        <pc:spChg chg="mod">
          <ac:chgData name="Ron Parker" userId="f95b376b-db39-42c9-b7c2-68a48307e17e" providerId="ADAL" clId="{F574EF61-0523-4D4F-97DA-E73FB8401D9D}" dt="2024-02-06T15:54:30.423" v="596" actId="27636"/>
          <ac:spMkLst>
            <pc:docMk/>
            <pc:sldMk cId="569975962" sldId="375"/>
            <ac:spMk id="2" creationId="{8BFA11E9-86E6-F50B-1CAA-8414B47DF24D}"/>
          </ac:spMkLst>
        </pc:spChg>
        <pc:spChg chg="mod">
          <ac:chgData name="Ron Parker" userId="f95b376b-db39-42c9-b7c2-68a48307e17e" providerId="ADAL" clId="{F574EF61-0523-4D4F-97DA-E73FB8401D9D}" dt="2024-02-06T15:54:38.478" v="599" actId="6549"/>
          <ac:spMkLst>
            <pc:docMk/>
            <pc:sldMk cId="569975962" sldId="375"/>
            <ac:spMk id="3" creationId="{BB7ECE92-2058-BEE4-F48B-58AE89BDD9D7}"/>
          </ac:spMkLst>
        </pc:spChg>
      </pc:sldChg>
      <pc:sldChg chg="modSp new mod">
        <pc:chgData name="Ron Parker" userId="f95b376b-db39-42c9-b7c2-68a48307e17e" providerId="ADAL" clId="{F574EF61-0523-4D4F-97DA-E73FB8401D9D}" dt="2024-02-06T16:05:19.004" v="1357" actId="6549"/>
        <pc:sldMkLst>
          <pc:docMk/>
          <pc:sldMk cId="1355504932" sldId="376"/>
        </pc:sldMkLst>
        <pc:spChg chg="mod">
          <ac:chgData name="Ron Parker" userId="f95b376b-db39-42c9-b7c2-68a48307e17e" providerId="ADAL" clId="{F574EF61-0523-4D4F-97DA-E73FB8401D9D}" dt="2024-02-06T15:57:43.397" v="616" actId="20577"/>
          <ac:spMkLst>
            <pc:docMk/>
            <pc:sldMk cId="1355504932" sldId="376"/>
            <ac:spMk id="2" creationId="{415C94D5-B667-E7C7-7517-12F010D7E109}"/>
          </ac:spMkLst>
        </pc:spChg>
        <pc:spChg chg="mod">
          <ac:chgData name="Ron Parker" userId="f95b376b-db39-42c9-b7c2-68a48307e17e" providerId="ADAL" clId="{F574EF61-0523-4D4F-97DA-E73FB8401D9D}" dt="2024-02-06T16:05:19.004" v="1357" actId="6549"/>
          <ac:spMkLst>
            <pc:docMk/>
            <pc:sldMk cId="1355504932" sldId="376"/>
            <ac:spMk id="3" creationId="{0D46484B-7650-DADE-8586-94D31ACD0B1C}"/>
          </ac:spMkLst>
        </pc:spChg>
      </pc:sldChg>
      <pc:sldChg chg="modSp new mod">
        <pc:chgData name="Ron Parker" userId="f95b376b-db39-42c9-b7c2-68a48307e17e" providerId="ADAL" clId="{F574EF61-0523-4D4F-97DA-E73FB8401D9D}" dt="2024-02-06T16:11:29.500" v="1553" actId="20577"/>
        <pc:sldMkLst>
          <pc:docMk/>
          <pc:sldMk cId="1466175654" sldId="377"/>
        </pc:sldMkLst>
        <pc:spChg chg="mod">
          <ac:chgData name="Ron Parker" userId="f95b376b-db39-42c9-b7c2-68a48307e17e" providerId="ADAL" clId="{F574EF61-0523-4D4F-97DA-E73FB8401D9D}" dt="2024-02-06T16:10:26.748" v="1440" actId="20577"/>
          <ac:spMkLst>
            <pc:docMk/>
            <pc:sldMk cId="1466175654" sldId="377"/>
            <ac:spMk id="2" creationId="{E8DF488A-2D43-5777-127D-FBD0D3F77E6E}"/>
          </ac:spMkLst>
        </pc:spChg>
        <pc:spChg chg="mod">
          <ac:chgData name="Ron Parker" userId="f95b376b-db39-42c9-b7c2-68a48307e17e" providerId="ADAL" clId="{F574EF61-0523-4D4F-97DA-E73FB8401D9D}" dt="2024-02-06T16:11:29.500" v="1553" actId="20577"/>
          <ac:spMkLst>
            <pc:docMk/>
            <pc:sldMk cId="1466175654" sldId="377"/>
            <ac:spMk id="3" creationId="{9E359EAA-F362-F9D9-5736-C18F8F043C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2024-03-05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4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F3D8B-F330-4A9D-929B-7C222D0729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7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10612B3-9683-4460-BF28-79AA7E49BE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0A2D4D-1131-4AD6-A81F-B1E2ADB6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064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5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27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Cov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bg1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2399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2024-03-05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896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053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FFFF2-DA42-4055-91E3-82A3B2D23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6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097670E-86BF-4026-9C84-CB1CDFEC7C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9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E139231-21E5-4C87-A2A5-D87BF2CF6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6435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787B2C-3F77-4AA3-BFAA-5A7FEC0B1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3000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18213-A54D-4EF3-A8FC-1FAEF493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17729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675C07B-B530-4F93-B78F-5A9DB54D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0006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BDC0-38A2-4FAD-9AA9-93905B18E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270947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C88F7-522B-4AA1-857F-9E0B2F75F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19005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EC2F4C-06CF-4E4B-8A90-67DF793AB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©2022 Canada Health Infoway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3F027C9-3896-4EBC-AECD-44EED64B985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449" y="6241545"/>
            <a:ext cx="833860" cy="43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cribe.infoway-inforoute.ca/display/PCI/CA%3AFeX+v2.0.0+DFT-Ballot" TargetMode="External"/><Relationship Id="rId2" Type="http://schemas.openxmlformats.org/officeDocument/2006/relationships/hyperlink" Target="https://infoscribe.infoway-inforoute.ca/display/PCI/PS-CA+v1.1.0+DFT-Ballot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nfocentral.infoway-inforoute.ca/en/resources/docs/patient-summaries/pswg-mtg-minutes" TargetMode="External"/><Relationship Id="rId4" Type="http://schemas.openxmlformats.org/officeDocument/2006/relationships/hyperlink" Target="https://infoscribe.infoway-inforoute.ca/pages/viewpage.action?pageId=23724063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mplifier.net/guide/ca-core?version=0.1DFT-Ballot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ral.infoway-inforoute.ca/en/standards/hl7-international-membership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hlms.com/hl7/courses?category_ids%5b%5d=10757&amp;per_page=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tandards@infoway-inforoute.ca" TargetMode="External"/><Relationship Id="rId4" Type="http://schemas.openxmlformats.org/officeDocument/2006/relationships/hyperlink" Target="https://www.hl7.org/Special/committees/international/leadership.cf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l7.my.site.com/LightningMemberPortal/s/lt-event?id=a1Y7V00000bJROhUAO" TargetMode="External"/><Relationship Id="rId3" Type="http://schemas.openxmlformats.org/officeDocument/2006/relationships/hyperlink" Target="http://www.hl7.org/training/fhir-prep.cfm" TargetMode="External"/><Relationship Id="rId7" Type="http://schemas.openxmlformats.org/officeDocument/2006/relationships/hyperlink" Target="https://hl7.force.com/LightningMemberPortal/eventapi__router?event=a1YVM000001Mxde" TargetMode="External"/><Relationship Id="rId2" Type="http://schemas.openxmlformats.org/officeDocument/2006/relationships/hyperlink" Target="https://www.hl7.org/events/index.cfm?showallevent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l7.my.site.com/LightningMemberPortal/s/lt-event?id=a1Y7V00000bJROcUAO" TargetMode="External"/><Relationship Id="rId5" Type="http://schemas.openxmlformats.org/officeDocument/2006/relationships/hyperlink" Target="https://us02web.zoom.us/webinar/register/WN__FbkqU2HSIyZuj2hTkrwQg#/registration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hl7-org.zoom.us/webinar/register/4317073400342/WN_2g6rdALLQWuD6nQ7zPrYZg" TargetMode="External"/><Relationship Id="rId9" Type="http://schemas.openxmlformats.org/officeDocument/2006/relationships/hyperlink" Target="http://www.hl7.org/training/fhir-fundamentals.cf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Community Call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Mar 5</a:t>
            </a:r>
            <a:r>
              <a:rPr lang="en-CA" baseline="30000" dirty="0"/>
              <a:t>th</a:t>
            </a:r>
            <a:r>
              <a:rPr lang="en-CA" dirty="0"/>
              <a:t>, 2024 12:00 PM EDT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Community Meeting</a:t>
            </a:r>
          </a:p>
        </p:txBody>
      </p:sp>
    </p:spTree>
    <p:extLst>
      <p:ext uri="{BB962C8B-B14F-4D97-AF65-F5344CB8AC3E}">
        <p14:creationId xmlns:p14="http://schemas.microsoft.com/office/powerpoint/2010/main" val="18836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F6E7A-4DCE-422B-B092-1468218E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73" y="2578955"/>
            <a:ext cx="5907404" cy="2234114"/>
          </a:xfrm>
        </p:spPr>
        <p:txBody>
          <a:bodyPr/>
          <a:lstStyle/>
          <a:p>
            <a:r>
              <a:rPr lang="en-CA" dirty="0"/>
              <a:t>Thank You</a:t>
            </a:r>
            <a:br>
              <a:rPr lang="en-CA" dirty="0"/>
            </a:br>
            <a:r>
              <a:rPr lang="en-CA" sz="2800" b="0" dirty="0"/>
              <a:t>Ron G. Parker</a:t>
            </a:r>
            <a:br>
              <a:rPr lang="en-CA" sz="2800" b="0" dirty="0"/>
            </a:br>
            <a:r>
              <a:rPr lang="en-CA" sz="2800" b="0" dirty="0"/>
              <a:t>HL7 Canada Affiliate Chair</a:t>
            </a:r>
            <a:br>
              <a:rPr lang="en-CA" sz="2800" b="0" dirty="0"/>
            </a:br>
            <a:r>
              <a:rPr lang="en-CA" sz="2800" b="0" dirty="0"/>
              <a:t>ron@parkerdhc.com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0DA-0130-448C-B676-FF26B30B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2024-03-05 Canada Community 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F742-3752-4ECD-84DD-DDF15B61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780032"/>
            <a:ext cx="9091353" cy="4267200"/>
          </a:xfrm>
        </p:spPr>
        <p:txBody>
          <a:bodyPr>
            <a:normAutofit/>
          </a:bodyPr>
          <a:lstStyle/>
          <a:p>
            <a:pPr marL="459232" indent="-457200">
              <a:buFont typeface="+mj-lt"/>
              <a:buAutoNum type="arabicPeriod"/>
            </a:pPr>
            <a:r>
              <a:rPr lang="en-CA" dirty="0"/>
              <a:t>Welcome 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2024 Jan-Feb Trial CA Ballots Update</a:t>
            </a:r>
            <a:endParaRPr lang="en-US" sz="1700" dirty="0"/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CA FHIR Baseline Updates</a:t>
            </a:r>
            <a:endParaRPr lang="en-US" sz="1700" dirty="0"/>
          </a:p>
          <a:p>
            <a:pPr marL="459232" indent="-457200">
              <a:buFont typeface="+mj-lt"/>
              <a:buAutoNum type="arabicPeriod"/>
              <a:defRPr/>
            </a:pPr>
            <a:r>
              <a:rPr lang="en-US" dirty="0"/>
              <a:t>HL7 Canada Membership Renewal</a:t>
            </a:r>
            <a:endParaRPr lang="en-US" sz="2100" dirty="0">
              <a:latin typeface="Arial"/>
            </a:endParaRP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Upcoming HL7 Intl Education </a:t>
            </a:r>
            <a:r>
              <a:rPr lang="en-US" sz="1967" dirty="0"/>
              <a:t>– Ron Parker</a:t>
            </a:r>
            <a:endParaRPr lang="en-US" dirty="0"/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Other business? - All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Next meetings</a:t>
            </a:r>
          </a:p>
          <a:p>
            <a:pPr marL="459232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286E3-9382-FBF2-2422-0E1E141F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Jan-Feb Trial CA Ballot Process Updates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B8F64-7611-2A28-AF06-0E6F8A697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1" y="1780032"/>
            <a:ext cx="10616564" cy="4267200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Trialing the process for balloting of draft content with community on three specifications: </a:t>
            </a:r>
            <a:r>
              <a:rPr lang="en-CA" dirty="0">
                <a:hlinkClick r:id="rId2"/>
              </a:rPr>
              <a:t>PS-CA v1.1 DFT</a:t>
            </a:r>
            <a:r>
              <a:rPr lang="en-CA" dirty="0"/>
              <a:t>, </a:t>
            </a:r>
            <a:r>
              <a:rPr lang="en-CA" dirty="0">
                <a:hlinkClick r:id="rId3"/>
              </a:rPr>
              <a:t>CA:FeX 2.0 DFT</a:t>
            </a:r>
            <a:r>
              <a:rPr lang="en-CA" dirty="0"/>
              <a:t>, and </a:t>
            </a:r>
            <a:r>
              <a:rPr lang="en-CA" dirty="0">
                <a:hlinkClick r:id="rId4"/>
              </a:rPr>
              <a:t>CA Core (Subset) v0.1 DFT</a:t>
            </a:r>
            <a:endParaRPr lang="en-CA" dirty="0"/>
          </a:p>
          <a:p>
            <a:pPr lvl="1"/>
            <a:r>
              <a:rPr lang="en-CA" dirty="0"/>
              <a:t>PS-CA and CA:FeX submissions closed on 2/14, undergoing dispositioning through the Patient Summary Working Group (PSWG) </a:t>
            </a:r>
          </a:p>
          <a:p>
            <a:pPr lvl="2"/>
            <a:r>
              <a:rPr lang="en-CA" dirty="0"/>
              <a:t>Ballot submission and </a:t>
            </a:r>
            <a:r>
              <a:rPr lang="en-CA" dirty="0">
                <a:hlinkClick r:id="rId5"/>
              </a:rPr>
              <a:t>first WG Dispositioning session </a:t>
            </a:r>
            <a:r>
              <a:rPr lang="en-CA" dirty="0"/>
              <a:t>going well</a:t>
            </a:r>
          </a:p>
          <a:p>
            <a:pPr lvl="2"/>
            <a:r>
              <a:rPr lang="en-CA" dirty="0"/>
              <a:t>Given the level of engagement (55 comments), multiple dispositioning sessions likely (will be discussed on today’s 1pm ET PSWG call)</a:t>
            </a:r>
          </a:p>
          <a:p>
            <a:pPr lvl="1"/>
            <a:r>
              <a:rPr lang="en-CA" dirty="0"/>
              <a:t>CA Core (Subset) v0.1 DFT had submission dates extended to 03/08 on request </a:t>
            </a:r>
          </a:p>
          <a:p>
            <a:pPr lvl="2"/>
            <a:r>
              <a:rPr lang="en-CA" dirty="0"/>
              <a:t>A collaborative disposition process between CIHI and Infoway and CA Baseline is proposed for dispositioning the CA Core+ feedback </a:t>
            </a:r>
          </a:p>
          <a:p>
            <a:pPr lvl="2"/>
            <a:r>
              <a:rPr lang="en-CA" dirty="0"/>
              <a:t>Meeting details shared shortly across Infocentral forums (at least two dispositioning calls between 03/11 – 03/25 expected)</a:t>
            </a:r>
          </a:p>
        </p:txBody>
      </p:sp>
    </p:spTree>
    <p:extLst>
      <p:ext uri="{BB962C8B-B14F-4D97-AF65-F5344CB8AC3E}">
        <p14:creationId xmlns:p14="http://schemas.microsoft.com/office/powerpoint/2010/main" val="206970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C1B0-AD97-5E5C-BF51-8351DBC2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CA FHIR Baseline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68871-80EB-3646-C600-0DF1F9A37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Undergoing </a:t>
            </a:r>
            <a:r>
              <a:rPr lang="en-CA" sz="22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Review and Feedback 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CA Core+ Project profiles during Friday Baseline calls from December 15</a:t>
            </a:r>
            <a:r>
              <a:rPr lang="en-C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March 8</a:t>
            </a:r>
            <a:r>
              <a:rPr lang="en-CA" sz="2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CA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V0.1 Draft for Ballot Guide: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https://simplifier.net/guide/ca-core?version=0.1DFT-Ballot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Finished our review of Patient Profile and </a:t>
            </a:r>
            <a:r>
              <a:rPr lang="en-US" sz="1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PractitionerProfile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finishing review PractitionerRole (may have to wait to review Organization until 2</a:t>
            </a:r>
            <a:r>
              <a:rPr lang="en-US" sz="19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cycle comes out in April)</a:t>
            </a:r>
          </a:p>
          <a:p>
            <a:r>
              <a:rPr lang="en-US" sz="21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1.1.6 Package: Lorraine raised issue with 1.1.6 snapshots </a:t>
            </a:r>
          </a:p>
          <a:p>
            <a:pPr lvl="1"/>
            <a:r>
              <a:rPr lang="en-US" sz="1933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Investigating but will likely results in a 1.1.7 release for bug fix in the next week or so</a:t>
            </a:r>
          </a:p>
          <a:p>
            <a:pPr lvl="2"/>
            <a:r>
              <a:rPr lang="en-US" sz="1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Asking for volunteers to help investigate to help </a:t>
            </a:r>
            <a:r>
              <a:rPr lang="en-US" sz="1667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escalate resolution</a:t>
            </a:r>
            <a:endParaRPr lang="en-US" sz="16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696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9415-B7AD-7EE1-1418-E236A672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HL7 Canada Membership Renewal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B086-B2F9-3610-E5E5-3C129528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>
                <a:hlinkClick r:id="rId2"/>
              </a:rPr>
              <a:t>Opened on Mar 1</a:t>
            </a:r>
            <a:r>
              <a:rPr lang="en-CA" baseline="30000" dirty="0">
                <a:hlinkClick r:id="rId2"/>
              </a:rPr>
              <a:t>st</a:t>
            </a:r>
            <a:endParaRPr lang="en-CA" baseline="30000" dirty="0"/>
          </a:p>
          <a:p>
            <a:r>
              <a:rPr lang="en-CA" dirty="0"/>
              <a:t>Individual Fee increased to $100</a:t>
            </a:r>
          </a:p>
          <a:p>
            <a:pPr lvl="1"/>
            <a:r>
              <a:rPr lang="en-CA" dirty="0"/>
              <a:t>Each individual is entitled to vote on HL7 </a:t>
            </a:r>
            <a:r>
              <a:rPr lang="en-CA"/>
              <a:t>Canada ballots</a:t>
            </a:r>
            <a:endParaRPr lang="en-CA" dirty="0"/>
          </a:p>
          <a:p>
            <a:r>
              <a:rPr lang="en-CA" dirty="0"/>
              <a:t>Organizational Membership</a:t>
            </a:r>
          </a:p>
          <a:p>
            <a:pPr lvl="1"/>
            <a:r>
              <a:rPr lang="en-CA" dirty="0"/>
              <a:t>Fee remains the same with the following change</a:t>
            </a:r>
          </a:p>
          <a:p>
            <a:pPr lvl="2"/>
            <a:r>
              <a:rPr lang="en-CA" dirty="0"/>
              <a:t>Each </a:t>
            </a:r>
            <a:r>
              <a:rPr lang="en-CA" u="sng" dirty="0"/>
              <a:t>HL7 Canada organizational member can name up to 5 persons</a:t>
            </a:r>
            <a:r>
              <a:rPr lang="en-CA" dirty="0"/>
              <a:t> to be voters on HL7 Canada ballots</a:t>
            </a:r>
          </a:p>
          <a:p>
            <a:pPr lvl="1"/>
            <a:r>
              <a:rPr lang="en-CA" dirty="0"/>
              <a:t>Discounts on </a:t>
            </a:r>
            <a:r>
              <a:rPr lang="en-US" dirty="0"/>
              <a:t>HL7 conference fees, HL7 education and HL7 certification exams available to all staff in the organization (same as before)</a:t>
            </a:r>
            <a:endParaRPr lang="en-CA" dirty="0"/>
          </a:p>
          <a:p>
            <a:pPr marL="319016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575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D82205-59E7-DD28-B4E9-3FCA8DD63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485" y="249767"/>
            <a:ext cx="7499735" cy="13635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95FB-C1DF-618D-6384-D4CB7F114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7284" y="1821595"/>
            <a:ext cx="9868861" cy="4174923"/>
          </a:xfrm>
        </p:spPr>
        <p:txBody>
          <a:bodyPr/>
          <a:lstStyle/>
          <a:p>
            <a:r>
              <a:rPr lang="en-CA" sz="1867" dirty="0"/>
              <a:t>HL7 Education on Demand (</a:t>
            </a:r>
            <a:r>
              <a:rPr lang="en-CA" sz="1867" dirty="0" err="1"/>
              <a:t>EoD</a:t>
            </a:r>
            <a:r>
              <a:rPr lang="en-CA" sz="1867" dirty="0"/>
              <a:t>) provides expert-led training and education in all HL7 Standards. Serving as your go-to source for HL7-related professional development and certification resources, </a:t>
            </a:r>
            <a:r>
              <a:rPr lang="en-CA" sz="1867" dirty="0" err="1"/>
              <a:t>EoD</a:t>
            </a:r>
            <a:r>
              <a:rPr lang="en-CA" sz="1867" dirty="0"/>
              <a:t> offers live recordings of online classes as well as certification practice exams. [</a:t>
            </a:r>
            <a:r>
              <a:rPr lang="en-CA" sz="1867" dirty="0">
                <a:hlinkClick r:id="rId3"/>
              </a:rPr>
              <a:t>Here is a listing of available topics</a:t>
            </a:r>
            <a:r>
              <a:rPr lang="en-CA" sz="1867" dirty="0"/>
              <a:t>]</a:t>
            </a:r>
          </a:p>
          <a:p>
            <a:r>
              <a:rPr lang="en-CA" sz="1600" dirty="0"/>
              <a:t>Recordings can be completed at your own pace and a certificate of completion can be printed once it is earned.</a:t>
            </a:r>
          </a:p>
          <a:p>
            <a:r>
              <a:rPr lang="en-CA" sz="1600" dirty="0"/>
              <a:t>Instructors are practicing professionals, often authors of the standards.</a:t>
            </a:r>
          </a:p>
          <a:p>
            <a:r>
              <a:rPr lang="en-CA" sz="1600" dirty="0"/>
              <a:t>A wide range of topics are addressed, focusing on interoperability across the healthcare continuum.</a:t>
            </a:r>
          </a:p>
          <a:p>
            <a:r>
              <a:rPr lang="en-CA" sz="1600" dirty="0">
                <a:solidFill>
                  <a:srgbClr val="505050"/>
                </a:solidFill>
                <a:latin typeface="Open Sans" panose="020B0606030504020204" pitchFamily="34" charset="0"/>
              </a:rPr>
              <a:t>HL7 International Affiliate Members: Get your discount code from your </a:t>
            </a:r>
            <a:r>
              <a:rPr lang="en-CA" sz="1600" dirty="0">
                <a:solidFill>
                  <a:srgbClr val="386DC8"/>
                </a:solidFill>
                <a:latin typeface="Open Sans" panose="020B0606030504020204" pitchFamily="34" charset="0"/>
                <a:hlinkClick r:id="rId4"/>
              </a:rPr>
              <a:t>affiliate contact</a:t>
            </a:r>
            <a:r>
              <a:rPr lang="en-CA" sz="1600" dirty="0">
                <a:solidFill>
                  <a:srgbClr val="505050"/>
                </a:solidFill>
                <a:latin typeface="Open Sans" panose="020B0606030504020204" pitchFamily="34" charset="0"/>
              </a:rPr>
              <a:t> or </a:t>
            </a:r>
            <a:r>
              <a:rPr lang="en-CA" sz="1600" dirty="0">
                <a:solidFill>
                  <a:srgbClr val="505050"/>
                </a:solidFill>
                <a:latin typeface="Open Sans" panose="020B0606030504020204" pitchFamily="34" charset="0"/>
                <a:hlinkClick r:id="rId5"/>
              </a:rPr>
              <a:t>standards@infoway-inforoute.ca</a:t>
            </a:r>
            <a:r>
              <a:rPr lang="en-CA" sz="1600" dirty="0">
                <a:solidFill>
                  <a:srgbClr val="505050"/>
                </a:solidFill>
                <a:latin typeface="Open Sans" panose="020B0606030504020204" pitchFamily="34" charset="0"/>
              </a:rPr>
              <a:t> </a:t>
            </a:r>
          </a:p>
          <a:p>
            <a:endParaRPr lang="en-C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4F743-D8AE-D1E5-4DEB-F877E8FD5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12740">
              <a:defRPr/>
            </a:pPr>
            <a:fld id="{ABAB30E5-7ECB-46B8-8774-51E6DCE0CC30}" type="slidenum">
              <a:rPr lang="en-CA">
                <a:latin typeface="Arial"/>
              </a:rPr>
              <a:pPr defTabSz="412740">
                <a:defRPr/>
              </a:pPr>
              <a:t>6</a:t>
            </a:fld>
            <a:endParaRPr lang="en-CA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5D9F5-7673-5952-3E36-B1853D801E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412740">
              <a:defRPr/>
            </a:pPr>
            <a:r>
              <a:rPr lang="en-CA">
                <a:solidFill>
                  <a:srgbClr val="000000">
                    <a:tint val="75000"/>
                  </a:srgbClr>
                </a:solidFill>
                <a:latin typeface="Arial"/>
              </a:rPr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8268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F586-32BB-6011-69B0-F14486ECF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Online Training &amp; Education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1F08DA-80B2-5F63-B6F1-09856A2C65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2032" indent="0">
              <a:buNone/>
            </a:pPr>
            <a:r>
              <a:rPr lang="en-US" dirty="0">
                <a:hlinkClick r:id="rId2"/>
              </a:rPr>
              <a:t>Events - Health Level Seven | HL7 International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B6307-B99A-24A8-A2EE-C3A57A2E8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AB30E5-7ECB-46B8-8774-51E6DCE0CC30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4F648-FA37-5C98-A203-F759BEA76B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3024692" cy="266488"/>
          </a:xfrm>
        </p:spPr>
        <p:txBody>
          <a:bodyPr/>
          <a:lstStyle/>
          <a:p>
            <a:pPr>
              <a:defRPr/>
            </a:pPr>
            <a:r>
              <a:rPr lang="en-CA" dirty="0"/>
              <a:t>©2024 Canada Health Infoway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A4FBFC7-5821-EF07-B155-50A78113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893" y="2499479"/>
            <a:ext cx="9375182" cy="34972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otham"/>
              </a:rPr>
              <a:t>Online Training &amp; Education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HL7 FHIR Exam Prep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5A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Feb 29, 2024 to Mar 28, 2024 - Asynchronous Course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Pathfinders: Women's Experiences in </a:t>
            </a:r>
            <a:b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Global Healthcare Standards &amp; Tech Sector (Free)</a:t>
            </a: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</a:rPr>
              <a:t>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 7, 2024 - Free Webinar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FHIR ACCELERATOR: Inaugural </a:t>
            </a:r>
            <a:r>
              <a:rPr lang="en-US" altLang="en-US" sz="1400" cap="none" dirty="0" err="1">
                <a:solidFill>
                  <a:srgbClr val="005A8C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FASTFocus</a:t>
            </a: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Webinar: </a:t>
            </a:r>
            <a:b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Navigating the Landscape of FHIR at Scale</a:t>
            </a:r>
            <a:r>
              <a:rPr lang="en-US" altLang="en-US" sz="1200" b="0" cap="none" dirty="0">
                <a:solidFill>
                  <a:srgbClr val="6E6E6E"/>
                </a:solidFill>
                <a:cs typeface="Arial" panose="020B0604020202020204" pitchFamily="34" charset="0"/>
              </a:rPr>
              <a:t>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 7, 2024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Quality Language (CQL)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Mar 19, 2024 to Mar 21, 2024 - Online Class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Hands-On HL7 FHIR Data Modeling &amp; Profiling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Mar 25, 2024 to Mar 27, 2024 - HL7 Education Partner Class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HL7 FHIR (Hindi)</a:t>
            </a:r>
            <a:r>
              <a:rPr lang="en-US" altLang="en-US" sz="1200" b="0" cap="none" dirty="0">
                <a:solidFill>
                  <a:srgbClr val="6E6E6E"/>
                </a:solidFill>
                <a:cs typeface="Arial" panose="020B0604020202020204" pitchFamily="34" charset="0"/>
              </a:rPr>
              <a:t>	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 26, 2024 to Mar 27, 2024 - Online Class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1400" cap="none" dirty="0">
                <a:solidFill>
                  <a:srgbClr val="005A8C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HL7 FHIR Fundamentals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5A8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E6E6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 28, 2024 to Apr 25, 2024 - Asynchronous Course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5" name="Picture 11">
            <a:extLst>
              <a:ext uri="{FF2B5EF4-FFF2-40B4-BE49-F238E27FC236}">
                <a16:creationId xmlns:a16="http://schemas.microsoft.com/office/drawing/2014/main" id="{80502C1E-8CFB-17E1-9C0F-99EE9E68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89852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1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552F-3C81-A8E4-B178-7A1C0D6E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Other Business?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2FB9-B78E-9A93-8BB7-43B0D78C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094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Meetings / Events - 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Mar 19</a:t>
            </a:r>
            <a:r>
              <a:rPr lang="en-US" baseline="30000" dirty="0"/>
              <a:t>th</a:t>
            </a:r>
            <a:r>
              <a:rPr lang="en-US" dirty="0"/>
              <a:t> - HL7 Canada Council Monthly Meeting</a:t>
            </a:r>
          </a:p>
          <a:p>
            <a:pPr lvl="1"/>
            <a:r>
              <a:rPr lang="en-US" dirty="0"/>
              <a:t>Apr 02</a:t>
            </a:r>
            <a:r>
              <a:rPr lang="en-US" baseline="30000" dirty="0"/>
              <a:t>nd</a:t>
            </a:r>
            <a:r>
              <a:rPr lang="en-US" dirty="0"/>
              <a:t> - HL7 Canada Community Meeting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2021-10-05 Infoway Presentation Template</Template>
  <TotalTime>11292</TotalTime>
  <Words>714</Words>
  <Application>Microsoft Office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Gotham</vt:lpstr>
      <vt:lpstr>Helvetica Neue Light</vt:lpstr>
      <vt:lpstr>Open Sans</vt:lpstr>
      <vt:lpstr>Canada Health Infoway</vt:lpstr>
      <vt:lpstr>HL7 Canada Community Call</vt:lpstr>
      <vt:lpstr>2024-03-05 Canada Community Agenda</vt:lpstr>
      <vt:lpstr>2024 Jan-Feb Trial CA Ballot Process Updates</vt:lpstr>
      <vt:lpstr>CA FHIR Baseline Updates</vt:lpstr>
      <vt:lpstr>HL7 Canada Membership Renewal</vt:lpstr>
      <vt:lpstr>PowerPoint Presentation</vt:lpstr>
      <vt:lpstr>Online Training &amp; Education</vt:lpstr>
      <vt:lpstr>Other Business?</vt:lpstr>
      <vt:lpstr>Next Meetings / Events - Adjournment</vt:lpstr>
      <vt:lpstr>Thank You Ron G. Parker HL7 Canada Affiliate Chair ron@parkerdhc.com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 Parker</cp:lastModifiedBy>
  <cp:revision>252</cp:revision>
  <dcterms:created xsi:type="dcterms:W3CDTF">2018-08-07T12:31:32Z</dcterms:created>
  <dcterms:modified xsi:type="dcterms:W3CDTF">2024-03-05T18:15:25Z</dcterms:modified>
</cp:coreProperties>
</file>