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7"/>
  </p:notesMasterIdLst>
  <p:handoutMasterIdLst>
    <p:handoutMasterId r:id="rId28"/>
  </p:handoutMasterIdLst>
  <p:sldIdLst>
    <p:sldId id="256" r:id="rId5"/>
    <p:sldId id="2147474812" r:id="rId6"/>
    <p:sldId id="2147480980" r:id="rId7"/>
    <p:sldId id="2147481045" r:id="rId8"/>
    <p:sldId id="2147481165" r:id="rId9"/>
    <p:sldId id="2147481182" r:id="rId10"/>
    <p:sldId id="2147481164" r:id="rId11"/>
    <p:sldId id="2147481181" r:id="rId12"/>
    <p:sldId id="2147481159" r:id="rId13"/>
    <p:sldId id="282" r:id="rId14"/>
    <p:sldId id="283" r:id="rId15"/>
    <p:sldId id="284" r:id="rId16"/>
    <p:sldId id="2147481162" r:id="rId17"/>
    <p:sldId id="2147481166" r:id="rId18"/>
    <p:sldId id="2147481167" r:id="rId19"/>
    <p:sldId id="2147481168" r:id="rId20"/>
    <p:sldId id="2147481176" r:id="rId21"/>
    <p:sldId id="2147481177" r:id="rId22"/>
    <p:sldId id="2147481179" r:id="rId23"/>
    <p:sldId id="2147481178" r:id="rId24"/>
    <p:sldId id="2147481183" r:id="rId25"/>
    <p:sldId id="2147481184" r:id="rId26"/>
  </p:sldIdLst>
  <p:sldSz cx="12192000" cy="6858000"/>
  <p:notesSz cx="6858000" cy="9144000"/>
  <p:embeddedFontLst>
    <p:embeddedFont>
      <p:font typeface="Aptos Narrow" panose="020B0604020202020204" charset="0"/>
      <p:regular r:id="rId29"/>
      <p:bold r:id="rId30"/>
      <p:italic r:id="rId31"/>
      <p:boldItalic r:id="rId32"/>
    </p:embeddedFont>
    <p:embeddedFont>
      <p:font typeface="Libre Franklin" panose="020B0604020202020204" charset="0"/>
      <p:regular r:id="rId33"/>
      <p:bold r:id="rId34"/>
      <p:italic r:id="rId35"/>
      <p:boldItalic r:id="rId36"/>
    </p:embeddedFont>
    <p:embeddedFont>
      <p:font typeface="Libre Franklin Light" panose="020B0604020202020204" charset="0"/>
      <p:regular r:id="rId37"/>
      <p:italic r:id="rId38"/>
    </p:embeddedFont>
    <p:embeddedFont>
      <p:font typeface="Libre Franklin Medium" panose="020B0604020202020204" charset="0"/>
      <p:regular r:id="rId39"/>
      <p: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sign template" id="{76A368AB-2997-4C09-B136-F1F744625EA4}">
          <p14:sldIdLst>
            <p14:sldId id="256"/>
            <p14:sldId id="2147474812"/>
            <p14:sldId id="2147480980"/>
            <p14:sldId id="2147481045"/>
            <p14:sldId id="2147481165"/>
            <p14:sldId id="2147481182"/>
            <p14:sldId id="2147481164"/>
            <p14:sldId id="2147481181"/>
            <p14:sldId id="2147481159"/>
            <p14:sldId id="282"/>
            <p14:sldId id="283"/>
            <p14:sldId id="284"/>
            <p14:sldId id="2147481162"/>
            <p14:sldId id="2147481166"/>
            <p14:sldId id="2147481167"/>
            <p14:sldId id="2147481168"/>
            <p14:sldId id="2147481176"/>
            <p14:sldId id="2147481177"/>
            <p14:sldId id="2147481179"/>
            <p14:sldId id="2147481178"/>
            <p14:sldId id="2147481183"/>
            <p14:sldId id="2147481184"/>
          </p14:sldIdLst>
        </p14:section>
      </p14:sectionLst>
    </p:ext>
    <p:ext uri="{EFAFB233-063F-42B5-8137-9DF3F51BA10A}">
      <p15:sldGuideLst xmlns:p15="http://schemas.microsoft.com/office/powerpoint/2012/main">
        <p15:guide id="2" pos="1685" userDrawn="1">
          <p15:clr>
            <a:srgbClr val="A4A3A4"/>
          </p15:clr>
        </p15:guide>
        <p15:guide id="3"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FA4902-A87F-7B41-959A-5956F1AAA047}" name="Brooke Harvey" initials="BH" userId="S::BHarvey@cihi.ca::282468c9-6fe4-44d2-aafb-0b8cce322f7b" providerId="AD"/>
  <p188:author id="{3781921D-0212-B252-940C-4A66D79F9319}" name="Shannon O'Connor" initials="SO" userId="S::SOconnor@cihi.ca::6507d5fb-e30a-4cf9-b39c-4d48e35a5e30" providerId="AD"/>
  <p188:author id="{DF222731-73DF-B19C-89BF-BF0205D9A142}" name="Kristina van der Veer" initials="Kv" userId="S::KvanderVeer@cihi.ca::b80baa06-6c1a-472e-bc61-8c97d4b59619" providerId="AD"/>
  <p188:author id="{C9CA0534-B167-5947-AD6F-847C1A531292}" name="Shannon O'Connor" initials="SO" userId="S::soconnor@cihi.ca::6507d5fb-e30a-4cf9-b39c-4d48e35a5e30" providerId="AD"/>
  <p188:author id="{0653263A-7BE5-A544-741B-EED82020359C}" name="Jennifer Lawson" initials="JL" userId="S::jlawson@cihi.ca::4daae18f-25d6-4ef5-a946-f0ee583d64ae" providerId="AD"/>
  <p188:author id="{0CE3AB53-210A-2CE9-7C91-E8B5C4514277}" name="Janine Kaye" initials="JK" userId="S::JKaye@cihi.ca::2ba11cb0-d767-4ed4-b4ea-33b35e01cdf5" providerId="AD"/>
  <p188:author id="{20866954-0A3F-E231-71F2-5E545D934E10}" name="Anne-Marie Lacelle" initials="AL" userId="S::ALacelle@cihi.ca::741e5474-16ff-4c5e-82b2-370bc8e95e8d" providerId="AD"/>
  <p188:author id="{2CBB3D67-3724-1411-A24C-598F853A1CA7}" name="Peter Mulder" initials="" userId="S::pmulder@banfield.agency::13f1f47c-0ff3-4e3f-9d63-b0c36c58759f" providerId="AD"/>
  <p188:author id="{7C5B0776-760C-1061-6F03-7E9149A44237}" name="Miriam Pion" initials="MP" userId="S::MPion@cihi.ca::64a6bd1b-5abd-4d26-9a14-ed5140ecc550" providerId="AD"/>
  <p188:author id="{B2C9CF76-6E07-30CE-90A5-90ADA22F3E94}" name="Leah Sandals" initials="LS" userId="S::lsandals@cihi.ca::a822f57e-5395-4713-945e-f47045a177dd" providerId="AD"/>
  <p188:author id="{89B8A2A8-9D4C-AF26-ABF3-CC8313E6AF70}" name="Anne-Marie Lacelle" initials="AL" userId="S::alacelle@cihi.ca::741e5474-16ff-4c5e-82b2-370bc8e95e8d" providerId="AD"/>
  <p188:author id="{AA4131AC-3F42-6192-1962-03A6D522A409}" name="Anna Roscoe" initials="AR" userId="S::ARoscoe@cihi.ca::2ab3f74b-aa5b-4018-8fb6-9be5c602a3ab" providerId="AD"/>
  <p188:author id="{4062D5AD-FC8C-8170-3E50-8FDCDBC22363}" name="Erica Withey" initials="EW" userId="S::EWithey@cihi.ca::51e4ac27-45d6-469d-bea5-70a7bf9bd342" providerId="AD"/>
  <p188:author id="{126C54CC-8D36-10DC-E3FF-01094FB4743D}" name="Ann Chapman" initials="AC" userId="S::AChapman@cihi.ca::c7fbd32a-0380-4b85-8e17-fdca44d9d100" providerId="AD"/>
  <p188:author id="{4B1B3CDE-C3B5-8BAA-988F-866A1DAD6BC2}" name="Leah Sandals" initials="LS" userId="S::LSandals@cihi.ca::a822f57e-5395-4713-945e-f47045a177dd" providerId="AD"/>
  <p188:author id="{BD08ACEA-C9DF-1544-443E-422CF3F408DA}" name="Andreea Sincu" initials="AS" userId="S::asincu@cihi.ca::f831fe09-7fbb-43ff-9e15-66014863f85f" providerId="AD"/>
  <p188:author id="{2ECD1EED-9EFE-D9EE-120C-BEBBE9E08604}" name="Cynthia Cheponis Fleet" initials="CC" userId="S::CCheponisFleet@cihi.ca::b6833ad0-71e4-4858-a667-9348fd879404" providerId="AD"/>
  <p188:author id="{90612BF9-B680-DC81-7502-D1FEF833CAB5}" name="Stephanie D'Lima" initials="" userId="S::SDLima@cihi.ca::fde1aab3-20b9-4980-ba6e-45aff5a83328" providerId="AD"/>
  <p188:author id="{72EAA7FB-71CC-C63A-2624-5ABECE39D265}" name="Janine Kaye" initials="JK" userId="S::jkaye@cihi.ca::2ba11cb0-d767-4ed4-b4ea-33b35e01cdf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8120"/>
    <a:srgbClr val="177783"/>
    <a:srgbClr val="000000"/>
    <a:srgbClr val="E7F3F1"/>
    <a:srgbClr val="C8DB3F"/>
    <a:srgbClr val="404040"/>
    <a:srgbClr val="365154"/>
    <a:srgbClr val="900000"/>
    <a:srgbClr val="C8DA2E"/>
    <a:srgbClr val="33BD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7D5396-B76A-473D-BF25-36E14306A176}" v="2676" dt="2026-02-11T17:55:35.446"/>
    <p1510:client id="{C73A9BD4-949C-4F43-A55A-10EB18D70833}" v="809" dt="2026-02-11T15:59:44.7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1685"/>
        <p:guide orient="horz" pos="216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1.fntdata"/><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font" Target="fonts/font10.fntdata"/><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rey Woong" userId="b7de7242-5c51-4ff5-b353-1eef5e661f97" providerId="ADAL" clId="{434CB1FB-41F7-42E6-8703-1110A47AF7B3}"/>
    <pc:docChg chg="undo redo custSel addSld modSld modSection">
      <pc:chgData name="Jeffrey Woong" userId="b7de7242-5c51-4ff5-b353-1eef5e661f97" providerId="ADAL" clId="{434CB1FB-41F7-42E6-8703-1110A47AF7B3}" dt="2026-02-11T15:59:44.797" v="807" actId="1035"/>
      <pc:docMkLst>
        <pc:docMk/>
      </pc:docMkLst>
      <pc:sldChg chg="modSp mod">
        <pc:chgData name="Jeffrey Woong" userId="b7de7242-5c51-4ff5-b353-1eef5e661f97" providerId="ADAL" clId="{434CB1FB-41F7-42E6-8703-1110A47AF7B3}" dt="2026-02-10T20:34:13.600" v="50" actId="20577"/>
        <pc:sldMkLst>
          <pc:docMk/>
          <pc:sldMk cId="3120545480" sldId="283"/>
        </pc:sldMkLst>
        <pc:spChg chg="mod">
          <ac:chgData name="Jeffrey Woong" userId="b7de7242-5c51-4ff5-b353-1eef5e661f97" providerId="ADAL" clId="{434CB1FB-41F7-42E6-8703-1110A47AF7B3}" dt="2026-02-10T20:32:43.872" v="18" actId="20577"/>
          <ac:spMkLst>
            <pc:docMk/>
            <pc:sldMk cId="3120545480" sldId="283"/>
            <ac:spMk id="2" creationId="{E9F30F33-635D-AD1B-ED60-8ED03E79C229}"/>
          </ac:spMkLst>
        </pc:spChg>
        <pc:graphicFrameChg chg="mod modGraphic">
          <ac:chgData name="Jeffrey Woong" userId="b7de7242-5c51-4ff5-b353-1eef5e661f97" providerId="ADAL" clId="{434CB1FB-41F7-42E6-8703-1110A47AF7B3}" dt="2026-02-10T20:34:13.600" v="50" actId="20577"/>
          <ac:graphicFrameMkLst>
            <pc:docMk/>
            <pc:sldMk cId="3120545480" sldId="283"/>
            <ac:graphicFrameMk id="7" creationId="{D26F9AE3-46E4-7F2C-33E2-85133619946A}"/>
          </ac:graphicFrameMkLst>
        </pc:graphicFrameChg>
      </pc:sldChg>
      <pc:sldChg chg="modSp mod">
        <pc:chgData name="Jeffrey Woong" userId="b7de7242-5c51-4ff5-b353-1eef5e661f97" providerId="ADAL" clId="{434CB1FB-41F7-42E6-8703-1110A47AF7B3}" dt="2026-02-10T20:16:20.882" v="2" actId="1076"/>
        <pc:sldMkLst>
          <pc:docMk/>
          <pc:sldMk cId="83776292" sldId="2147481159"/>
        </pc:sldMkLst>
        <pc:spChg chg="mod">
          <ac:chgData name="Jeffrey Woong" userId="b7de7242-5c51-4ff5-b353-1eef5e661f97" providerId="ADAL" clId="{434CB1FB-41F7-42E6-8703-1110A47AF7B3}" dt="2026-02-10T20:16:20.882" v="2" actId="1076"/>
          <ac:spMkLst>
            <pc:docMk/>
            <pc:sldMk cId="83776292" sldId="2147481159"/>
            <ac:spMk id="4" creationId="{0890EEAC-BAD5-7DDE-4DA8-518C02DE0474}"/>
          </ac:spMkLst>
        </pc:spChg>
      </pc:sldChg>
      <pc:sldChg chg="addSp delSp modSp mod modNotesTx">
        <pc:chgData name="Jeffrey Woong" userId="b7de7242-5c51-4ff5-b353-1eef5e661f97" providerId="ADAL" clId="{434CB1FB-41F7-42E6-8703-1110A47AF7B3}" dt="2026-02-11T14:09:41.788" v="738" actId="1076"/>
        <pc:sldMkLst>
          <pc:docMk/>
          <pc:sldMk cId="3727015102" sldId="2147481164"/>
        </pc:sldMkLst>
        <pc:spChg chg="mod">
          <ac:chgData name="Jeffrey Woong" userId="b7de7242-5c51-4ff5-b353-1eef5e661f97" providerId="ADAL" clId="{434CB1FB-41F7-42E6-8703-1110A47AF7B3}" dt="2026-02-11T14:09:00.992" v="730" actId="20577"/>
          <ac:spMkLst>
            <pc:docMk/>
            <pc:sldMk cId="3727015102" sldId="2147481164"/>
            <ac:spMk id="8" creationId="{A04EB7F3-C4DB-C2D2-FE75-FFF00A94A2A2}"/>
          </ac:spMkLst>
        </pc:spChg>
        <pc:picChg chg="add del mod modCrop">
          <ac:chgData name="Jeffrey Woong" userId="b7de7242-5c51-4ff5-b353-1eef5e661f97" providerId="ADAL" clId="{434CB1FB-41F7-42E6-8703-1110A47AF7B3}" dt="2026-02-11T14:09:02.649" v="731" actId="478"/>
          <ac:picMkLst>
            <pc:docMk/>
            <pc:sldMk cId="3727015102" sldId="2147481164"/>
            <ac:picMk id="7" creationId="{5DEA82F6-7E92-6668-BD0D-08977E8370E9}"/>
          </ac:picMkLst>
        </pc:picChg>
        <pc:picChg chg="add mod">
          <ac:chgData name="Jeffrey Woong" userId="b7de7242-5c51-4ff5-b353-1eef5e661f97" providerId="ADAL" clId="{434CB1FB-41F7-42E6-8703-1110A47AF7B3}" dt="2026-02-11T14:09:41.788" v="738" actId="1076"/>
          <ac:picMkLst>
            <pc:docMk/>
            <pc:sldMk cId="3727015102" sldId="2147481164"/>
            <ac:picMk id="10" creationId="{C314D744-2029-BB80-BBEA-4E18C4D21EEC}"/>
          </ac:picMkLst>
        </pc:picChg>
      </pc:sldChg>
      <pc:sldChg chg="modSp mod">
        <pc:chgData name="Jeffrey Woong" userId="b7de7242-5c51-4ff5-b353-1eef5e661f97" providerId="ADAL" clId="{434CB1FB-41F7-42E6-8703-1110A47AF7B3}" dt="2026-02-10T20:30:34.024" v="15" actId="1035"/>
        <pc:sldMkLst>
          <pc:docMk/>
          <pc:sldMk cId="917939866" sldId="2147481165"/>
        </pc:sldMkLst>
        <pc:spChg chg="mod">
          <ac:chgData name="Jeffrey Woong" userId="b7de7242-5c51-4ff5-b353-1eef5e661f97" providerId="ADAL" clId="{434CB1FB-41F7-42E6-8703-1110A47AF7B3}" dt="2026-02-10T20:30:34.024" v="15" actId="1035"/>
          <ac:spMkLst>
            <pc:docMk/>
            <pc:sldMk cId="917939866" sldId="2147481165"/>
            <ac:spMk id="10" creationId="{EED65380-C67F-D749-9A25-8F00D60145D3}"/>
          </ac:spMkLst>
        </pc:spChg>
        <pc:picChg chg="mod modCrop">
          <ac:chgData name="Jeffrey Woong" userId="b7de7242-5c51-4ff5-b353-1eef5e661f97" providerId="ADAL" clId="{434CB1FB-41F7-42E6-8703-1110A47AF7B3}" dt="2026-02-10T20:29:45.800" v="6" actId="1076"/>
          <ac:picMkLst>
            <pc:docMk/>
            <pc:sldMk cId="917939866" sldId="2147481165"/>
            <ac:picMk id="5" creationId="{A66A7B54-442A-8BC3-D836-3CD391AE0ACC}"/>
          </ac:picMkLst>
        </pc:picChg>
      </pc:sldChg>
      <pc:sldChg chg="addSp modSp mod">
        <pc:chgData name="Jeffrey Woong" userId="b7de7242-5c51-4ff5-b353-1eef5e661f97" providerId="ADAL" clId="{434CB1FB-41F7-42E6-8703-1110A47AF7B3}" dt="2026-02-11T15:59:44.797" v="807" actId="1035"/>
        <pc:sldMkLst>
          <pc:docMk/>
          <pc:sldMk cId="109325666" sldId="2147481166"/>
        </pc:sldMkLst>
        <pc:spChg chg="add mod">
          <ac:chgData name="Jeffrey Woong" userId="b7de7242-5c51-4ff5-b353-1eef5e661f97" providerId="ADAL" clId="{434CB1FB-41F7-42E6-8703-1110A47AF7B3}" dt="2026-02-11T15:57:36.700" v="779" actId="208"/>
          <ac:spMkLst>
            <pc:docMk/>
            <pc:sldMk cId="109325666" sldId="2147481166"/>
            <ac:spMk id="7" creationId="{78789A0E-9A0C-0E36-55A0-5AC19D6CC561}"/>
          </ac:spMkLst>
        </pc:spChg>
        <pc:spChg chg="mod">
          <ac:chgData name="Jeffrey Woong" userId="b7de7242-5c51-4ff5-b353-1eef5e661f97" providerId="ADAL" clId="{434CB1FB-41F7-42E6-8703-1110A47AF7B3}" dt="2026-02-11T15:58:37.155" v="797" actId="1037"/>
          <ac:spMkLst>
            <pc:docMk/>
            <pc:sldMk cId="109325666" sldId="2147481166"/>
            <ac:spMk id="9" creationId="{BB4BB111-2ABF-997F-68C5-A6D87FA3AAD3}"/>
          </ac:spMkLst>
        </pc:spChg>
        <pc:spChg chg="mod ord">
          <ac:chgData name="Jeffrey Woong" userId="b7de7242-5c51-4ff5-b353-1eef5e661f97" providerId="ADAL" clId="{434CB1FB-41F7-42E6-8703-1110A47AF7B3}" dt="2026-02-11T15:59:44.797" v="807" actId="1035"/>
          <ac:spMkLst>
            <pc:docMk/>
            <pc:sldMk cId="109325666" sldId="2147481166"/>
            <ac:spMk id="10" creationId="{1932C8CD-5D1D-9413-6E90-D7EA35AE2558}"/>
          </ac:spMkLst>
        </pc:spChg>
        <pc:spChg chg="add mod ord">
          <ac:chgData name="Jeffrey Woong" userId="b7de7242-5c51-4ff5-b353-1eef5e661f97" providerId="ADAL" clId="{434CB1FB-41F7-42E6-8703-1110A47AF7B3}" dt="2026-02-11T15:58:58.730" v="798" actId="208"/>
          <ac:spMkLst>
            <pc:docMk/>
            <pc:sldMk cId="109325666" sldId="2147481166"/>
            <ac:spMk id="11" creationId="{4D7F4EBF-F613-2A34-654E-C9DA5A1049F8}"/>
          </ac:spMkLst>
        </pc:spChg>
      </pc:sldChg>
      <pc:sldChg chg="addSp modSp mod">
        <pc:chgData name="Jeffrey Woong" userId="b7de7242-5c51-4ff5-b353-1eef5e661f97" providerId="ADAL" clId="{434CB1FB-41F7-42E6-8703-1110A47AF7B3}" dt="2026-02-11T15:59:21.966" v="804" actId="170"/>
        <pc:sldMkLst>
          <pc:docMk/>
          <pc:sldMk cId="1712944128" sldId="2147481167"/>
        </pc:sldMkLst>
        <pc:spChg chg="add mod">
          <ac:chgData name="Jeffrey Woong" userId="b7de7242-5c51-4ff5-b353-1eef5e661f97" providerId="ADAL" clId="{434CB1FB-41F7-42E6-8703-1110A47AF7B3}" dt="2026-02-11T15:59:18.817" v="803" actId="14100"/>
          <ac:spMkLst>
            <pc:docMk/>
            <pc:sldMk cId="1712944128" sldId="2147481167"/>
            <ac:spMk id="2" creationId="{363EA4E9-3523-574C-4C5D-9F45384B1AA5}"/>
          </ac:spMkLst>
        </pc:spChg>
        <pc:spChg chg="ord">
          <ac:chgData name="Jeffrey Woong" userId="b7de7242-5c51-4ff5-b353-1eef5e661f97" providerId="ADAL" clId="{434CB1FB-41F7-42E6-8703-1110A47AF7B3}" dt="2026-02-11T15:59:21.966" v="804" actId="170"/>
          <ac:spMkLst>
            <pc:docMk/>
            <pc:sldMk cId="1712944128" sldId="2147481167"/>
            <ac:spMk id="5" creationId="{08CEA3F3-3F0B-42A2-179C-FFF89529320A}"/>
          </ac:spMkLst>
        </pc:spChg>
      </pc:sldChg>
      <pc:sldChg chg="addSp delSp modSp add mod">
        <pc:chgData name="Jeffrey Woong" userId="b7de7242-5c51-4ff5-b353-1eef5e661f97" providerId="ADAL" clId="{434CB1FB-41F7-42E6-8703-1110A47AF7B3}" dt="2026-02-10T20:50:46.600" v="111" actId="20577"/>
        <pc:sldMkLst>
          <pc:docMk/>
          <pc:sldMk cId="330678139" sldId="2147481177"/>
        </pc:sldMkLst>
        <pc:spChg chg="del">
          <ac:chgData name="Jeffrey Woong" userId="b7de7242-5c51-4ff5-b353-1eef5e661f97" providerId="ADAL" clId="{434CB1FB-41F7-42E6-8703-1110A47AF7B3}" dt="2026-02-10T20:50:07.643" v="54" actId="478"/>
          <ac:spMkLst>
            <pc:docMk/>
            <pc:sldMk cId="330678139" sldId="2147481177"/>
            <ac:spMk id="8" creationId="{D7B69970-AD43-CC24-9800-2FBF78842373}"/>
          </ac:spMkLst>
        </pc:spChg>
        <pc:spChg chg="del">
          <ac:chgData name="Jeffrey Woong" userId="b7de7242-5c51-4ff5-b353-1eef5e661f97" providerId="ADAL" clId="{434CB1FB-41F7-42E6-8703-1110A47AF7B3}" dt="2026-02-10T20:50:06.338" v="53" actId="478"/>
          <ac:spMkLst>
            <pc:docMk/>
            <pc:sldMk cId="330678139" sldId="2147481177"/>
            <ac:spMk id="9" creationId="{497BB157-6BA5-D8E3-C1A3-42B3F86D7A58}"/>
          </ac:spMkLst>
        </pc:spChg>
        <pc:spChg chg="mod">
          <ac:chgData name="Jeffrey Woong" userId="b7de7242-5c51-4ff5-b353-1eef5e661f97" providerId="ADAL" clId="{434CB1FB-41F7-42E6-8703-1110A47AF7B3}" dt="2026-02-10T20:50:46.600" v="111" actId="20577"/>
          <ac:spMkLst>
            <pc:docMk/>
            <pc:sldMk cId="330678139" sldId="2147481177"/>
            <ac:spMk id="99" creationId="{EB531C59-F9F0-EE95-9BF4-598E633D77DB}"/>
          </ac:spMkLst>
        </pc:spChg>
        <pc:graphicFrameChg chg="del">
          <ac:chgData name="Jeffrey Woong" userId="b7de7242-5c51-4ff5-b353-1eef5e661f97" providerId="ADAL" clId="{434CB1FB-41F7-42E6-8703-1110A47AF7B3}" dt="2026-02-10T20:50:03.840" v="52" actId="478"/>
          <ac:graphicFrameMkLst>
            <pc:docMk/>
            <pc:sldMk cId="330678139" sldId="2147481177"/>
            <ac:graphicFrameMk id="10" creationId="{DB330534-A0A8-C05A-EF38-42627326D267}"/>
          </ac:graphicFrameMkLst>
        </pc:graphicFrameChg>
        <pc:picChg chg="mod">
          <ac:chgData name="Jeffrey Woong" userId="b7de7242-5c51-4ff5-b353-1eef5e661f97" providerId="ADAL" clId="{434CB1FB-41F7-42E6-8703-1110A47AF7B3}" dt="2026-02-10T20:50:23.842" v="61" actId="1076"/>
          <ac:picMkLst>
            <pc:docMk/>
            <pc:sldMk cId="330678139" sldId="2147481177"/>
            <ac:picMk id="4" creationId="{517ED90C-691C-0867-4F8B-CA063ABFD0DA}"/>
          </ac:picMkLst>
        </pc:picChg>
        <pc:picChg chg="add mod">
          <ac:chgData name="Jeffrey Woong" userId="b7de7242-5c51-4ff5-b353-1eef5e661f97" providerId="ADAL" clId="{434CB1FB-41F7-42E6-8703-1110A47AF7B3}" dt="2026-02-10T20:50:20.025" v="60" actId="1076"/>
          <ac:picMkLst>
            <pc:docMk/>
            <pc:sldMk cId="330678139" sldId="2147481177"/>
            <ac:picMk id="5" creationId="{AA4C3385-FADD-272E-B974-15195DF1E689}"/>
          </ac:picMkLst>
        </pc:picChg>
      </pc:sldChg>
      <pc:sldChg chg="modSp mod">
        <pc:chgData name="Jeffrey Woong" userId="b7de7242-5c51-4ff5-b353-1eef5e661f97" providerId="ADAL" clId="{434CB1FB-41F7-42E6-8703-1110A47AF7B3}" dt="2026-02-10T20:59:25.254" v="130" actId="1036"/>
        <pc:sldMkLst>
          <pc:docMk/>
          <pc:sldMk cId="848652883" sldId="2147481179"/>
        </pc:sldMkLst>
        <pc:picChg chg="mod">
          <ac:chgData name="Jeffrey Woong" userId="b7de7242-5c51-4ff5-b353-1eef5e661f97" providerId="ADAL" clId="{434CB1FB-41F7-42E6-8703-1110A47AF7B3}" dt="2026-02-10T20:59:25.254" v="130" actId="1036"/>
          <ac:picMkLst>
            <pc:docMk/>
            <pc:sldMk cId="848652883" sldId="2147481179"/>
            <ac:picMk id="3" creationId="{3515702C-AF5A-0523-4B08-D5CB5451FD40}"/>
          </ac:picMkLst>
        </pc:picChg>
      </pc:sldChg>
      <pc:sldChg chg="add">
        <pc:chgData name="Jeffrey Woong" userId="b7de7242-5c51-4ff5-b353-1eef5e661f97" providerId="ADAL" clId="{434CB1FB-41F7-42E6-8703-1110A47AF7B3}" dt="2026-02-11T14:08:49.934" v="728" actId="2890"/>
        <pc:sldMkLst>
          <pc:docMk/>
          <pc:sldMk cId="2216383451" sldId="2147481181"/>
        </pc:sldMkLst>
      </pc:sldChg>
    </pc:docChg>
  </pc:docChgLst>
  <pc:docChgLst>
    <pc:chgData name="Jennifer Lawson" userId="4daae18f-25d6-4ef5-a946-f0ee583d64ae" providerId="ADAL" clId="{063AE06D-F841-4D5B-A696-0B02224AA5FD}"/>
    <pc:docChg chg="undo custSel addSld delSld modSld sldOrd modSection">
      <pc:chgData name="Jennifer Lawson" userId="4daae18f-25d6-4ef5-a946-f0ee583d64ae" providerId="ADAL" clId="{063AE06D-F841-4D5B-A696-0B02224AA5FD}" dt="2026-02-11T17:55:35.446" v="2890" actId="20577"/>
      <pc:docMkLst>
        <pc:docMk/>
      </pc:docMkLst>
      <pc:sldChg chg="modSp mod">
        <pc:chgData name="Jennifer Lawson" userId="4daae18f-25d6-4ef5-a946-f0ee583d64ae" providerId="ADAL" clId="{063AE06D-F841-4D5B-A696-0B02224AA5FD}" dt="2026-02-11T14:03:06.364" v="747" actId="20577"/>
        <pc:sldMkLst>
          <pc:docMk/>
          <pc:sldMk cId="0" sldId="256"/>
        </pc:sldMkLst>
        <pc:spChg chg="mod">
          <ac:chgData name="Jennifer Lawson" userId="4daae18f-25d6-4ef5-a946-f0ee583d64ae" providerId="ADAL" clId="{063AE06D-F841-4D5B-A696-0B02224AA5FD}" dt="2026-02-11T14:03:06.364" v="747" actId="20577"/>
          <ac:spMkLst>
            <pc:docMk/>
            <pc:sldMk cId="0" sldId="256"/>
            <ac:spMk id="82" creationId="{00000000-0000-0000-0000-000000000000}"/>
          </ac:spMkLst>
        </pc:spChg>
      </pc:sldChg>
      <pc:sldChg chg="modSp add mod modClrScheme chgLayout modNotesTx">
        <pc:chgData name="Jennifer Lawson" userId="4daae18f-25d6-4ef5-a946-f0ee583d64ae" providerId="ADAL" clId="{063AE06D-F841-4D5B-A696-0B02224AA5FD}" dt="2026-02-11T17:11:23.264" v="1655" actId="1076"/>
        <pc:sldMkLst>
          <pc:docMk/>
          <pc:sldMk cId="2615719271" sldId="282"/>
        </pc:sldMkLst>
        <pc:spChg chg="mod ord">
          <ac:chgData name="Jennifer Lawson" userId="4daae18f-25d6-4ef5-a946-f0ee583d64ae" providerId="ADAL" clId="{063AE06D-F841-4D5B-A696-0B02224AA5FD}" dt="2026-02-11T17:10:47.967" v="1649" actId="1076"/>
          <ac:spMkLst>
            <pc:docMk/>
            <pc:sldMk cId="2615719271" sldId="282"/>
            <ac:spMk id="2" creationId="{61B2AF3F-7402-7E2F-02BD-8F93D7F2BAEE}"/>
          </ac:spMkLst>
        </pc:spChg>
        <pc:graphicFrameChg chg="mod ord modGraphic">
          <ac:chgData name="Jennifer Lawson" userId="4daae18f-25d6-4ef5-a946-f0ee583d64ae" providerId="ADAL" clId="{063AE06D-F841-4D5B-A696-0B02224AA5FD}" dt="2026-02-11T17:11:23.264" v="1655" actId="1076"/>
          <ac:graphicFrameMkLst>
            <pc:docMk/>
            <pc:sldMk cId="2615719271" sldId="282"/>
            <ac:graphicFrameMk id="4" creationId="{95139903-8E50-BB8C-4A6D-65D5CDF19C16}"/>
          </ac:graphicFrameMkLst>
        </pc:graphicFrameChg>
      </pc:sldChg>
      <pc:sldChg chg="addSp modSp add mod modClrScheme chgLayout modNotesTx">
        <pc:chgData name="Jennifer Lawson" userId="4daae18f-25d6-4ef5-a946-f0ee583d64ae" providerId="ADAL" clId="{063AE06D-F841-4D5B-A696-0B02224AA5FD}" dt="2026-02-11T17:10:15.474" v="1642" actId="255"/>
        <pc:sldMkLst>
          <pc:docMk/>
          <pc:sldMk cId="3120545480" sldId="283"/>
        </pc:sldMkLst>
        <pc:spChg chg="mod ord">
          <ac:chgData name="Jennifer Lawson" userId="4daae18f-25d6-4ef5-a946-f0ee583d64ae" providerId="ADAL" clId="{063AE06D-F841-4D5B-A696-0B02224AA5FD}" dt="2026-02-11T17:09:54.729" v="1638" actId="1076"/>
          <ac:spMkLst>
            <pc:docMk/>
            <pc:sldMk cId="3120545480" sldId="283"/>
            <ac:spMk id="2" creationId="{E9F30F33-635D-AD1B-ED60-8ED03E79C229}"/>
          </ac:spMkLst>
        </pc:spChg>
        <pc:spChg chg="add mod">
          <ac:chgData name="Jennifer Lawson" userId="4daae18f-25d6-4ef5-a946-f0ee583d64ae" providerId="ADAL" clId="{063AE06D-F841-4D5B-A696-0B02224AA5FD}" dt="2026-02-11T17:10:15.474" v="1642" actId="255"/>
          <ac:spMkLst>
            <pc:docMk/>
            <pc:sldMk cId="3120545480" sldId="283"/>
            <ac:spMk id="3" creationId="{77F2D88E-91AD-6874-5688-D78392EE394F}"/>
          </ac:spMkLst>
        </pc:spChg>
        <pc:graphicFrameChg chg="mod ord modGraphic">
          <ac:chgData name="Jennifer Lawson" userId="4daae18f-25d6-4ef5-a946-f0ee583d64ae" providerId="ADAL" clId="{063AE06D-F841-4D5B-A696-0B02224AA5FD}" dt="2026-02-11T17:09:48.574" v="1637" actId="1076"/>
          <ac:graphicFrameMkLst>
            <pc:docMk/>
            <pc:sldMk cId="3120545480" sldId="283"/>
            <ac:graphicFrameMk id="7" creationId="{D26F9AE3-46E4-7F2C-33E2-85133619946A}"/>
          </ac:graphicFrameMkLst>
        </pc:graphicFrameChg>
      </pc:sldChg>
      <pc:sldChg chg="modSp add mod">
        <pc:chgData name="Jennifer Lawson" userId="4daae18f-25d6-4ef5-a946-f0ee583d64ae" providerId="ADAL" clId="{063AE06D-F841-4D5B-A696-0B02224AA5FD}" dt="2026-02-11T16:46:03.991" v="1151" actId="20577"/>
        <pc:sldMkLst>
          <pc:docMk/>
          <pc:sldMk cId="1735745709" sldId="284"/>
        </pc:sldMkLst>
        <pc:spChg chg="mod">
          <ac:chgData name="Jennifer Lawson" userId="4daae18f-25d6-4ef5-a946-f0ee583d64ae" providerId="ADAL" clId="{063AE06D-F841-4D5B-A696-0B02224AA5FD}" dt="2026-02-11T16:46:03.991" v="1151" actId="20577"/>
          <ac:spMkLst>
            <pc:docMk/>
            <pc:sldMk cId="1735745709" sldId="284"/>
            <ac:spMk id="2" creationId="{3C24B460-F659-AD7F-BCD0-54AB686ABC64}"/>
          </ac:spMkLst>
        </pc:spChg>
      </pc:sldChg>
      <pc:sldChg chg="add del">
        <pc:chgData name="Jennifer Lawson" userId="4daae18f-25d6-4ef5-a946-f0ee583d64ae" providerId="ADAL" clId="{063AE06D-F841-4D5B-A696-0B02224AA5FD}" dt="2026-02-10T20:28:44.502" v="343" actId="47"/>
        <pc:sldMkLst>
          <pc:docMk/>
          <pc:sldMk cId="1972612803" sldId="2147479186"/>
        </pc:sldMkLst>
      </pc:sldChg>
      <pc:sldChg chg="modSp mod">
        <pc:chgData name="Jennifer Lawson" userId="4daae18f-25d6-4ef5-a946-f0ee583d64ae" providerId="ADAL" clId="{063AE06D-F841-4D5B-A696-0B02224AA5FD}" dt="2026-02-10T20:13:36.529" v="79" actId="20577"/>
        <pc:sldMkLst>
          <pc:docMk/>
          <pc:sldMk cId="1696895432" sldId="2147481045"/>
        </pc:sldMkLst>
        <pc:spChg chg="mod">
          <ac:chgData name="Jennifer Lawson" userId="4daae18f-25d6-4ef5-a946-f0ee583d64ae" providerId="ADAL" clId="{063AE06D-F841-4D5B-A696-0B02224AA5FD}" dt="2026-02-10T20:13:36.529" v="79" actId="20577"/>
          <ac:spMkLst>
            <pc:docMk/>
            <pc:sldMk cId="1696895432" sldId="2147481045"/>
            <ac:spMk id="2" creationId="{160A85B3-F84A-55F7-DB86-88225DF0E5AF}"/>
          </ac:spMkLst>
        </pc:spChg>
      </pc:sldChg>
      <pc:sldChg chg="del">
        <pc:chgData name="Jennifer Lawson" userId="4daae18f-25d6-4ef5-a946-f0ee583d64ae" providerId="ADAL" clId="{063AE06D-F841-4D5B-A696-0B02224AA5FD}" dt="2026-02-10T20:31:17.687" v="412" actId="47"/>
        <pc:sldMkLst>
          <pc:docMk/>
          <pc:sldMk cId="1479166702" sldId="2147481071"/>
        </pc:sldMkLst>
      </pc:sldChg>
      <pc:sldChg chg="del">
        <pc:chgData name="Jennifer Lawson" userId="4daae18f-25d6-4ef5-a946-f0ee583d64ae" providerId="ADAL" clId="{063AE06D-F841-4D5B-A696-0B02224AA5FD}" dt="2026-02-10T20:31:09.270" v="410" actId="47"/>
        <pc:sldMkLst>
          <pc:docMk/>
          <pc:sldMk cId="2296758914" sldId="2147481080"/>
        </pc:sldMkLst>
      </pc:sldChg>
      <pc:sldChg chg="modSp mod modNotesTx">
        <pc:chgData name="Jennifer Lawson" userId="4daae18f-25d6-4ef5-a946-f0ee583d64ae" providerId="ADAL" clId="{063AE06D-F841-4D5B-A696-0B02224AA5FD}" dt="2026-02-11T17:05:53.836" v="1537" actId="6549"/>
        <pc:sldMkLst>
          <pc:docMk/>
          <pc:sldMk cId="83776292" sldId="2147481159"/>
        </pc:sldMkLst>
        <pc:spChg chg="mod">
          <ac:chgData name="Jennifer Lawson" userId="4daae18f-25d6-4ef5-a946-f0ee583d64ae" providerId="ADAL" clId="{063AE06D-F841-4D5B-A696-0B02224AA5FD}" dt="2026-02-10T20:30:21.567" v="409" actId="20577"/>
          <ac:spMkLst>
            <pc:docMk/>
            <pc:sldMk cId="83776292" sldId="2147481159"/>
            <ac:spMk id="4" creationId="{0890EEAC-BAD5-7DDE-4DA8-518C02DE0474}"/>
          </ac:spMkLst>
        </pc:spChg>
      </pc:sldChg>
      <pc:sldChg chg="del">
        <pc:chgData name="Jennifer Lawson" userId="4daae18f-25d6-4ef5-a946-f0ee583d64ae" providerId="ADAL" clId="{063AE06D-F841-4D5B-A696-0B02224AA5FD}" dt="2026-02-10T20:31:22.128" v="413" actId="47"/>
        <pc:sldMkLst>
          <pc:docMk/>
          <pc:sldMk cId="258494403" sldId="2147481160"/>
        </pc:sldMkLst>
      </pc:sldChg>
      <pc:sldChg chg="del">
        <pc:chgData name="Jennifer Lawson" userId="4daae18f-25d6-4ef5-a946-f0ee583d64ae" providerId="ADAL" clId="{063AE06D-F841-4D5B-A696-0B02224AA5FD}" dt="2026-02-10T20:31:28.789" v="414" actId="47"/>
        <pc:sldMkLst>
          <pc:docMk/>
          <pc:sldMk cId="2790833415" sldId="2147481161"/>
        </pc:sldMkLst>
      </pc:sldChg>
      <pc:sldChg chg="modSp mod">
        <pc:chgData name="Jennifer Lawson" userId="4daae18f-25d6-4ef5-a946-f0ee583d64ae" providerId="ADAL" clId="{063AE06D-F841-4D5B-A696-0B02224AA5FD}" dt="2026-02-11T17:11:49.713" v="1656" actId="6549"/>
        <pc:sldMkLst>
          <pc:docMk/>
          <pc:sldMk cId="1966111531" sldId="2147481162"/>
        </pc:sldMkLst>
        <pc:spChg chg="mod">
          <ac:chgData name="Jennifer Lawson" userId="4daae18f-25d6-4ef5-a946-f0ee583d64ae" providerId="ADAL" clId="{063AE06D-F841-4D5B-A696-0B02224AA5FD}" dt="2026-02-11T17:11:49.713" v="1656" actId="6549"/>
          <ac:spMkLst>
            <pc:docMk/>
            <pc:sldMk cId="1966111531" sldId="2147481162"/>
            <ac:spMk id="4" creationId="{A3C4C4F1-E276-8D3A-A8EA-B0504838AB2D}"/>
          </ac:spMkLst>
        </pc:spChg>
      </pc:sldChg>
      <pc:sldChg chg="del">
        <pc:chgData name="Jennifer Lawson" userId="4daae18f-25d6-4ef5-a946-f0ee583d64ae" providerId="ADAL" clId="{063AE06D-F841-4D5B-A696-0B02224AA5FD}" dt="2026-02-10T20:31:11.253" v="411" actId="47"/>
        <pc:sldMkLst>
          <pc:docMk/>
          <pc:sldMk cId="943576088" sldId="2147481163"/>
        </pc:sldMkLst>
      </pc:sldChg>
      <pc:sldChg chg="addSp delSp modSp new mod ord modClrScheme chgLayout modNotesTx">
        <pc:chgData name="Jennifer Lawson" userId="4daae18f-25d6-4ef5-a946-f0ee583d64ae" providerId="ADAL" clId="{063AE06D-F841-4D5B-A696-0B02224AA5FD}" dt="2026-02-11T14:13:08.591" v="751" actId="1076"/>
        <pc:sldMkLst>
          <pc:docMk/>
          <pc:sldMk cId="3727015102" sldId="2147481164"/>
        </pc:sldMkLst>
        <pc:spChg chg="del mod ord">
          <ac:chgData name="Jennifer Lawson" userId="4daae18f-25d6-4ef5-a946-f0ee583d64ae" providerId="ADAL" clId="{063AE06D-F841-4D5B-A696-0B02224AA5FD}" dt="2026-02-10T20:16:53.179" v="92" actId="700"/>
          <ac:spMkLst>
            <pc:docMk/>
            <pc:sldMk cId="3727015102" sldId="2147481164"/>
            <ac:spMk id="2" creationId="{605F6311-4E38-8869-A413-12907B4DABD8}"/>
          </ac:spMkLst>
        </pc:spChg>
        <pc:spChg chg="del mod ord">
          <ac:chgData name="Jennifer Lawson" userId="4daae18f-25d6-4ef5-a946-f0ee583d64ae" providerId="ADAL" clId="{063AE06D-F841-4D5B-A696-0B02224AA5FD}" dt="2026-02-10T20:16:53.179" v="92" actId="700"/>
          <ac:spMkLst>
            <pc:docMk/>
            <pc:sldMk cId="3727015102" sldId="2147481164"/>
            <ac:spMk id="3" creationId="{C241CB87-22B1-B7DD-2A95-C73BCBEE9815}"/>
          </ac:spMkLst>
        </pc:spChg>
        <pc:spChg chg="add del mod ord">
          <ac:chgData name="Jennifer Lawson" userId="4daae18f-25d6-4ef5-a946-f0ee583d64ae" providerId="ADAL" clId="{063AE06D-F841-4D5B-A696-0B02224AA5FD}" dt="2026-02-10T20:17:15.096" v="96" actId="478"/>
          <ac:spMkLst>
            <pc:docMk/>
            <pc:sldMk cId="3727015102" sldId="2147481164"/>
            <ac:spMk id="4" creationId="{D281C5A8-0FC7-DEA7-6B87-3727BEB934A8}"/>
          </ac:spMkLst>
        </pc:spChg>
        <pc:spChg chg="add mod ord">
          <ac:chgData name="Jennifer Lawson" userId="4daae18f-25d6-4ef5-a946-f0ee583d64ae" providerId="ADAL" clId="{063AE06D-F841-4D5B-A696-0B02224AA5FD}" dt="2026-02-10T20:17:33.569" v="100" actId="14100"/>
          <ac:spMkLst>
            <pc:docMk/>
            <pc:sldMk cId="3727015102" sldId="2147481164"/>
            <ac:spMk id="5" creationId="{F51F48DF-B9F7-D803-6AF5-C49A44F996C8}"/>
          </ac:spMkLst>
        </pc:spChg>
        <pc:spChg chg="add del mod ord">
          <ac:chgData name="Jennifer Lawson" userId="4daae18f-25d6-4ef5-a946-f0ee583d64ae" providerId="ADAL" clId="{063AE06D-F841-4D5B-A696-0B02224AA5FD}" dt="2026-02-10T20:17:01.537" v="94" actId="478"/>
          <ac:spMkLst>
            <pc:docMk/>
            <pc:sldMk cId="3727015102" sldId="2147481164"/>
            <ac:spMk id="6" creationId="{60516DC1-CE46-CEA1-3204-BEDDA0405E18}"/>
          </ac:spMkLst>
        </pc:spChg>
        <pc:spChg chg="add del mod">
          <ac:chgData name="Jennifer Lawson" userId="4daae18f-25d6-4ef5-a946-f0ee583d64ae" providerId="ADAL" clId="{063AE06D-F841-4D5B-A696-0B02224AA5FD}" dt="2026-02-11T14:12:59.429" v="749" actId="478"/>
          <ac:spMkLst>
            <pc:docMk/>
            <pc:sldMk cId="3727015102" sldId="2147481164"/>
            <ac:spMk id="8" creationId="{A04EB7F3-C4DB-C2D2-FE75-FFF00A94A2A2}"/>
          </ac:spMkLst>
        </pc:spChg>
        <pc:picChg chg="mod">
          <ac:chgData name="Jennifer Lawson" userId="4daae18f-25d6-4ef5-a946-f0ee583d64ae" providerId="ADAL" clId="{063AE06D-F841-4D5B-A696-0B02224AA5FD}" dt="2026-02-11T14:13:08.591" v="751" actId="1076"/>
          <ac:picMkLst>
            <pc:docMk/>
            <pc:sldMk cId="3727015102" sldId="2147481164"/>
            <ac:picMk id="10" creationId="{C314D744-2029-BB80-BBEA-4E18C4D21EEC}"/>
          </ac:picMkLst>
        </pc:picChg>
      </pc:sldChg>
      <pc:sldChg chg="addSp delSp modSp new mod">
        <pc:chgData name="Jennifer Lawson" userId="4daae18f-25d6-4ef5-a946-f0ee583d64ae" providerId="ADAL" clId="{063AE06D-F841-4D5B-A696-0B02224AA5FD}" dt="2026-02-10T20:29:52.127" v="399" actId="1076"/>
        <pc:sldMkLst>
          <pc:docMk/>
          <pc:sldMk cId="917939866" sldId="2147481165"/>
        </pc:sldMkLst>
        <pc:spChg chg="del mod">
          <ac:chgData name="Jennifer Lawson" userId="4daae18f-25d6-4ef5-a946-f0ee583d64ae" providerId="ADAL" clId="{063AE06D-F841-4D5B-A696-0B02224AA5FD}" dt="2026-02-10T20:27:17.432" v="328" actId="478"/>
          <ac:spMkLst>
            <pc:docMk/>
            <pc:sldMk cId="917939866" sldId="2147481165"/>
            <ac:spMk id="2" creationId="{DD372D1D-06D8-B89B-AD36-17ADA556FF28}"/>
          </ac:spMkLst>
        </pc:spChg>
        <pc:spChg chg="del mod">
          <ac:chgData name="Jennifer Lawson" userId="4daae18f-25d6-4ef5-a946-f0ee583d64ae" providerId="ADAL" clId="{063AE06D-F841-4D5B-A696-0B02224AA5FD}" dt="2026-02-10T20:27:07.719" v="326" actId="478"/>
          <ac:spMkLst>
            <pc:docMk/>
            <pc:sldMk cId="917939866" sldId="2147481165"/>
            <ac:spMk id="3" creationId="{4FD267CE-AB6D-7A32-E879-DA00F4B8F660}"/>
          </ac:spMkLst>
        </pc:spChg>
        <pc:spChg chg="add del mod">
          <ac:chgData name="Jennifer Lawson" userId="4daae18f-25d6-4ef5-a946-f0ee583d64ae" providerId="ADAL" clId="{063AE06D-F841-4D5B-A696-0B02224AA5FD}" dt="2026-02-10T20:27:19.845" v="329" actId="478"/>
          <ac:spMkLst>
            <pc:docMk/>
            <pc:sldMk cId="917939866" sldId="2147481165"/>
            <ac:spMk id="7" creationId="{6ECE2055-8275-E034-35A0-310796008E67}"/>
          </ac:spMkLst>
        </pc:spChg>
        <pc:spChg chg="add mod">
          <ac:chgData name="Jennifer Lawson" userId="4daae18f-25d6-4ef5-a946-f0ee583d64ae" providerId="ADAL" clId="{063AE06D-F841-4D5B-A696-0B02224AA5FD}" dt="2026-02-10T20:29:40.096" v="397" actId="20577"/>
          <ac:spMkLst>
            <pc:docMk/>
            <pc:sldMk cId="917939866" sldId="2147481165"/>
            <ac:spMk id="10" creationId="{EED65380-C67F-D749-9A25-8F00D60145D3}"/>
          </ac:spMkLst>
        </pc:spChg>
        <pc:picChg chg="add mod">
          <ac:chgData name="Jennifer Lawson" userId="4daae18f-25d6-4ef5-a946-f0ee583d64ae" providerId="ADAL" clId="{063AE06D-F841-4D5B-A696-0B02224AA5FD}" dt="2026-02-10T20:29:52.127" v="399" actId="1076"/>
          <ac:picMkLst>
            <pc:docMk/>
            <pc:sldMk cId="917939866" sldId="2147481165"/>
            <ac:picMk id="5" creationId="{A66A7B54-442A-8BC3-D836-3CD391AE0ACC}"/>
          </ac:picMkLst>
        </pc:picChg>
        <pc:picChg chg="add del mod">
          <ac:chgData name="Jennifer Lawson" userId="4daae18f-25d6-4ef5-a946-f0ee583d64ae" providerId="ADAL" clId="{063AE06D-F841-4D5B-A696-0B02224AA5FD}" dt="2026-02-10T20:28:55.581" v="344" actId="478"/>
          <ac:picMkLst>
            <pc:docMk/>
            <pc:sldMk cId="917939866" sldId="2147481165"/>
            <ac:picMk id="9" creationId="{7D4DF2E4-E01A-BB88-3A58-A4FB25271AE1}"/>
          </ac:picMkLst>
        </pc:picChg>
      </pc:sldChg>
      <pc:sldChg chg="addSp delSp modSp new mod modClrScheme chgLayout">
        <pc:chgData name="Jennifer Lawson" userId="4daae18f-25d6-4ef5-a946-f0ee583d64ae" providerId="ADAL" clId="{063AE06D-F841-4D5B-A696-0B02224AA5FD}" dt="2026-02-11T14:34:47.473" v="821" actId="1076"/>
        <pc:sldMkLst>
          <pc:docMk/>
          <pc:sldMk cId="109325666" sldId="2147481166"/>
        </pc:sldMkLst>
        <pc:spChg chg="del mod ord">
          <ac:chgData name="Jennifer Lawson" userId="4daae18f-25d6-4ef5-a946-f0ee583d64ae" providerId="ADAL" clId="{063AE06D-F841-4D5B-A696-0B02224AA5FD}" dt="2026-02-10T20:33:52.648" v="416" actId="700"/>
          <ac:spMkLst>
            <pc:docMk/>
            <pc:sldMk cId="109325666" sldId="2147481166"/>
            <ac:spMk id="2" creationId="{DF1989FF-76C4-011F-64EF-449241270534}"/>
          </ac:spMkLst>
        </pc:spChg>
        <pc:spChg chg="del mod ord">
          <ac:chgData name="Jennifer Lawson" userId="4daae18f-25d6-4ef5-a946-f0ee583d64ae" providerId="ADAL" clId="{063AE06D-F841-4D5B-A696-0B02224AA5FD}" dt="2026-02-10T20:33:52.648" v="416" actId="700"/>
          <ac:spMkLst>
            <pc:docMk/>
            <pc:sldMk cId="109325666" sldId="2147481166"/>
            <ac:spMk id="3" creationId="{7AA6A7D1-86D6-6A6E-6A22-D6107460448B}"/>
          </ac:spMkLst>
        </pc:spChg>
        <pc:spChg chg="add mod ord">
          <ac:chgData name="Jennifer Lawson" userId="4daae18f-25d6-4ef5-a946-f0ee583d64ae" providerId="ADAL" clId="{063AE06D-F841-4D5B-A696-0B02224AA5FD}" dt="2026-02-10T20:34:19.737" v="463" actId="20577"/>
          <ac:spMkLst>
            <pc:docMk/>
            <pc:sldMk cId="109325666" sldId="2147481166"/>
            <ac:spMk id="4" creationId="{1B65D62A-0F97-A7D0-0BCE-E770F51FA081}"/>
          </ac:spMkLst>
        </pc:spChg>
        <pc:spChg chg="add del mod ord">
          <ac:chgData name="Jennifer Lawson" userId="4daae18f-25d6-4ef5-a946-f0ee583d64ae" providerId="ADAL" clId="{063AE06D-F841-4D5B-A696-0B02224AA5FD}" dt="2026-02-10T20:33:59.544" v="417" actId="478"/>
          <ac:spMkLst>
            <pc:docMk/>
            <pc:sldMk cId="109325666" sldId="2147481166"/>
            <ac:spMk id="5" creationId="{AAA932CA-A276-1A1F-3046-F9E8DB0BC41B}"/>
          </ac:spMkLst>
        </pc:spChg>
        <pc:spChg chg="add del mod ord">
          <ac:chgData name="Jennifer Lawson" userId="4daae18f-25d6-4ef5-a946-f0ee583d64ae" providerId="ADAL" clId="{063AE06D-F841-4D5B-A696-0B02224AA5FD}" dt="2026-02-10T20:34:03.544" v="418" actId="478"/>
          <ac:spMkLst>
            <pc:docMk/>
            <pc:sldMk cId="109325666" sldId="2147481166"/>
            <ac:spMk id="6" creationId="{CF0309ED-99DF-6398-D64F-79DD4A30072B}"/>
          </ac:spMkLst>
        </pc:spChg>
        <pc:spChg chg="add mod">
          <ac:chgData name="Jennifer Lawson" userId="4daae18f-25d6-4ef5-a946-f0ee583d64ae" providerId="ADAL" clId="{063AE06D-F841-4D5B-A696-0B02224AA5FD}" dt="2026-02-11T13:59:35.670" v="715" actId="1076"/>
          <ac:spMkLst>
            <pc:docMk/>
            <pc:sldMk cId="109325666" sldId="2147481166"/>
            <ac:spMk id="9" creationId="{BB4BB111-2ABF-997F-68C5-A6D87FA3AAD3}"/>
          </ac:spMkLst>
        </pc:spChg>
        <pc:spChg chg="add mod">
          <ac:chgData name="Jennifer Lawson" userId="4daae18f-25d6-4ef5-a946-f0ee583d64ae" providerId="ADAL" clId="{063AE06D-F841-4D5B-A696-0B02224AA5FD}" dt="2026-02-11T14:34:47.473" v="821" actId="1076"/>
          <ac:spMkLst>
            <pc:docMk/>
            <pc:sldMk cId="109325666" sldId="2147481166"/>
            <ac:spMk id="10" creationId="{1932C8CD-5D1D-9413-6E90-D7EA35AE2558}"/>
          </ac:spMkLst>
        </pc:spChg>
        <pc:picChg chg="add mod">
          <ac:chgData name="Jennifer Lawson" userId="4daae18f-25d6-4ef5-a946-f0ee583d64ae" providerId="ADAL" clId="{063AE06D-F841-4D5B-A696-0B02224AA5FD}" dt="2026-02-10T20:35:00.160" v="474" actId="14100"/>
          <ac:picMkLst>
            <pc:docMk/>
            <pc:sldMk cId="109325666" sldId="2147481166"/>
            <ac:picMk id="8" creationId="{7A2F5A54-6897-5AEF-9998-A71605900E1A}"/>
          </ac:picMkLst>
        </pc:picChg>
      </pc:sldChg>
      <pc:sldChg chg="addSp delSp modSp add mod">
        <pc:chgData name="Jennifer Lawson" userId="4daae18f-25d6-4ef5-a946-f0ee583d64ae" providerId="ADAL" clId="{063AE06D-F841-4D5B-A696-0B02224AA5FD}" dt="2026-02-11T16:48:13.882" v="1174" actId="6549"/>
        <pc:sldMkLst>
          <pc:docMk/>
          <pc:sldMk cId="1712944128" sldId="2147481167"/>
        </pc:sldMkLst>
        <pc:spChg chg="add mod">
          <ac:chgData name="Jennifer Lawson" userId="4daae18f-25d6-4ef5-a946-f0ee583d64ae" providerId="ADAL" clId="{063AE06D-F841-4D5B-A696-0B02224AA5FD}" dt="2026-02-11T16:48:13.882" v="1174" actId="6549"/>
          <ac:spMkLst>
            <pc:docMk/>
            <pc:sldMk cId="1712944128" sldId="2147481167"/>
            <ac:spMk id="5" creationId="{08CEA3F3-3F0B-42A2-179C-FFF89529320A}"/>
          </ac:spMkLst>
        </pc:spChg>
        <pc:picChg chg="add mod">
          <ac:chgData name="Jennifer Lawson" userId="4daae18f-25d6-4ef5-a946-f0ee583d64ae" providerId="ADAL" clId="{063AE06D-F841-4D5B-A696-0B02224AA5FD}" dt="2026-02-10T20:34:44.562" v="469" actId="14100"/>
          <ac:picMkLst>
            <pc:docMk/>
            <pc:sldMk cId="1712944128" sldId="2147481167"/>
            <ac:picMk id="3" creationId="{B19553BF-AD32-8966-B113-DD215C517DF8}"/>
          </ac:picMkLst>
        </pc:picChg>
        <pc:picChg chg="del">
          <ac:chgData name="Jennifer Lawson" userId="4daae18f-25d6-4ef5-a946-f0ee583d64ae" providerId="ADAL" clId="{063AE06D-F841-4D5B-A696-0B02224AA5FD}" dt="2026-02-10T20:34:41.640" v="465" actId="478"/>
          <ac:picMkLst>
            <pc:docMk/>
            <pc:sldMk cId="1712944128" sldId="2147481167"/>
            <ac:picMk id="8" creationId="{7AA7D7BE-3BB2-3AED-6467-86E78D3C588C}"/>
          </ac:picMkLst>
        </pc:picChg>
      </pc:sldChg>
      <pc:sldChg chg="addSp delSp modSp new mod">
        <pc:chgData name="Jennifer Lawson" userId="4daae18f-25d6-4ef5-a946-f0ee583d64ae" providerId="ADAL" clId="{063AE06D-F841-4D5B-A696-0B02224AA5FD}" dt="2026-02-11T17:48:11.806" v="2519" actId="14100"/>
        <pc:sldMkLst>
          <pc:docMk/>
          <pc:sldMk cId="2255448353" sldId="2147481168"/>
        </pc:sldMkLst>
        <pc:spChg chg="mod">
          <ac:chgData name="Jennifer Lawson" userId="4daae18f-25d6-4ef5-a946-f0ee583d64ae" providerId="ADAL" clId="{063AE06D-F841-4D5B-A696-0B02224AA5FD}" dt="2026-02-11T16:49:34.503" v="1211" actId="20577"/>
          <ac:spMkLst>
            <pc:docMk/>
            <pc:sldMk cId="2255448353" sldId="2147481168"/>
            <ac:spMk id="2" creationId="{268803CA-42E4-C350-A175-AB2A74D88BA1}"/>
          </ac:spMkLst>
        </pc:spChg>
        <pc:spChg chg="del">
          <ac:chgData name="Jennifer Lawson" userId="4daae18f-25d6-4ef5-a946-f0ee583d64ae" providerId="ADAL" clId="{063AE06D-F841-4D5B-A696-0B02224AA5FD}" dt="2026-02-10T20:35:25.826" v="493" actId="478"/>
          <ac:spMkLst>
            <pc:docMk/>
            <pc:sldMk cId="2255448353" sldId="2147481168"/>
            <ac:spMk id="3" creationId="{1F2EF213-8A2E-6A49-F70B-8F1206BF0866}"/>
          </ac:spMkLst>
        </pc:spChg>
        <pc:spChg chg="del">
          <ac:chgData name="Jennifer Lawson" userId="4daae18f-25d6-4ef5-a946-f0ee583d64ae" providerId="ADAL" clId="{063AE06D-F841-4D5B-A696-0B02224AA5FD}" dt="2026-02-10T20:35:27.536" v="494" actId="478"/>
          <ac:spMkLst>
            <pc:docMk/>
            <pc:sldMk cId="2255448353" sldId="2147481168"/>
            <ac:spMk id="4" creationId="{249DAB74-5C5F-B452-52B8-ECABA769F483}"/>
          </ac:spMkLst>
        </pc:spChg>
        <pc:graphicFrameChg chg="add mod modGraphic">
          <ac:chgData name="Jennifer Lawson" userId="4daae18f-25d6-4ef5-a946-f0ee583d64ae" providerId="ADAL" clId="{063AE06D-F841-4D5B-A696-0B02224AA5FD}" dt="2026-02-11T17:48:11.806" v="2519" actId="14100"/>
          <ac:graphicFrameMkLst>
            <pc:docMk/>
            <pc:sldMk cId="2255448353" sldId="2147481168"/>
            <ac:graphicFrameMk id="7" creationId="{C8B83983-3FD4-2C22-4C71-F89EB93823E9}"/>
          </ac:graphicFrameMkLst>
        </pc:graphicFrameChg>
        <pc:picChg chg="add mod">
          <ac:chgData name="Jennifer Lawson" userId="4daae18f-25d6-4ef5-a946-f0ee583d64ae" providerId="ADAL" clId="{063AE06D-F841-4D5B-A696-0B02224AA5FD}" dt="2026-02-11T16:49:21.980" v="1181" actId="1076"/>
          <ac:picMkLst>
            <pc:docMk/>
            <pc:sldMk cId="2255448353" sldId="2147481168"/>
            <ac:picMk id="6" creationId="{D3938106-DDAF-F055-6541-2D1FCB9151F4}"/>
          </ac:picMkLst>
        </pc:picChg>
      </pc:sldChg>
      <pc:sldChg chg="modSp add mod">
        <pc:chgData name="Jennifer Lawson" userId="4daae18f-25d6-4ef5-a946-f0ee583d64ae" providerId="ADAL" clId="{063AE06D-F841-4D5B-A696-0B02224AA5FD}" dt="2026-02-11T17:46:55.064" v="2492" actId="20577"/>
        <pc:sldMkLst>
          <pc:docMk/>
          <pc:sldMk cId="1380118492" sldId="2147481176"/>
        </pc:sldMkLst>
        <pc:graphicFrameChg chg="mod modGraphic">
          <ac:chgData name="Jennifer Lawson" userId="4daae18f-25d6-4ef5-a946-f0ee583d64ae" providerId="ADAL" clId="{063AE06D-F841-4D5B-A696-0B02224AA5FD}" dt="2026-02-11T17:46:55.064" v="2492" actId="20577"/>
          <ac:graphicFrameMkLst>
            <pc:docMk/>
            <pc:sldMk cId="1380118492" sldId="2147481176"/>
            <ac:graphicFrameMk id="10" creationId="{AC43770A-A7AF-A4BD-4048-67D3B8EC0E27}"/>
          </ac:graphicFrameMkLst>
        </pc:graphicFrameChg>
      </pc:sldChg>
      <pc:sldChg chg="addSp modSp mod">
        <pc:chgData name="Jennifer Lawson" userId="4daae18f-25d6-4ef5-a946-f0ee583d64ae" providerId="ADAL" clId="{063AE06D-F841-4D5B-A696-0B02224AA5FD}" dt="2026-02-11T14:46:58.267" v="906" actId="1076"/>
        <pc:sldMkLst>
          <pc:docMk/>
          <pc:sldMk cId="330678139" sldId="2147481177"/>
        </pc:sldMkLst>
        <pc:spChg chg="add mod">
          <ac:chgData name="Jennifer Lawson" userId="4daae18f-25d6-4ef5-a946-f0ee583d64ae" providerId="ADAL" clId="{063AE06D-F841-4D5B-A696-0B02224AA5FD}" dt="2026-02-11T14:46:58.267" v="906" actId="1076"/>
          <ac:spMkLst>
            <pc:docMk/>
            <pc:sldMk cId="330678139" sldId="2147481177"/>
            <ac:spMk id="3" creationId="{BD810EE0-D112-C3F2-F215-46B51DF8A2A6}"/>
          </ac:spMkLst>
        </pc:spChg>
        <pc:cxnChg chg="add mod">
          <ac:chgData name="Jennifer Lawson" userId="4daae18f-25d6-4ef5-a946-f0ee583d64ae" providerId="ADAL" clId="{063AE06D-F841-4D5B-A696-0B02224AA5FD}" dt="2026-02-11T14:46:54.677" v="905" actId="692"/>
          <ac:cxnSpMkLst>
            <pc:docMk/>
            <pc:sldMk cId="330678139" sldId="2147481177"/>
            <ac:cxnSpMk id="7" creationId="{AA6C9E27-0C8A-0B9D-AEF6-0ADF5E335DB7}"/>
          </ac:cxnSpMkLst>
        </pc:cxnChg>
      </pc:sldChg>
      <pc:sldChg chg="addSp delSp modSp new mod">
        <pc:chgData name="Jennifer Lawson" userId="4daae18f-25d6-4ef5-a946-f0ee583d64ae" providerId="ADAL" clId="{063AE06D-F841-4D5B-A696-0B02224AA5FD}" dt="2026-02-11T17:23:40.517" v="1866" actId="1076"/>
        <pc:sldMkLst>
          <pc:docMk/>
          <pc:sldMk cId="3575867615" sldId="2147481178"/>
        </pc:sldMkLst>
        <pc:spChg chg="del">
          <ac:chgData name="Jennifer Lawson" userId="4daae18f-25d6-4ef5-a946-f0ee583d64ae" providerId="ADAL" clId="{063AE06D-F841-4D5B-A696-0B02224AA5FD}" dt="2026-02-10T20:56:48.885" v="530" actId="478"/>
          <ac:spMkLst>
            <pc:docMk/>
            <pc:sldMk cId="3575867615" sldId="2147481178"/>
            <ac:spMk id="2" creationId="{CBB6048F-2750-05BA-45EB-43C902FEF294}"/>
          </ac:spMkLst>
        </pc:spChg>
        <pc:spChg chg="del">
          <ac:chgData name="Jennifer Lawson" userId="4daae18f-25d6-4ef5-a946-f0ee583d64ae" providerId="ADAL" clId="{063AE06D-F841-4D5B-A696-0B02224AA5FD}" dt="2026-02-10T20:56:45.367" v="526" actId="478"/>
          <ac:spMkLst>
            <pc:docMk/>
            <pc:sldMk cId="3575867615" sldId="2147481178"/>
            <ac:spMk id="3" creationId="{995DC375-0A3B-D471-2742-24F08C5CDC7A}"/>
          </ac:spMkLst>
        </pc:spChg>
        <pc:spChg chg="add mod">
          <ac:chgData name="Jennifer Lawson" userId="4daae18f-25d6-4ef5-a946-f0ee583d64ae" providerId="ADAL" clId="{063AE06D-F841-4D5B-A696-0B02224AA5FD}" dt="2026-02-11T17:23:40.517" v="1866" actId="1076"/>
          <ac:spMkLst>
            <pc:docMk/>
            <pc:sldMk cId="3575867615" sldId="2147481178"/>
            <ac:spMk id="6" creationId="{763FFAB4-F13C-F2E2-5A9B-023EF9CB452C}"/>
          </ac:spMkLst>
        </pc:spChg>
        <pc:picChg chg="add mod">
          <ac:chgData name="Jennifer Lawson" userId="4daae18f-25d6-4ef5-a946-f0ee583d64ae" providerId="ADAL" clId="{063AE06D-F841-4D5B-A696-0B02224AA5FD}" dt="2026-02-10T20:56:59.367" v="533" actId="1076"/>
          <ac:picMkLst>
            <pc:docMk/>
            <pc:sldMk cId="3575867615" sldId="2147481178"/>
            <ac:picMk id="5" creationId="{A450615A-705D-17B2-091C-5E23AB6B6CCD}"/>
          </ac:picMkLst>
        </pc:picChg>
      </pc:sldChg>
      <pc:sldChg chg="addSp delSp modSp add mod ord">
        <pc:chgData name="Jennifer Lawson" userId="4daae18f-25d6-4ef5-a946-f0ee583d64ae" providerId="ADAL" clId="{063AE06D-F841-4D5B-A696-0B02224AA5FD}" dt="2026-02-11T17:52:23.782" v="2826" actId="20577"/>
        <pc:sldMkLst>
          <pc:docMk/>
          <pc:sldMk cId="848652883" sldId="2147481179"/>
        </pc:sldMkLst>
        <pc:spChg chg="add mod">
          <ac:chgData name="Jennifer Lawson" userId="4daae18f-25d6-4ef5-a946-f0ee583d64ae" providerId="ADAL" clId="{063AE06D-F841-4D5B-A696-0B02224AA5FD}" dt="2026-02-11T17:22:25.944" v="1664" actId="207"/>
          <ac:spMkLst>
            <pc:docMk/>
            <pc:sldMk cId="848652883" sldId="2147481179"/>
            <ac:spMk id="4" creationId="{FC1F3FC4-6E91-DFA8-32D3-EA323BC8080A}"/>
          </ac:spMkLst>
        </pc:spChg>
        <pc:spChg chg="mod">
          <ac:chgData name="Jennifer Lawson" userId="4daae18f-25d6-4ef5-a946-f0ee583d64ae" providerId="ADAL" clId="{063AE06D-F841-4D5B-A696-0B02224AA5FD}" dt="2026-02-11T17:21:49.692" v="1658" actId="1076"/>
          <ac:spMkLst>
            <pc:docMk/>
            <pc:sldMk cId="848652883" sldId="2147481179"/>
            <ac:spMk id="6" creationId="{C8FA92BF-56A8-B1C4-7416-461A88502D59}"/>
          </ac:spMkLst>
        </pc:spChg>
        <pc:spChg chg="add mod">
          <ac:chgData name="Jennifer Lawson" userId="4daae18f-25d6-4ef5-a946-f0ee583d64ae" providerId="ADAL" clId="{063AE06D-F841-4D5B-A696-0B02224AA5FD}" dt="2026-02-11T17:23:33.856" v="1865" actId="1076"/>
          <ac:spMkLst>
            <pc:docMk/>
            <pc:sldMk cId="848652883" sldId="2147481179"/>
            <ac:spMk id="7" creationId="{A782FFB4-5759-D9AC-61A4-C6B6684AFA21}"/>
          </ac:spMkLst>
        </pc:spChg>
        <pc:spChg chg="add mod">
          <ac:chgData name="Jennifer Lawson" userId="4daae18f-25d6-4ef5-a946-f0ee583d64ae" providerId="ADAL" clId="{063AE06D-F841-4D5B-A696-0B02224AA5FD}" dt="2026-02-11T17:51:28.698" v="2640" actId="1076"/>
          <ac:spMkLst>
            <pc:docMk/>
            <pc:sldMk cId="848652883" sldId="2147481179"/>
            <ac:spMk id="8" creationId="{7AC84CA1-65B0-F044-78F8-175A539B0887}"/>
          </ac:spMkLst>
        </pc:spChg>
        <pc:spChg chg="add mod">
          <ac:chgData name="Jennifer Lawson" userId="4daae18f-25d6-4ef5-a946-f0ee583d64ae" providerId="ADAL" clId="{063AE06D-F841-4D5B-A696-0B02224AA5FD}" dt="2026-02-11T17:52:23.782" v="2826" actId="20577"/>
          <ac:spMkLst>
            <pc:docMk/>
            <pc:sldMk cId="848652883" sldId="2147481179"/>
            <ac:spMk id="9" creationId="{921769D3-4F1D-D9EB-1163-36CCE58170E8}"/>
          </ac:spMkLst>
        </pc:spChg>
        <pc:picChg chg="add mod">
          <ac:chgData name="Jennifer Lawson" userId="4daae18f-25d6-4ef5-a946-f0ee583d64ae" providerId="ADAL" clId="{063AE06D-F841-4D5B-A696-0B02224AA5FD}" dt="2026-02-10T20:58:25.670" v="546" actId="1076"/>
          <ac:picMkLst>
            <pc:docMk/>
            <pc:sldMk cId="848652883" sldId="2147481179"/>
            <ac:picMk id="3" creationId="{3515702C-AF5A-0523-4B08-D5CB5451FD40}"/>
          </ac:picMkLst>
        </pc:picChg>
        <pc:picChg chg="del">
          <ac:chgData name="Jennifer Lawson" userId="4daae18f-25d6-4ef5-a946-f0ee583d64ae" providerId="ADAL" clId="{063AE06D-F841-4D5B-A696-0B02224AA5FD}" dt="2026-02-10T20:57:51.414" v="542" actId="478"/>
          <ac:picMkLst>
            <pc:docMk/>
            <pc:sldMk cId="848652883" sldId="2147481179"/>
            <ac:picMk id="5" creationId="{B03B7891-8337-6031-5830-37DC7680A981}"/>
          </ac:picMkLst>
        </pc:picChg>
      </pc:sldChg>
      <pc:sldChg chg="addSp delSp modSp add del mod">
        <pc:chgData name="Jennifer Lawson" userId="4daae18f-25d6-4ef5-a946-f0ee583d64ae" providerId="ADAL" clId="{063AE06D-F841-4D5B-A696-0B02224AA5FD}" dt="2026-02-11T14:35:21.389" v="824" actId="2696"/>
        <pc:sldMkLst>
          <pc:docMk/>
          <pc:sldMk cId="4122175073" sldId="2147481180"/>
        </pc:sldMkLst>
        <pc:spChg chg="mod">
          <ac:chgData name="Jennifer Lawson" userId="4daae18f-25d6-4ef5-a946-f0ee583d64ae" providerId="ADAL" clId="{063AE06D-F841-4D5B-A696-0B02224AA5FD}" dt="2026-02-10T21:00:15.624" v="583" actId="14100"/>
          <ac:spMkLst>
            <pc:docMk/>
            <pc:sldMk cId="4122175073" sldId="2147481180"/>
            <ac:spMk id="4" creationId="{563422D3-065E-85C0-7A1D-71792BE33FA4}"/>
          </ac:spMkLst>
        </pc:spChg>
        <pc:spChg chg="add mod">
          <ac:chgData name="Jennifer Lawson" userId="4daae18f-25d6-4ef5-a946-f0ee583d64ae" providerId="ADAL" clId="{063AE06D-F841-4D5B-A696-0B02224AA5FD}" dt="2026-02-10T21:04:49.347" v="585" actId="1076"/>
          <ac:spMkLst>
            <pc:docMk/>
            <pc:sldMk cId="4122175073" sldId="2147481180"/>
            <ac:spMk id="5" creationId="{FDC41B4A-F15C-DC66-D446-96952D9E221B}"/>
          </ac:spMkLst>
        </pc:spChg>
        <pc:picChg chg="del">
          <ac:chgData name="Jennifer Lawson" userId="4daae18f-25d6-4ef5-a946-f0ee583d64ae" providerId="ADAL" clId="{063AE06D-F841-4D5B-A696-0B02224AA5FD}" dt="2026-02-10T20:59:59.766" v="558" actId="478"/>
          <ac:picMkLst>
            <pc:docMk/>
            <pc:sldMk cId="4122175073" sldId="2147481180"/>
            <ac:picMk id="3" creationId="{334E71A0-E581-4DB0-3D50-1F53A9F5DD2B}"/>
          </ac:picMkLst>
        </pc:picChg>
      </pc:sldChg>
      <pc:sldChg chg="modSp mod">
        <pc:chgData name="Jennifer Lawson" userId="4daae18f-25d6-4ef5-a946-f0ee583d64ae" providerId="ADAL" clId="{063AE06D-F841-4D5B-A696-0B02224AA5FD}" dt="2026-02-11T14:24:19.785" v="752" actId="1076"/>
        <pc:sldMkLst>
          <pc:docMk/>
          <pc:sldMk cId="2216383451" sldId="2147481181"/>
        </pc:sldMkLst>
        <pc:picChg chg="mod">
          <ac:chgData name="Jennifer Lawson" userId="4daae18f-25d6-4ef5-a946-f0ee583d64ae" providerId="ADAL" clId="{063AE06D-F841-4D5B-A696-0B02224AA5FD}" dt="2026-02-11T14:24:19.785" v="752" actId="1076"/>
          <ac:picMkLst>
            <pc:docMk/>
            <pc:sldMk cId="2216383451" sldId="2147481181"/>
            <ac:picMk id="7" creationId="{E469AE8F-50C5-ACF6-ECB9-48D835203A12}"/>
          </ac:picMkLst>
        </pc:picChg>
      </pc:sldChg>
      <pc:sldChg chg="addSp delSp modSp new mod modNotesTx">
        <pc:chgData name="Jennifer Lawson" userId="4daae18f-25d6-4ef5-a946-f0ee583d64ae" providerId="ADAL" clId="{063AE06D-F841-4D5B-A696-0B02224AA5FD}" dt="2026-02-11T17:03:59.200" v="1536" actId="20577"/>
        <pc:sldMkLst>
          <pc:docMk/>
          <pc:sldMk cId="4105492534" sldId="2147481182"/>
        </pc:sldMkLst>
        <pc:spChg chg="mod">
          <ac:chgData name="Jennifer Lawson" userId="4daae18f-25d6-4ef5-a946-f0ee583d64ae" providerId="ADAL" clId="{063AE06D-F841-4D5B-A696-0B02224AA5FD}" dt="2026-02-11T17:02:02.804" v="1232" actId="20577"/>
          <ac:spMkLst>
            <pc:docMk/>
            <pc:sldMk cId="4105492534" sldId="2147481182"/>
            <ac:spMk id="2" creationId="{966B8202-97CD-6383-23E5-FF5A76115B6B}"/>
          </ac:spMkLst>
        </pc:spChg>
        <pc:spChg chg="del">
          <ac:chgData name="Jennifer Lawson" userId="4daae18f-25d6-4ef5-a946-f0ee583d64ae" providerId="ADAL" clId="{063AE06D-F841-4D5B-A696-0B02224AA5FD}" dt="2026-02-11T17:01:54.987" v="1213" actId="478"/>
          <ac:spMkLst>
            <pc:docMk/>
            <pc:sldMk cId="4105492534" sldId="2147481182"/>
            <ac:spMk id="3" creationId="{4C721538-9CC5-0A16-99C9-BC4CF53C948A}"/>
          </ac:spMkLst>
        </pc:spChg>
        <pc:picChg chg="add mod">
          <ac:chgData name="Jennifer Lawson" userId="4daae18f-25d6-4ef5-a946-f0ee583d64ae" providerId="ADAL" clId="{063AE06D-F841-4D5B-A696-0B02224AA5FD}" dt="2026-02-11T17:02:17.956" v="1238" actId="1076"/>
          <ac:picMkLst>
            <pc:docMk/>
            <pc:sldMk cId="4105492534" sldId="2147481182"/>
            <ac:picMk id="5" creationId="{0EB22B0C-CF6B-E1B4-27AB-559336726E0A}"/>
          </ac:picMkLst>
        </pc:picChg>
      </pc:sldChg>
      <pc:sldChg chg="addSp delSp modSp add mod">
        <pc:chgData name="Jennifer Lawson" userId="4daae18f-25d6-4ef5-a946-f0ee583d64ae" providerId="ADAL" clId="{063AE06D-F841-4D5B-A696-0B02224AA5FD}" dt="2026-02-11T17:27:13.594" v="1923" actId="20577"/>
        <pc:sldMkLst>
          <pc:docMk/>
          <pc:sldMk cId="386407361" sldId="2147481183"/>
        </pc:sldMkLst>
        <pc:spChg chg="mod">
          <ac:chgData name="Jennifer Lawson" userId="4daae18f-25d6-4ef5-a946-f0ee583d64ae" providerId="ADAL" clId="{063AE06D-F841-4D5B-A696-0B02224AA5FD}" dt="2026-02-11T17:27:02.343" v="1907" actId="1076"/>
          <ac:spMkLst>
            <pc:docMk/>
            <pc:sldMk cId="386407361" sldId="2147481183"/>
            <ac:spMk id="6" creationId="{509F401E-634B-A124-10EB-B683AD428A4C}"/>
          </ac:spMkLst>
        </pc:spChg>
        <pc:spChg chg="add mod">
          <ac:chgData name="Jennifer Lawson" userId="4daae18f-25d6-4ef5-a946-f0ee583d64ae" providerId="ADAL" clId="{063AE06D-F841-4D5B-A696-0B02224AA5FD}" dt="2026-02-11T17:27:13.594" v="1923" actId="20577"/>
          <ac:spMkLst>
            <pc:docMk/>
            <pc:sldMk cId="386407361" sldId="2147481183"/>
            <ac:spMk id="8" creationId="{50865C6D-A192-3B01-A0ED-4AA4006FCC3D}"/>
          </ac:spMkLst>
        </pc:spChg>
        <pc:picChg chg="add mod modCrop">
          <ac:chgData name="Jennifer Lawson" userId="4daae18f-25d6-4ef5-a946-f0ee583d64ae" providerId="ADAL" clId="{063AE06D-F841-4D5B-A696-0B02224AA5FD}" dt="2026-02-11T17:26:27.808" v="1882" actId="1076"/>
          <ac:picMkLst>
            <pc:docMk/>
            <pc:sldMk cId="386407361" sldId="2147481183"/>
            <ac:picMk id="3" creationId="{318E5790-74DA-0C03-4834-02DD3BA1CEFE}"/>
          </ac:picMkLst>
        </pc:picChg>
        <pc:picChg chg="del">
          <ac:chgData name="Jennifer Lawson" userId="4daae18f-25d6-4ef5-a946-f0ee583d64ae" providerId="ADAL" clId="{063AE06D-F841-4D5B-A696-0B02224AA5FD}" dt="2026-02-11T17:25:17.346" v="1868" actId="478"/>
          <ac:picMkLst>
            <pc:docMk/>
            <pc:sldMk cId="386407361" sldId="2147481183"/>
            <ac:picMk id="5" creationId="{5FF4EE6B-72FD-E770-C7F0-FDF5401A22FE}"/>
          </ac:picMkLst>
        </pc:picChg>
        <pc:picChg chg="add mod modCrop">
          <ac:chgData name="Jennifer Lawson" userId="4daae18f-25d6-4ef5-a946-f0ee583d64ae" providerId="ADAL" clId="{063AE06D-F841-4D5B-A696-0B02224AA5FD}" dt="2026-02-11T17:27:05.657" v="1908" actId="1076"/>
          <ac:picMkLst>
            <pc:docMk/>
            <pc:sldMk cId="386407361" sldId="2147481183"/>
            <ac:picMk id="7" creationId="{5F718AB9-55BF-72ED-911F-627FA33DAEB3}"/>
          </ac:picMkLst>
        </pc:picChg>
      </pc:sldChg>
      <pc:sldChg chg="addSp delSp modSp new mod">
        <pc:chgData name="Jennifer Lawson" userId="4daae18f-25d6-4ef5-a946-f0ee583d64ae" providerId="ADAL" clId="{063AE06D-F841-4D5B-A696-0B02224AA5FD}" dt="2026-02-11T17:55:35.446" v="2890" actId="20577"/>
        <pc:sldMkLst>
          <pc:docMk/>
          <pc:sldMk cId="2981365721" sldId="2147481184"/>
        </pc:sldMkLst>
        <pc:spChg chg="mod">
          <ac:chgData name="Jennifer Lawson" userId="4daae18f-25d6-4ef5-a946-f0ee583d64ae" providerId="ADAL" clId="{063AE06D-F841-4D5B-A696-0B02224AA5FD}" dt="2026-02-11T17:31:47.708" v="2083" actId="1076"/>
          <ac:spMkLst>
            <pc:docMk/>
            <pc:sldMk cId="2981365721" sldId="2147481184"/>
            <ac:spMk id="2" creationId="{76A2D8D5-FA09-CF21-5675-8E7B54060F13}"/>
          </ac:spMkLst>
        </pc:spChg>
        <pc:spChg chg="del">
          <ac:chgData name="Jennifer Lawson" userId="4daae18f-25d6-4ef5-a946-f0ee583d64ae" providerId="ADAL" clId="{063AE06D-F841-4D5B-A696-0B02224AA5FD}" dt="2026-02-11T17:28:11.810" v="1937" actId="478"/>
          <ac:spMkLst>
            <pc:docMk/>
            <pc:sldMk cId="2981365721" sldId="2147481184"/>
            <ac:spMk id="3" creationId="{026744E6-B6F0-35D4-1A45-E16C71ED3B92}"/>
          </ac:spMkLst>
        </pc:spChg>
        <pc:graphicFrameChg chg="add mod modGraphic">
          <ac:chgData name="Jennifer Lawson" userId="4daae18f-25d6-4ef5-a946-f0ee583d64ae" providerId="ADAL" clId="{063AE06D-F841-4D5B-A696-0B02224AA5FD}" dt="2026-02-11T17:55:35.446" v="2890" actId="20577"/>
          <ac:graphicFrameMkLst>
            <pc:docMk/>
            <pc:sldMk cId="2981365721" sldId="2147481184"/>
            <ac:graphicFrameMk id="4" creationId="{4F025876-973B-8C4F-36FB-619FC5F8C177}"/>
          </ac:graphicFrameMkLst>
        </pc:graphicFrameChg>
      </pc:sldChg>
      <pc:sldChg chg="add del">
        <pc:chgData name="Jennifer Lawson" userId="4daae18f-25d6-4ef5-a946-f0ee583d64ae" providerId="ADAL" clId="{063AE06D-F841-4D5B-A696-0B02224AA5FD}" dt="2026-02-10T20:30:01.362" v="400" actId="47"/>
        <pc:sldMkLst>
          <pc:docMk/>
          <pc:sldMk cId="3973244196" sldId="2147481509"/>
        </pc:sldMkLst>
      </pc:sldChg>
      <pc:sldMasterChg chg="delSldLayout">
        <pc:chgData name="Jennifer Lawson" userId="4daae18f-25d6-4ef5-a946-f0ee583d64ae" providerId="ADAL" clId="{063AE06D-F841-4D5B-A696-0B02224AA5FD}" dt="2026-02-10T20:30:01.362" v="400" actId="47"/>
        <pc:sldMasterMkLst>
          <pc:docMk/>
          <pc:sldMasterMk cId="1375822039" sldId="2147483648"/>
        </pc:sldMasterMkLst>
        <pc:sldLayoutChg chg="del">
          <pc:chgData name="Jennifer Lawson" userId="4daae18f-25d6-4ef5-a946-f0ee583d64ae" providerId="ADAL" clId="{063AE06D-F841-4D5B-A696-0B02224AA5FD}" dt="2026-02-10T20:30:01.362" v="400" actId="47"/>
          <pc:sldLayoutMkLst>
            <pc:docMk/>
            <pc:sldMasterMk cId="1375822039" sldId="2147483648"/>
            <pc:sldLayoutMk cId="2311944403" sldId="214748370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DE80FF3-98A4-66CE-B19A-E75CB2897B7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ED5E699-764C-1806-BAB5-129CE1F461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61A46C-2AFB-CF42-BB9D-CEFF17003168}" type="datetimeFigureOut">
              <a:rPr lang="en-US" smtClean="0"/>
              <a:t>2/11/2026</a:t>
            </a:fld>
            <a:endParaRPr lang="en-US"/>
          </a:p>
        </p:txBody>
      </p:sp>
      <p:sp>
        <p:nvSpPr>
          <p:cNvPr id="4" name="Footer Placeholder 3">
            <a:extLst>
              <a:ext uri="{FF2B5EF4-FFF2-40B4-BE49-F238E27FC236}">
                <a16:creationId xmlns:a16="http://schemas.microsoft.com/office/drawing/2014/main" id="{3BB86D81-9831-1766-27C9-A22D76375BD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79842C-FF78-3DE4-DC66-A99424F06E7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0D930E-6526-4E4E-BA12-E1F3D5C02787}" type="slidenum">
              <a:rPr lang="en-US" smtClean="0"/>
              <a:t>‹#›</a:t>
            </a:fld>
            <a:endParaRPr lang="en-US"/>
          </a:p>
        </p:txBody>
      </p:sp>
    </p:spTree>
    <p:extLst>
      <p:ext uri="{BB962C8B-B14F-4D97-AF65-F5344CB8AC3E}">
        <p14:creationId xmlns:p14="http://schemas.microsoft.com/office/powerpoint/2010/main" val="3920520959"/>
      </p:ext>
    </p:extLst>
  </p:cSld>
  <p:clrMap bg1="lt1" tx1="dk1" bg2="lt2" tx2="dk2" accent1="accent1" accent2="accent2" accent3="accent3" accent4="accent4" accent5="accent5" accent6="accent6" hlink="hlink" folHlink="folHlink"/>
  <p:hf sldNum="0" hdr="0" ftr="0" dt="0"/>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2D40BC-A2C8-5244-8009-52AB100553C5}" type="datetimeFigureOut">
              <a:rPr lang="en-US" smtClean="0"/>
              <a:t>2/11/2026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257D60-67F0-CA40-818B-0CBB97AA61FB}" type="slidenum">
              <a:rPr lang="en-US" smtClean="0"/>
              <a:t>‹#›</a:t>
            </a:fld>
            <a:endParaRPr lang="en-US"/>
          </a:p>
        </p:txBody>
      </p:sp>
    </p:spTree>
    <p:extLst>
      <p:ext uri="{BB962C8B-B14F-4D97-AF65-F5344CB8AC3E}">
        <p14:creationId xmlns:p14="http://schemas.microsoft.com/office/powerpoint/2010/main" val="265046919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sz="900" b="0" i="0" cap="none">
                <a:solidFill>
                  <a:srgbClr val="1E1E1E"/>
                </a:solidFill>
                <a:latin typeface="Calibri"/>
                <a:ea typeface="Calibri"/>
                <a:cs typeface="Calibri"/>
                <a:sym typeface="Calibri"/>
              </a:rPr>
              <a:t>The logo can be changed in the master slides.  Please use the following instructions</a:t>
            </a:r>
            <a:endParaRPr/>
          </a:p>
          <a:p>
            <a:pPr marL="0" lvl="0" indent="0" algn="l" rtl="0">
              <a:lnSpc>
                <a:spcPct val="100000"/>
              </a:lnSpc>
              <a:spcBef>
                <a:spcPts val="0"/>
              </a:spcBef>
              <a:spcAft>
                <a:spcPts val="0"/>
              </a:spcAft>
              <a:buSzPts val="1400"/>
              <a:buNone/>
            </a:pPr>
            <a:endParaRPr sz="900" b="0" i="0" cap="none">
              <a:solidFill>
                <a:srgbClr val="1E1E1E"/>
              </a:solidFill>
              <a:latin typeface="Calibri"/>
              <a:ea typeface="Calibri"/>
              <a:cs typeface="Calibri"/>
              <a:sym typeface="Calibri"/>
            </a:endParaRPr>
          </a:p>
          <a:p>
            <a:pPr marL="0" lvl="0" indent="-57150" algn="l" rtl="0">
              <a:lnSpc>
                <a:spcPct val="100000"/>
              </a:lnSpc>
              <a:spcBef>
                <a:spcPts val="0"/>
              </a:spcBef>
              <a:spcAft>
                <a:spcPts val="0"/>
              </a:spcAft>
              <a:buClr>
                <a:srgbClr val="1E1E1E"/>
              </a:buClr>
              <a:buSzPts val="900"/>
              <a:buFont typeface="Calibri"/>
              <a:buAutoNum type="arabicPeriod"/>
            </a:pPr>
            <a:r>
              <a:rPr lang="en-US" sz="900" b="0" i="0" cap="none">
                <a:solidFill>
                  <a:srgbClr val="1E1E1E"/>
                </a:solidFill>
                <a:latin typeface="Calibri"/>
                <a:ea typeface="Calibri"/>
                <a:cs typeface="Calibri"/>
                <a:sym typeface="Calibri"/>
              </a:rPr>
              <a:t>Select </a:t>
            </a:r>
            <a:r>
              <a:rPr lang="en-US" sz="900" b="1" i="0" cap="none">
                <a:solidFill>
                  <a:srgbClr val="1E1E1E"/>
                </a:solidFill>
                <a:latin typeface="Calibri"/>
                <a:ea typeface="Calibri"/>
                <a:cs typeface="Calibri"/>
                <a:sym typeface="Calibri"/>
              </a:rPr>
              <a:t>view</a:t>
            </a:r>
            <a:r>
              <a:rPr lang="en-US" sz="900" b="0" i="0" cap="none">
                <a:solidFill>
                  <a:srgbClr val="1E1E1E"/>
                </a:solidFill>
                <a:latin typeface="Calibri"/>
                <a:ea typeface="Calibri"/>
                <a:cs typeface="Calibri"/>
                <a:sym typeface="Calibri"/>
              </a:rPr>
              <a:t> &gt; </a:t>
            </a:r>
            <a:r>
              <a:rPr lang="en-US" sz="900" b="1" i="0" cap="none">
                <a:solidFill>
                  <a:srgbClr val="1E1E1E"/>
                </a:solidFill>
                <a:latin typeface="Calibri"/>
                <a:ea typeface="Calibri"/>
                <a:cs typeface="Calibri"/>
                <a:sym typeface="Calibri"/>
              </a:rPr>
              <a:t>slide master</a:t>
            </a:r>
            <a:r>
              <a:rPr lang="en-US" sz="900" b="0" i="0" cap="none">
                <a:solidFill>
                  <a:srgbClr val="1E1E1E"/>
                </a:solidFill>
                <a:latin typeface="Calibri"/>
                <a:ea typeface="Calibri"/>
                <a:cs typeface="Calibri"/>
                <a:sym typeface="Calibri"/>
              </a:rPr>
              <a:t>.</a:t>
            </a:r>
            <a:endParaRPr/>
          </a:p>
          <a:p>
            <a:pPr marL="0" lvl="0" indent="-57150" algn="l" rtl="0">
              <a:lnSpc>
                <a:spcPct val="100000"/>
              </a:lnSpc>
              <a:spcBef>
                <a:spcPts val="0"/>
              </a:spcBef>
              <a:spcAft>
                <a:spcPts val="0"/>
              </a:spcAft>
              <a:buClr>
                <a:srgbClr val="1E1E1E"/>
              </a:buClr>
              <a:buSzPts val="900"/>
              <a:buFont typeface="Calibri"/>
              <a:buAutoNum type="arabicPeriod"/>
            </a:pPr>
            <a:r>
              <a:rPr lang="en-US" sz="900" b="0" i="0" cap="none">
                <a:solidFill>
                  <a:srgbClr val="1E1E1E"/>
                </a:solidFill>
                <a:latin typeface="Calibri"/>
                <a:ea typeface="Calibri"/>
                <a:cs typeface="Calibri"/>
                <a:sym typeface="Calibri"/>
              </a:rPr>
              <a:t>Right click on the logo and select change image. </a:t>
            </a:r>
            <a:endParaRPr/>
          </a:p>
          <a:p>
            <a:pPr marL="0" marR="0" lvl="0" indent="-57150" algn="l" rtl="0">
              <a:lnSpc>
                <a:spcPct val="100000"/>
              </a:lnSpc>
              <a:spcBef>
                <a:spcPts val="0"/>
              </a:spcBef>
              <a:spcAft>
                <a:spcPts val="0"/>
              </a:spcAft>
              <a:buClr>
                <a:srgbClr val="1E1E1E"/>
              </a:buClr>
              <a:buSzPts val="900"/>
              <a:buFont typeface="Calibri"/>
              <a:buAutoNum type="arabicPeriod"/>
            </a:pPr>
            <a:r>
              <a:rPr lang="en-US" sz="900" b="0" i="0" cap="none">
                <a:solidFill>
                  <a:srgbClr val="1E1E1E"/>
                </a:solidFill>
                <a:latin typeface="Calibri"/>
                <a:ea typeface="Calibri"/>
                <a:cs typeface="Calibri"/>
                <a:sym typeface="Calibri"/>
              </a:rPr>
              <a:t>Select the image you want to use  you may need to scale the  image accordingly.</a:t>
            </a:r>
            <a:endParaRPr/>
          </a:p>
          <a:p>
            <a:pPr marL="0" marR="0" lvl="0" indent="-57150" algn="l" rtl="0">
              <a:lnSpc>
                <a:spcPct val="100000"/>
              </a:lnSpc>
              <a:spcBef>
                <a:spcPts val="0"/>
              </a:spcBef>
              <a:spcAft>
                <a:spcPts val="0"/>
              </a:spcAft>
              <a:buClr>
                <a:srgbClr val="1E1E1E"/>
              </a:buClr>
              <a:buSzPts val="900"/>
              <a:buFont typeface="Calibri"/>
              <a:buAutoNum type="arabicPeriod"/>
            </a:pPr>
            <a:r>
              <a:rPr lang="en-US" sz="900" b="0" i="0" cap="none">
                <a:solidFill>
                  <a:srgbClr val="1E1E1E"/>
                </a:solidFill>
                <a:latin typeface="Calibri"/>
                <a:ea typeface="Calibri"/>
                <a:cs typeface="Calibri"/>
                <a:sym typeface="Calibri"/>
              </a:rPr>
              <a:t>When you're done, select </a:t>
            </a:r>
            <a:r>
              <a:rPr lang="en-US" sz="900" b="1" i="0" cap="none">
                <a:solidFill>
                  <a:srgbClr val="1E1E1E"/>
                </a:solidFill>
                <a:latin typeface="Calibri"/>
                <a:ea typeface="Calibri"/>
                <a:cs typeface="Calibri"/>
                <a:sym typeface="Calibri"/>
              </a:rPr>
              <a:t>close master view</a:t>
            </a:r>
            <a:r>
              <a:rPr lang="en-US" sz="900" b="0" i="0" cap="none">
                <a:solidFill>
                  <a:srgbClr val="1E1E1E"/>
                </a:solidFill>
                <a:latin typeface="Calibri"/>
                <a:ea typeface="Calibri"/>
                <a:cs typeface="Calibri"/>
                <a:sym typeface="Calibri"/>
              </a:rPr>
              <a:t>.</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FE6A8-098B-EAB2-6753-8EE07E683D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27D1D5-8CA9-4117-13B7-F945D51C25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9BFB85-6F2A-C373-B714-3F17C1826CAA}"/>
              </a:ext>
            </a:extLst>
          </p:cNvPr>
          <p:cNvSpPr>
            <a:spLocks noGrp="1"/>
          </p:cNvSpPr>
          <p:nvPr>
            <p:ph type="body" idx="1"/>
          </p:nvPr>
        </p:nvSpPr>
        <p:spPr/>
        <p:txBody>
          <a:bodyPr/>
          <a:lstStyle/>
          <a:p>
            <a:r>
              <a:rPr lang="en-CA"/>
              <a:t>After next slide - pivot here to showing the DCS and doing high level walk through</a:t>
            </a:r>
          </a:p>
        </p:txBody>
      </p:sp>
      <p:sp>
        <p:nvSpPr>
          <p:cNvPr id="4" name="Slide Number Placeholder 3">
            <a:extLst>
              <a:ext uri="{FF2B5EF4-FFF2-40B4-BE49-F238E27FC236}">
                <a16:creationId xmlns:a16="http://schemas.microsoft.com/office/drawing/2014/main" id="{D84AF586-7944-A793-B053-A9E1E9CA77B0}"/>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04504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2863286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3515400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78BC5055-90A4-6EC2-BB93-14A099D209ED}"/>
            </a:ext>
          </a:extLst>
        </p:cNvPr>
        <p:cNvGrpSpPr/>
        <p:nvPr/>
      </p:nvGrpSpPr>
      <p:grpSpPr>
        <a:xfrm>
          <a:off x="0" y="0"/>
          <a:ext cx="0" cy="0"/>
          <a:chOff x="0" y="0"/>
          <a:chExt cx="0" cy="0"/>
        </a:xfrm>
      </p:grpSpPr>
      <p:sp>
        <p:nvSpPr>
          <p:cNvPr id="94" name="Google Shape;94;p3:notes">
            <a:extLst>
              <a:ext uri="{FF2B5EF4-FFF2-40B4-BE49-F238E27FC236}">
                <a16:creationId xmlns:a16="http://schemas.microsoft.com/office/drawing/2014/main" id="{27368885-5013-52A8-D4B7-1C03CCE6DA4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a:extLst>
              <a:ext uri="{FF2B5EF4-FFF2-40B4-BE49-F238E27FC236}">
                <a16:creationId xmlns:a16="http://schemas.microsoft.com/office/drawing/2014/main" id="{18CBF32B-1B1A-31A0-709E-DE156430E3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561953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996B9547-DBF7-8F58-94F9-DFC15E673741}"/>
            </a:ext>
          </a:extLst>
        </p:cNvPr>
        <p:cNvGrpSpPr/>
        <p:nvPr/>
      </p:nvGrpSpPr>
      <p:grpSpPr>
        <a:xfrm>
          <a:off x="0" y="0"/>
          <a:ext cx="0" cy="0"/>
          <a:chOff x="0" y="0"/>
          <a:chExt cx="0" cy="0"/>
        </a:xfrm>
      </p:grpSpPr>
      <p:sp>
        <p:nvSpPr>
          <p:cNvPr id="94" name="Google Shape;94;p3:notes">
            <a:extLst>
              <a:ext uri="{FF2B5EF4-FFF2-40B4-BE49-F238E27FC236}">
                <a16:creationId xmlns:a16="http://schemas.microsoft.com/office/drawing/2014/main" id="{97EF2690-AABC-FBC5-312B-A65C1646719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a:extLst>
              <a:ext uri="{FF2B5EF4-FFF2-40B4-BE49-F238E27FC236}">
                <a16:creationId xmlns:a16="http://schemas.microsoft.com/office/drawing/2014/main" id="{AD2F21A0-C884-9D44-B1DA-6BE34187783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332995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3908974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3722734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574192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a:solidFill>
                  <a:schemeClr val="tx1"/>
                </a:solidFill>
                <a:effectLst/>
                <a:latin typeface="+mn-lt"/>
                <a:ea typeface="+mn-ea"/>
                <a:cs typeface="+mn-cs"/>
              </a:rPr>
              <a:t>I am joining this meeting from the lands of the Mississauga, Haudenosaunee, </a:t>
            </a:r>
            <a:r>
              <a:rPr lang="en-CA" sz="1200" kern="1200" err="1">
                <a:solidFill>
                  <a:schemeClr val="tx1"/>
                </a:solidFill>
                <a:effectLst/>
                <a:latin typeface="+mn-lt"/>
                <a:ea typeface="+mn-ea"/>
                <a:cs typeface="+mn-cs"/>
              </a:rPr>
              <a:t>Attawandaron</a:t>
            </a:r>
            <a:r>
              <a:rPr lang="en-CA" sz="1200" kern="1200">
                <a:solidFill>
                  <a:schemeClr val="tx1"/>
                </a:solidFill>
                <a:effectLst/>
                <a:latin typeface="+mn-lt"/>
                <a:ea typeface="+mn-ea"/>
                <a:cs typeface="+mn-cs"/>
              </a:rPr>
              <a:t> people, which includes the Six Nations of the Grand River and the </a:t>
            </a:r>
            <a:r>
              <a:rPr lang="en-CA" sz="1200" kern="1200" err="1">
                <a:solidFill>
                  <a:schemeClr val="tx1"/>
                </a:solidFill>
                <a:effectLst/>
                <a:latin typeface="+mn-lt"/>
                <a:ea typeface="+mn-ea"/>
                <a:cs typeface="+mn-cs"/>
              </a:rPr>
              <a:t>Mississaugas</a:t>
            </a:r>
            <a:r>
              <a:rPr lang="en-CA" sz="1200" kern="1200">
                <a:solidFill>
                  <a:schemeClr val="tx1"/>
                </a:solidFill>
                <a:effectLst/>
                <a:latin typeface="+mn-lt"/>
                <a:ea typeface="+mn-ea"/>
                <a:cs typeface="+mn-cs"/>
              </a:rPr>
              <a:t> of the Credit First Nation. </a:t>
            </a:r>
            <a:endParaRPr lang="en-US" sz="1200">
              <a:latin typeface="+mj-lt"/>
              <a:ea typeface="Calibri Light"/>
              <a:cs typeface="Calibri Light"/>
            </a:endParaRPr>
          </a:p>
        </p:txBody>
      </p:sp>
    </p:spTree>
    <p:extLst>
      <p:ext uri="{BB962C8B-B14F-4D97-AF65-F5344CB8AC3E}">
        <p14:creationId xmlns:p14="http://schemas.microsoft.com/office/powerpoint/2010/main" val="3383584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B64108A5-FCB2-7AE6-54FF-60C84142FBAB}"/>
            </a:ext>
          </a:extLst>
        </p:cNvPr>
        <p:cNvGrpSpPr/>
        <p:nvPr/>
      </p:nvGrpSpPr>
      <p:grpSpPr>
        <a:xfrm>
          <a:off x="0" y="0"/>
          <a:ext cx="0" cy="0"/>
          <a:chOff x="0" y="0"/>
          <a:chExt cx="0" cy="0"/>
        </a:xfrm>
      </p:grpSpPr>
      <p:sp>
        <p:nvSpPr>
          <p:cNvPr id="94" name="Google Shape;94;p3:notes">
            <a:extLst>
              <a:ext uri="{FF2B5EF4-FFF2-40B4-BE49-F238E27FC236}">
                <a16:creationId xmlns:a16="http://schemas.microsoft.com/office/drawing/2014/main" id="{8A8B6685-7590-4E12-8598-59DB0922591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a:extLst>
              <a:ext uri="{FF2B5EF4-FFF2-40B4-BE49-F238E27FC236}">
                <a16:creationId xmlns:a16="http://schemas.microsoft.com/office/drawing/2014/main" id="{CFF205DC-3DD1-1D56-20B3-435BCE7C68C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462610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Point here is that Coded Value sets like at the intersection of the Terminology and Technical workstreams in that they undergo rigorous terminology development and form important technical documentation for HL7 FHIR implementation.</a:t>
            </a:r>
          </a:p>
        </p:txBody>
      </p:sp>
    </p:spTree>
    <p:extLst>
      <p:ext uri="{BB962C8B-B14F-4D97-AF65-F5344CB8AC3E}">
        <p14:creationId xmlns:p14="http://schemas.microsoft.com/office/powerpoint/2010/main" val="3049916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b="0" i="0" u="none" strike="noStrike" kern="1200" baseline="0">
              <a:solidFill>
                <a:schemeClr val="tx1"/>
              </a:solidFill>
              <a:latin typeface="+mn-lt"/>
              <a:ea typeface="+mn-ea"/>
              <a:cs typeface="+mn-cs"/>
            </a:endParaRPr>
          </a:p>
          <a:p>
            <a:r>
              <a:rPr lang="en-CA" sz="1200" b="0" i="0" u="none" strike="noStrike" kern="1200" baseline="0">
                <a:solidFill>
                  <a:schemeClr val="tx1"/>
                </a:solidFill>
                <a:latin typeface="+mn-lt"/>
                <a:ea typeface="+mn-ea"/>
                <a:cs typeface="+mn-cs"/>
              </a:rPr>
              <a:t>This document is a formal response to international requests to understand the “Gravity Terminology Curation Process,” from planning through to value set and content maintenance. </a:t>
            </a:r>
          </a:p>
          <a:p>
            <a:r>
              <a:rPr lang="en-CA"/>
              <a:t>Outlines the evidence-based, public-consensus process employed by the Gravity Project Terminology Workstream and the Gravity community to develop terminology standards and their associated value sets</a:t>
            </a:r>
          </a:p>
        </p:txBody>
      </p:sp>
    </p:spTree>
    <p:extLst>
      <p:ext uri="{BB962C8B-B14F-4D97-AF65-F5344CB8AC3E}">
        <p14:creationId xmlns:p14="http://schemas.microsoft.com/office/powerpoint/2010/main" val="979251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4C48E-51D2-ACF1-418D-7B1DD52FAD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022376-93B1-3546-F0D7-8D2F683647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1C91E-6404-4156-345E-BC99410EF88F}"/>
              </a:ext>
            </a:extLst>
          </p:cNvPr>
          <p:cNvSpPr>
            <a:spLocks noGrp="1"/>
          </p:cNvSpPr>
          <p:nvPr>
            <p:ph type="body" idx="1"/>
          </p:nvPr>
        </p:nvSpPr>
        <p:spPr/>
        <p:txBody>
          <a:bodyPr/>
          <a:lstStyle/>
          <a:p>
            <a:endParaRPr lang="en-CA" sz="1200" b="0" i="0" u="none" strike="noStrike" kern="1200" baseline="0">
              <a:solidFill>
                <a:schemeClr val="tx1"/>
              </a:solidFill>
              <a:latin typeface="+mn-lt"/>
              <a:ea typeface="+mn-ea"/>
              <a:cs typeface="+mn-cs"/>
            </a:endParaRPr>
          </a:p>
          <a:p>
            <a:r>
              <a:rPr lang="en-CA" sz="1200" b="0" i="0" u="none" strike="noStrike" kern="1200" baseline="0">
                <a:solidFill>
                  <a:schemeClr val="tx1"/>
                </a:solidFill>
                <a:latin typeface="+mn-lt"/>
                <a:ea typeface="+mn-ea"/>
                <a:cs typeface="+mn-cs"/>
              </a:rPr>
              <a:t>This document is a formal response to international requests to understand the “Gravity Terminology Curation Process,” from planning through to value set and content maintenance. </a:t>
            </a:r>
          </a:p>
          <a:p>
            <a:r>
              <a:rPr lang="en-CA"/>
              <a:t>Outlines the evidence-based, public-consensus process employed by the Gravity Project Terminology Workstream and the Gravity community to develop terminology standards and their associated value sets</a:t>
            </a:r>
          </a:p>
        </p:txBody>
      </p:sp>
    </p:spTree>
    <p:extLst>
      <p:ext uri="{BB962C8B-B14F-4D97-AF65-F5344CB8AC3E}">
        <p14:creationId xmlns:p14="http://schemas.microsoft.com/office/powerpoint/2010/main" val="3476247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B8FD0-410D-0442-DBD5-27BFF3A617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D6A7A4-D270-6353-A182-79A1558D14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393596-8E0A-A355-4A4C-82974622F644}"/>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0AEADAD0-1ED5-D4E7-81A8-9CAC246B2138}"/>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19836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D257D60-67F0-CA40-818B-0CBB97AA61FB}" type="slidenum">
              <a:rPr lang="en-US" smtClean="0"/>
              <a:t>10</a:t>
            </a:fld>
            <a:endParaRPr lang="en-US"/>
          </a:p>
        </p:txBody>
      </p:sp>
    </p:spTree>
    <p:extLst>
      <p:ext uri="{BB962C8B-B14F-4D97-AF65-F5344CB8AC3E}">
        <p14:creationId xmlns:p14="http://schemas.microsoft.com/office/powerpoint/2010/main" val="3471658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 </a:t>
            </a:r>
          </a:p>
          <a:p>
            <a:endParaRPr lang="en-CA"/>
          </a:p>
        </p:txBody>
      </p:sp>
    </p:spTree>
    <p:extLst>
      <p:ext uri="{BB962C8B-B14F-4D97-AF65-F5344CB8AC3E}">
        <p14:creationId xmlns:p14="http://schemas.microsoft.com/office/powerpoint/2010/main" val="14928372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EB07F2C-4521-71C9-4DEB-6E9D8AB85498}"/>
              </a:ext>
              <a:ext uri="{C183D7F6-B498-43B3-948B-1728B52AA6E4}">
                <adec:decorative xmlns:adec="http://schemas.microsoft.com/office/drawing/2017/decorative" val="1"/>
              </a:ext>
            </a:extLst>
          </p:cNvPr>
          <p:cNvPicPr>
            <a:picLocks noChangeAspect="1"/>
          </p:cNvPicPr>
          <p:nvPr userDrawn="1"/>
        </p:nvPicPr>
        <p:blipFill>
          <a:blip r:embed="rId2"/>
          <a:srcRect l="59896"/>
          <a:stretch/>
        </p:blipFill>
        <p:spPr>
          <a:xfrm>
            <a:off x="7302500" y="0"/>
            <a:ext cx="4889500" cy="6858000"/>
          </a:xfrm>
          <a:prstGeom prst="rect">
            <a:avLst/>
          </a:prstGeom>
        </p:spPr>
      </p:pic>
      <p:sp>
        <p:nvSpPr>
          <p:cNvPr id="2" name="Title 1">
            <a:extLst>
              <a:ext uri="{FF2B5EF4-FFF2-40B4-BE49-F238E27FC236}">
                <a16:creationId xmlns:a16="http://schemas.microsoft.com/office/drawing/2014/main" id="{868B8358-D832-DCDE-7FF9-3EFB6A444482}"/>
              </a:ext>
            </a:extLst>
          </p:cNvPr>
          <p:cNvSpPr>
            <a:spLocks noGrp="1"/>
          </p:cNvSpPr>
          <p:nvPr>
            <p:ph type="title" hasCustomPrompt="1"/>
          </p:nvPr>
        </p:nvSpPr>
        <p:spPr>
          <a:xfrm>
            <a:off x="831850" y="1813665"/>
            <a:ext cx="8477250" cy="2852737"/>
          </a:xfrm>
        </p:spPr>
        <p:txBody>
          <a:bodyPr lIns="0" tIns="0" rIns="0" bIns="0" anchor="b">
            <a:noAutofit/>
          </a:bodyPr>
          <a:lstStyle>
            <a:lvl1pPr>
              <a:defRPr sz="5000">
                <a:solidFill>
                  <a:schemeClr val="tx1">
                    <a:lumMod val="75000"/>
                    <a:lumOff val="25000"/>
                  </a:schemeClr>
                </a:solidFill>
              </a:defRPr>
            </a:lvl1pPr>
          </a:lstStyle>
          <a:p>
            <a:r>
              <a:rPr lang="en-US"/>
              <a:t>Click to edit title</a:t>
            </a:r>
          </a:p>
        </p:txBody>
      </p:sp>
      <p:sp>
        <p:nvSpPr>
          <p:cNvPr id="3" name="Text Placeholder 2">
            <a:extLst>
              <a:ext uri="{FF2B5EF4-FFF2-40B4-BE49-F238E27FC236}">
                <a16:creationId xmlns:a16="http://schemas.microsoft.com/office/drawing/2014/main" id="{D8F9C271-167D-CAE7-4310-88B48AB50DB3}"/>
              </a:ext>
            </a:extLst>
          </p:cNvPr>
          <p:cNvSpPr>
            <a:spLocks noGrp="1"/>
          </p:cNvSpPr>
          <p:nvPr>
            <p:ph type="body" idx="1" hasCustomPrompt="1"/>
          </p:nvPr>
        </p:nvSpPr>
        <p:spPr>
          <a:xfrm>
            <a:off x="831850" y="4769590"/>
            <a:ext cx="8477250" cy="818409"/>
          </a:xfrm>
        </p:spPr>
        <p:txBody>
          <a:bodyPr lIns="0" tIns="0" rIns="0" bIns="0">
            <a:noAutofit/>
          </a:bodyPr>
          <a:lstStyle>
            <a:lvl1pPr marL="0" indent="0">
              <a:buNone/>
              <a:defRPr sz="2400">
                <a:solidFill>
                  <a:schemeClr val="tx1">
                    <a:lumMod val="75000"/>
                    <a:lumOff val="25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subtitle</a:t>
            </a:r>
          </a:p>
        </p:txBody>
      </p:sp>
      <p:sp>
        <p:nvSpPr>
          <p:cNvPr id="7" name="Text Placeholder 6">
            <a:extLst>
              <a:ext uri="{FF2B5EF4-FFF2-40B4-BE49-F238E27FC236}">
                <a16:creationId xmlns:a16="http://schemas.microsoft.com/office/drawing/2014/main" id="{3968F667-393D-3E98-7251-54476732B1F2}"/>
              </a:ext>
            </a:extLst>
          </p:cNvPr>
          <p:cNvSpPr>
            <a:spLocks noGrp="1"/>
          </p:cNvSpPr>
          <p:nvPr>
            <p:ph type="body" sz="quarter" idx="10" hasCustomPrompt="1"/>
          </p:nvPr>
        </p:nvSpPr>
        <p:spPr>
          <a:xfrm>
            <a:off x="838200" y="5691187"/>
            <a:ext cx="6337299" cy="818409"/>
          </a:xfrm>
        </p:spPr>
        <p:txBody>
          <a:bodyPr lIns="0" tIns="0" rIns="0" bIns="0" anchor="b" anchorCtr="0">
            <a:noAutofit/>
          </a:bodyPr>
          <a:lstStyle>
            <a:lvl1pPr marL="0" indent="0">
              <a:buNone/>
              <a:defRPr sz="1500" b="0">
                <a:solidFill>
                  <a:schemeClr val="tx1">
                    <a:lumMod val="75000"/>
                    <a:lumOff val="25000"/>
                  </a:schemeClr>
                </a:solidFill>
                <a:latin typeface="Libre Franklin Medium" panose="00000600000000000000" pitchFamily="2"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GB"/>
              <a:t>Click to edit author information</a:t>
            </a:r>
            <a:endParaRPr lang="en-CA"/>
          </a:p>
        </p:txBody>
      </p:sp>
    </p:spTree>
    <p:extLst>
      <p:ext uri="{BB962C8B-B14F-4D97-AF65-F5344CB8AC3E}">
        <p14:creationId xmlns:p14="http://schemas.microsoft.com/office/powerpoint/2010/main" val="35792271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with light footer">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74F29E5-DEBC-0BFC-353C-440086A0B657}"/>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55182963-777E-C739-AC78-CEB01030769F}"/>
              </a:ext>
              <a:ext uri="{C183D7F6-B498-43B3-948B-1728B52AA6E4}">
                <adec:decorative xmlns:adec="http://schemas.microsoft.com/office/drawing/2017/decorative" val="1"/>
              </a:ext>
            </a:extLst>
          </p:cNvPr>
          <p:cNvPicPr>
            <a:picLocks noChangeAspect="1"/>
          </p:cNvPicPr>
          <p:nvPr userDrawn="1"/>
        </p:nvPicPr>
        <p:blipFill>
          <a:blip r:embed="rId3"/>
          <a:srcRect r="58553"/>
          <a:stretch/>
        </p:blipFill>
        <p:spPr>
          <a:xfrm>
            <a:off x="11660614" y="6357937"/>
            <a:ext cx="357555" cy="352833"/>
          </a:xfrm>
          <a:prstGeom prst="rect">
            <a:avLst/>
          </a:prstGeom>
        </p:spPr>
      </p:pic>
      <p:sp>
        <p:nvSpPr>
          <p:cNvPr id="3" name="Title 1">
            <a:extLst>
              <a:ext uri="{FF2B5EF4-FFF2-40B4-BE49-F238E27FC236}">
                <a16:creationId xmlns:a16="http://schemas.microsoft.com/office/drawing/2014/main" id="{CFF0CF63-EFDC-E073-D52B-1A0E44170208}"/>
              </a:ext>
            </a:extLst>
          </p:cNvPr>
          <p:cNvSpPr>
            <a:spLocks noGrp="1"/>
          </p:cNvSpPr>
          <p:nvPr>
            <p:ph type="title" hasCustomPrompt="1"/>
          </p:nvPr>
        </p:nvSpPr>
        <p:spPr>
          <a:xfrm>
            <a:off x="613691" y="552322"/>
            <a:ext cx="10960528" cy="512961"/>
          </a:xfrm>
        </p:spPr>
        <p:txBody>
          <a:bodyPr wrap="square" lIns="0" tIns="0" rIns="0" bIns="0" anchor="t" anchorCtr="0">
            <a:spAutoFit/>
          </a:bodyPr>
          <a:lstStyle>
            <a:lvl1pPr>
              <a:lnSpc>
                <a:spcPts val="4000"/>
              </a:lnSpc>
              <a:defRPr>
                <a:solidFill>
                  <a:schemeClr val="tx1">
                    <a:lumMod val="75000"/>
                    <a:lumOff val="25000"/>
                  </a:schemeClr>
                </a:solidFill>
              </a:defRPr>
            </a:lvl1pPr>
          </a:lstStyle>
          <a:p>
            <a:r>
              <a:rPr lang="en-US"/>
              <a:t>Content slide with light teal footer</a:t>
            </a:r>
          </a:p>
        </p:txBody>
      </p:sp>
      <p:sp>
        <p:nvSpPr>
          <p:cNvPr id="14" name="Text Placeholder 14">
            <a:extLst>
              <a:ext uri="{FF2B5EF4-FFF2-40B4-BE49-F238E27FC236}">
                <a16:creationId xmlns:a16="http://schemas.microsoft.com/office/drawing/2014/main" id="{99FE30B5-4348-260B-29E1-D91717523267}"/>
              </a:ext>
            </a:extLst>
          </p:cNvPr>
          <p:cNvSpPr>
            <a:spLocks noGrp="1"/>
          </p:cNvSpPr>
          <p:nvPr>
            <p:ph type="body" sz="quarter" idx="12" hasCustomPrompt="1"/>
          </p:nvPr>
        </p:nvSpPr>
        <p:spPr>
          <a:xfrm>
            <a:off x="613689" y="1714138"/>
            <a:ext cx="4892757" cy="3134641"/>
          </a:xfrm>
        </p:spPr>
        <p:txBody>
          <a:bodyPr wrap="square" lIns="0" tIns="0" rIns="0" bIns="0">
            <a:spAutoFit/>
          </a:bodyPr>
          <a:lstStyle>
            <a:lvl1pPr marL="88900" indent="-88900">
              <a:lnSpc>
                <a:spcPts val="2700"/>
              </a:lnSpc>
              <a:spcAft>
                <a:spcPts val="600"/>
              </a:spcAft>
              <a:buFont typeface="Libre Franklin" panose="00000500000000000000" pitchFamily="2" charset="0"/>
              <a:buChar char=" "/>
              <a:defRPr sz="2000">
                <a:solidFill>
                  <a:srgbClr val="177783"/>
                </a:solidFill>
                <a:latin typeface="Libre Franklin Medium" panose="00000600000000000000" pitchFamily="2" charset="0"/>
              </a:defRPr>
            </a:lvl1pPr>
            <a:lvl2pPr marL="269875" indent="-177800">
              <a:lnSpc>
                <a:spcPts val="2500"/>
              </a:lnSpc>
              <a:spcBef>
                <a:spcPts val="600"/>
              </a:spcBef>
              <a:spcAft>
                <a:spcPts val="600"/>
              </a:spcAft>
              <a:tabLst/>
              <a:defRPr sz="1800">
                <a:solidFill>
                  <a:srgbClr val="404040"/>
                </a:solidFill>
              </a:defRPr>
            </a:lvl2pPr>
            <a:lvl3pPr marL="539750" indent="-269875">
              <a:lnSpc>
                <a:spcPts val="2000"/>
              </a:lnSpc>
              <a:spcBef>
                <a:spcPts val="400"/>
              </a:spcBef>
              <a:spcAft>
                <a:spcPts val="400"/>
              </a:spcAft>
              <a:buFont typeface="Libre Franklin" panose="00000500000000000000" pitchFamily="2" charset="0"/>
              <a:buChar char="—"/>
              <a:tabLst/>
              <a:defRPr sz="1400">
                <a:solidFill>
                  <a:srgbClr val="404040"/>
                </a:solidFill>
              </a:defRPr>
            </a:lvl3pPr>
            <a:lvl4pPr marL="88900" indent="-88900">
              <a:lnSpc>
                <a:spcPts val="2000"/>
              </a:lnSpc>
              <a:spcBef>
                <a:spcPts val="1200"/>
              </a:spcBef>
              <a:spcAft>
                <a:spcPts val="400"/>
              </a:spcAft>
              <a:buFont typeface="Libre Franklin" panose="00000500000000000000" pitchFamily="2" charset="0"/>
              <a:buChar char=" "/>
              <a:defRPr>
                <a:solidFill>
                  <a:srgbClr val="177783"/>
                </a:solidFill>
                <a:latin typeface="Libre Franklin Medium" panose="00000600000000000000" pitchFamily="2" charset="0"/>
              </a:defRPr>
            </a:lvl4pPr>
            <a:lvl5pPr marL="269875" indent="-180975">
              <a:lnSpc>
                <a:spcPts val="1800"/>
              </a:lnSpc>
              <a:spcBef>
                <a:spcPts val="300"/>
              </a:spcBef>
              <a:spcAft>
                <a:spcPts val="300"/>
              </a:spcAft>
              <a:defRPr sz="1200">
                <a:solidFill>
                  <a:srgbClr val="404040"/>
                </a:solidFill>
              </a:defRPr>
            </a:lvl5pPr>
            <a:lvl6pPr marL="447675" indent="-177800">
              <a:lnSpc>
                <a:spcPts val="1600"/>
              </a:lnSpc>
              <a:spcBef>
                <a:spcPts val="300"/>
              </a:spcBef>
              <a:spcAft>
                <a:spcPts val="300"/>
              </a:spcAft>
              <a:buFont typeface="Libre Franklin" panose="00000500000000000000" pitchFamily="2" charset="0"/>
              <a:buChar char="—"/>
              <a:defRPr sz="1000">
                <a:solidFill>
                  <a:srgbClr val="404040"/>
                </a:solidFill>
                <a:latin typeface="Libre Franklin" panose="00000500000000000000" pitchFamily="2" charset="0"/>
              </a:defRPr>
            </a:lvl6pPr>
            <a:lvl7pPr marL="269875" indent="-180975">
              <a:lnSpc>
                <a:spcPts val="1600"/>
              </a:lnSpc>
              <a:spcBef>
                <a:spcPts val="300"/>
              </a:spcBef>
              <a:spcAft>
                <a:spcPts val="300"/>
              </a:spcAft>
              <a:defRPr sz="1000">
                <a:latin typeface="Libre Franklin" panose="00000500000000000000" pitchFamily="2" charset="0"/>
              </a:defRPr>
            </a:lvl7pPr>
            <a:lvl8pPr marL="447675" indent="-177800">
              <a:lnSpc>
                <a:spcPts val="1600"/>
              </a:lnSpc>
              <a:spcBef>
                <a:spcPts val="300"/>
              </a:spcBef>
              <a:spcAft>
                <a:spcPts val="300"/>
              </a:spcAft>
              <a:buFont typeface="Libre Franklin" panose="00000500000000000000" pitchFamily="2" charset="0"/>
              <a:buChar char="—"/>
              <a:defRPr sz="900">
                <a:latin typeface="Libre Franklin" panose="00000500000000000000" pitchFamily="2" charset="0"/>
              </a:defRPr>
            </a:lvl8pPr>
            <a:lvl9pPr marL="73025" indent="0">
              <a:lnSpc>
                <a:spcPts val="1600"/>
              </a:lnSpc>
              <a:spcBef>
                <a:spcPts val="600"/>
              </a:spcBef>
              <a:spcAft>
                <a:spcPts val="600"/>
              </a:spcAft>
              <a:buNone/>
              <a:defRPr sz="1000">
                <a:latin typeface="Libre Franklin" panose="00000500000000000000" pitchFamily="2" charset="0"/>
              </a:defRPr>
            </a:lvl9pPr>
          </a:lstStyle>
          <a:p>
            <a:pPr lvl="0"/>
            <a:r>
              <a:rPr lang="en-GB"/>
              <a:t>Level 1</a:t>
            </a:r>
          </a:p>
          <a:p>
            <a:pPr lvl="1"/>
            <a:r>
              <a:rPr lang="en-GB"/>
              <a:t>Level 2</a:t>
            </a:r>
          </a:p>
          <a:p>
            <a:pPr lvl="2"/>
            <a:r>
              <a:rPr lang="en-GB"/>
              <a:t>Level 3 text</a:t>
            </a:r>
          </a:p>
          <a:p>
            <a:pPr lvl="3"/>
            <a:r>
              <a:rPr lang="en-GB"/>
              <a:t>Level 4 text</a:t>
            </a:r>
          </a:p>
          <a:p>
            <a:pPr lvl="4"/>
            <a:r>
              <a:rPr lang="en-GB"/>
              <a:t>Level 5 text</a:t>
            </a:r>
          </a:p>
          <a:p>
            <a:pPr lvl="5"/>
            <a:r>
              <a:rPr lang="en-GB"/>
              <a:t>Level 6 text</a:t>
            </a:r>
          </a:p>
          <a:p>
            <a:pPr lvl="6"/>
            <a:r>
              <a:rPr lang="en-GB"/>
              <a:t>Level 7</a:t>
            </a:r>
          </a:p>
          <a:p>
            <a:pPr lvl="7"/>
            <a:r>
              <a:rPr lang="en-GB"/>
              <a:t>Level 8</a:t>
            </a:r>
          </a:p>
          <a:p>
            <a:pPr lvl="8"/>
            <a:r>
              <a:rPr lang="en-GB"/>
              <a:t>Level 9</a:t>
            </a:r>
            <a:endParaRPr lang="en-CA"/>
          </a:p>
        </p:txBody>
      </p:sp>
      <p:sp>
        <p:nvSpPr>
          <p:cNvPr id="15" name="Text Placeholder 14">
            <a:extLst>
              <a:ext uri="{FF2B5EF4-FFF2-40B4-BE49-F238E27FC236}">
                <a16:creationId xmlns:a16="http://schemas.microsoft.com/office/drawing/2014/main" id="{50144AB9-6455-3687-ED6A-AEFF5D053794}"/>
              </a:ext>
            </a:extLst>
          </p:cNvPr>
          <p:cNvSpPr>
            <a:spLocks noGrp="1"/>
          </p:cNvSpPr>
          <p:nvPr>
            <p:ph type="body" sz="quarter" idx="13" hasCustomPrompt="1"/>
          </p:nvPr>
        </p:nvSpPr>
        <p:spPr>
          <a:xfrm>
            <a:off x="6096000" y="1714138"/>
            <a:ext cx="4892757" cy="3134641"/>
          </a:xfrm>
        </p:spPr>
        <p:txBody>
          <a:bodyPr wrap="square" lIns="0" tIns="0" rIns="0" bIns="0">
            <a:spAutoFit/>
          </a:bodyPr>
          <a:lstStyle>
            <a:lvl1pPr marL="88900" indent="-88900">
              <a:lnSpc>
                <a:spcPts val="2700"/>
              </a:lnSpc>
              <a:spcAft>
                <a:spcPts val="600"/>
              </a:spcAft>
              <a:buFont typeface="Libre Franklin" panose="00000500000000000000" pitchFamily="2" charset="0"/>
              <a:buChar char=" "/>
              <a:defRPr sz="2000">
                <a:solidFill>
                  <a:srgbClr val="177783"/>
                </a:solidFill>
                <a:latin typeface="Libre Franklin Medium" panose="00000600000000000000" pitchFamily="2" charset="0"/>
              </a:defRPr>
            </a:lvl1pPr>
            <a:lvl2pPr marL="269875" indent="-177800">
              <a:lnSpc>
                <a:spcPts val="2500"/>
              </a:lnSpc>
              <a:spcBef>
                <a:spcPts val="600"/>
              </a:spcBef>
              <a:spcAft>
                <a:spcPts val="600"/>
              </a:spcAft>
              <a:tabLst/>
              <a:defRPr sz="1800">
                <a:solidFill>
                  <a:srgbClr val="404040"/>
                </a:solidFill>
              </a:defRPr>
            </a:lvl2pPr>
            <a:lvl3pPr marL="539750" indent="-269875">
              <a:lnSpc>
                <a:spcPts val="2000"/>
              </a:lnSpc>
              <a:spcBef>
                <a:spcPts val="400"/>
              </a:spcBef>
              <a:spcAft>
                <a:spcPts val="400"/>
              </a:spcAft>
              <a:buFont typeface="Libre Franklin" panose="00000500000000000000" pitchFamily="2" charset="0"/>
              <a:buChar char="—"/>
              <a:tabLst/>
              <a:defRPr sz="1400">
                <a:solidFill>
                  <a:srgbClr val="404040"/>
                </a:solidFill>
              </a:defRPr>
            </a:lvl3pPr>
            <a:lvl4pPr marL="88900" indent="-88900">
              <a:lnSpc>
                <a:spcPts val="2000"/>
              </a:lnSpc>
              <a:spcBef>
                <a:spcPts val="1200"/>
              </a:spcBef>
              <a:spcAft>
                <a:spcPts val="400"/>
              </a:spcAft>
              <a:buFont typeface="Libre Franklin" panose="00000500000000000000" pitchFamily="2" charset="0"/>
              <a:buChar char=" "/>
              <a:defRPr>
                <a:solidFill>
                  <a:srgbClr val="177783"/>
                </a:solidFill>
                <a:latin typeface="Libre Franklin Medium" panose="00000600000000000000" pitchFamily="2" charset="0"/>
              </a:defRPr>
            </a:lvl4pPr>
            <a:lvl5pPr marL="269875" indent="-180975">
              <a:lnSpc>
                <a:spcPts val="1800"/>
              </a:lnSpc>
              <a:spcBef>
                <a:spcPts val="300"/>
              </a:spcBef>
              <a:spcAft>
                <a:spcPts val="300"/>
              </a:spcAft>
              <a:defRPr sz="1200">
                <a:solidFill>
                  <a:srgbClr val="404040"/>
                </a:solidFill>
              </a:defRPr>
            </a:lvl5pPr>
            <a:lvl6pPr marL="447675" indent="-177800">
              <a:lnSpc>
                <a:spcPts val="1600"/>
              </a:lnSpc>
              <a:spcBef>
                <a:spcPts val="300"/>
              </a:spcBef>
              <a:spcAft>
                <a:spcPts val="300"/>
              </a:spcAft>
              <a:buFont typeface="Libre Franklin" panose="00000500000000000000" pitchFamily="2" charset="0"/>
              <a:buChar char="—"/>
              <a:defRPr sz="1000">
                <a:solidFill>
                  <a:srgbClr val="404040"/>
                </a:solidFill>
                <a:latin typeface="Libre Franklin" panose="00000500000000000000" pitchFamily="2" charset="0"/>
              </a:defRPr>
            </a:lvl6pPr>
            <a:lvl7pPr marL="269875" indent="-180975">
              <a:lnSpc>
                <a:spcPts val="1600"/>
              </a:lnSpc>
              <a:spcBef>
                <a:spcPts val="300"/>
              </a:spcBef>
              <a:spcAft>
                <a:spcPts val="300"/>
              </a:spcAft>
              <a:defRPr sz="1000">
                <a:latin typeface="Libre Franklin" panose="00000500000000000000" pitchFamily="2" charset="0"/>
              </a:defRPr>
            </a:lvl7pPr>
            <a:lvl8pPr marL="447675" indent="-177800">
              <a:lnSpc>
                <a:spcPts val="1600"/>
              </a:lnSpc>
              <a:spcBef>
                <a:spcPts val="300"/>
              </a:spcBef>
              <a:spcAft>
                <a:spcPts val="300"/>
              </a:spcAft>
              <a:buFont typeface="Libre Franklin" panose="00000500000000000000" pitchFamily="2" charset="0"/>
              <a:buChar char="—"/>
              <a:defRPr sz="900">
                <a:latin typeface="Libre Franklin" panose="00000500000000000000" pitchFamily="2" charset="0"/>
              </a:defRPr>
            </a:lvl8pPr>
            <a:lvl9pPr marL="73025" indent="0">
              <a:lnSpc>
                <a:spcPts val="1600"/>
              </a:lnSpc>
              <a:spcBef>
                <a:spcPts val="600"/>
              </a:spcBef>
              <a:spcAft>
                <a:spcPts val="600"/>
              </a:spcAft>
              <a:buNone/>
              <a:defRPr sz="1000">
                <a:latin typeface="Libre Franklin" panose="00000500000000000000" pitchFamily="2" charset="0"/>
              </a:defRPr>
            </a:lvl9pPr>
          </a:lstStyle>
          <a:p>
            <a:pPr lvl="0"/>
            <a:r>
              <a:rPr lang="en-GB"/>
              <a:t>Level 1</a:t>
            </a:r>
          </a:p>
          <a:p>
            <a:pPr lvl="1"/>
            <a:r>
              <a:rPr lang="en-GB"/>
              <a:t>Level 2</a:t>
            </a:r>
          </a:p>
          <a:p>
            <a:pPr lvl="2"/>
            <a:r>
              <a:rPr lang="en-GB"/>
              <a:t>Level 3 text</a:t>
            </a:r>
          </a:p>
          <a:p>
            <a:pPr lvl="3"/>
            <a:r>
              <a:rPr lang="en-GB"/>
              <a:t>Level 4 text</a:t>
            </a:r>
          </a:p>
          <a:p>
            <a:pPr lvl="4"/>
            <a:r>
              <a:rPr lang="en-GB"/>
              <a:t>Level 5 text</a:t>
            </a:r>
          </a:p>
          <a:p>
            <a:pPr lvl="5"/>
            <a:r>
              <a:rPr lang="en-GB"/>
              <a:t>Level 6 text</a:t>
            </a:r>
          </a:p>
          <a:p>
            <a:pPr lvl="6"/>
            <a:r>
              <a:rPr lang="en-GB"/>
              <a:t>Level 7</a:t>
            </a:r>
          </a:p>
          <a:p>
            <a:pPr lvl="7"/>
            <a:r>
              <a:rPr lang="en-GB"/>
              <a:t>Level 8</a:t>
            </a:r>
          </a:p>
          <a:p>
            <a:pPr lvl="8"/>
            <a:r>
              <a:rPr lang="en-GB"/>
              <a:t>Level 9</a:t>
            </a:r>
            <a:endParaRPr lang="en-CA"/>
          </a:p>
        </p:txBody>
      </p:sp>
      <p:sp>
        <p:nvSpPr>
          <p:cNvPr id="6" name="Slide Number Placeholder 6">
            <a:extLst>
              <a:ext uri="{FF2B5EF4-FFF2-40B4-BE49-F238E27FC236}">
                <a16:creationId xmlns:a16="http://schemas.microsoft.com/office/drawing/2014/main" id="{68C6B46F-A5B8-93EA-7E96-4CF1688856B0}"/>
              </a:ext>
            </a:extLst>
          </p:cNvPr>
          <p:cNvSpPr txBox="1">
            <a:spLocks/>
          </p:cNvSpPr>
          <p:nvPr userDrawn="1"/>
        </p:nvSpPr>
        <p:spPr>
          <a:xfrm>
            <a:off x="10914896" y="6569540"/>
            <a:ext cx="576064" cy="12311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A5F73F9-4D7E-43C6-BDE2-3203AA5B26A5}" type="slidenum">
              <a:rPr lang="en-CA" sz="800" smtClean="0">
                <a:solidFill>
                  <a:schemeClr val="tx1"/>
                </a:solidFill>
                <a:latin typeface="Libre Franklin" panose="00000500000000000000" pitchFamily="2" charset="0"/>
              </a:rPr>
              <a:pPr algn="r"/>
              <a:t>‹#›</a:t>
            </a:fld>
            <a:endParaRPr lang="en-CA" sz="800">
              <a:solidFill>
                <a:schemeClr val="tx1"/>
              </a:solidFill>
              <a:latin typeface="Libre Franklin" panose="00000500000000000000" pitchFamily="2" charset="0"/>
            </a:endParaRPr>
          </a:p>
        </p:txBody>
      </p:sp>
    </p:spTree>
    <p:extLst>
      <p:ext uri="{BB962C8B-B14F-4D97-AF65-F5344CB8AC3E}">
        <p14:creationId xmlns:p14="http://schemas.microsoft.com/office/powerpoint/2010/main" val="28430394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ing-only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22F747-F73B-F14C-F400-663B074858A2}"/>
              </a:ext>
              <a:ext uri="{C183D7F6-B498-43B3-948B-1728B52AA6E4}">
                <adec:decorative xmlns:adec="http://schemas.microsoft.com/office/drawing/2017/decorative" val="1"/>
              </a:ext>
            </a:extLst>
          </p:cNvPr>
          <p:cNvPicPr>
            <a:picLocks noChangeAspect="1"/>
          </p:cNvPicPr>
          <p:nvPr userDrawn="1"/>
        </p:nvPicPr>
        <p:blipFill>
          <a:blip r:embed="rId2"/>
          <a:srcRect r="58553"/>
          <a:stretch/>
        </p:blipFill>
        <p:spPr>
          <a:xfrm>
            <a:off x="11660614" y="6357937"/>
            <a:ext cx="357555" cy="352833"/>
          </a:xfrm>
          <a:prstGeom prst="rect">
            <a:avLst/>
          </a:prstGeom>
        </p:spPr>
      </p:pic>
      <p:sp>
        <p:nvSpPr>
          <p:cNvPr id="3" name="Title 1">
            <a:extLst>
              <a:ext uri="{FF2B5EF4-FFF2-40B4-BE49-F238E27FC236}">
                <a16:creationId xmlns:a16="http://schemas.microsoft.com/office/drawing/2014/main" id="{52D294D3-945C-A51F-2CB3-CFBFA9E93D0D}"/>
              </a:ext>
            </a:extLst>
          </p:cNvPr>
          <p:cNvSpPr>
            <a:spLocks noGrp="1"/>
          </p:cNvSpPr>
          <p:nvPr>
            <p:ph type="title" hasCustomPrompt="1"/>
          </p:nvPr>
        </p:nvSpPr>
        <p:spPr>
          <a:xfrm>
            <a:off x="613690" y="552322"/>
            <a:ext cx="11207521" cy="512961"/>
          </a:xfrm>
        </p:spPr>
        <p:txBody>
          <a:bodyPr wrap="square" lIns="0" tIns="0" rIns="0" bIns="0" anchor="t" anchorCtr="0">
            <a:spAutoFit/>
          </a:bodyPr>
          <a:lstStyle>
            <a:lvl1pPr>
              <a:lnSpc>
                <a:spcPts val="4000"/>
              </a:lnSpc>
              <a:defRPr>
                <a:solidFill>
                  <a:schemeClr val="tx1">
                    <a:lumMod val="75000"/>
                    <a:lumOff val="25000"/>
                  </a:schemeClr>
                </a:solidFill>
              </a:defRPr>
            </a:lvl1pPr>
          </a:lstStyle>
          <a:p>
            <a:r>
              <a:rPr lang="en-US"/>
              <a:t>Heading-only slide</a:t>
            </a:r>
          </a:p>
        </p:txBody>
      </p:sp>
    </p:spTree>
    <p:extLst>
      <p:ext uri="{BB962C8B-B14F-4D97-AF65-F5344CB8AC3E}">
        <p14:creationId xmlns:p14="http://schemas.microsoft.com/office/powerpoint/2010/main" val="40553670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411A81-2F5C-113F-1769-7BDB776A7975}"/>
              </a:ext>
              <a:ext uri="{C183D7F6-B498-43B3-948B-1728B52AA6E4}">
                <adec:decorative xmlns:adec="http://schemas.microsoft.com/office/drawing/2017/decorative" val="1"/>
              </a:ext>
            </a:extLst>
          </p:cNvPr>
          <p:cNvPicPr>
            <a:picLocks noChangeAspect="1"/>
          </p:cNvPicPr>
          <p:nvPr userDrawn="1"/>
        </p:nvPicPr>
        <p:blipFill>
          <a:blip r:embed="rId2"/>
          <a:srcRect r="58553"/>
          <a:stretch/>
        </p:blipFill>
        <p:spPr>
          <a:xfrm>
            <a:off x="11660614" y="6357937"/>
            <a:ext cx="357555" cy="352833"/>
          </a:xfrm>
          <a:prstGeom prst="rect">
            <a:avLst/>
          </a:prstGeom>
        </p:spPr>
      </p:pic>
    </p:spTree>
    <p:extLst>
      <p:ext uri="{BB962C8B-B14F-4D97-AF65-F5344CB8AC3E}">
        <p14:creationId xmlns:p14="http://schemas.microsoft.com/office/powerpoint/2010/main" val="16474190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nel right">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346383A-AA79-673D-1668-DF5A6CAE870E}"/>
              </a:ext>
              <a:ext uri="{C183D7F6-B498-43B3-948B-1728B52AA6E4}">
                <adec:decorative xmlns:adec="http://schemas.microsoft.com/office/drawing/2017/decorative" val="1"/>
              </a:ext>
            </a:extLst>
          </p:cNvPr>
          <p:cNvSpPr txBox="1"/>
          <p:nvPr userDrawn="1"/>
        </p:nvSpPr>
        <p:spPr>
          <a:xfrm>
            <a:off x="6853552" y="0"/>
            <a:ext cx="5338448" cy="6858000"/>
          </a:xfrm>
          <a:prstGeom prst="rect">
            <a:avLst/>
          </a:prstGeom>
          <a:solidFill>
            <a:srgbClr val="E7F3F1"/>
          </a:solidFill>
        </p:spPr>
        <p:txBody>
          <a:bodyPr wrap="square" rtlCol="0">
            <a:spAutoFit/>
          </a:bodyPr>
          <a:lstStyle/>
          <a:p>
            <a:endParaRPr lang="en-CA"/>
          </a:p>
        </p:txBody>
      </p:sp>
      <p:pic>
        <p:nvPicPr>
          <p:cNvPr id="2" name="Picture 1">
            <a:extLst>
              <a:ext uri="{FF2B5EF4-FFF2-40B4-BE49-F238E27FC236}">
                <a16:creationId xmlns:a16="http://schemas.microsoft.com/office/drawing/2014/main" id="{B322F747-F73B-F14C-F400-663B074858A2}"/>
              </a:ext>
              <a:ext uri="{C183D7F6-B498-43B3-948B-1728B52AA6E4}">
                <adec:decorative xmlns:adec="http://schemas.microsoft.com/office/drawing/2017/decorative" val="1"/>
              </a:ext>
            </a:extLst>
          </p:cNvPr>
          <p:cNvPicPr>
            <a:picLocks noChangeAspect="1"/>
          </p:cNvPicPr>
          <p:nvPr userDrawn="1"/>
        </p:nvPicPr>
        <p:blipFill>
          <a:blip r:embed="rId2"/>
          <a:srcRect r="58553"/>
          <a:stretch/>
        </p:blipFill>
        <p:spPr>
          <a:xfrm>
            <a:off x="11660614" y="6357937"/>
            <a:ext cx="357555" cy="352833"/>
          </a:xfrm>
          <a:prstGeom prst="rect">
            <a:avLst/>
          </a:prstGeom>
        </p:spPr>
      </p:pic>
      <p:sp>
        <p:nvSpPr>
          <p:cNvPr id="7" name="Title 1">
            <a:extLst>
              <a:ext uri="{FF2B5EF4-FFF2-40B4-BE49-F238E27FC236}">
                <a16:creationId xmlns:a16="http://schemas.microsoft.com/office/drawing/2014/main" id="{0A2CB694-95CD-3087-6C6C-F5743BCB65AE}"/>
              </a:ext>
            </a:extLst>
          </p:cNvPr>
          <p:cNvSpPr>
            <a:spLocks noGrp="1"/>
          </p:cNvSpPr>
          <p:nvPr>
            <p:ph type="title" hasCustomPrompt="1"/>
          </p:nvPr>
        </p:nvSpPr>
        <p:spPr>
          <a:xfrm>
            <a:off x="613690" y="552322"/>
            <a:ext cx="5720435" cy="512961"/>
          </a:xfrm>
        </p:spPr>
        <p:txBody>
          <a:bodyPr wrap="square" lIns="0" tIns="0" rIns="0" bIns="0" anchor="t" anchorCtr="0">
            <a:spAutoFit/>
          </a:bodyPr>
          <a:lstStyle>
            <a:lvl1pPr>
              <a:lnSpc>
                <a:spcPts val="4000"/>
              </a:lnSpc>
              <a:defRPr>
                <a:solidFill>
                  <a:schemeClr val="tx1">
                    <a:lumMod val="75000"/>
                    <a:lumOff val="25000"/>
                  </a:schemeClr>
                </a:solidFill>
              </a:defRPr>
            </a:lvl1pPr>
          </a:lstStyle>
          <a:p>
            <a:r>
              <a:rPr lang="en-US"/>
              <a:t>Panel right</a:t>
            </a:r>
          </a:p>
        </p:txBody>
      </p:sp>
      <p:sp>
        <p:nvSpPr>
          <p:cNvPr id="9" name="Content Placeholder 2">
            <a:extLst>
              <a:ext uri="{FF2B5EF4-FFF2-40B4-BE49-F238E27FC236}">
                <a16:creationId xmlns:a16="http://schemas.microsoft.com/office/drawing/2014/main" id="{89F2F6DD-98C6-96FE-3AD4-1AA16A5447ED}"/>
              </a:ext>
            </a:extLst>
          </p:cNvPr>
          <p:cNvSpPr>
            <a:spLocks noGrp="1"/>
          </p:cNvSpPr>
          <p:nvPr>
            <p:ph idx="1" hasCustomPrompt="1"/>
          </p:nvPr>
        </p:nvSpPr>
        <p:spPr>
          <a:xfrm>
            <a:off x="613690" y="1714138"/>
            <a:ext cx="2901035" cy="2677656"/>
          </a:xfrm>
        </p:spPr>
        <p:txBody>
          <a:bodyPr wrap="square" lIns="0" tIns="0" rIns="0" bIns="0">
            <a:spAutoFit/>
          </a:bodyPr>
          <a:lstStyle>
            <a:lvl1pPr marL="457200" indent="-457200">
              <a:lnSpc>
                <a:spcPct val="100000"/>
              </a:lnSpc>
              <a:spcBef>
                <a:spcPts val="1200"/>
              </a:spcBef>
              <a:buFont typeface="+mj-lt"/>
              <a:buAutoNum type="arabicPeriod"/>
              <a:defRPr b="0" i="0">
                <a:solidFill>
                  <a:schemeClr val="tx1">
                    <a:lumMod val="75000"/>
                    <a:lumOff val="25000"/>
                  </a:schemeClr>
                </a:solidFill>
                <a:latin typeface="Libre Franklin" pitchFamily="2" charset="77"/>
              </a:defRPr>
            </a:lvl1pPr>
            <a:lvl2pPr marL="914400" indent="-457200">
              <a:lnSpc>
                <a:spcPct val="100000"/>
              </a:lnSpc>
              <a:spcBef>
                <a:spcPts val="1200"/>
              </a:spcBef>
              <a:buFont typeface="+mj-lt"/>
              <a:buAutoNum type="arabicPeriod"/>
              <a:defRPr b="0" i="0">
                <a:solidFill>
                  <a:schemeClr val="tx1">
                    <a:lumMod val="75000"/>
                    <a:lumOff val="25000"/>
                  </a:schemeClr>
                </a:solidFill>
                <a:latin typeface="Libre Franklin" pitchFamily="2" charset="77"/>
              </a:defRPr>
            </a:lvl2pPr>
            <a:lvl3pPr marL="1257300" indent="-342900">
              <a:lnSpc>
                <a:spcPct val="100000"/>
              </a:lnSpc>
              <a:spcBef>
                <a:spcPts val="1200"/>
              </a:spcBef>
              <a:buFont typeface="+mj-lt"/>
              <a:buAutoNum type="arabicPeriod"/>
              <a:defRPr b="0" i="0">
                <a:solidFill>
                  <a:schemeClr val="tx1">
                    <a:lumMod val="75000"/>
                    <a:lumOff val="25000"/>
                  </a:schemeClr>
                </a:solidFill>
                <a:latin typeface="Libre Franklin" pitchFamily="2" charset="77"/>
              </a:defRPr>
            </a:lvl3pPr>
            <a:lvl4pPr marL="1714500" indent="-342900">
              <a:lnSpc>
                <a:spcPct val="100000"/>
              </a:lnSpc>
              <a:spcBef>
                <a:spcPts val="1200"/>
              </a:spcBef>
              <a:buFont typeface="+mj-lt"/>
              <a:buAutoNum type="arabicPeriod"/>
              <a:defRPr b="0" i="0">
                <a:solidFill>
                  <a:schemeClr val="tx1">
                    <a:lumMod val="75000"/>
                    <a:lumOff val="25000"/>
                  </a:schemeClr>
                </a:solidFill>
                <a:latin typeface="Libre Franklin" pitchFamily="2" charset="77"/>
              </a:defRPr>
            </a:lvl4pPr>
            <a:lvl5pPr marL="2171700" indent="-342900">
              <a:lnSpc>
                <a:spcPct val="100000"/>
              </a:lnSpc>
              <a:spcBef>
                <a:spcPts val="1200"/>
              </a:spcBef>
              <a:buFont typeface="+mj-lt"/>
              <a:buAutoNum type="arabicPeriod"/>
              <a:defRPr b="0" i="0">
                <a:solidFill>
                  <a:schemeClr val="tx1">
                    <a:lumMod val="75000"/>
                    <a:lumOff val="25000"/>
                  </a:schemeClr>
                </a:solidFill>
                <a:latin typeface="Libre Franklin" pitchFamily="2" charset="77"/>
              </a:defRPr>
            </a:lvl5pPr>
          </a:lstStyle>
          <a:p>
            <a:pPr lvl="0"/>
            <a:r>
              <a:rPr lang="en-US"/>
              <a:t>Click to edit or add graphic</a:t>
            </a:r>
          </a:p>
          <a:p>
            <a:pPr lvl="1"/>
            <a:r>
              <a:rPr lang="en-US"/>
              <a:t>Second level</a:t>
            </a:r>
          </a:p>
          <a:p>
            <a:pPr lvl="2"/>
            <a:r>
              <a:rPr lang="en-US"/>
              <a:t>Third level</a:t>
            </a:r>
          </a:p>
          <a:p>
            <a:pPr lvl="3"/>
            <a:r>
              <a:rPr lang="en-US"/>
              <a:t>Fourth level</a:t>
            </a:r>
          </a:p>
          <a:p>
            <a:pPr lvl="4"/>
            <a:r>
              <a:rPr lang="en-US"/>
              <a:t>Fifth level</a:t>
            </a:r>
          </a:p>
        </p:txBody>
      </p:sp>
      <p:sp>
        <p:nvSpPr>
          <p:cNvPr id="12" name="Text Placeholder 14">
            <a:extLst>
              <a:ext uri="{FF2B5EF4-FFF2-40B4-BE49-F238E27FC236}">
                <a16:creationId xmlns:a16="http://schemas.microsoft.com/office/drawing/2014/main" id="{02BED135-8E29-4833-9485-38C79F30C66C}"/>
              </a:ext>
            </a:extLst>
          </p:cNvPr>
          <p:cNvSpPr>
            <a:spLocks noGrp="1"/>
          </p:cNvSpPr>
          <p:nvPr>
            <p:ph type="body" sz="quarter" idx="13" hasCustomPrompt="1"/>
          </p:nvPr>
        </p:nvSpPr>
        <p:spPr>
          <a:xfrm>
            <a:off x="7299243" y="1699587"/>
            <a:ext cx="4462829" cy="3134641"/>
          </a:xfrm>
        </p:spPr>
        <p:txBody>
          <a:bodyPr wrap="square" lIns="0" tIns="0" rIns="0" bIns="0">
            <a:spAutoFit/>
          </a:bodyPr>
          <a:lstStyle>
            <a:lvl1pPr marL="88900" indent="-88900">
              <a:lnSpc>
                <a:spcPts val="2700"/>
              </a:lnSpc>
              <a:spcAft>
                <a:spcPts val="600"/>
              </a:spcAft>
              <a:buFont typeface="Libre Franklin" panose="00000500000000000000" pitchFamily="2" charset="0"/>
              <a:buChar char=" "/>
              <a:defRPr sz="2000">
                <a:solidFill>
                  <a:srgbClr val="177783"/>
                </a:solidFill>
                <a:latin typeface="Libre Franklin Medium" panose="00000600000000000000" pitchFamily="2" charset="0"/>
              </a:defRPr>
            </a:lvl1pPr>
            <a:lvl2pPr marL="269875" indent="-177800">
              <a:lnSpc>
                <a:spcPts val="2500"/>
              </a:lnSpc>
              <a:spcBef>
                <a:spcPts val="600"/>
              </a:spcBef>
              <a:spcAft>
                <a:spcPts val="600"/>
              </a:spcAft>
              <a:tabLst/>
              <a:defRPr sz="1800">
                <a:solidFill>
                  <a:srgbClr val="404040"/>
                </a:solidFill>
              </a:defRPr>
            </a:lvl2pPr>
            <a:lvl3pPr marL="539750" indent="-269875">
              <a:lnSpc>
                <a:spcPts val="2000"/>
              </a:lnSpc>
              <a:spcBef>
                <a:spcPts val="400"/>
              </a:spcBef>
              <a:spcAft>
                <a:spcPts val="400"/>
              </a:spcAft>
              <a:buFont typeface="Libre Franklin" panose="00000500000000000000" pitchFamily="2" charset="0"/>
              <a:buChar char="—"/>
              <a:tabLst/>
              <a:defRPr sz="1400">
                <a:solidFill>
                  <a:srgbClr val="404040"/>
                </a:solidFill>
              </a:defRPr>
            </a:lvl3pPr>
            <a:lvl4pPr marL="88900" indent="-88900">
              <a:lnSpc>
                <a:spcPts val="2000"/>
              </a:lnSpc>
              <a:spcBef>
                <a:spcPts val="1200"/>
              </a:spcBef>
              <a:spcAft>
                <a:spcPts val="400"/>
              </a:spcAft>
              <a:buFont typeface="Libre Franklin" panose="00000500000000000000" pitchFamily="2" charset="0"/>
              <a:buChar char=" "/>
              <a:defRPr>
                <a:solidFill>
                  <a:srgbClr val="177783"/>
                </a:solidFill>
                <a:latin typeface="Libre Franklin Medium" panose="00000600000000000000" pitchFamily="2" charset="0"/>
              </a:defRPr>
            </a:lvl4pPr>
            <a:lvl5pPr marL="269875" indent="-180975">
              <a:lnSpc>
                <a:spcPts val="1800"/>
              </a:lnSpc>
              <a:spcBef>
                <a:spcPts val="300"/>
              </a:spcBef>
              <a:spcAft>
                <a:spcPts val="300"/>
              </a:spcAft>
              <a:defRPr sz="1200">
                <a:solidFill>
                  <a:srgbClr val="404040"/>
                </a:solidFill>
              </a:defRPr>
            </a:lvl5pPr>
            <a:lvl6pPr marL="447675" indent="-177800">
              <a:lnSpc>
                <a:spcPts val="1600"/>
              </a:lnSpc>
              <a:spcBef>
                <a:spcPts val="300"/>
              </a:spcBef>
              <a:spcAft>
                <a:spcPts val="300"/>
              </a:spcAft>
              <a:buFont typeface="Libre Franklin" panose="00000500000000000000" pitchFamily="2" charset="0"/>
              <a:buChar char="—"/>
              <a:defRPr sz="1000">
                <a:solidFill>
                  <a:srgbClr val="404040"/>
                </a:solidFill>
                <a:latin typeface="Libre Franklin" panose="00000500000000000000" pitchFamily="2" charset="0"/>
              </a:defRPr>
            </a:lvl6pPr>
            <a:lvl7pPr marL="269875" indent="-180975">
              <a:lnSpc>
                <a:spcPts val="1600"/>
              </a:lnSpc>
              <a:spcBef>
                <a:spcPts val="300"/>
              </a:spcBef>
              <a:spcAft>
                <a:spcPts val="300"/>
              </a:spcAft>
              <a:defRPr sz="1000">
                <a:latin typeface="Libre Franklin" panose="00000500000000000000" pitchFamily="2" charset="0"/>
              </a:defRPr>
            </a:lvl7pPr>
            <a:lvl8pPr marL="447675" indent="-177800">
              <a:lnSpc>
                <a:spcPts val="1600"/>
              </a:lnSpc>
              <a:spcBef>
                <a:spcPts val="300"/>
              </a:spcBef>
              <a:spcAft>
                <a:spcPts val="300"/>
              </a:spcAft>
              <a:buFont typeface="Libre Franklin" panose="00000500000000000000" pitchFamily="2" charset="0"/>
              <a:buChar char="—"/>
              <a:defRPr sz="900">
                <a:latin typeface="Libre Franklin" panose="00000500000000000000" pitchFamily="2" charset="0"/>
              </a:defRPr>
            </a:lvl8pPr>
            <a:lvl9pPr marL="73025" indent="0">
              <a:lnSpc>
                <a:spcPts val="1600"/>
              </a:lnSpc>
              <a:spcBef>
                <a:spcPts val="600"/>
              </a:spcBef>
              <a:spcAft>
                <a:spcPts val="600"/>
              </a:spcAft>
              <a:buNone/>
              <a:defRPr sz="1000">
                <a:latin typeface="Libre Franklin" panose="00000500000000000000" pitchFamily="2" charset="0"/>
              </a:defRPr>
            </a:lvl9pPr>
          </a:lstStyle>
          <a:p>
            <a:pPr lvl="0"/>
            <a:r>
              <a:rPr lang="en-GB"/>
              <a:t>Level 1</a:t>
            </a:r>
          </a:p>
          <a:p>
            <a:pPr lvl="1"/>
            <a:r>
              <a:rPr lang="en-GB"/>
              <a:t>Level 2</a:t>
            </a:r>
          </a:p>
          <a:p>
            <a:pPr lvl="2"/>
            <a:r>
              <a:rPr lang="en-GB"/>
              <a:t>Level 3 text</a:t>
            </a:r>
          </a:p>
          <a:p>
            <a:pPr lvl="3"/>
            <a:r>
              <a:rPr lang="en-GB"/>
              <a:t>Level 4 text</a:t>
            </a:r>
          </a:p>
          <a:p>
            <a:pPr lvl="4"/>
            <a:r>
              <a:rPr lang="en-GB"/>
              <a:t>Level 5 text</a:t>
            </a:r>
          </a:p>
          <a:p>
            <a:pPr lvl="5"/>
            <a:r>
              <a:rPr lang="en-GB"/>
              <a:t>Level 6 text</a:t>
            </a:r>
          </a:p>
          <a:p>
            <a:pPr lvl="6"/>
            <a:r>
              <a:rPr lang="en-GB"/>
              <a:t>Level 7</a:t>
            </a:r>
          </a:p>
          <a:p>
            <a:pPr lvl="7"/>
            <a:r>
              <a:rPr lang="en-GB"/>
              <a:t>Level 8</a:t>
            </a:r>
          </a:p>
          <a:p>
            <a:pPr lvl="8"/>
            <a:r>
              <a:rPr lang="en-GB"/>
              <a:t>Level 9</a:t>
            </a:r>
            <a:endParaRPr lang="en-CA"/>
          </a:p>
        </p:txBody>
      </p:sp>
      <p:sp>
        <p:nvSpPr>
          <p:cNvPr id="8" name="Slide Number Placeholder 6">
            <a:extLst>
              <a:ext uri="{FF2B5EF4-FFF2-40B4-BE49-F238E27FC236}">
                <a16:creationId xmlns:a16="http://schemas.microsoft.com/office/drawing/2014/main" id="{CA671FC7-D73D-AA47-C584-29255D7DA0C6}"/>
              </a:ext>
            </a:extLst>
          </p:cNvPr>
          <p:cNvSpPr txBox="1">
            <a:spLocks/>
          </p:cNvSpPr>
          <p:nvPr userDrawn="1"/>
        </p:nvSpPr>
        <p:spPr>
          <a:xfrm>
            <a:off x="10914896" y="6569540"/>
            <a:ext cx="576064" cy="12311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A5F73F9-4D7E-43C6-BDE2-3203AA5B26A5}" type="slidenum">
              <a:rPr lang="en-CA" sz="800" smtClean="0">
                <a:solidFill>
                  <a:schemeClr val="tx1"/>
                </a:solidFill>
                <a:latin typeface="Libre Franklin" panose="00000500000000000000" pitchFamily="2" charset="0"/>
              </a:rPr>
              <a:pPr algn="r"/>
              <a:t>‹#›</a:t>
            </a:fld>
            <a:endParaRPr lang="en-CA" sz="800">
              <a:solidFill>
                <a:schemeClr val="tx1"/>
              </a:solidFill>
              <a:latin typeface="Libre Franklin" panose="00000500000000000000" pitchFamily="2" charset="0"/>
            </a:endParaRPr>
          </a:p>
        </p:txBody>
      </p:sp>
    </p:spTree>
    <p:extLst>
      <p:ext uri="{BB962C8B-B14F-4D97-AF65-F5344CB8AC3E}">
        <p14:creationId xmlns:p14="http://schemas.microsoft.com/office/powerpoint/2010/main" val="21871865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qua impact slide">
    <p:spTree>
      <p:nvGrpSpPr>
        <p:cNvPr id="1" name=""/>
        <p:cNvGrpSpPr/>
        <p:nvPr/>
      </p:nvGrpSpPr>
      <p:grpSpPr>
        <a:xfrm>
          <a:off x="0" y="0"/>
          <a:ext cx="0" cy="0"/>
          <a:chOff x="0" y="0"/>
          <a:chExt cx="0" cy="0"/>
        </a:xfrm>
      </p:grpSpPr>
      <p:sp>
        <p:nvSpPr>
          <p:cNvPr id="8" name="Round Single Corner Rectangle 7">
            <a:extLst>
              <a:ext uri="{FF2B5EF4-FFF2-40B4-BE49-F238E27FC236}">
                <a16:creationId xmlns:a16="http://schemas.microsoft.com/office/drawing/2014/main" id="{CFD5CE7E-19E7-553D-D215-E5A907E7E098}"/>
              </a:ext>
              <a:ext uri="{C183D7F6-B498-43B3-948B-1728B52AA6E4}">
                <adec:decorative xmlns:adec="http://schemas.microsoft.com/office/drawing/2017/decorative" val="1"/>
              </a:ext>
            </a:extLst>
          </p:cNvPr>
          <p:cNvSpPr/>
          <p:nvPr userDrawn="1"/>
        </p:nvSpPr>
        <p:spPr>
          <a:xfrm>
            <a:off x="0" y="1080441"/>
            <a:ext cx="7298656" cy="5777559"/>
          </a:xfrm>
          <a:prstGeom prst="round1Rect">
            <a:avLst/>
          </a:prstGeom>
          <a:gradFill flip="none" rotWithShape="1">
            <a:gsLst>
              <a:gs pos="68000">
                <a:schemeClr val="accent3"/>
              </a:gs>
              <a:gs pos="0">
                <a:schemeClr val="accent2"/>
              </a:gs>
            </a:gsLst>
            <a:lin ang="7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ADA760-F015-5B24-6E81-477A3F47C366}"/>
              </a:ext>
            </a:extLst>
          </p:cNvPr>
          <p:cNvSpPr>
            <a:spLocks noGrp="1"/>
          </p:cNvSpPr>
          <p:nvPr>
            <p:ph type="ctrTitle" hasCustomPrompt="1"/>
          </p:nvPr>
        </p:nvSpPr>
        <p:spPr>
          <a:xfrm>
            <a:off x="1312310" y="2214137"/>
            <a:ext cx="5559007" cy="2387600"/>
          </a:xfrm>
        </p:spPr>
        <p:txBody>
          <a:bodyPr lIns="0" tIns="0" rIns="0" bIns="0" anchor="b">
            <a:noAutofit/>
          </a:bodyPr>
          <a:lstStyle>
            <a:lvl1pPr algn="l">
              <a:defRPr sz="4000" b="0" i="0">
                <a:solidFill>
                  <a:schemeClr val="bg1"/>
                </a:solidFill>
                <a:latin typeface="Libre Franklin" pitchFamily="2" charset="77"/>
              </a:defRPr>
            </a:lvl1pPr>
          </a:lstStyle>
          <a:p>
            <a:r>
              <a:rPr lang="en-US"/>
              <a:t>Click to edit header</a:t>
            </a:r>
          </a:p>
        </p:txBody>
      </p:sp>
      <p:sp>
        <p:nvSpPr>
          <p:cNvPr id="3" name="Subtitle 2">
            <a:extLst>
              <a:ext uri="{FF2B5EF4-FFF2-40B4-BE49-F238E27FC236}">
                <a16:creationId xmlns:a16="http://schemas.microsoft.com/office/drawing/2014/main" id="{A25BC331-B449-51EA-2B51-A6D03A466BC6}"/>
              </a:ext>
            </a:extLst>
          </p:cNvPr>
          <p:cNvSpPr>
            <a:spLocks noGrp="1"/>
          </p:cNvSpPr>
          <p:nvPr>
            <p:ph type="subTitle" idx="1" hasCustomPrompt="1"/>
          </p:nvPr>
        </p:nvSpPr>
        <p:spPr>
          <a:xfrm>
            <a:off x="1312310" y="4831355"/>
            <a:ext cx="5559007" cy="1426144"/>
          </a:xfrm>
        </p:spPr>
        <p:txBody>
          <a:bodyPr lIns="0" tIns="0" rIns="0" bIns="0">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text</a:t>
            </a:r>
          </a:p>
        </p:txBody>
      </p:sp>
      <p:sp>
        <p:nvSpPr>
          <p:cNvPr id="6" name="Picture Placeholder 9">
            <a:extLst>
              <a:ext uri="{FF2B5EF4-FFF2-40B4-BE49-F238E27FC236}">
                <a16:creationId xmlns:a16="http://schemas.microsoft.com/office/drawing/2014/main" id="{078C1A91-62D2-810B-70C6-DCD28EE0FFEE}"/>
              </a:ext>
            </a:extLst>
          </p:cNvPr>
          <p:cNvSpPr>
            <a:spLocks noGrp="1"/>
          </p:cNvSpPr>
          <p:nvPr>
            <p:ph type="pic" sz="quarter" idx="13" hasCustomPrompt="1"/>
          </p:nvPr>
        </p:nvSpPr>
        <p:spPr>
          <a:xfrm flipH="1">
            <a:off x="7886518" y="1080236"/>
            <a:ext cx="4305479" cy="5777764"/>
          </a:xfrm>
          <a:prstGeom prst="round1Rect">
            <a:avLst>
              <a:gd name="adj" fmla="val 23808"/>
            </a:avLst>
          </a:prstGeom>
          <a:solidFill>
            <a:srgbClr val="CFE8E3"/>
          </a:solidFill>
        </p:spPr>
        <p:txBody>
          <a:bodyPr tIns="1080000">
            <a:normAutofit/>
          </a:bodyPr>
          <a:lstStyle>
            <a:lvl1pPr marL="0" indent="0">
              <a:lnSpc>
                <a:spcPts val="3600"/>
              </a:lnSpc>
              <a:buNone/>
              <a:defRPr sz="3200">
                <a:solidFill>
                  <a:schemeClr val="tx1">
                    <a:lumMod val="75000"/>
                    <a:lumOff val="25000"/>
                  </a:schemeClr>
                </a:solidFill>
              </a:defRPr>
            </a:lvl1pPr>
          </a:lstStyle>
          <a:p>
            <a:r>
              <a:rPr lang="en-US"/>
              <a:t>Click the icon to</a:t>
            </a:r>
            <a:br>
              <a:rPr lang="en-US"/>
            </a:br>
            <a:r>
              <a:rPr lang="en-US"/>
              <a:t>add an image in</a:t>
            </a:r>
            <a:br>
              <a:rPr lang="en-US"/>
            </a:br>
            <a:r>
              <a:rPr lang="en-US"/>
              <a:t>the shape</a:t>
            </a:r>
          </a:p>
        </p:txBody>
      </p:sp>
      <p:pic>
        <p:nvPicPr>
          <p:cNvPr id="5" name="Picture 4">
            <a:extLst>
              <a:ext uri="{FF2B5EF4-FFF2-40B4-BE49-F238E27FC236}">
                <a16:creationId xmlns:a16="http://schemas.microsoft.com/office/drawing/2014/main" id="{12122890-6E13-8846-E77E-2B80529FB43F}"/>
              </a:ext>
              <a:ext uri="{C183D7F6-B498-43B3-948B-1728B52AA6E4}">
                <adec:decorative xmlns:adec="http://schemas.microsoft.com/office/drawing/2017/decorative" val="1"/>
              </a:ext>
            </a:extLst>
          </p:cNvPr>
          <p:cNvPicPr>
            <a:picLocks noChangeAspect="1"/>
          </p:cNvPicPr>
          <p:nvPr userDrawn="1"/>
        </p:nvPicPr>
        <p:blipFill>
          <a:blip r:embed="rId2"/>
          <a:srcRect r="58553"/>
          <a:stretch/>
        </p:blipFill>
        <p:spPr>
          <a:xfrm>
            <a:off x="11660614" y="6355080"/>
            <a:ext cx="357555" cy="352833"/>
          </a:xfrm>
          <a:prstGeom prst="rect">
            <a:avLst/>
          </a:prstGeom>
        </p:spPr>
      </p:pic>
    </p:spTree>
    <p:extLst>
      <p:ext uri="{BB962C8B-B14F-4D97-AF65-F5344CB8AC3E}">
        <p14:creationId xmlns:p14="http://schemas.microsoft.com/office/powerpoint/2010/main" val="14974358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urple impact slide">
    <p:spTree>
      <p:nvGrpSpPr>
        <p:cNvPr id="1" name=""/>
        <p:cNvGrpSpPr/>
        <p:nvPr/>
      </p:nvGrpSpPr>
      <p:grpSpPr>
        <a:xfrm>
          <a:off x="0" y="0"/>
          <a:ext cx="0" cy="0"/>
          <a:chOff x="0" y="0"/>
          <a:chExt cx="0" cy="0"/>
        </a:xfrm>
      </p:grpSpPr>
      <p:sp>
        <p:nvSpPr>
          <p:cNvPr id="8" name="Round Single Corner Rectangle 7">
            <a:extLst>
              <a:ext uri="{FF2B5EF4-FFF2-40B4-BE49-F238E27FC236}">
                <a16:creationId xmlns:a16="http://schemas.microsoft.com/office/drawing/2014/main" id="{CFD5CE7E-19E7-553D-D215-E5A907E7E098}"/>
              </a:ext>
              <a:ext uri="{C183D7F6-B498-43B3-948B-1728B52AA6E4}">
                <adec:decorative xmlns:adec="http://schemas.microsoft.com/office/drawing/2017/decorative" val="1"/>
              </a:ext>
            </a:extLst>
          </p:cNvPr>
          <p:cNvSpPr/>
          <p:nvPr userDrawn="1"/>
        </p:nvSpPr>
        <p:spPr>
          <a:xfrm>
            <a:off x="0" y="1080441"/>
            <a:ext cx="7298656" cy="5777559"/>
          </a:xfrm>
          <a:prstGeom prst="round1Rect">
            <a:avLst/>
          </a:prstGeom>
          <a:solidFill>
            <a:srgbClr val="8520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ADA760-F015-5B24-6E81-477A3F47C366}"/>
              </a:ext>
            </a:extLst>
          </p:cNvPr>
          <p:cNvSpPr>
            <a:spLocks noGrp="1"/>
          </p:cNvSpPr>
          <p:nvPr>
            <p:ph type="ctrTitle" hasCustomPrompt="1"/>
          </p:nvPr>
        </p:nvSpPr>
        <p:spPr>
          <a:xfrm>
            <a:off x="1312310" y="2214137"/>
            <a:ext cx="5550129" cy="2387600"/>
          </a:xfrm>
        </p:spPr>
        <p:txBody>
          <a:bodyPr lIns="0" tIns="0" rIns="0" bIns="0" anchor="b">
            <a:noAutofit/>
          </a:bodyPr>
          <a:lstStyle>
            <a:lvl1pPr algn="l">
              <a:defRPr sz="4000" b="0" i="0">
                <a:solidFill>
                  <a:schemeClr val="bg1"/>
                </a:solidFill>
                <a:latin typeface="Libre Franklin" pitchFamily="2" charset="77"/>
              </a:defRPr>
            </a:lvl1pPr>
          </a:lstStyle>
          <a:p>
            <a:r>
              <a:rPr lang="en-US"/>
              <a:t>Click to edit header</a:t>
            </a:r>
          </a:p>
        </p:txBody>
      </p:sp>
      <p:sp>
        <p:nvSpPr>
          <p:cNvPr id="3" name="Subtitle 2">
            <a:extLst>
              <a:ext uri="{FF2B5EF4-FFF2-40B4-BE49-F238E27FC236}">
                <a16:creationId xmlns:a16="http://schemas.microsoft.com/office/drawing/2014/main" id="{A25BC331-B449-51EA-2B51-A6D03A466BC6}"/>
              </a:ext>
            </a:extLst>
          </p:cNvPr>
          <p:cNvSpPr>
            <a:spLocks noGrp="1"/>
          </p:cNvSpPr>
          <p:nvPr>
            <p:ph type="subTitle" idx="1" hasCustomPrompt="1"/>
          </p:nvPr>
        </p:nvSpPr>
        <p:spPr>
          <a:xfrm>
            <a:off x="1312310" y="4831355"/>
            <a:ext cx="5550129" cy="1426144"/>
          </a:xfrm>
        </p:spPr>
        <p:txBody>
          <a:bodyPr lIns="0" tIns="0" rIns="0" bIns="0">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text</a:t>
            </a:r>
          </a:p>
        </p:txBody>
      </p:sp>
      <p:sp>
        <p:nvSpPr>
          <p:cNvPr id="7" name="Picture Placeholder 9">
            <a:extLst>
              <a:ext uri="{FF2B5EF4-FFF2-40B4-BE49-F238E27FC236}">
                <a16:creationId xmlns:a16="http://schemas.microsoft.com/office/drawing/2014/main" id="{7128D975-4CFB-C7B7-FB2B-957BB9E7616B}"/>
              </a:ext>
            </a:extLst>
          </p:cNvPr>
          <p:cNvSpPr>
            <a:spLocks noGrp="1"/>
          </p:cNvSpPr>
          <p:nvPr>
            <p:ph type="pic" sz="quarter" idx="13" hasCustomPrompt="1"/>
          </p:nvPr>
        </p:nvSpPr>
        <p:spPr>
          <a:xfrm flipH="1">
            <a:off x="7886518" y="1080236"/>
            <a:ext cx="4305479" cy="5777764"/>
          </a:xfrm>
          <a:prstGeom prst="round1Rect">
            <a:avLst>
              <a:gd name="adj" fmla="val 23808"/>
            </a:avLst>
          </a:prstGeom>
          <a:solidFill>
            <a:srgbClr val="CFE8E3"/>
          </a:solidFill>
        </p:spPr>
        <p:txBody>
          <a:bodyPr tIns="1080000">
            <a:normAutofit/>
          </a:bodyPr>
          <a:lstStyle>
            <a:lvl1pPr marL="0" indent="0">
              <a:lnSpc>
                <a:spcPts val="3600"/>
              </a:lnSpc>
              <a:buNone/>
              <a:defRPr sz="3200">
                <a:solidFill>
                  <a:schemeClr val="tx1">
                    <a:lumMod val="75000"/>
                    <a:lumOff val="25000"/>
                  </a:schemeClr>
                </a:solidFill>
              </a:defRPr>
            </a:lvl1pPr>
          </a:lstStyle>
          <a:p>
            <a:r>
              <a:rPr lang="en-US"/>
              <a:t>Click the icon to</a:t>
            </a:r>
            <a:br>
              <a:rPr lang="en-US"/>
            </a:br>
            <a:r>
              <a:rPr lang="en-US"/>
              <a:t>add an image in</a:t>
            </a:r>
            <a:br>
              <a:rPr lang="en-US"/>
            </a:br>
            <a:r>
              <a:rPr lang="en-US"/>
              <a:t>the shape</a:t>
            </a:r>
          </a:p>
        </p:txBody>
      </p:sp>
      <p:pic>
        <p:nvPicPr>
          <p:cNvPr id="4" name="Picture 3">
            <a:extLst>
              <a:ext uri="{FF2B5EF4-FFF2-40B4-BE49-F238E27FC236}">
                <a16:creationId xmlns:a16="http://schemas.microsoft.com/office/drawing/2014/main" id="{66D21513-70A5-6D07-8EB8-C16272FADED4}"/>
              </a:ext>
              <a:ext uri="{C183D7F6-B498-43B3-948B-1728B52AA6E4}">
                <adec:decorative xmlns:adec="http://schemas.microsoft.com/office/drawing/2017/decorative" val="1"/>
              </a:ext>
            </a:extLst>
          </p:cNvPr>
          <p:cNvPicPr>
            <a:picLocks noChangeAspect="1"/>
          </p:cNvPicPr>
          <p:nvPr userDrawn="1"/>
        </p:nvPicPr>
        <p:blipFill>
          <a:blip r:embed="rId2"/>
          <a:srcRect r="58553"/>
          <a:stretch/>
        </p:blipFill>
        <p:spPr>
          <a:xfrm>
            <a:off x="11660614" y="6355080"/>
            <a:ext cx="357555" cy="352833"/>
          </a:xfrm>
          <a:prstGeom prst="rect">
            <a:avLst/>
          </a:prstGeom>
        </p:spPr>
      </p:pic>
    </p:spTree>
    <p:extLst>
      <p:ext uri="{BB962C8B-B14F-4D97-AF65-F5344CB8AC3E}">
        <p14:creationId xmlns:p14="http://schemas.microsoft.com/office/powerpoint/2010/main" val="2373747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image impac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DA760-F015-5B24-6E81-477A3F47C366}"/>
              </a:ext>
            </a:extLst>
          </p:cNvPr>
          <p:cNvSpPr>
            <a:spLocks noGrp="1"/>
          </p:cNvSpPr>
          <p:nvPr>
            <p:ph type="ctrTitle" hasCustomPrompt="1"/>
          </p:nvPr>
        </p:nvSpPr>
        <p:spPr>
          <a:xfrm>
            <a:off x="1312310" y="2214137"/>
            <a:ext cx="5986346" cy="2387600"/>
          </a:xfrm>
        </p:spPr>
        <p:txBody>
          <a:bodyPr lIns="0" tIns="0" rIns="0" bIns="0" anchor="b">
            <a:noAutofit/>
          </a:bodyPr>
          <a:lstStyle>
            <a:lvl1pPr algn="l">
              <a:lnSpc>
                <a:spcPts val="4000"/>
              </a:lnSpc>
              <a:defRPr sz="4000" b="0" i="0">
                <a:solidFill>
                  <a:schemeClr val="tx1">
                    <a:lumMod val="75000"/>
                    <a:lumOff val="25000"/>
                  </a:schemeClr>
                </a:solidFill>
                <a:latin typeface="Libre Franklin" panose="00000500000000000000" pitchFamily="2" charset="0"/>
              </a:defRPr>
            </a:lvl1pPr>
          </a:lstStyle>
          <a:p>
            <a:r>
              <a:rPr lang="en-US"/>
              <a:t>Click to edit text</a:t>
            </a:r>
          </a:p>
        </p:txBody>
      </p:sp>
      <p:sp>
        <p:nvSpPr>
          <p:cNvPr id="3" name="Subtitle 2">
            <a:extLst>
              <a:ext uri="{FF2B5EF4-FFF2-40B4-BE49-F238E27FC236}">
                <a16:creationId xmlns:a16="http://schemas.microsoft.com/office/drawing/2014/main" id="{A25BC331-B449-51EA-2B51-A6D03A466BC6}"/>
              </a:ext>
            </a:extLst>
          </p:cNvPr>
          <p:cNvSpPr>
            <a:spLocks noGrp="1"/>
          </p:cNvSpPr>
          <p:nvPr>
            <p:ph type="subTitle" idx="1" hasCustomPrompt="1"/>
          </p:nvPr>
        </p:nvSpPr>
        <p:spPr>
          <a:xfrm>
            <a:off x="1312310" y="4831355"/>
            <a:ext cx="5986346" cy="1426144"/>
          </a:xfrm>
        </p:spPr>
        <p:txBody>
          <a:bodyPr lIns="0" tIns="0" rIns="0" bIns="0">
            <a:noAutofit/>
          </a:bodyPr>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text</a:t>
            </a:r>
          </a:p>
        </p:txBody>
      </p:sp>
      <p:sp>
        <p:nvSpPr>
          <p:cNvPr id="5" name="Picture Placeholder 9">
            <a:extLst>
              <a:ext uri="{FF2B5EF4-FFF2-40B4-BE49-F238E27FC236}">
                <a16:creationId xmlns:a16="http://schemas.microsoft.com/office/drawing/2014/main" id="{34790F01-1C75-FEA4-2102-F60947EEAE54}"/>
              </a:ext>
            </a:extLst>
          </p:cNvPr>
          <p:cNvSpPr>
            <a:spLocks noGrp="1"/>
          </p:cNvSpPr>
          <p:nvPr>
            <p:ph type="pic" sz="quarter" idx="13" hasCustomPrompt="1"/>
          </p:nvPr>
        </p:nvSpPr>
        <p:spPr>
          <a:xfrm flipH="1">
            <a:off x="7886518" y="1080236"/>
            <a:ext cx="4305479" cy="5777764"/>
          </a:xfrm>
          <a:prstGeom prst="round1Rect">
            <a:avLst>
              <a:gd name="adj" fmla="val 23808"/>
            </a:avLst>
          </a:prstGeom>
          <a:solidFill>
            <a:srgbClr val="CFE8E3"/>
          </a:solidFill>
        </p:spPr>
        <p:txBody>
          <a:bodyPr tIns="1080000">
            <a:normAutofit/>
          </a:bodyPr>
          <a:lstStyle>
            <a:lvl1pPr marL="0" indent="0">
              <a:lnSpc>
                <a:spcPts val="3600"/>
              </a:lnSpc>
              <a:buNone/>
              <a:defRPr sz="3200">
                <a:solidFill>
                  <a:schemeClr val="tx1">
                    <a:lumMod val="75000"/>
                    <a:lumOff val="25000"/>
                  </a:schemeClr>
                </a:solidFill>
              </a:defRPr>
            </a:lvl1pPr>
          </a:lstStyle>
          <a:p>
            <a:r>
              <a:rPr lang="en-US"/>
              <a:t>Click the icon to</a:t>
            </a:r>
            <a:br>
              <a:rPr lang="en-US"/>
            </a:br>
            <a:r>
              <a:rPr lang="en-US"/>
              <a:t>add an image in</a:t>
            </a:r>
            <a:br>
              <a:rPr lang="en-US"/>
            </a:br>
            <a:r>
              <a:rPr lang="en-US"/>
              <a:t>the shape</a:t>
            </a:r>
          </a:p>
        </p:txBody>
      </p:sp>
      <p:pic>
        <p:nvPicPr>
          <p:cNvPr id="8" name="Picture 7">
            <a:extLst>
              <a:ext uri="{FF2B5EF4-FFF2-40B4-BE49-F238E27FC236}">
                <a16:creationId xmlns:a16="http://schemas.microsoft.com/office/drawing/2014/main" id="{2F77A9D9-AEC8-80E3-66AA-F50693E4D7BD}"/>
              </a:ext>
              <a:ext uri="{C183D7F6-B498-43B3-948B-1728B52AA6E4}">
                <adec:decorative xmlns:adec="http://schemas.microsoft.com/office/drawing/2017/decorative" val="1"/>
              </a:ext>
            </a:extLst>
          </p:cNvPr>
          <p:cNvPicPr>
            <a:picLocks noChangeAspect="1"/>
          </p:cNvPicPr>
          <p:nvPr userDrawn="1"/>
        </p:nvPicPr>
        <p:blipFill>
          <a:blip r:embed="rId2"/>
          <a:srcRect r="58553"/>
          <a:stretch/>
        </p:blipFill>
        <p:spPr>
          <a:xfrm>
            <a:off x="11660614" y="6355080"/>
            <a:ext cx="357555" cy="352833"/>
          </a:xfrm>
          <a:prstGeom prst="rect">
            <a:avLst/>
          </a:prstGeom>
        </p:spPr>
      </p:pic>
    </p:spTree>
    <p:extLst>
      <p:ext uri="{BB962C8B-B14F-4D97-AF65-F5344CB8AC3E}">
        <p14:creationId xmlns:p14="http://schemas.microsoft.com/office/powerpoint/2010/main" val="39638576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ight-image impact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709FC47-009D-8ED9-B4C3-97DDB55FA86D}"/>
              </a:ext>
              <a:ext uri="{C183D7F6-B498-43B3-948B-1728B52AA6E4}">
                <adec:decorative xmlns:adec="http://schemas.microsoft.com/office/drawing/2017/decorative" val="1"/>
              </a:ext>
            </a:extLst>
          </p:cNvPr>
          <p:cNvPicPr>
            <a:picLocks noChangeAspect="1"/>
          </p:cNvPicPr>
          <p:nvPr userDrawn="1"/>
        </p:nvPicPr>
        <p:blipFill>
          <a:blip r:embed="rId2"/>
          <a:srcRect r="58553"/>
          <a:stretch/>
        </p:blipFill>
        <p:spPr>
          <a:xfrm>
            <a:off x="11660614" y="6357937"/>
            <a:ext cx="357555" cy="352833"/>
          </a:xfrm>
          <a:prstGeom prst="rect">
            <a:avLst/>
          </a:prstGeom>
        </p:spPr>
      </p:pic>
      <p:sp>
        <p:nvSpPr>
          <p:cNvPr id="2" name="Title 1">
            <a:extLst>
              <a:ext uri="{FF2B5EF4-FFF2-40B4-BE49-F238E27FC236}">
                <a16:creationId xmlns:a16="http://schemas.microsoft.com/office/drawing/2014/main" id="{1B914549-9C10-0708-ACB2-7D37B23A5200}"/>
              </a:ext>
            </a:extLst>
          </p:cNvPr>
          <p:cNvSpPr>
            <a:spLocks noGrp="1"/>
          </p:cNvSpPr>
          <p:nvPr>
            <p:ph type="title" hasCustomPrompt="1"/>
          </p:nvPr>
        </p:nvSpPr>
        <p:spPr>
          <a:xfrm>
            <a:off x="6096000" y="647065"/>
            <a:ext cx="5257800" cy="1325563"/>
          </a:xfrm>
        </p:spPr>
        <p:txBody>
          <a:bodyPr lIns="0" tIns="0" rIns="0" bIns="0">
            <a:noAutofit/>
          </a:bodyPr>
          <a:lstStyle>
            <a:lvl1pPr>
              <a:defRPr>
                <a:solidFill>
                  <a:schemeClr val="tx1">
                    <a:lumMod val="75000"/>
                    <a:lumOff val="25000"/>
                  </a:schemeClr>
                </a:solidFill>
              </a:defRPr>
            </a:lvl1pPr>
          </a:lstStyle>
          <a:p>
            <a:r>
              <a:rPr lang="en-US"/>
              <a:t>Click to edit </a:t>
            </a:r>
            <a:br>
              <a:rPr lang="en-US"/>
            </a:br>
            <a:r>
              <a:rPr lang="en-US"/>
              <a:t>Master title style</a:t>
            </a:r>
          </a:p>
        </p:txBody>
      </p:sp>
      <p:sp>
        <p:nvSpPr>
          <p:cNvPr id="3" name="Content Placeholder 2">
            <a:extLst>
              <a:ext uri="{FF2B5EF4-FFF2-40B4-BE49-F238E27FC236}">
                <a16:creationId xmlns:a16="http://schemas.microsoft.com/office/drawing/2014/main" id="{3C4426B1-B0C7-F6A3-AB6B-26D66AAA24CA}"/>
              </a:ext>
            </a:extLst>
          </p:cNvPr>
          <p:cNvSpPr>
            <a:spLocks noGrp="1"/>
          </p:cNvSpPr>
          <p:nvPr>
            <p:ph idx="1"/>
          </p:nvPr>
        </p:nvSpPr>
        <p:spPr>
          <a:xfrm>
            <a:off x="6096000" y="2107564"/>
            <a:ext cx="5257800" cy="3719921"/>
          </a:xfrm>
        </p:spPr>
        <p:txBody>
          <a:bodyPr lIns="0" tIns="0" rIns="0" bIns="0">
            <a:noAutofit/>
          </a:bodyPr>
          <a:lstStyle>
            <a:lvl1pPr>
              <a:defRPr sz="2000" b="0" i="0">
                <a:solidFill>
                  <a:schemeClr val="tx1">
                    <a:lumMod val="75000"/>
                    <a:lumOff val="25000"/>
                  </a:schemeClr>
                </a:solidFill>
                <a:latin typeface="Libre Franklin Light" pitchFamily="2" charset="77"/>
              </a:defRPr>
            </a:lvl1pPr>
            <a:lvl2pPr>
              <a:defRPr sz="1800" b="0" i="0">
                <a:solidFill>
                  <a:schemeClr val="tx1">
                    <a:lumMod val="75000"/>
                    <a:lumOff val="25000"/>
                  </a:schemeClr>
                </a:solidFill>
                <a:latin typeface="Libre Franklin Light" pitchFamily="2" charset="77"/>
              </a:defRPr>
            </a:lvl2pPr>
            <a:lvl3pPr>
              <a:defRPr sz="1600" b="0" i="0">
                <a:solidFill>
                  <a:schemeClr val="tx1">
                    <a:lumMod val="75000"/>
                    <a:lumOff val="25000"/>
                  </a:schemeClr>
                </a:solidFill>
                <a:latin typeface="Libre Franklin Light" pitchFamily="2" charset="77"/>
              </a:defRPr>
            </a:lvl3pPr>
            <a:lvl4pPr>
              <a:defRPr sz="1400" b="0" i="0">
                <a:solidFill>
                  <a:schemeClr val="tx1">
                    <a:lumMod val="75000"/>
                    <a:lumOff val="25000"/>
                  </a:schemeClr>
                </a:solidFill>
                <a:latin typeface="Libre Franklin Light" pitchFamily="2" charset="77"/>
              </a:defRPr>
            </a:lvl4pPr>
            <a:lvl5pPr>
              <a:defRPr sz="1200" b="0" i="0">
                <a:solidFill>
                  <a:schemeClr val="tx1">
                    <a:lumMod val="75000"/>
                    <a:lumOff val="25000"/>
                  </a:schemeClr>
                </a:solidFill>
                <a:latin typeface="Libre Franklin Ligh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14">
            <a:extLst>
              <a:ext uri="{FF2B5EF4-FFF2-40B4-BE49-F238E27FC236}">
                <a16:creationId xmlns:a16="http://schemas.microsoft.com/office/drawing/2014/main" id="{EF151E97-C9B7-6AE8-65DB-C0E5710A445F}"/>
              </a:ext>
            </a:extLst>
          </p:cNvPr>
          <p:cNvSpPr>
            <a:spLocks noGrp="1"/>
          </p:cNvSpPr>
          <p:nvPr>
            <p:ph type="pic" sz="quarter" idx="15"/>
          </p:nvPr>
        </p:nvSpPr>
        <p:spPr>
          <a:xfrm>
            <a:off x="0" y="646522"/>
            <a:ext cx="5703888" cy="5307013"/>
          </a:xfrm>
          <a:custGeom>
            <a:avLst/>
            <a:gdLst>
              <a:gd name="connsiteX0" fmla="*/ 0 w 5703888"/>
              <a:gd name="connsiteY0" fmla="*/ 0 h 5307013"/>
              <a:gd name="connsiteX1" fmla="*/ 3135148 w 5703888"/>
              <a:gd name="connsiteY1" fmla="*/ 0 h 5307013"/>
              <a:gd name="connsiteX2" fmla="*/ 3145902 w 5703888"/>
              <a:gd name="connsiteY2" fmla="*/ 543 h 5307013"/>
              <a:gd name="connsiteX3" fmla="*/ 4819459 w 5703888"/>
              <a:gd name="connsiteY3" fmla="*/ 543 h 5307013"/>
              <a:gd name="connsiteX4" fmla="*/ 5703888 w 5703888"/>
              <a:gd name="connsiteY4" fmla="*/ 884972 h 5307013"/>
              <a:gd name="connsiteX5" fmla="*/ 5703888 w 5703888"/>
              <a:gd name="connsiteY5" fmla="*/ 4422584 h 5307013"/>
              <a:gd name="connsiteX6" fmla="*/ 4819459 w 5703888"/>
              <a:gd name="connsiteY6" fmla="*/ 5307013 h 5307013"/>
              <a:gd name="connsiteX7" fmla="*/ 4114800 w 5703888"/>
              <a:gd name="connsiteY7" fmla="*/ 5307013 h 5307013"/>
              <a:gd name="connsiteX8" fmla="*/ 884429 w 5703888"/>
              <a:gd name="connsiteY8" fmla="*/ 5307013 h 5307013"/>
              <a:gd name="connsiteX9" fmla="*/ 0 w 5703888"/>
              <a:gd name="connsiteY9" fmla="*/ 5307013 h 5307013"/>
              <a:gd name="connsiteX10" fmla="*/ 0 w 5703888"/>
              <a:gd name="connsiteY10" fmla="*/ 4422584 h 5307013"/>
              <a:gd name="connsiteX11" fmla="*/ 0 w 5703888"/>
              <a:gd name="connsiteY11" fmla="*/ 884972 h 530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03888" h="5307013">
                <a:moveTo>
                  <a:pt x="0" y="0"/>
                </a:moveTo>
                <a:lnTo>
                  <a:pt x="3135148" y="0"/>
                </a:lnTo>
                <a:lnTo>
                  <a:pt x="3145902" y="543"/>
                </a:lnTo>
                <a:lnTo>
                  <a:pt x="4819459" y="543"/>
                </a:lnTo>
                <a:cubicBezTo>
                  <a:pt x="5307916" y="543"/>
                  <a:pt x="5703888" y="396515"/>
                  <a:pt x="5703888" y="884972"/>
                </a:cubicBezTo>
                <a:lnTo>
                  <a:pt x="5703888" y="4422584"/>
                </a:lnTo>
                <a:cubicBezTo>
                  <a:pt x="5703888" y="4911041"/>
                  <a:pt x="5307916" y="5307013"/>
                  <a:pt x="4819459" y="5307013"/>
                </a:cubicBezTo>
                <a:lnTo>
                  <a:pt x="4114800" y="5307013"/>
                </a:lnTo>
                <a:lnTo>
                  <a:pt x="884429" y="5307013"/>
                </a:lnTo>
                <a:lnTo>
                  <a:pt x="0" y="5307013"/>
                </a:lnTo>
                <a:lnTo>
                  <a:pt x="0" y="4422584"/>
                </a:lnTo>
                <a:lnTo>
                  <a:pt x="0" y="884972"/>
                </a:lnTo>
                <a:close/>
              </a:path>
            </a:pathLst>
          </a:custGeom>
        </p:spPr>
        <p:txBody>
          <a:bodyPr wrap="square">
            <a:noAutofit/>
          </a:bodyPr>
          <a:lstStyle>
            <a:lvl1pPr marL="0" indent="0">
              <a:buNone/>
              <a:defRPr>
                <a:solidFill>
                  <a:schemeClr val="tx1">
                    <a:lumMod val="75000"/>
                    <a:lumOff val="25000"/>
                  </a:schemeClr>
                </a:solidFill>
              </a:defRPr>
            </a:lvl1pPr>
          </a:lstStyle>
          <a:p>
            <a:r>
              <a:rPr lang="en-US"/>
              <a:t>Click icon to add picture</a:t>
            </a:r>
          </a:p>
        </p:txBody>
      </p:sp>
    </p:spTree>
    <p:extLst>
      <p:ext uri="{BB962C8B-B14F-4D97-AF65-F5344CB8AC3E}">
        <p14:creationId xmlns:p14="http://schemas.microsoft.com/office/powerpoint/2010/main" val="38918519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fo-card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EA00F3B-6261-7DBE-17A2-BE4A70B40719}"/>
              </a:ext>
              <a:ext uri="{C183D7F6-B498-43B3-948B-1728B52AA6E4}">
                <adec:decorative xmlns:adec="http://schemas.microsoft.com/office/drawing/2017/decorative" val="1"/>
              </a:ext>
            </a:extLst>
          </p:cNvPr>
          <p:cNvPicPr>
            <a:picLocks noChangeAspect="1"/>
          </p:cNvPicPr>
          <p:nvPr userDrawn="1"/>
        </p:nvPicPr>
        <p:blipFill>
          <a:blip r:embed="rId2"/>
          <a:srcRect r="58553"/>
          <a:stretch/>
        </p:blipFill>
        <p:spPr>
          <a:xfrm>
            <a:off x="11660614" y="6357937"/>
            <a:ext cx="357555" cy="352833"/>
          </a:xfrm>
          <a:prstGeom prst="rect">
            <a:avLst/>
          </a:prstGeom>
        </p:spPr>
      </p:pic>
      <p:sp>
        <p:nvSpPr>
          <p:cNvPr id="2" name="Title 1">
            <a:extLst>
              <a:ext uri="{FF2B5EF4-FFF2-40B4-BE49-F238E27FC236}">
                <a16:creationId xmlns:a16="http://schemas.microsoft.com/office/drawing/2014/main" id="{4ECA6034-4990-25BB-E354-7FCC9CD4730A}"/>
              </a:ext>
            </a:extLst>
          </p:cNvPr>
          <p:cNvSpPr>
            <a:spLocks noGrp="1"/>
          </p:cNvSpPr>
          <p:nvPr>
            <p:ph type="title" hasCustomPrompt="1"/>
          </p:nvPr>
        </p:nvSpPr>
        <p:spPr>
          <a:xfrm>
            <a:off x="613690" y="552322"/>
            <a:ext cx="11046677" cy="498598"/>
          </a:xfrm>
        </p:spPr>
        <p:txBody>
          <a:bodyPr wrap="square" lIns="0" tIns="0" rIns="0" bIns="0" anchor="t" anchorCtr="0">
            <a:spAutoFit/>
          </a:bodyPr>
          <a:lstStyle>
            <a:lvl1pPr>
              <a:defRPr>
                <a:solidFill>
                  <a:schemeClr val="tx1">
                    <a:lumMod val="75000"/>
                    <a:lumOff val="25000"/>
                  </a:schemeClr>
                </a:solidFill>
              </a:defRPr>
            </a:lvl1pPr>
          </a:lstStyle>
          <a:p>
            <a:r>
              <a:rPr lang="en-US"/>
              <a:t>Info-cards</a:t>
            </a:r>
          </a:p>
        </p:txBody>
      </p:sp>
      <p:sp>
        <p:nvSpPr>
          <p:cNvPr id="4" name="Text Placeholder 11">
            <a:extLst>
              <a:ext uri="{FF2B5EF4-FFF2-40B4-BE49-F238E27FC236}">
                <a16:creationId xmlns:a16="http://schemas.microsoft.com/office/drawing/2014/main" id="{CC53085F-8BE9-E046-FFF4-F30639E7430A}"/>
              </a:ext>
            </a:extLst>
          </p:cNvPr>
          <p:cNvSpPr>
            <a:spLocks noGrp="1"/>
          </p:cNvSpPr>
          <p:nvPr>
            <p:ph type="body" sz="quarter" idx="20" hasCustomPrompt="1"/>
          </p:nvPr>
        </p:nvSpPr>
        <p:spPr>
          <a:xfrm>
            <a:off x="611065" y="1996878"/>
            <a:ext cx="3338177" cy="981977"/>
          </a:xfrm>
          <a:solidFill>
            <a:srgbClr val="C8DB3F"/>
          </a:solidFill>
        </p:spPr>
        <p:txBody>
          <a:bodyPr lIns="288000" anchor="ctr"/>
          <a:lstStyle>
            <a:lvl1pPr marL="0" indent="0" algn="l">
              <a:lnSpc>
                <a:spcPct val="100000"/>
              </a:lnSpc>
              <a:buNone/>
              <a:defRPr>
                <a:solidFill>
                  <a:schemeClr val="tx1">
                    <a:lumMod val="75000"/>
                    <a:lumOff val="25000"/>
                  </a:schemeClr>
                </a:solidFill>
              </a:defRPr>
            </a:lvl1pPr>
          </a:lstStyle>
          <a:p>
            <a:pPr lvl="0"/>
            <a:r>
              <a:rPr lang="en-US"/>
              <a:t>Click to edit text</a:t>
            </a:r>
          </a:p>
        </p:txBody>
      </p:sp>
      <p:sp>
        <p:nvSpPr>
          <p:cNvPr id="3" name="Content Placeholder 2">
            <a:extLst>
              <a:ext uri="{FF2B5EF4-FFF2-40B4-BE49-F238E27FC236}">
                <a16:creationId xmlns:a16="http://schemas.microsoft.com/office/drawing/2014/main" id="{3C4426B1-B0C7-F6A3-AB6B-26D66AAA24CA}"/>
              </a:ext>
            </a:extLst>
          </p:cNvPr>
          <p:cNvSpPr>
            <a:spLocks noGrp="1"/>
          </p:cNvSpPr>
          <p:nvPr>
            <p:ph idx="1" hasCustomPrompt="1"/>
          </p:nvPr>
        </p:nvSpPr>
        <p:spPr>
          <a:xfrm>
            <a:off x="613690" y="2978301"/>
            <a:ext cx="3338058" cy="2573205"/>
          </a:xfrm>
          <a:solidFill>
            <a:schemeClr val="bg1">
              <a:lumMod val="95000"/>
            </a:schemeClr>
          </a:solidFill>
        </p:spPr>
        <p:txBody>
          <a:bodyPr lIns="252000" tIns="252000" rIns="180000"/>
          <a:lstStyle>
            <a:lvl1pPr marL="0" indent="0">
              <a:lnSpc>
                <a:spcPct val="100000"/>
              </a:lnSpc>
              <a:buNone/>
              <a:defRPr sz="1800">
                <a:solidFill>
                  <a:schemeClr val="tx1">
                    <a:lumMod val="75000"/>
                    <a:lumOff val="25000"/>
                  </a:schemeClr>
                </a:solidFill>
              </a:defRPr>
            </a:lvl1pPr>
          </a:lstStyle>
          <a:p>
            <a:pPr lvl="0"/>
            <a:r>
              <a:rPr lang="en-US"/>
              <a:t>Click to edit text</a:t>
            </a:r>
          </a:p>
        </p:txBody>
      </p:sp>
      <p:sp>
        <p:nvSpPr>
          <p:cNvPr id="12" name="Text Placeholder 11">
            <a:extLst>
              <a:ext uri="{FF2B5EF4-FFF2-40B4-BE49-F238E27FC236}">
                <a16:creationId xmlns:a16="http://schemas.microsoft.com/office/drawing/2014/main" id="{0DB5C581-A086-BE14-EDC8-384A2F253C46}"/>
              </a:ext>
            </a:extLst>
          </p:cNvPr>
          <p:cNvSpPr>
            <a:spLocks noGrp="1"/>
          </p:cNvSpPr>
          <p:nvPr>
            <p:ph type="body" sz="quarter" idx="18" hasCustomPrompt="1"/>
          </p:nvPr>
        </p:nvSpPr>
        <p:spPr>
          <a:xfrm>
            <a:off x="4485481" y="1996878"/>
            <a:ext cx="3338177" cy="981977"/>
          </a:xfrm>
          <a:solidFill>
            <a:srgbClr val="852062"/>
          </a:solidFill>
        </p:spPr>
        <p:txBody>
          <a:bodyPr wrap="square" lIns="288000" anchor="ctr">
            <a:normAutofit/>
          </a:bodyPr>
          <a:lstStyle>
            <a:lvl1pPr marL="0" indent="0" algn="l">
              <a:lnSpc>
                <a:spcPct val="100000"/>
              </a:lnSpc>
              <a:buNone/>
              <a:defRPr>
                <a:solidFill>
                  <a:srgbClr val="FFFFFF"/>
                </a:solidFill>
              </a:defRPr>
            </a:lvl1pPr>
          </a:lstStyle>
          <a:p>
            <a:pPr lvl="0"/>
            <a:r>
              <a:rPr lang="en-US"/>
              <a:t>Click to edit text</a:t>
            </a:r>
          </a:p>
        </p:txBody>
      </p:sp>
      <p:sp>
        <p:nvSpPr>
          <p:cNvPr id="21" name="Content Placeholder 2">
            <a:extLst>
              <a:ext uri="{FF2B5EF4-FFF2-40B4-BE49-F238E27FC236}">
                <a16:creationId xmlns:a16="http://schemas.microsoft.com/office/drawing/2014/main" id="{054E081C-9D81-935E-E7E3-BAB79DE32F91}"/>
              </a:ext>
            </a:extLst>
          </p:cNvPr>
          <p:cNvSpPr>
            <a:spLocks noGrp="1"/>
          </p:cNvSpPr>
          <p:nvPr>
            <p:ph idx="16" hasCustomPrompt="1"/>
          </p:nvPr>
        </p:nvSpPr>
        <p:spPr>
          <a:xfrm>
            <a:off x="4485481" y="2978301"/>
            <a:ext cx="3338058" cy="2573205"/>
          </a:xfrm>
          <a:solidFill>
            <a:schemeClr val="bg1">
              <a:lumMod val="95000"/>
            </a:schemeClr>
          </a:solidFill>
        </p:spPr>
        <p:txBody>
          <a:bodyPr lIns="252000" tIns="252000" rIns="180000"/>
          <a:lstStyle>
            <a:lvl1pPr marL="0" indent="0">
              <a:lnSpc>
                <a:spcPct val="100000"/>
              </a:lnSpc>
              <a:buNone/>
              <a:defRPr sz="1800">
                <a:solidFill>
                  <a:schemeClr val="tx1">
                    <a:lumMod val="75000"/>
                    <a:lumOff val="25000"/>
                  </a:schemeClr>
                </a:solidFill>
              </a:defRPr>
            </a:lvl1pPr>
          </a:lstStyle>
          <a:p>
            <a:pPr lvl="0"/>
            <a:r>
              <a:rPr lang="en-US"/>
              <a:t>Click to edit text</a:t>
            </a:r>
          </a:p>
        </p:txBody>
      </p:sp>
      <p:sp>
        <p:nvSpPr>
          <p:cNvPr id="13" name="Text Placeholder 11">
            <a:extLst>
              <a:ext uri="{FF2B5EF4-FFF2-40B4-BE49-F238E27FC236}">
                <a16:creationId xmlns:a16="http://schemas.microsoft.com/office/drawing/2014/main" id="{3D1EACD3-BBAE-16E1-B348-F4669B0760CA}"/>
              </a:ext>
            </a:extLst>
          </p:cNvPr>
          <p:cNvSpPr>
            <a:spLocks noGrp="1"/>
          </p:cNvSpPr>
          <p:nvPr>
            <p:ph type="body" sz="quarter" idx="19" hasCustomPrompt="1"/>
          </p:nvPr>
        </p:nvSpPr>
        <p:spPr>
          <a:xfrm>
            <a:off x="8322190" y="1996878"/>
            <a:ext cx="3338177" cy="981977"/>
          </a:xfrm>
          <a:solidFill>
            <a:srgbClr val="33BDB7"/>
          </a:solidFill>
        </p:spPr>
        <p:txBody>
          <a:bodyPr lIns="288000" anchor="ctr"/>
          <a:lstStyle>
            <a:lvl1pPr marL="0" indent="0" algn="l">
              <a:lnSpc>
                <a:spcPct val="100000"/>
              </a:lnSpc>
              <a:buNone/>
              <a:defRPr>
                <a:solidFill>
                  <a:schemeClr val="tx1">
                    <a:lumMod val="75000"/>
                    <a:lumOff val="25000"/>
                  </a:schemeClr>
                </a:solidFill>
              </a:defRPr>
            </a:lvl1pPr>
          </a:lstStyle>
          <a:p>
            <a:pPr lvl="0"/>
            <a:r>
              <a:rPr lang="en-US"/>
              <a:t>Click to edit text</a:t>
            </a:r>
          </a:p>
        </p:txBody>
      </p:sp>
      <p:sp>
        <p:nvSpPr>
          <p:cNvPr id="23" name="Content Placeholder 2">
            <a:extLst>
              <a:ext uri="{FF2B5EF4-FFF2-40B4-BE49-F238E27FC236}">
                <a16:creationId xmlns:a16="http://schemas.microsoft.com/office/drawing/2014/main" id="{8B6B7C2F-F600-F6D3-4E28-A09BDF7D7D73}"/>
              </a:ext>
            </a:extLst>
          </p:cNvPr>
          <p:cNvSpPr>
            <a:spLocks noGrp="1"/>
          </p:cNvSpPr>
          <p:nvPr>
            <p:ph idx="17" hasCustomPrompt="1"/>
          </p:nvPr>
        </p:nvSpPr>
        <p:spPr>
          <a:xfrm>
            <a:off x="8322190" y="2978301"/>
            <a:ext cx="3337200" cy="2573205"/>
          </a:xfrm>
          <a:solidFill>
            <a:schemeClr val="bg1">
              <a:lumMod val="95000"/>
            </a:schemeClr>
          </a:solidFill>
        </p:spPr>
        <p:txBody>
          <a:bodyPr lIns="252000" tIns="252000" rIns="180000"/>
          <a:lstStyle>
            <a:lvl1pPr marL="0" indent="0">
              <a:lnSpc>
                <a:spcPct val="100000"/>
              </a:lnSpc>
              <a:buNone/>
              <a:defRPr sz="1800">
                <a:solidFill>
                  <a:schemeClr val="tx1">
                    <a:lumMod val="75000"/>
                    <a:lumOff val="25000"/>
                  </a:schemeClr>
                </a:solidFill>
              </a:defRPr>
            </a:lvl1pPr>
          </a:lstStyle>
          <a:p>
            <a:pPr lvl="0"/>
            <a:r>
              <a:rPr lang="en-US"/>
              <a:t>Click to edit text</a:t>
            </a:r>
          </a:p>
        </p:txBody>
      </p:sp>
    </p:spTree>
    <p:extLst>
      <p:ext uri="{BB962C8B-B14F-4D97-AF65-F5344CB8AC3E}">
        <p14:creationId xmlns:p14="http://schemas.microsoft.com/office/powerpoint/2010/main" val="29278842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cked card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4E1F73-6E8A-4606-1FFD-FF8F31AB68F9}"/>
              </a:ext>
              <a:ext uri="{C183D7F6-B498-43B3-948B-1728B52AA6E4}">
                <adec:decorative xmlns:adec="http://schemas.microsoft.com/office/drawing/2017/decorative" val="1"/>
              </a:ext>
            </a:extLst>
          </p:cNvPr>
          <p:cNvPicPr>
            <a:picLocks noChangeAspect="1"/>
          </p:cNvPicPr>
          <p:nvPr userDrawn="1"/>
        </p:nvPicPr>
        <p:blipFill>
          <a:blip r:embed="rId2"/>
          <a:srcRect r="58553"/>
          <a:stretch/>
        </p:blipFill>
        <p:spPr>
          <a:xfrm>
            <a:off x="11660614" y="6357937"/>
            <a:ext cx="357555" cy="352833"/>
          </a:xfrm>
          <a:prstGeom prst="rect">
            <a:avLst/>
          </a:prstGeom>
        </p:spPr>
      </p:pic>
      <p:sp>
        <p:nvSpPr>
          <p:cNvPr id="3" name="Title 1">
            <a:extLst>
              <a:ext uri="{FF2B5EF4-FFF2-40B4-BE49-F238E27FC236}">
                <a16:creationId xmlns:a16="http://schemas.microsoft.com/office/drawing/2014/main" id="{162607EA-60DE-DD31-87A0-3229F04AD5ED}"/>
              </a:ext>
            </a:extLst>
          </p:cNvPr>
          <p:cNvSpPr>
            <a:spLocks noGrp="1"/>
          </p:cNvSpPr>
          <p:nvPr>
            <p:ph type="title" hasCustomPrompt="1"/>
          </p:nvPr>
        </p:nvSpPr>
        <p:spPr>
          <a:xfrm>
            <a:off x="613690" y="552322"/>
            <a:ext cx="11046677" cy="512961"/>
          </a:xfrm>
        </p:spPr>
        <p:txBody>
          <a:bodyPr wrap="square" lIns="0" tIns="0" rIns="0" bIns="0" anchor="t" anchorCtr="0">
            <a:spAutoFit/>
          </a:bodyPr>
          <a:lstStyle>
            <a:lvl1pPr>
              <a:lnSpc>
                <a:spcPts val="4000"/>
              </a:lnSpc>
              <a:defRPr>
                <a:solidFill>
                  <a:schemeClr val="tx1">
                    <a:lumMod val="75000"/>
                    <a:lumOff val="25000"/>
                  </a:schemeClr>
                </a:solidFill>
              </a:defRPr>
            </a:lvl1pPr>
          </a:lstStyle>
          <a:p>
            <a:r>
              <a:rPr lang="en-US"/>
              <a:t>Stacked cards</a:t>
            </a:r>
          </a:p>
        </p:txBody>
      </p:sp>
      <p:sp>
        <p:nvSpPr>
          <p:cNvPr id="13" name="Text Placeholder 11">
            <a:extLst>
              <a:ext uri="{FF2B5EF4-FFF2-40B4-BE49-F238E27FC236}">
                <a16:creationId xmlns:a16="http://schemas.microsoft.com/office/drawing/2014/main" id="{60BFCD8F-C590-548B-3FC6-49D6148CB505}"/>
              </a:ext>
            </a:extLst>
          </p:cNvPr>
          <p:cNvSpPr>
            <a:spLocks noGrp="1"/>
          </p:cNvSpPr>
          <p:nvPr>
            <p:ph type="body" sz="quarter" idx="18" hasCustomPrompt="1"/>
          </p:nvPr>
        </p:nvSpPr>
        <p:spPr>
          <a:xfrm>
            <a:off x="613690" y="1865790"/>
            <a:ext cx="3626837" cy="1200267"/>
          </a:xfrm>
          <a:solidFill>
            <a:srgbClr val="C8DB3F"/>
          </a:solidFill>
        </p:spPr>
        <p:txBody>
          <a:bodyPr anchor="ctr">
            <a:noAutofit/>
          </a:bodyPr>
          <a:lstStyle>
            <a:lvl1pPr marL="0" indent="0" algn="ctr">
              <a:buNone/>
              <a:defRPr>
                <a:solidFill>
                  <a:schemeClr val="tx1"/>
                </a:solidFill>
              </a:defRPr>
            </a:lvl1pPr>
          </a:lstStyle>
          <a:p>
            <a:pPr lvl="0"/>
            <a:r>
              <a:rPr lang="en-US"/>
              <a:t>Click to edit text</a:t>
            </a:r>
          </a:p>
        </p:txBody>
      </p:sp>
      <p:sp>
        <p:nvSpPr>
          <p:cNvPr id="10" name="Content Placeholder 2">
            <a:extLst>
              <a:ext uri="{FF2B5EF4-FFF2-40B4-BE49-F238E27FC236}">
                <a16:creationId xmlns:a16="http://schemas.microsoft.com/office/drawing/2014/main" id="{7591FF0A-570E-1C12-3053-AC05108FA9D1}"/>
              </a:ext>
            </a:extLst>
          </p:cNvPr>
          <p:cNvSpPr>
            <a:spLocks noGrp="1"/>
          </p:cNvSpPr>
          <p:nvPr>
            <p:ph idx="16" hasCustomPrompt="1"/>
          </p:nvPr>
        </p:nvSpPr>
        <p:spPr>
          <a:xfrm>
            <a:off x="4240398" y="1865790"/>
            <a:ext cx="7419969" cy="1200267"/>
          </a:xfrm>
          <a:solidFill>
            <a:schemeClr val="bg1">
              <a:lumMod val="95000"/>
            </a:schemeClr>
          </a:solidFill>
          <a:ln>
            <a:noFill/>
          </a:ln>
        </p:spPr>
        <p:txBody>
          <a:bodyPr lIns="180000" anchor="ctr">
            <a:noAutofit/>
          </a:bodyPr>
          <a:lstStyle>
            <a:lvl1pPr marL="0" indent="0">
              <a:buNone/>
              <a:defRPr sz="1800"/>
            </a:lvl1pPr>
          </a:lstStyle>
          <a:p>
            <a:pPr lvl="0"/>
            <a:r>
              <a:rPr lang="en-US"/>
              <a:t>Click to edit text</a:t>
            </a:r>
          </a:p>
        </p:txBody>
      </p:sp>
      <p:sp>
        <p:nvSpPr>
          <p:cNvPr id="4" name="Text Placeholder 11">
            <a:extLst>
              <a:ext uri="{FF2B5EF4-FFF2-40B4-BE49-F238E27FC236}">
                <a16:creationId xmlns:a16="http://schemas.microsoft.com/office/drawing/2014/main" id="{897F4D28-A0B3-E1C6-FB39-C6834617940B}"/>
              </a:ext>
            </a:extLst>
          </p:cNvPr>
          <p:cNvSpPr>
            <a:spLocks noGrp="1"/>
          </p:cNvSpPr>
          <p:nvPr>
            <p:ph type="body" sz="quarter" idx="20" hasCustomPrompt="1"/>
          </p:nvPr>
        </p:nvSpPr>
        <p:spPr>
          <a:xfrm>
            <a:off x="613690" y="3191353"/>
            <a:ext cx="3626837" cy="1200267"/>
          </a:xfrm>
          <a:solidFill>
            <a:srgbClr val="852062"/>
          </a:solidFill>
        </p:spPr>
        <p:txBody>
          <a:bodyPr anchor="ctr">
            <a:noAutofit/>
          </a:bodyPr>
          <a:lstStyle>
            <a:lvl1pPr marL="0" indent="0" algn="ctr">
              <a:buNone/>
              <a:defRPr>
                <a:solidFill>
                  <a:srgbClr val="FFFFFF"/>
                </a:solidFill>
              </a:defRPr>
            </a:lvl1pPr>
          </a:lstStyle>
          <a:p>
            <a:pPr lvl="0"/>
            <a:r>
              <a:rPr lang="en-US"/>
              <a:t>Click to edit text</a:t>
            </a:r>
          </a:p>
        </p:txBody>
      </p:sp>
      <p:sp>
        <p:nvSpPr>
          <p:cNvPr id="2" name="Content Placeholder 2">
            <a:extLst>
              <a:ext uri="{FF2B5EF4-FFF2-40B4-BE49-F238E27FC236}">
                <a16:creationId xmlns:a16="http://schemas.microsoft.com/office/drawing/2014/main" id="{CD0B6693-7380-B98A-D186-7D59A94FA1BC}"/>
              </a:ext>
            </a:extLst>
          </p:cNvPr>
          <p:cNvSpPr>
            <a:spLocks noGrp="1"/>
          </p:cNvSpPr>
          <p:nvPr>
            <p:ph idx="19" hasCustomPrompt="1"/>
          </p:nvPr>
        </p:nvSpPr>
        <p:spPr>
          <a:xfrm>
            <a:off x="4240398" y="3191353"/>
            <a:ext cx="7419969" cy="1200267"/>
          </a:xfrm>
          <a:solidFill>
            <a:schemeClr val="bg1">
              <a:lumMod val="95000"/>
            </a:schemeClr>
          </a:solidFill>
          <a:ln>
            <a:noFill/>
          </a:ln>
        </p:spPr>
        <p:txBody>
          <a:bodyPr lIns="180000" anchor="ctr">
            <a:noAutofit/>
          </a:bodyPr>
          <a:lstStyle>
            <a:lvl1pPr marL="0" indent="0">
              <a:buNone/>
              <a:defRPr sz="1800"/>
            </a:lvl1pPr>
          </a:lstStyle>
          <a:p>
            <a:pPr lvl="0"/>
            <a:r>
              <a:rPr lang="en-US"/>
              <a:t>Click to edit text</a:t>
            </a:r>
          </a:p>
        </p:txBody>
      </p:sp>
      <p:sp>
        <p:nvSpPr>
          <p:cNvPr id="8" name="Text Placeholder 11">
            <a:extLst>
              <a:ext uri="{FF2B5EF4-FFF2-40B4-BE49-F238E27FC236}">
                <a16:creationId xmlns:a16="http://schemas.microsoft.com/office/drawing/2014/main" id="{BD833479-ED30-8E07-0FEE-FC9FA87182B2}"/>
              </a:ext>
            </a:extLst>
          </p:cNvPr>
          <p:cNvSpPr>
            <a:spLocks noGrp="1"/>
          </p:cNvSpPr>
          <p:nvPr>
            <p:ph type="body" sz="quarter" idx="22" hasCustomPrompt="1"/>
          </p:nvPr>
        </p:nvSpPr>
        <p:spPr>
          <a:xfrm>
            <a:off x="613690" y="4516916"/>
            <a:ext cx="3626837" cy="1200267"/>
          </a:xfrm>
          <a:solidFill>
            <a:srgbClr val="33BDB7"/>
          </a:solidFill>
        </p:spPr>
        <p:txBody>
          <a:bodyPr anchor="ctr">
            <a:noAutofit/>
          </a:bodyPr>
          <a:lstStyle>
            <a:lvl1pPr marL="0" indent="0" algn="ctr">
              <a:buNone/>
              <a:defRPr>
                <a:solidFill>
                  <a:schemeClr val="tx1"/>
                </a:solidFill>
              </a:defRPr>
            </a:lvl1pPr>
          </a:lstStyle>
          <a:p>
            <a:pPr lvl="0"/>
            <a:r>
              <a:rPr lang="en-US"/>
              <a:t>Click to edit text</a:t>
            </a:r>
          </a:p>
        </p:txBody>
      </p:sp>
      <p:sp>
        <p:nvSpPr>
          <p:cNvPr id="7" name="Content Placeholder 2">
            <a:extLst>
              <a:ext uri="{FF2B5EF4-FFF2-40B4-BE49-F238E27FC236}">
                <a16:creationId xmlns:a16="http://schemas.microsoft.com/office/drawing/2014/main" id="{55898193-90A9-F867-4E6D-2FE7F3B55181}"/>
              </a:ext>
            </a:extLst>
          </p:cNvPr>
          <p:cNvSpPr>
            <a:spLocks noGrp="1"/>
          </p:cNvSpPr>
          <p:nvPr>
            <p:ph idx="21" hasCustomPrompt="1"/>
          </p:nvPr>
        </p:nvSpPr>
        <p:spPr>
          <a:xfrm>
            <a:off x="4240398" y="4516916"/>
            <a:ext cx="7419969" cy="1200267"/>
          </a:xfrm>
          <a:solidFill>
            <a:schemeClr val="bg1">
              <a:lumMod val="95000"/>
            </a:schemeClr>
          </a:solidFill>
          <a:ln>
            <a:noFill/>
          </a:ln>
        </p:spPr>
        <p:txBody>
          <a:bodyPr lIns="180000" anchor="ctr">
            <a:noAutofit/>
          </a:bodyPr>
          <a:lstStyle>
            <a:lvl1pPr marL="0" indent="0">
              <a:buNone/>
              <a:defRPr sz="1800"/>
            </a:lvl1pPr>
          </a:lstStyle>
          <a:p>
            <a:pPr lvl="0"/>
            <a:r>
              <a:rPr lang="en-US"/>
              <a:t>Click to edit text</a:t>
            </a:r>
          </a:p>
        </p:txBody>
      </p:sp>
    </p:spTree>
    <p:extLst>
      <p:ext uri="{BB962C8B-B14F-4D97-AF65-F5344CB8AC3E}">
        <p14:creationId xmlns:p14="http://schemas.microsoft.com/office/powerpoint/2010/main" val="2043544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ench 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EB07F2C-4521-71C9-4DEB-6E9D8AB85498}"/>
              </a:ext>
              <a:ext uri="{C183D7F6-B498-43B3-948B-1728B52AA6E4}">
                <adec:decorative xmlns:adec="http://schemas.microsoft.com/office/drawing/2017/decorative" val="1"/>
              </a:ext>
            </a:extLst>
          </p:cNvPr>
          <p:cNvPicPr>
            <a:picLocks noChangeAspect="1"/>
          </p:cNvPicPr>
          <p:nvPr userDrawn="1"/>
        </p:nvPicPr>
        <p:blipFill>
          <a:blip r:embed="rId2"/>
          <a:srcRect l="59896"/>
          <a:stretch/>
        </p:blipFill>
        <p:spPr>
          <a:xfrm>
            <a:off x="7302500" y="0"/>
            <a:ext cx="4889500" cy="6858000"/>
          </a:xfrm>
          <a:prstGeom prst="rect">
            <a:avLst/>
          </a:prstGeom>
        </p:spPr>
      </p:pic>
      <p:sp>
        <p:nvSpPr>
          <p:cNvPr id="2" name="Title 1">
            <a:extLst>
              <a:ext uri="{FF2B5EF4-FFF2-40B4-BE49-F238E27FC236}">
                <a16:creationId xmlns:a16="http://schemas.microsoft.com/office/drawing/2014/main" id="{868B8358-D832-DCDE-7FF9-3EFB6A444482}"/>
              </a:ext>
            </a:extLst>
          </p:cNvPr>
          <p:cNvSpPr>
            <a:spLocks noGrp="1"/>
          </p:cNvSpPr>
          <p:nvPr>
            <p:ph type="title" hasCustomPrompt="1"/>
          </p:nvPr>
        </p:nvSpPr>
        <p:spPr>
          <a:xfrm>
            <a:off x="831850" y="1813665"/>
            <a:ext cx="8477250" cy="2852737"/>
          </a:xfrm>
        </p:spPr>
        <p:txBody>
          <a:bodyPr lIns="0" tIns="0" rIns="0" bIns="0" anchor="b">
            <a:noAutofit/>
          </a:bodyPr>
          <a:lstStyle>
            <a:lvl1pPr>
              <a:defRPr sz="5000">
                <a:solidFill>
                  <a:schemeClr val="tx1">
                    <a:lumMod val="75000"/>
                    <a:lumOff val="25000"/>
                  </a:schemeClr>
                </a:solidFill>
              </a:defRPr>
            </a:lvl1pPr>
          </a:lstStyle>
          <a:p>
            <a:r>
              <a:rPr lang="en-US"/>
              <a:t>French title slide</a:t>
            </a:r>
          </a:p>
        </p:txBody>
      </p:sp>
      <p:sp>
        <p:nvSpPr>
          <p:cNvPr id="3" name="Text Placeholder 2">
            <a:extLst>
              <a:ext uri="{FF2B5EF4-FFF2-40B4-BE49-F238E27FC236}">
                <a16:creationId xmlns:a16="http://schemas.microsoft.com/office/drawing/2014/main" id="{D8F9C271-167D-CAE7-4310-88B48AB50DB3}"/>
              </a:ext>
            </a:extLst>
          </p:cNvPr>
          <p:cNvSpPr>
            <a:spLocks noGrp="1"/>
          </p:cNvSpPr>
          <p:nvPr>
            <p:ph type="body" idx="1" hasCustomPrompt="1"/>
          </p:nvPr>
        </p:nvSpPr>
        <p:spPr>
          <a:xfrm>
            <a:off x="831850" y="4769590"/>
            <a:ext cx="8477250" cy="818409"/>
          </a:xfrm>
        </p:spPr>
        <p:txBody>
          <a:bodyPr lIns="0" tIns="0" rIns="0" bIns="0">
            <a:noAutofit/>
          </a:bodyPr>
          <a:lstStyle>
            <a:lvl1pPr marL="0" indent="0">
              <a:buNone/>
              <a:defRPr sz="2400">
                <a:solidFill>
                  <a:schemeClr val="tx1">
                    <a:lumMod val="75000"/>
                    <a:lumOff val="25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subtitle</a:t>
            </a:r>
          </a:p>
        </p:txBody>
      </p:sp>
      <p:sp>
        <p:nvSpPr>
          <p:cNvPr id="7" name="Text Placeholder 6">
            <a:extLst>
              <a:ext uri="{FF2B5EF4-FFF2-40B4-BE49-F238E27FC236}">
                <a16:creationId xmlns:a16="http://schemas.microsoft.com/office/drawing/2014/main" id="{3968F667-393D-3E98-7251-54476732B1F2}"/>
              </a:ext>
            </a:extLst>
          </p:cNvPr>
          <p:cNvSpPr>
            <a:spLocks noGrp="1"/>
          </p:cNvSpPr>
          <p:nvPr>
            <p:ph type="body" sz="quarter" idx="10" hasCustomPrompt="1"/>
          </p:nvPr>
        </p:nvSpPr>
        <p:spPr>
          <a:xfrm>
            <a:off x="838200" y="5691187"/>
            <a:ext cx="6337299" cy="818409"/>
          </a:xfrm>
        </p:spPr>
        <p:txBody>
          <a:bodyPr lIns="0" tIns="0" rIns="0" bIns="0" anchor="b" anchorCtr="0">
            <a:noAutofit/>
          </a:bodyPr>
          <a:lstStyle>
            <a:lvl1pPr marL="0" indent="0">
              <a:buNone/>
              <a:defRPr sz="1500" b="0">
                <a:solidFill>
                  <a:schemeClr val="tx1">
                    <a:lumMod val="75000"/>
                    <a:lumOff val="25000"/>
                  </a:schemeClr>
                </a:solidFill>
                <a:latin typeface="Libre Franklin Medium" panose="00000600000000000000" pitchFamily="2"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GB"/>
              <a:t>Click to edit author information</a:t>
            </a:r>
            <a:endParaRPr lang="en-CA"/>
          </a:p>
        </p:txBody>
      </p:sp>
      <p:pic>
        <p:nvPicPr>
          <p:cNvPr id="4" name="Picture 3">
            <a:extLst>
              <a:ext uri="{FF2B5EF4-FFF2-40B4-BE49-F238E27FC236}">
                <a16:creationId xmlns:a16="http://schemas.microsoft.com/office/drawing/2014/main" id="{29B951A9-11D6-E3DC-3C72-268E33D064A3}"/>
              </a:ext>
            </a:extLst>
          </p:cNvPr>
          <p:cNvPicPr>
            <a:picLocks noChangeAspect="1"/>
          </p:cNvPicPr>
          <p:nvPr userDrawn="1"/>
        </p:nvPicPr>
        <p:blipFill>
          <a:blip r:embed="rId3"/>
          <a:srcRect/>
          <a:stretch/>
        </p:blipFill>
        <p:spPr>
          <a:xfrm>
            <a:off x="902859" y="665722"/>
            <a:ext cx="2035892" cy="838823"/>
          </a:xfrm>
          <a:prstGeom prst="rect">
            <a:avLst/>
          </a:prstGeom>
        </p:spPr>
      </p:pic>
    </p:spTree>
    <p:extLst>
      <p:ext uri="{BB962C8B-B14F-4D97-AF65-F5344CB8AC3E}">
        <p14:creationId xmlns:p14="http://schemas.microsoft.com/office/powerpoint/2010/main" val="10203414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rcle diagram">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D8443E75-FAD0-BBA0-44AD-7234DB91EF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5202664" y="219431"/>
            <a:ext cx="6338532" cy="6338532"/>
          </a:xfrm>
          <a:prstGeom prst="rect">
            <a:avLst/>
          </a:prstGeom>
        </p:spPr>
      </p:pic>
      <p:pic>
        <p:nvPicPr>
          <p:cNvPr id="2" name="Picture 1">
            <a:extLst>
              <a:ext uri="{FF2B5EF4-FFF2-40B4-BE49-F238E27FC236}">
                <a16:creationId xmlns:a16="http://schemas.microsoft.com/office/drawing/2014/main" id="{EAA18015-1AE6-1214-4B2B-17E6563F75CF}"/>
              </a:ext>
              <a:ext uri="{C183D7F6-B498-43B3-948B-1728B52AA6E4}">
                <adec:decorative xmlns:adec="http://schemas.microsoft.com/office/drawing/2017/decorative" val="1"/>
              </a:ext>
            </a:extLst>
          </p:cNvPr>
          <p:cNvPicPr>
            <a:picLocks noChangeAspect="1"/>
          </p:cNvPicPr>
          <p:nvPr userDrawn="1"/>
        </p:nvPicPr>
        <p:blipFill>
          <a:blip r:embed="rId4"/>
          <a:srcRect r="58553"/>
          <a:stretch/>
        </p:blipFill>
        <p:spPr>
          <a:xfrm>
            <a:off x="11660614" y="6357937"/>
            <a:ext cx="357555" cy="352833"/>
          </a:xfrm>
          <a:prstGeom prst="rect">
            <a:avLst/>
          </a:prstGeom>
        </p:spPr>
      </p:pic>
      <p:sp>
        <p:nvSpPr>
          <p:cNvPr id="4" name="Title 1">
            <a:extLst>
              <a:ext uri="{FF2B5EF4-FFF2-40B4-BE49-F238E27FC236}">
                <a16:creationId xmlns:a16="http://schemas.microsoft.com/office/drawing/2014/main" id="{52003659-6B67-3AAF-BEC8-CA8E43AC587C}"/>
              </a:ext>
            </a:extLst>
          </p:cNvPr>
          <p:cNvSpPr>
            <a:spLocks noGrp="1"/>
          </p:cNvSpPr>
          <p:nvPr>
            <p:ph type="title"/>
          </p:nvPr>
        </p:nvSpPr>
        <p:spPr>
          <a:xfrm>
            <a:off x="409575" y="586818"/>
            <a:ext cx="4456112" cy="1089582"/>
          </a:xfrm>
        </p:spPr>
        <p:txBody>
          <a:bodyPr wrap="square" lIns="0" tIns="0" rIns="0" bIns="0" anchor="t" anchorCtr="0">
            <a:spAutoFit/>
          </a:bodyPr>
          <a:lstStyle>
            <a:lvl1pPr>
              <a:lnSpc>
                <a:spcPts val="4000"/>
              </a:lnSpc>
              <a:defRPr sz="3200">
                <a:solidFill>
                  <a:schemeClr val="tx1">
                    <a:lumMod val="75000"/>
                    <a:lumOff val="25000"/>
                  </a:schemeClr>
                </a:solidFill>
              </a:defRPr>
            </a:lvl1pPr>
          </a:lstStyle>
          <a:p>
            <a:r>
              <a:rPr lang="en-US"/>
              <a:t>Click to edit Master title style</a:t>
            </a:r>
          </a:p>
        </p:txBody>
      </p:sp>
      <p:sp>
        <p:nvSpPr>
          <p:cNvPr id="8" name="Text Placeholder 7">
            <a:extLst>
              <a:ext uri="{FF2B5EF4-FFF2-40B4-BE49-F238E27FC236}">
                <a16:creationId xmlns:a16="http://schemas.microsoft.com/office/drawing/2014/main" id="{6AA5BDC7-40DF-8248-54A0-7C3E5FD96EBC}"/>
              </a:ext>
            </a:extLst>
          </p:cNvPr>
          <p:cNvSpPr>
            <a:spLocks noGrp="1"/>
          </p:cNvSpPr>
          <p:nvPr>
            <p:ph type="body" sz="quarter" idx="25" hasCustomPrompt="1"/>
          </p:nvPr>
        </p:nvSpPr>
        <p:spPr>
          <a:xfrm>
            <a:off x="409575" y="1676400"/>
            <a:ext cx="4456113" cy="3919538"/>
          </a:xfrm>
        </p:spPr>
        <p:txBody>
          <a:bodyPr lIns="0" tIns="0" rIns="0" bIns="0">
            <a:noAutofit/>
          </a:bodyPr>
          <a:lstStyle>
            <a:lvl1pPr>
              <a:defRPr sz="2000">
                <a:solidFill>
                  <a:srgbClr val="404040"/>
                </a:solidFill>
              </a:defRPr>
            </a:lvl1pPr>
            <a:lvl2pPr>
              <a:defRPr sz="1800">
                <a:solidFill>
                  <a:srgbClr val="404040"/>
                </a:solidFill>
              </a:defRPr>
            </a:lvl2pPr>
            <a:lvl3pPr>
              <a:defRPr sz="1600">
                <a:solidFill>
                  <a:srgbClr val="404040"/>
                </a:solidFill>
              </a:defRPr>
            </a:lvl3pPr>
            <a:lvl4pPr>
              <a:defRPr sz="1400">
                <a:solidFill>
                  <a:srgbClr val="404040"/>
                </a:solidFill>
              </a:defRPr>
            </a:lvl4pPr>
            <a:lvl5pPr>
              <a:defRPr sz="1400">
                <a:solidFill>
                  <a:srgbClr val="404040"/>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A561A8D1-C40A-07F1-5491-6C87C4922E7F}"/>
              </a:ext>
            </a:extLst>
          </p:cNvPr>
          <p:cNvSpPr>
            <a:spLocks noGrp="1"/>
          </p:cNvSpPr>
          <p:nvPr>
            <p:ph type="body" sz="quarter" idx="33" hasCustomPrompt="1"/>
          </p:nvPr>
        </p:nvSpPr>
        <p:spPr>
          <a:xfrm>
            <a:off x="7536936" y="2607588"/>
            <a:ext cx="1748142" cy="1628692"/>
          </a:xfrm>
          <a:noFill/>
        </p:spPr>
        <p:txBody>
          <a:bodyPr anchor="ctr">
            <a:noAutofit/>
          </a:bodyPr>
          <a:lstStyle>
            <a:lvl1pPr marL="0" indent="0" algn="ctr">
              <a:lnSpc>
                <a:spcPts val="1800"/>
              </a:lnSpc>
              <a:buNone/>
              <a:defRPr sz="1800" b="1" i="0">
                <a:solidFill>
                  <a:schemeClr val="accent4"/>
                </a:solidFill>
                <a:latin typeface="Libre Franklin" pitchFamily="2" charset="77"/>
              </a:defRPr>
            </a:lvl1pPr>
          </a:lstStyle>
          <a:p>
            <a:pPr lvl="0"/>
            <a:r>
              <a:rPr lang="en-US"/>
              <a:t>Click to </a:t>
            </a:r>
            <a:br>
              <a:rPr lang="en-US"/>
            </a:br>
            <a:r>
              <a:rPr lang="en-US"/>
              <a:t>edit text</a:t>
            </a:r>
          </a:p>
        </p:txBody>
      </p:sp>
      <p:sp>
        <p:nvSpPr>
          <p:cNvPr id="13" name="Text Placeholder 11">
            <a:extLst>
              <a:ext uri="{FF2B5EF4-FFF2-40B4-BE49-F238E27FC236}">
                <a16:creationId xmlns:a16="http://schemas.microsoft.com/office/drawing/2014/main" id="{60BFCD8F-C590-548B-3FC6-49D6148CB505}"/>
              </a:ext>
            </a:extLst>
          </p:cNvPr>
          <p:cNvSpPr>
            <a:spLocks noGrp="1"/>
          </p:cNvSpPr>
          <p:nvPr>
            <p:ph type="body" sz="quarter" idx="18" hasCustomPrompt="1"/>
          </p:nvPr>
        </p:nvSpPr>
        <p:spPr>
          <a:xfrm>
            <a:off x="7536937" y="1137349"/>
            <a:ext cx="2894326" cy="907293"/>
          </a:xfrm>
          <a:noFill/>
        </p:spPr>
        <p:txBody>
          <a:bodyPr anchor="t">
            <a:noAutofit/>
          </a:bodyPr>
          <a:lstStyle>
            <a:lvl1pPr marL="0" indent="0" algn="l">
              <a:lnSpc>
                <a:spcPts val="1800"/>
              </a:lnSpc>
              <a:buNone/>
              <a:defRPr sz="1200">
                <a:solidFill>
                  <a:srgbClr val="000000"/>
                </a:solidFill>
              </a:defRPr>
            </a:lvl1pPr>
          </a:lstStyle>
          <a:p>
            <a:pPr lvl="0"/>
            <a:r>
              <a:rPr lang="en-US"/>
              <a:t>Click to edit text</a:t>
            </a:r>
          </a:p>
        </p:txBody>
      </p:sp>
      <p:sp>
        <p:nvSpPr>
          <p:cNvPr id="9" name="Text Placeholder 11">
            <a:extLst>
              <a:ext uri="{FF2B5EF4-FFF2-40B4-BE49-F238E27FC236}">
                <a16:creationId xmlns:a16="http://schemas.microsoft.com/office/drawing/2014/main" id="{B1DCA37B-40D7-11B8-EB47-2BB66BE03416}"/>
              </a:ext>
            </a:extLst>
          </p:cNvPr>
          <p:cNvSpPr>
            <a:spLocks noGrp="1"/>
          </p:cNvSpPr>
          <p:nvPr>
            <p:ph type="body" sz="quarter" idx="26" hasCustomPrompt="1"/>
          </p:nvPr>
        </p:nvSpPr>
        <p:spPr>
          <a:xfrm>
            <a:off x="9840042" y="3272205"/>
            <a:ext cx="1487866" cy="1628693"/>
          </a:xfrm>
          <a:noFill/>
        </p:spPr>
        <p:txBody>
          <a:bodyPr anchor="t">
            <a:noAutofit/>
          </a:bodyPr>
          <a:lstStyle>
            <a:lvl1pPr marL="0" indent="0" algn="l">
              <a:lnSpc>
                <a:spcPts val="1800"/>
              </a:lnSpc>
              <a:buNone/>
              <a:defRPr sz="1200">
                <a:solidFill>
                  <a:schemeClr val="bg1"/>
                </a:solidFill>
              </a:defRPr>
            </a:lvl1pPr>
          </a:lstStyle>
          <a:p>
            <a:pPr lvl="0"/>
            <a:r>
              <a:rPr lang="en-US"/>
              <a:t>Click to edit text</a:t>
            </a:r>
          </a:p>
        </p:txBody>
      </p:sp>
      <p:sp>
        <p:nvSpPr>
          <p:cNvPr id="12" name="Text Placeholder 11">
            <a:extLst>
              <a:ext uri="{FF2B5EF4-FFF2-40B4-BE49-F238E27FC236}">
                <a16:creationId xmlns:a16="http://schemas.microsoft.com/office/drawing/2014/main" id="{9527C13D-111C-9424-8B85-3DEC3583D08C}"/>
              </a:ext>
            </a:extLst>
          </p:cNvPr>
          <p:cNvSpPr>
            <a:spLocks noGrp="1"/>
          </p:cNvSpPr>
          <p:nvPr>
            <p:ph type="body" sz="quarter" idx="27" hasCustomPrompt="1"/>
          </p:nvPr>
        </p:nvSpPr>
        <p:spPr>
          <a:xfrm>
            <a:off x="6652727" y="5514392"/>
            <a:ext cx="2632351" cy="1043571"/>
          </a:xfrm>
          <a:noFill/>
        </p:spPr>
        <p:txBody>
          <a:bodyPr anchor="t">
            <a:noAutofit/>
          </a:bodyPr>
          <a:lstStyle>
            <a:lvl1pPr marL="0" indent="0" algn="l">
              <a:lnSpc>
                <a:spcPts val="1800"/>
              </a:lnSpc>
              <a:buNone/>
              <a:defRPr sz="1200">
                <a:solidFill>
                  <a:schemeClr val="tx1"/>
                </a:solidFill>
              </a:defRPr>
            </a:lvl1pPr>
          </a:lstStyle>
          <a:p>
            <a:pPr lvl="0"/>
            <a:r>
              <a:rPr lang="en-US"/>
              <a:t>Click to edit text</a:t>
            </a:r>
          </a:p>
        </p:txBody>
      </p:sp>
      <p:sp>
        <p:nvSpPr>
          <p:cNvPr id="21" name="Text Placeholder 11">
            <a:extLst>
              <a:ext uri="{FF2B5EF4-FFF2-40B4-BE49-F238E27FC236}">
                <a16:creationId xmlns:a16="http://schemas.microsoft.com/office/drawing/2014/main" id="{07CBB6AE-0731-DA3B-2AA8-9B765C54A7FF}"/>
              </a:ext>
            </a:extLst>
          </p:cNvPr>
          <p:cNvSpPr>
            <a:spLocks noGrp="1"/>
          </p:cNvSpPr>
          <p:nvPr>
            <p:ph type="body" sz="quarter" idx="28" hasCustomPrompt="1"/>
          </p:nvPr>
        </p:nvSpPr>
        <p:spPr>
          <a:xfrm>
            <a:off x="5694654" y="2540046"/>
            <a:ext cx="1287318" cy="1925421"/>
          </a:xfrm>
          <a:noFill/>
        </p:spPr>
        <p:txBody>
          <a:bodyPr anchor="t">
            <a:noAutofit/>
          </a:bodyPr>
          <a:lstStyle>
            <a:lvl1pPr marL="0" indent="0" algn="l">
              <a:lnSpc>
                <a:spcPts val="1800"/>
              </a:lnSpc>
              <a:buNone/>
              <a:defRPr sz="1200">
                <a:solidFill>
                  <a:schemeClr val="bg1"/>
                </a:solidFill>
              </a:defRPr>
            </a:lvl1pPr>
          </a:lstStyle>
          <a:p>
            <a:pPr lvl="0"/>
            <a:r>
              <a:rPr lang="en-US"/>
              <a:t>Click to edit text</a:t>
            </a:r>
          </a:p>
        </p:txBody>
      </p:sp>
    </p:spTree>
    <p:extLst>
      <p:ext uri="{BB962C8B-B14F-4D97-AF65-F5344CB8AC3E}">
        <p14:creationId xmlns:p14="http://schemas.microsoft.com/office/powerpoint/2010/main" val="7055117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isual slide with icon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611ADD-2091-FD4D-A5C1-9D0C00F5E4D4}"/>
              </a:ext>
              <a:ext uri="{C183D7F6-B498-43B3-948B-1728B52AA6E4}">
                <adec:decorative xmlns:adec="http://schemas.microsoft.com/office/drawing/2017/decorative" val="1"/>
              </a:ext>
            </a:extLst>
          </p:cNvPr>
          <p:cNvPicPr>
            <a:picLocks noChangeAspect="1"/>
          </p:cNvPicPr>
          <p:nvPr userDrawn="1"/>
        </p:nvPicPr>
        <p:blipFill>
          <a:blip r:embed="rId2"/>
          <a:srcRect r="58553"/>
          <a:stretch/>
        </p:blipFill>
        <p:spPr>
          <a:xfrm>
            <a:off x="11660614" y="6357937"/>
            <a:ext cx="357555" cy="352833"/>
          </a:xfrm>
          <a:prstGeom prst="rect">
            <a:avLst/>
          </a:prstGeom>
        </p:spPr>
      </p:pic>
      <p:sp>
        <p:nvSpPr>
          <p:cNvPr id="10" name="Picture Placeholder 9">
            <a:extLst>
              <a:ext uri="{FF2B5EF4-FFF2-40B4-BE49-F238E27FC236}">
                <a16:creationId xmlns:a16="http://schemas.microsoft.com/office/drawing/2014/main" id="{45311754-DB6C-EB05-E7F9-BFDEE9E339A6}"/>
              </a:ext>
              <a:ext uri="{C183D7F6-B498-43B3-948B-1728B52AA6E4}">
                <adec:decorative xmlns:adec="http://schemas.microsoft.com/office/drawing/2017/decorative" val="1"/>
              </a:ext>
            </a:extLst>
          </p:cNvPr>
          <p:cNvSpPr>
            <a:spLocks noGrp="1"/>
          </p:cNvSpPr>
          <p:nvPr>
            <p:ph type="pic" sz="quarter" idx="18" hasCustomPrompt="1"/>
          </p:nvPr>
        </p:nvSpPr>
        <p:spPr>
          <a:xfrm>
            <a:off x="926067" y="1976939"/>
            <a:ext cx="1646237" cy="1050671"/>
          </a:xfrm>
        </p:spPr>
        <p:txBody>
          <a:bodyPr>
            <a:normAutofit/>
          </a:bodyPr>
          <a:lstStyle>
            <a:lvl1pPr marL="0" indent="0" algn="ctr">
              <a:buNone/>
              <a:defRPr sz="1200">
                <a:solidFill>
                  <a:srgbClr val="365254"/>
                </a:solidFill>
              </a:defRPr>
            </a:lvl1pPr>
          </a:lstStyle>
          <a:p>
            <a:r>
              <a:rPr lang="en-US"/>
              <a:t>Copy/paste icon</a:t>
            </a:r>
          </a:p>
        </p:txBody>
      </p:sp>
      <p:sp>
        <p:nvSpPr>
          <p:cNvPr id="5" name="Picture Placeholder 9">
            <a:extLst>
              <a:ext uri="{FF2B5EF4-FFF2-40B4-BE49-F238E27FC236}">
                <a16:creationId xmlns:a16="http://schemas.microsoft.com/office/drawing/2014/main" id="{EB6BCDA9-3FD4-805A-4BDB-68D96D0212C4}"/>
              </a:ext>
              <a:ext uri="{C183D7F6-B498-43B3-948B-1728B52AA6E4}">
                <adec:decorative xmlns:adec="http://schemas.microsoft.com/office/drawing/2017/decorative" val="1"/>
              </a:ext>
            </a:extLst>
          </p:cNvPr>
          <p:cNvSpPr>
            <a:spLocks noGrp="1"/>
          </p:cNvSpPr>
          <p:nvPr>
            <p:ph type="pic" sz="quarter" idx="19" hasCustomPrompt="1"/>
          </p:nvPr>
        </p:nvSpPr>
        <p:spPr>
          <a:xfrm>
            <a:off x="4283676" y="1976939"/>
            <a:ext cx="1646237" cy="1050671"/>
          </a:xfrm>
        </p:spPr>
        <p:txBody>
          <a:bodyPr>
            <a:normAutofit/>
          </a:bodyPr>
          <a:lstStyle>
            <a:lvl1pPr marL="0" indent="0" algn="ctr">
              <a:buNone/>
              <a:defRPr sz="1200">
                <a:solidFill>
                  <a:srgbClr val="365254"/>
                </a:solidFill>
              </a:defRPr>
            </a:lvl1pPr>
          </a:lstStyle>
          <a:p>
            <a:r>
              <a:rPr lang="en-US"/>
              <a:t>Copy/paste icon</a:t>
            </a:r>
          </a:p>
        </p:txBody>
      </p:sp>
      <p:sp>
        <p:nvSpPr>
          <p:cNvPr id="7" name="Picture Placeholder 9">
            <a:extLst>
              <a:ext uri="{FF2B5EF4-FFF2-40B4-BE49-F238E27FC236}">
                <a16:creationId xmlns:a16="http://schemas.microsoft.com/office/drawing/2014/main" id="{9538606E-5C37-6B72-A0CD-CF6F1C580B27}"/>
              </a:ext>
              <a:ext uri="{C183D7F6-B498-43B3-948B-1728B52AA6E4}">
                <adec:decorative xmlns:adec="http://schemas.microsoft.com/office/drawing/2017/decorative" val="1"/>
              </a:ext>
            </a:extLst>
          </p:cNvPr>
          <p:cNvSpPr>
            <a:spLocks noGrp="1"/>
          </p:cNvSpPr>
          <p:nvPr>
            <p:ph type="pic" sz="quarter" idx="20" hasCustomPrompt="1"/>
          </p:nvPr>
        </p:nvSpPr>
        <p:spPr>
          <a:xfrm>
            <a:off x="7935437" y="1976939"/>
            <a:ext cx="1646237" cy="1050671"/>
          </a:xfrm>
        </p:spPr>
        <p:txBody>
          <a:bodyPr>
            <a:normAutofit/>
          </a:bodyPr>
          <a:lstStyle>
            <a:lvl1pPr marL="0" indent="0" algn="ctr">
              <a:buNone/>
              <a:defRPr sz="1200">
                <a:solidFill>
                  <a:srgbClr val="365254"/>
                </a:solidFill>
              </a:defRPr>
            </a:lvl1pPr>
          </a:lstStyle>
          <a:p>
            <a:r>
              <a:rPr lang="en-US"/>
              <a:t>Copy/paste icon</a:t>
            </a:r>
          </a:p>
        </p:txBody>
      </p:sp>
      <p:sp>
        <p:nvSpPr>
          <p:cNvPr id="6" name="Title 1">
            <a:extLst>
              <a:ext uri="{FF2B5EF4-FFF2-40B4-BE49-F238E27FC236}">
                <a16:creationId xmlns:a16="http://schemas.microsoft.com/office/drawing/2014/main" id="{20E6D722-E7FC-3BAE-B51B-B7D95D94E3F0}"/>
              </a:ext>
            </a:extLst>
          </p:cNvPr>
          <p:cNvSpPr>
            <a:spLocks noGrp="1"/>
          </p:cNvSpPr>
          <p:nvPr>
            <p:ph type="title" hasCustomPrompt="1"/>
          </p:nvPr>
        </p:nvSpPr>
        <p:spPr>
          <a:xfrm>
            <a:off x="613690" y="552322"/>
            <a:ext cx="11046677" cy="512961"/>
          </a:xfrm>
        </p:spPr>
        <p:txBody>
          <a:bodyPr wrap="square" lIns="0" tIns="0" rIns="0" bIns="0" anchor="t" anchorCtr="0">
            <a:spAutoFit/>
          </a:bodyPr>
          <a:lstStyle>
            <a:lvl1pPr>
              <a:lnSpc>
                <a:spcPts val="4000"/>
              </a:lnSpc>
              <a:defRPr>
                <a:solidFill>
                  <a:schemeClr val="tx1">
                    <a:lumMod val="75000"/>
                    <a:lumOff val="25000"/>
                  </a:schemeClr>
                </a:solidFill>
              </a:defRPr>
            </a:lvl1pPr>
          </a:lstStyle>
          <a:p>
            <a:pPr>
              <a:lnSpc>
                <a:spcPts val="4000"/>
              </a:lnSpc>
            </a:pPr>
            <a:r>
              <a:rPr lang="en-US"/>
              <a:t>Visual slide with icons</a:t>
            </a:r>
          </a:p>
        </p:txBody>
      </p:sp>
      <p:sp>
        <p:nvSpPr>
          <p:cNvPr id="3" name="Content Placeholder 2">
            <a:extLst>
              <a:ext uri="{FF2B5EF4-FFF2-40B4-BE49-F238E27FC236}">
                <a16:creationId xmlns:a16="http://schemas.microsoft.com/office/drawing/2014/main" id="{3C4426B1-B0C7-F6A3-AB6B-26D66AAA24CA}"/>
              </a:ext>
            </a:extLst>
          </p:cNvPr>
          <p:cNvSpPr>
            <a:spLocks noGrp="1"/>
          </p:cNvSpPr>
          <p:nvPr>
            <p:ph idx="1" hasCustomPrompt="1"/>
          </p:nvPr>
        </p:nvSpPr>
        <p:spPr>
          <a:xfrm>
            <a:off x="926796" y="3238238"/>
            <a:ext cx="2766315" cy="2564249"/>
          </a:xfrm>
          <a:noFill/>
        </p:spPr>
        <p:txBody>
          <a:bodyPr lIns="0" tIns="0" rIns="0" bIns="0">
            <a:noAutofit/>
          </a:bodyPr>
          <a:lstStyle>
            <a:lvl1pPr marL="0" indent="0">
              <a:buNone/>
              <a:defRPr sz="1800"/>
            </a:lvl1pPr>
          </a:lstStyle>
          <a:p>
            <a:pPr lvl="0"/>
            <a:r>
              <a:rPr lang="en-US"/>
              <a:t>Click to edit text</a:t>
            </a:r>
          </a:p>
        </p:txBody>
      </p:sp>
      <p:sp>
        <p:nvSpPr>
          <p:cNvPr id="21" name="Content Placeholder 2">
            <a:extLst>
              <a:ext uri="{FF2B5EF4-FFF2-40B4-BE49-F238E27FC236}">
                <a16:creationId xmlns:a16="http://schemas.microsoft.com/office/drawing/2014/main" id="{054E081C-9D81-935E-E7E3-BAB79DE32F91}"/>
              </a:ext>
            </a:extLst>
          </p:cNvPr>
          <p:cNvSpPr>
            <a:spLocks noGrp="1"/>
          </p:cNvSpPr>
          <p:nvPr>
            <p:ph idx="16" hasCustomPrompt="1"/>
          </p:nvPr>
        </p:nvSpPr>
        <p:spPr>
          <a:xfrm>
            <a:off x="4283676" y="3238238"/>
            <a:ext cx="2933870" cy="2564249"/>
          </a:xfrm>
          <a:noFill/>
        </p:spPr>
        <p:txBody>
          <a:bodyPr lIns="0" tIns="0" rIns="0" bIns="0">
            <a:noAutofit/>
          </a:bodyPr>
          <a:lstStyle>
            <a:lvl1pPr marL="0" indent="0">
              <a:buNone/>
              <a:defRPr sz="1800"/>
            </a:lvl1pPr>
          </a:lstStyle>
          <a:p>
            <a:pPr lvl="0"/>
            <a:r>
              <a:rPr lang="en-US"/>
              <a:t>Click to edit text</a:t>
            </a:r>
          </a:p>
        </p:txBody>
      </p:sp>
      <p:sp>
        <p:nvSpPr>
          <p:cNvPr id="23" name="Content Placeholder 2">
            <a:extLst>
              <a:ext uri="{FF2B5EF4-FFF2-40B4-BE49-F238E27FC236}">
                <a16:creationId xmlns:a16="http://schemas.microsoft.com/office/drawing/2014/main" id="{8B6B7C2F-F600-F6D3-4E28-A09BDF7D7D73}"/>
              </a:ext>
            </a:extLst>
          </p:cNvPr>
          <p:cNvSpPr>
            <a:spLocks noGrp="1"/>
          </p:cNvSpPr>
          <p:nvPr>
            <p:ph idx="17" hasCustomPrompt="1"/>
          </p:nvPr>
        </p:nvSpPr>
        <p:spPr>
          <a:xfrm>
            <a:off x="7935437" y="3238238"/>
            <a:ext cx="2933870" cy="2564249"/>
          </a:xfrm>
          <a:noFill/>
        </p:spPr>
        <p:txBody>
          <a:bodyPr lIns="0" tIns="0" rIns="0" bIns="0">
            <a:noAutofit/>
          </a:bodyPr>
          <a:lstStyle>
            <a:lvl1pPr marL="0" indent="0">
              <a:buNone/>
              <a:defRPr sz="1800"/>
            </a:lvl1pPr>
          </a:lstStyle>
          <a:p>
            <a:pPr lvl="0"/>
            <a:r>
              <a:rPr lang="en-US"/>
              <a:t>Click to edit text</a:t>
            </a:r>
          </a:p>
        </p:txBody>
      </p:sp>
    </p:spTree>
    <p:extLst>
      <p:ext uri="{BB962C8B-B14F-4D97-AF65-F5344CB8AC3E}">
        <p14:creationId xmlns:p14="http://schemas.microsoft.com/office/powerpoint/2010/main" val="23394947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ime impact number">
    <p:spTree>
      <p:nvGrpSpPr>
        <p:cNvPr id="1" name=""/>
        <p:cNvGrpSpPr/>
        <p:nvPr/>
      </p:nvGrpSpPr>
      <p:grpSpPr>
        <a:xfrm>
          <a:off x="0" y="0"/>
          <a:ext cx="0" cy="0"/>
          <a:chOff x="0" y="0"/>
          <a:chExt cx="0" cy="0"/>
        </a:xfrm>
      </p:grpSpPr>
      <p:sp>
        <p:nvSpPr>
          <p:cNvPr id="7" name="Round Single Corner Rectangle 6">
            <a:extLst>
              <a:ext uri="{FF2B5EF4-FFF2-40B4-BE49-F238E27FC236}">
                <a16:creationId xmlns:a16="http://schemas.microsoft.com/office/drawing/2014/main" id="{A6773892-0857-D094-ACD7-94282D3B1EC2}"/>
              </a:ext>
              <a:ext uri="{C183D7F6-B498-43B3-948B-1728B52AA6E4}">
                <adec:decorative xmlns:adec="http://schemas.microsoft.com/office/drawing/2017/decorative" val="1"/>
              </a:ext>
            </a:extLst>
          </p:cNvPr>
          <p:cNvSpPr/>
          <p:nvPr userDrawn="1"/>
        </p:nvSpPr>
        <p:spPr>
          <a:xfrm>
            <a:off x="0" y="1"/>
            <a:ext cx="4699000" cy="6858000"/>
          </a:xfrm>
          <a:prstGeom prst="round1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55069D5-124E-4F05-8F90-EB39300A4B21}"/>
              </a:ext>
              <a:ext uri="{C183D7F6-B498-43B3-948B-1728B52AA6E4}">
                <adec:decorative xmlns:adec="http://schemas.microsoft.com/office/drawing/2017/decorative" val="1"/>
              </a:ext>
            </a:extLst>
          </p:cNvPr>
          <p:cNvPicPr>
            <a:picLocks noChangeAspect="1"/>
          </p:cNvPicPr>
          <p:nvPr userDrawn="1"/>
        </p:nvPicPr>
        <p:blipFill>
          <a:blip r:embed="rId2"/>
          <a:srcRect r="58553"/>
          <a:stretch/>
        </p:blipFill>
        <p:spPr>
          <a:xfrm>
            <a:off x="11660614" y="6357937"/>
            <a:ext cx="357555" cy="352833"/>
          </a:xfrm>
          <a:prstGeom prst="rect">
            <a:avLst/>
          </a:prstGeom>
        </p:spPr>
      </p:pic>
      <p:sp>
        <p:nvSpPr>
          <p:cNvPr id="2" name="Title 1">
            <a:extLst>
              <a:ext uri="{FF2B5EF4-FFF2-40B4-BE49-F238E27FC236}">
                <a16:creationId xmlns:a16="http://schemas.microsoft.com/office/drawing/2014/main" id="{1B914549-9C10-0708-ACB2-7D37B23A5200}"/>
              </a:ext>
            </a:extLst>
          </p:cNvPr>
          <p:cNvSpPr>
            <a:spLocks noGrp="1"/>
          </p:cNvSpPr>
          <p:nvPr>
            <p:ph type="title" hasCustomPrompt="1"/>
          </p:nvPr>
        </p:nvSpPr>
        <p:spPr>
          <a:xfrm>
            <a:off x="718457" y="2737760"/>
            <a:ext cx="3751943" cy="1325563"/>
          </a:xfrm>
        </p:spPr>
        <p:txBody>
          <a:bodyPr lIns="0" tIns="0" rIns="0" bIns="0">
            <a:normAutofit/>
          </a:bodyPr>
          <a:lstStyle>
            <a:lvl1pPr>
              <a:defRPr sz="8800" b="1" i="0">
                <a:solidFill>
                  <a:schemeClr val="accent4"/>
                </a:solidFill>
                <a:latin typeface="Libre Franklin" pitchFamily="2" charset="77"/>
              </a:defRPr>
            </a:lvl1pPr>
          </a:lstStyle>
          <a:p>
            <a:r>
              <a:rPr lang="en-US"/>
              <a:t>XX%</a:t>
            </a:r>
          </a:p>
        </p:txBody>
      </p:sp>
      <p:sp>
        <p:nvSpPr>
          <p:cNvPr id="3" name="Content Placeholder 2">
            <a:extLst>
              <a:ext uri="{FF2B5EF4-FFF2-40B4-BE49-F238E27FC236}">
                <a16:creationId xmlns:a16="http://schemas.microsoft.com/office/drawing/2014/main" id="{3C4426B1-B0C7-F6A3-AB6B-26D66AAA24CA}"/>
              </a:ext>
            </a:extLst>
          </p:cNvPr>
          <p:cNvSpPr>
            <a:spLocks noGrp="1"/>
          </p:cNvSpPr>
          <p:nvPr>
            <p:ph idx="1" hasCustomPrompt="1"/>
          </p:nvPr>
        </p:nvSpPr>
        <p:spPr>
          <a:xfrm>
            <a:off x="718457" y="4103911"/>
            <a:ext cx="3751943" cy="1683795"/>
          </a:xfrm>
        </p:spPr>
        <p:txBody>
          <a:bodyPr lIns="0" tIns="0" rIns="0" bIns="0">
            <a:noAutofit/>
          </a:bodyPr>
          <a:lstStyle>
            <a:lvl1pPr marL="0" indent="0">
              <a:lnSpc>
                <a:spcPts val="3200"/>
              </a:lnSpc>
              <a:buNone/>
              <a:defRPr>
                <a:solidFill>
                  <a:schemeClr val="accent4"/>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text</a:t>
            </a:r>
          </a:p>
        </p:txBody>
      </p:sp>
      <p:sp>
        <p:nvSpPr>
          <p:cNvPr id="15" name="Text Placeholder 14">
            <a:extLst>
              <a:ext uri="{FF2B5EF4-FFF2-40B4-BE49-F238E27FC236}">
                <a16:creationId xmlns:a16="http://schemas.microsoft.com/office/drawing/2014/main" id="{543B6935-609A-EE92-4680-E37103EFEF98}"/>
              </a:ext>
            </a:extLst>
          </p:cNvPr>
          <p:cNvSpPr>
            <a:spLocks noGrp="1"/>
          </p:cNvSpPr>
          <p:nvPr>
            <p:ph type="body" sz="quarter" idx="14" hasCustomPrompt="1"/>
          </p:nvPr>
        </p:nvSpPr>
        <p:spPr>
          <a:xfrm>
            <a:off x="4953000" y="2603500"/>
            <a:ext cx="5895513" cy="1328037"/>
          </a:xfrm>
        </p:spPr>
        <p:txBody>
          <a:bodyPr lIns="0" tIns="0" rIns="0" bIns="0" anchor="b">
            <a:noAutofit/>
          </a:bodyPr>
          <a:lstStyle>
            <a:lvl1pPr marL="0" indent="0">
              <a:lnSpc>
                <a:spcPts val="4700"/>
              </a:lnSpc>
              <a:buNone/>
              <a:defRPr sz="3600" b="1">
                <a:solidFill>
                  <a:schemeClr val="accent4"/>
                </a:solidFill>
              </a:defRPr>
            </a:lvl1pPr>
          </a:lstStyle>
          <a:p>
            <a:pPr lvl="0"/>
            <a:r>
              <a:rPr lang="en-US"/>
              <a:t>Click to edit text</a:t>
            </a:r>
          </a:p>
        </p:txBody>
      </p:sp>
      <p:sp>
        <p:nvSpPr>
          <p:cNvPr id="11" name="Content Placeholder 2">
            <a:extLst>
              <a:ext uri="{FF2B5EF4-FFF2-40B4-BE49-F238E27FC236}">
                <a16:creationId xmlns:a16="http://schemas.microsoft.com/office/drawing/2014/main" id="{7C4959D0-50EF-C413-534F-A960246BA1E9}"/>
              </a:ext>
            </a:extLst>
          </p:cNvPr>
          <p:cNvSpPr>
            <a:spLocks noGrp="1"/>
          </p:cNvSpPr>
          <p:nvPr>
            <p:ph idx="13" hasCustomPrompt="1"/>
          </p:nvPr>
        </p:nvSpPr>
        <p:spPr>
          <a:xfrm>
            <a:off x="4953000" y="4103910"/>
            <a:ext cx="5274076" cy="1683796"/>
          </a:xfrm>
        </p:spPr>
        <p:txBody>
          <a:bodyPr lIns="0" tIns="0" rIns="0" bIns="0">
            <a:noAutofit/>
          </a:bodyPr>
          <a:lstStyle>
            <a:lvl1pPr marL="0" indent="0">
              <a:lnSpc>
                <a:spcPts val="2900"/>
              </a:lnSpc>
              <a:spcAft>
                <a:spcPts val="600"/>
              </a:spcAft>
              <a:buNone/>
              <a:defRPr sz="2000">
                <a:solidFill>
                  <a:schemeClr val="accent4"/>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text</a:t>
            </a:r>
          </a:p>
        </p:txBody>
      </p:sp>
    </p:spTree>
    <p:extLst>
      <p:ext uri="{BB962C8B-B14F-4D97-AF65-F5344CB8AC3E}">
        <p14:creationId xmlns:p14="http://schemas.microsoft.com/office/powerpoint/2010/main" val="27127919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usk impact number">
    <p:spTree>
      <p:nvGrpSpPr>
        <p:cNvPr id="1" name=""/>
        <p:cNvGrpSpPr/>
        <p:nvPr/>
      </p:nvGrpSpPr>
      <p:grpSpPr>
        <a:xfrm>
          <a:off x="0" y="0"/>
          <a:ext cx="0" cy="0"/>
          <a:chOff x="0" y="0"/>
          <a:chExt cx="0" cy="0"/>
        </a:xfrm>
      </p:grpSpPr>
      <p:sp>
        <p:nvSpPr>
          <p:cNvPr id="7" name="Round Single Corner Rectangle 6">
            <a:extLst>
              <a:ext uri="{FF2B5EF4-FFF2-40B4-BE49-F238E27FC236}">
                <a16:creationId xmlns:a16="http://schemas.microsoft.com/office/drawing/2014/main" id="{A6773892-0857-D094-ACD7-94282D3B1EC2}"/>
              </a:ext>
              <a:ext uri="{C183D7F6-B498-43B3-948B-1728B52AA6E4}">
                <adec:decorative xmlns:adec="http://schemas.microsoft.com/office/drawing/2017/decorative" val="1"/>
              </a:ext>
            </a:extLst>
          </p:cNvPr>
          <p:cNvSpPr/>
          <p:nvPr userDrawn="1"/>
        </p:nvSpPr>
        <p:spPr>
          <a:xfrm>
            <a:off x="0" y="1"/>
            <a:ext cx="4699000" cy="6858000"/>
          </a:xfrm>
          <a:prstGeom prst="round1Rect">
            <a:avLst/>
          </a:prstGeom>
          <a:gradFill>
            <a:gsLst>
              <a:gs pos="0">
                <a:schemeClr val="accent2"/>
              </a:gs>
              <a:gs pos="99000">
                <a:schemeClr val="accent3"/>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8A3CD4A-BC2D-AD2D-4586-611E61382093}"/>
              </a:ext>
              <a:ext uri="{C183D7F6-B498-43B3-948B-1728B52AA6E4}">
                <adec:decorative xmlns:adec="http://schemas.microsoft.com/office/drawing/2017/decorative" val="1"/>
              </a:ext>
            </a:extLst>
          </p:cNvPr>
          <p:cNvPicPr>
            <a:picLocks noChangeAspect="1"/>
          </p:cNvPicPr>
          <p:nvPr userDrawn="1"/>
        </p:nvPicPr>
        <p:blipFill>
          <a:blip r:embed="rId2"/>
          <a:srcRect r="58553"/>
          <a:stretch/>
        </p:blipFill>
        <p:spPr>
          <a:xfrm>
            <a:off x="11660614" y="6357937"/>
            <a:ext cx="357555" cy="352833"/>
          </a:xfrm>
          <a:prstGeom prst="rect">
            <a:avLst/>
          </a:prstGeom>
        </p:spPr>
      </p:pic>
      <p:sp>
        <p:nvSpPr>
          <p:cNvPr id="12" name="Title 1">
            <a:extLst>
              <a:ext uri="{FF2B5EF4-FFF2-40B4-BE49-F238E27FC236}">
                <a16:creationId xmlns:a16="http://schemas.microsoft.com/office/drawing/2014/main" id="{A90E213E-EBC6-366D-7E23-2F3945FF1710}"/>
              </a:ext>
            </a:extLst>
          </p:cNvPr>
          <p:cNvSpPr>
            <a:spLocks noGrp="1"/>
          </p:cNvSpPr>
          <p:nvPr>
            <p:ph type="title" hasCustomPrompt="1"/>
          </p:nvPr>
        </p:nvSpPr>
        <p:spPr>
          <a:xfrm>
            <a:off x="718457" y="2737760"/>
            <a:ext cx="3751943" cy="1325563"/>
          </a:xfrm>
        </p:spPr>
        <p:txBody>
          <a:bodyPr wrap="square" lIns="0" tIns="0" rIns="0" bIns="0">
            <a:normAutofit/>
          </a:bodyPr>
          <a:lstStyle>
            <a:lvl1pPr>
              <a:defRPr sz="8800" b="1" i="0">
                <a:solidFill>
                  <a:schemeClr val="bg1"/>
                </a:solidFill>
                <a:latin typeface="Libre Franklin" pitchFamily="2" charset="77"/>
              </a:defRPr>
            </a:lvl1pPr>
          </a:lstStyle>
          <a:p>
            <a:r>
              <a:rPr lang="en-US"/>
              <a:t>XX%</a:t>
            </a:r>
          </a:p>
        </p:txBody>
      </p:sp>
      <p:sp>
        <p:nvSpPr>
          <p:cNvPr id="13" name="Content Placeholder 2">
            <a:extLst>
              <a:ext uri="{FF2B5EF4-FFF2-40B4-BE49-F238E27FC236}">
                <a16:creationId xmlns:a16="http://schemas.microsoft.com/office/drawing/2014/main" id="{288F121C-0C0E-B4A2-2C90-24AE39CBD8A1}"/>
              </a:ext>
            </a:extLst>
          </p:cNvPr>
          <p:cNvSpPr>
            <a:spLocks noGrp="1"/>
          </p:cNvSpPr>
          <p:nvPr>
            <p:ph idx="1" hasCustomPrompt="1"/>
          </p:nvPr>
        </p:nvSpPr>
        <p:spPr>
          <a:xfrm>
            <a:off x="718457" y="4103911"/>
            <a:ext cx="3751943" cy="1683795"/>
          </a:xfrm>
        </p:spPr>
        <p:txBody>
          <a:bodyPr lIns="0" tIns="0" rIns="0" bIns="0">
            <a:noAutofit/>
          </a:bodyPr>
          <a:lstStyle>
            <a:lvl1pPr marL="0" indent="0">
              <a:lnSpc>
                <a:spcPts val="3200"/>
              </a:lnSpc>
              <a:buNone/>
              <a:defRPr>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text</a:t>
            </a:r>
          </a:p>
        </p:txBody>
      </p:sp>
      <p:sp>
        <p:nvSpPr>
          <p:cNvPr id="17" name="Text Placeholder 14">
            <a:extLst>
              <a:ext uri="{FF2B5EF4-FFF2-40B4-BE49-F238E27FC236}">
                <a16:creationId xmlns:a16="http://schemas.microsoft.com/office/drawing/2014/main" id="{9BBC84E5-7550-98F0-654A-C08E1309E9D7}"/>
              </a:ext>
            </a:extLst>
          </p:cNvPr>
          <p:cNvSpPr>
            <a:spLocks noGrp="1"/>
          </p:cNvSpPr>
          <p:nvPr>
            <p:ph type="body" sz="quarter" idx="14" hasCustomPrompt="1"/>
          </p:nvPr>
        </p:nvSpPr>
        <p:spPr>
          <a:xfrm>
            <a:off x="4953000" y="2603500"/>
            <a:ext cx="5895513" cy="1328037"/>
          </a:xfrm>
        </p:spPr>
        <p:txBody>
          <a:bodyPr lIns="0" tIns="0" rIns="0" bIns="0" anchor="b">
            <a:noAutofit/>
          </a:bodyPr>
          <a:lstStyle>
            <a:lvl1pPr marL="0" indent="0">
              <a:lnSpc>
                <a:spcPts val="4700"/>
              </a:lnSpc>
              <a:buNone/>
              <a:defRPr sz="3600" b="1">
                <a:solidFill>
                  <a:schemeClr val="accent4"/>
                </a:solidFill>
              </a:defRPr>
            </a:lvl1pPr>
          </a:lstStyle>
          <a:p>
            <a:pPr lvl="0"/>
            <a:r>
              <a:rPr lang="en-US"/>
              <a:t>Click to edit text</a:t>
            </a:r>
          </a:p>
        </p:txBody>
      </p:sp>
      <p:sp>
        <p:nvSpPr>
          <p:cNvPr id="16" name="Content Placeholder 2">
            <a:extLst>
              <a:ext uri="{FF2B5EF4-FFF2-40B4-BE49-F238E27FC236}">
                <a16:creationId xmlns:a16="http://schemas.microsoft.com/office/drawing/2014/main" id="{028E6702-2B3A-D657-0EBE-D40BA92A792D}"/>
              </a:ext>
            </a:extLst>
          </p:cNvPr>
          <p:cNvSpPr>
            <a:spLocks noGrp="1"/>
          </p:cNvSpPr>
          <p:nvPr>
            <p:ph idx="13" hasCustomPrompt="1"/>
          </p:nvPr>
        </p:nvSpPr>
        <p:spPr>
          <a:xfrm>
            <a:off x="4953000" y="4103910"/>
            <a:ext cx="5274076" cy="1683796"/>
          </a:xfrm>
        </p:spPr>
        <p:txBody>
          <a:bodyPr lIns="0" tIns="0" rIns="0" bIns="0">
            <a:noAutofit/>
          </a:bodyPr>
          <a:lstStyle>
            <a:lvl1pPr marL="0" indent="0">
              <a:lnSpc>
                <a:spcPts val="2900"/>
              </a:lnSpc>
              <a:spcAft>
                <a:spcPts val="600"/>
              </a:spcAft>
              <a:buNone/>
              <a:defRPr sz="2000">
                <a:solidFill>
                  <a:schemeClr val="accent4"/>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text</a:t>
            </a:r>
          </a:p>
        </p:txBody>
      </p:sp>
    </p:spTree>
    <p:extLst>
      <p:ext uri="{BB962C8B-B14F-4D97-AF65-F5344CB8AC3E}">
        <p14:creationId xmlns:p14="http://schemas.microsoft.com/office/powerpoint/2010/main" val="33025290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IHIgreen statement slide">
    <p:bg>
      <p:bgPr>
        <a:solidFill>
          <a:srgbClr val="00A199"/>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F0723DC-1EB3-4CC6-F6A3-22CD54A3AA0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1" r="877" b="13793"/>
          <a:stretch/>
        </p:blipFill>
        <p:spPr>
          <a:xfrm>
            <a:off x="2146300" y="6143625"/>
            <a:ext cx="10045700" cy="714375"/>
          </a:xfrm>
          <a:prstGeom prst="rect">
            <a:avLst/>
          </a:prstGeom>
        </p:spPr>
      </p:pic>
      <p:pic>
        <p:nvPicPr>
          <p:cNvPr id="11" name="Graphic 10">
            <a:extLst>
              <a:ext uri="{FF2B5EF4-FFF2-40B4-BE49-F238E27FC236}">
                <a16:creationId xmlns:a16="http://schemas.microsoft.com/office/drawing/2014/main" id="{91D3CC4A-F053-16EC-EBDE-83934E5D4F60}"/>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6530975"/>
            <a:ext cx="5610225" cy="327026"/>
          </a:xfrm>
          <a:prstGeom prst="rect">
            <a:avLst/>
          </a:prstGeom>
        </p:spPr>
      </p:pic>
      <p:pic>
        <p:nvPicPr>
          <p:cNvPr id="4" name="Picture 3">
            <a:extLst>
              <a:ext uri="{FF2B5EF4-FFF2-40B4-BE49-F238E27FC236}">
                <a16:creationId xmlns:a16="http://schemas.microsoft.com/office/drawing/2014/main" id="{EBD0ABE9-A0B3-5AD4-CAA1-49208223BFE0}"/>
              </a:ext>
              <a:ext uri="{C183D7F6-B498-43B3-948B-1728B52AA6E4}">
                <adec:decorative xmlns:adec="http://schemas.microsoft.com/office/drawing/2017/decorative" val="1"/>
              </a:ext>
            </a:extLst>
          </p:cNvPr>
          <p:cNvPicPr>
            <a:picLocks noChangeAspect="1"/>
          </p:cNvPicPr>
          <p:nvPr userDrawn="1"/>
        </p:nvPicPr>
        <p:blipFill>
          <a:blip r:embed="rId6"/>
          <a:srcRect r="58553"/>
          <a:stretch/>
        </p:blipFill>
        <p:spPr>
          <a:xfrm>
            <a:off x="11660614" y="6357937"/>
            <a:ext cx="357555" cy="352833"/>
          </a:xfrm>
          <a:prstGeom prst="rect">
            <a:avLst/>
          </a:prstGeom>
        </p:spPr>
      </p:pic>
      <p:sp>
        <p:nvSpPr>
          <p:cNvPr id="6" name="Title 1">
            <a:extLst>
              <a:ext uri="{FF2B5EF4-FFF2-40B4-BE49-F238E27FC236}">
                <a16:creationId xmlns:a16="http://schemas.microsoft.com/office/drawing/2014/main" id="{F253C254-2B2E-FD83-524D-2685AEAE2FB0}"/>
              </a:ext>
            </a:extLst>
          </p:cNvPr>
          <p:cNvSpPr>
            <a:spLocks noGrp="1"/>
          </p:cNvSpPr>
          <p:nvPr>
            <p:ph type="title" hasCustomPrompt="1"/>
          </p:nvPr>
        </p:nvSpPr>
        <p:spPr>
          <a:xfrm>
            <a:off x="613691" y="552322"/>
            <a:ext cx="10867110" cy="512961"/>
          </a:xfrm>
        </p:spPr>
        <p:txBody>
          <a:bodyPr wrap="square" lIns="0" tIns="0" rIns="0" bIns="0" anchor="t" anchorCtr="0">
            <a:spAutoFit/>
          </a:bodyPr>
          <a:lstStyle>
            <a:lvl1pPr>
              <a:lnSpc>
                <a:spcPts val="4000"/>
              </a:lnSpc>
              <a:defRPr>
                <a:solidFill>
                  <a:schemeClr val="bg1"/>
                </a:solidFill>
              </a:defRPr>
            </a:lvl1pPr>
          </a:lstStyle>
          <a:p>
            <a:r>
              <a:rPr lang="en-US" err="1"/>
              <a:t>CIHIgreen</a:t>
            </a:r>
            <a:r>
              <a:rPr lang="en-US"/>
              <a:t> statement slide</a:t>
            </a:r>
          </a:p>
        </p:txBody>
      </p:sp>
      <p:sp>
        <p:nvSpPr>
          <p:cNvPr id="7" name="Text Placeholder 14">
            <a:extLst>
              <a:ext uri="{FF2B5EF4-FFF2-40B4-BE49-F238E27FC236}">
                <a16:creationId xmlns:a16="http://schemas.microsoft.com/office/drawing/2014/main" id="{653FB499-578A-FB05-C493-91A70A04BA3F}"/>
              </a:ext>
            </a:extLst>
          </p:cNvPr>
          <p:cNvSpPr>
            <a:spLocks noGrp="1"/>
          </p:cNvSpPr>
          <p:nvPr>
            <p:ph type="body" sz="quarter" idx="11" hasCustomPrompt="1"/>
          </p:nvPr>
        </p:nvSpPr>
        <p:spPr>
          <a:xfrm>
            <a:off x="613690" y="1714138"/>
            <a:ext cx="4744146" cy="3070521"/>
          </a:xfrm>
        </p:spPr>
        <p:txBody>
          <a:bodyPr wrap="square" lIns="0" tIns="0" rIns="0" bIns="0">
            <a:spAutoFit/>
          </a:bodyPr>
          <a:lstStyle>
            <a:lvl1pPr marL="268288" indent="-268288">
              <a:lnSpc>
                <a:spcPts val="2500"/>
              </a:lnSpc>
              <a:spcAft>
                <a:spcPts val="600"/>
              </a:spcAft>
              <a:buFont typeface="Arial" panose="020B0604020202020204" pitchFamily="34" charset="0"/>
              <a:buChar char="•"/>
              <a:defRPr sz="2000">
                <a:solidFill>
                  <a:schemeClr val="bg1"/>
                </a:solidFill>
                <a:latin typeface="Libre Franklin" panose="00000500000000000000" pitchFamily="2" charset="0"/>
              </a:defRPr>
            </a:lvl1pPr>
            <a:lvl2pPr marL="623888" indent="-352425">
              <a:lnSpc>
                <a:spcPts val="2200"/>
              </a:lnSpc>
              <a:spcBef>
                <a:spcPts val="600"/>
              </a:spcBef>
              <a:spcAft>
                <a:spcPts val="600"/>
              </a:spcAft>
              <a:buFont typeface="Libre Franklin" panose="00000500000000000000" pitchFamily="2" charset="0"/>
              <a:buChar char="—"/>
              <a:tabLst/>
              <a:defRPr sz="1800">
                <a:solidFill>
                  <a:schemeClr val="bg1"/>
                </a:solidFill>
              </a:defRPr>
            </a:lvl2pPr>
            <a:lvl3pPr marL="900113" indent="-266700">
              <a:lnSpc>
                <a:spcPts val="2000"/>
              </a:lnSpc>
              <a:spcBef>
                <a:spcPts val="400"/>
              </a:spcBef>
              <a:spcAft>
                <a:spcPts val="400"/>
              </a:spcAft>
              <a:buFont typeface="Courier New" panose="02070309020205020404" pitchFamily="49" charset="0"/>
              <a:buChar char="o"/>
              <a:tabLst/>
              <a:defRPr sz="1200">
                <a:solidFill>
                  <a:schemeClr val="bg1"/>
                </a:solidFill>
              </a:defRPr>
            </a:lvl3pPr>
            <a:lvl4pPr marL="285750" indent="-285750">
              <a:lnSpc>
                <a:spcPts val="2000"/>
              </a:lnSpc>
              <a:spcBef>
                <a:spcPts val="1200"/>
              </a:spcBef>
              <a:spcAft>
                <a:spcPts val="400"/>
              </a:spcAft>
              <a:buFont typeface="Arial" panose="020B0604020202020204" pitchFamily="34" charset="0"/>
              <a:buChar char="•"/>
              <a:defRPr>
                <a:solidFill>
                  <a:schemeClr val="bg1"/>
                </a:solidFill>
                <a:latin typeface="Libre Franklin" panose="00000500000000000000" pitchFamily="2" charset="0"/>
              </a:defRPr>
            </a:lvl4pPr>
            <a:lvl5pPr marL="536575" indent="-268288">
              <a:lnSpc>
                <a:spcPts val="1800"/>
              </a:lnSpc>
              <a:spcBef>
                <a:spcPts val="300"/>
              </a:spcBef>
              <a:spcAft>
                <a:spcPts val="300"/>
              </a:spcAft>
              <a:buFont typeface="Libre Franklin" panose="00000500000000000000" pitchFamily="2" charset="0"/>
              <a:buChar char="—"/>
              <a:defRPr sz="1200">
                <a:solidFill>
                  <a:schemeClr val="bg1"/>
                </a:solidFill>
              </a:defRPr>
            </a:lvl5pPr>
            <a:lvl6pPr marL="171450" indent="-171450">
              <a:lnSpc>
                <a:spcPts val="1600"/>
              </a:lnSpc>
              <a:spcBef>
                <a:spcPts val="300"/>
              </a:spcBef>
              <a:spcAft>
                <a:spcPts val="300"/>
              </a:spcAft>
              <a:buFont typeface="Arial" panose="020B0604020202020204" pitchFamily="34" charset="0"/>
              <a:buChar char="•"/>
              <a:defRPr sz="1200">
                <a:solidFill>
                  <a:schemeClr val="bg1"/>
                </a:solidFill>
                <a:latin typeface="Libre Franklin" panose="00000500000000000000" pitchFamily="2" charset="0"/>
              </a:defRPr>
            </a:lvl6pPr>
            <a:lvl7pPr marL="355600" indent="-180975">
              <a:lnSpc>
                <a:spcPts val="1600"/>
              </a:lnSpc>
              <a:spcBef>
                <a:spcPts val="300"/>
              </a:spcBef>
              <a:spcAft>
                <a:spcPts val="300"/>
              </a:spcAft>
              <a:buFont typeface="Libre Franklin" panose="00000500000000000000" pitchFamily="2" charset="0"/>
              <a:buChar char="—"/>
              <a:tabLst/>
              <a:defRPr sz="1000">
                <a:solidFill>
                  <a:schemeClr val="bg1"/>
                </a:solidFill>
                <a:latin typeface="Libre Franklin" panose="00000500000000000000" pitchFamily="2" charset="0"/>
              </a:defRPr>
            </a:lvl7pPr>
            <a:lvl8pPr marL="355600" indent="-177800">
              <a:lnSpc>
                <a:spcPts val="1600"/>
              </a:lnSpc>
              <a:spcBef>
                <a:spcPts val="300"/>
              </a:spcBef>
              <a:spcAft>
                <a:spcPts val="300"/>
              </a:spcAft>
              <a:buFont typeface="Libre Franklin" panose="00000500000000000000" pitchFamily="2" charset="0"/>
              <a:buChar char="—"/>
              <a:defRPr sz="900">
                <a:solidFill>
                  <a:schemeClr val="bg1"/>
                </a:solidFill>
                <a:latin typeface="Libre Franklin" panose="00000500000000000000" pitchFamily="2" charset="0"/>
              </a:defRPr>
            </a:lvl8pPr>
            <a:lvl9pPr marL="195263" indent="-195263">
              <a:lnSpc>
                <a:spcPts val="1600"/>
              </a:lnSpc>
              <a:spcBef>
                <a:spcPts val="600"/>
              </a:spcBef>
              <a:spcAft>
                <a:spcPts val="600"/>
              </a:spcAft>
              <a:buFont typeface="Arial" panose="020B0604020202020204" pitchFamily="34" charset="0"/>
              <a:buChar char="•"/>
              <a:defRPr sz="1000">
                <a:solidFill>
                  <a:schemeClr val="bg1"/>
                </a:solidFill>
                <a:latin typeface="Libre Franklin" panose="00000500000000000000" pitchFamily="2" charset="0"/>
              </a:defRPr>
            </a:lvl9pPr>
          </a:lstStyle>
          <a:p>
            <a:pPr lvl="0"/>
            <a:r>
              <a:rPr lang="en-GB"/>
              <a:t>Level 1 text</a:t>
            </a:r>
          </a:p>
          <a:p>
            <a:pPr lvl="1"/>
            <a:r>
              <a:rPr lang="en-GB"/>
              <a:t>Level 2</a:t>
            </a:r>
          </a:p>
          <a:p>
            <a:pPr lvl="2"/>
            <a:r>
              <a:rPr lang="en-GB"/>
              <a:t>Level 3 text</a:t>
            </a:r>
          </a:p>
          <a:p>
            <a:pPr lvl="3"/>
            <a:r>
              <a:rPr lang="en-GB"/>
              <a:t>Level 4 text</a:t>
            </a:r>
          </a:p>
          <a:p>
            <a:pPr lvl="4"/>
            <a:r>
              <a:rPr lang="en-GB"/>
              <a:t>Level 5 text</a:t>
            </a:r>
          </a:p>
          <a:p>
            <a:pPr lvl="5"/>
            <a:r>
              <a:rPr lang="en-GB"/>
              <a:t>Level 6 text</a:t>
            </a:r>
          </a:p>
          <a:p>
            <a:pPr lvl="6"/>
            <a:r>
              <a:rPr lang="en-GB"/>
              <a:t>Level 7</a:t>
            </a:r>
          </a:p>
          <a:p>
            <a:pPr lvl="7"/>
            <a:r>
              <a:rPr lang="en-GB"/>
              <a:t>Level 8</a:t>
            </a:r>
          </a:p>
          <a:p>
            <a:pPr lvl="8"/>
            <a:r>
              <a:rPr lang="en-GB"/>
              <a:t>Level 9</a:t>
            </a:r>
            <a:endParaRPr lang="en-CA"/>
          </a:p>
        </p:txBody>
      </p:sp>
    </p:spTree>
    <p:extLst>
      <p:ext uri="{BB962C8B-B14F-4D97-AF65-F5344CB8AC3E}">
        <p14:creationId xmlns:p14="http://schemas.microsoft.com/office/powerpoint/2010/main" val="33768412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urple statement slide">
    <p:bg>
      <p:bgPr>
        <a:solidFill>
          <a:srgbClr val="85206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903243E-2DCD-2FD0-2229-840632DF611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1" r="877" b="13793"/>
          <a:stretch/>
        </p:blipFill>
        <p:spPr>
          <a:xfrm>
            <a:off x="2146300" y="6143625"/>
            <a:ext cx="10045700" cy="714375"/>
          </a:xfrm>
          <a:prstGeom prst="rect">
            <a:avLst/>
          </a:prstGeom>
        </p:spPr>
      </p:pic>
      <p:pic>
        <p:nvPicPr>
          <p:cNvPr id="5" name="Graphic 4">
            <a:extLst>
              <a:ext uri="{FF2B5EF4-FFF2-40B4-BE49-F238E27FC236}">
                <a16:creationId xmlns:a16="http://schemas.microsoft.com/office/drawing/2014/main" id="{9263FED9-69A7-D174-793E-2F426B542292}"/>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6530975"/>
            <a:ext cx="5610225" cy="327026"/>
          </a:xfrm>
          <a:prstGeom prst="rect">
            <a:avLst/>
          </a:prstGeom>
        </p:spPr>
      </p:pic>
      <p:pic>
        <p:nvPicPr>
          <p:cNvPr id="8" name="Picture 7">
            <a:extLst>
              <a:ext uri="{FF2B5EF4-FFF2-40B4-BE49-F238E27FC236}">
                <a16:creationId xmlns:a16="http://schemas.microsoft.com/office/drawing/2014/main" id="{3C3AFD1D-9482-E156-EE0B-5A348D7ED992}"/>
              </a:ext>
              <a:ext uri="{C183D7F6-B498-43B3-948B-1728B52AA6E4}">
                <adec:decorative xmlns:adec="http://schemas.microsoft.com/office/drawing/2017/decorative" val="1"/>
              </a:ext>
            </a:extLst>
          </p:cNvPr>
          <p:cNvPicPr>
            <a:picLocks noChangeAspect="1"/>
          </p:cNvPicPr>
          <p:nvPr userDrawn="1"/>
        </p:nvPicPr>
        <p:blipFill>
          <a:blip r:embed="rId6"/>
          <a:srcRect r="58553"/>
          <a:stretch/>
        </p:blipFill>
        <p:spPr>
          <a:xfrm>
            <a:off x="11660614" y="6357937"/>
            <a:ext cx="357555" cy="352833"/>
          </a:xfrm>
          <a:prstGeom prst="rect">
            <a:avLst/>
          </a:prstGeom>
        </p:spPr>
      </p:pic>
      <p:sp>
        <p:nvSpPr>
          <p:cNvPr id="3" name="Title 1">
            <a:extLst>
              <a:ext uri="{FF2B5EF4-FFF2-40B4-BE49-F238E27FC236}">
                <a16:creationId xmlns:a16="http://schemas.microsoft.com/office/drawing/2014/main" id="{BABEA3E8-779D-2DA1-19FE-D38448FACABB}"/>
              </a:ext>
            </a:extLst>
          </p:cNvPr>
          <p:cNvSpPr>
            <a:spLocks noGrp="1"/>
          </p:cNvSpPr>
          <p:nvPr>
            <p:ph type="title" hasCustomPrompt="1"/>
          </p:nvPr>
        </p:nvSpPr>
        <p:spPr>
          <a:xfrm>
            <a:off x="613691" y="552322"/>
            <a:ext cx="10867110" cy="512961"/>
          </a:xfrm>
        </p:spPr>
        <p:txBody>
          <a:bodyPr wrap="square" lIns="0" tIns="0" rIns="0" bIns="0" anchor="t" anchorCtr="0">
            <a:spAutoFit/>
          </a:bodyPr>
          <a:lstStyle>
            <a:lvl1pPr>
              <a:lnSpc>
                <a:spcPts val="4000"/>
              </a:lnSpc>
              <a:defRPr>
                <a:solidFill>
                  <a:schemeClr val="bg1"/>
                </a:solidFill>
              </a:defRPr>
            </a:lvl1pPr>
          </a:lstStyle>
          <a:p>
            <a:r>
              <a:rPr lang="en-US"/>
              <a:t>Purple statement slide</a:t>
            </a:r>
          </a:p>
        </p:txBody>
      </p:sp>
      <p:sp>
        <p:nvSpPr>
          <p:cNvPr id="6" name="Text Placeholder 14">
            <a:extLst>
              <a:ext uri="{FF2B5EF4-FFF2-40B4-BE49-F238E27FC236}">
                <a16:creationId xmlns:a16="http://schemas.microsoft.com/office/drawing/2014/main" id="{7DD32ED0-62CE-28D9-367E-D61635C7FE59}"/>
              </a:ext>
            </a:extLst>
          </p:cNvPr>
          <p:cNvSpPr>
            <a:spLocks noGrp="1"/>
          </p:cNvSpPr>
          <p:nvPr>
            <p:ph type="body" sz="quarter" idx="11" hasCustomPrompt="1"/>
          </p:nvPr>
        </p:nvSpPr>
        <p:spPr>
          <a:xfrm>
            <a:off x="613690" y="1714138"/>
            <a:ext cx="4744146" cy="3070521"/>
          </a:xfrm>
        </p:spPr>
        <p:txBody>
          <a:bodyPr wrap="square" lIns="0" tIns="0" rIns="0" bIns="0">
            <a:spAutoFit/>
          </a:bodyPr>
          <a:lstStyle>
            <a:lvl1pPr marL="268288" indent="-268288">
              <a:lnSpc>
                <a:spcPts val="2500"/>
              </a:lnSpc>
              <a:spcAft>
                <a:spcPts val="600"/>
              </a:spcAft>
              <a:buFont typeface="Arial" panose="020B0604020202020204" pitchFamily="34" charset="0"/>
              <a:buChar char="•"/>
              <a:defRPr sz="2000">
                <a:solidFill>
                  <a:schemeClr val="bg1"/>
                </a:solidFill>
                <a:latin typeface="Libre Franklin" panose="00000500000000000000" pitchFamily="2" charset="0"/>
              </a:defRPr>
            </a:lvl1pPr>
            <a:lvl2pPr marL="623888" indent="-352425">
              <a:lnSpc>
                <a:spcPts val="2200"/>
              </a:lnSpc>
              <a:spcBef>
                <a:spcPts val="600"/>
              </a:spcBef>
              <a:spcAft>
                <a:spcPts val="600"/>
              </a:spcAft>
              <a:buFont typeface="Libre Franklin" panose="00000500000000000000" pitchFamily="2" charset="0"/>
              <a:buChar char="—"/>
              <a:tabLst/>
              <a:defRPr sz="1800">
                <a:solidFill>
                  <a:schemeClr val="bg1"/>
                </a:solidFill>
              </a:defRPr>
            </a:lvl2pPr>
            <a:lvl3pPr marL="900113" indent="-266700">
              <a:lnSpc>
                <a:spcPts val="2000"/>
              </a:lnSpc>
              <a:spcBef>
                <a:spcPts val="400"/>
              </a:spcBef>
              <a:spcAft>
                <a:spcPts val="400"/>
              </a:spcAft>
              <a:buFont typeface="Courier New" panose="02070309020205020404" pitchFamily="49" charset="0"/>
              <a:buChar char="o"/>
              <a:tabLst/>
              <a:defRPr sz="1200">
                <a:solidFill>
                  <a:schemeClr val="bg1"/>
                </a:solidFill>
              </a:defRPr>
            </a:lvl3pPr>
            <a:lvl4pPr marL="285750" indent="-285750">
              <a:lnSpc>
                <a:spcPts val="2000"/>
              </a:lnSpc>
              <a:spcBef>
                <a:spcPts val="1200"/>
              </a:spcBef>
              <a:spcAft>
                <a:spcPts val="400"/>
              </a:spcAft>
              <a:buFont typeface="Arial" panose="020B0604020202020204" pitchFamily="34" charset="0"/>
              <a:buChar char="•"/>
              <a:defRPr>
                <a:solidFill>
                  <a:schemeClr val="bg1"/>
                </a:solidFill>
                <a:latin typeface="Libre Franklin" panose="00000500000000000000" pitchFamily="2" charset="0"/>
              </a:defRPr>
            </a:lvl4pPr>
            <a:lvl5pPr marL="536575" indent="-268288">
              <a:lnSpc>
                <a:spcPts val="1800"/>
              </a:lnSpc>
              <a:spcBef>
                <a:spcPts val="300"/>
              </a:spcBef>
              <a:spcAft>
                <a:spcPts val="300"/>
              </a:spcAft>
              <a:buFont typeface="Libre Franklin" panose="00000500000000000000" pitchFamily="2" charset="0"/>
              <a:buChar char="—"/>
              <a:defRPr sz="1200">
                <a:solidFill>
                  <a:schemeClr val="bg1"/>
                </a:solidFill>
              </a:defRPr>
            </a:lvl5pPr>
            <a:lvl6pPr marL="171450" indent="-171450">
              <a:lnSpc>
                <a:spcPts val="1600"/>
              </a:lnSpc>
              <a:spcBef>
                <a:spcPts val="300"/>
              </a:spcBef>
              <a:spcAft>
                <a:spcPts val="300"/>
              </a:spcAft>
              <a:buFont typeface="Arial" panose="020B0604020202020204" pitchFamily="34" charset="0"/>
              <a:buChar char="•"/>
              <a:defRPr sz="1200">
                <a:solidFill>
                  <a:schemeClr val="bg1"/>
                </a:solidFill>
                <a:latin typeface="Libre Franklin" panose="00000500000000000000" pitchFamily="2" charset="0"/>
              </a:defRPr>
            </a:lvl6pPr>
            <a:lvl7pPr marL="355600" indent="-180975">
              <a:lnSpc>
                <a:spcPts val="1600"/>
              </a:lnSpc>
              <a:spcBef>
                <a:spcPts val="300"/>
              </a:spcBef>
              <a:spcAft>
                <a:spcPts val="300"/>
              </a:spcAft>
              <a:buFont typeface="Libre Franklin" panose="00000500000000000000" pitchFamily="2" charset="0"/>
              <a:buChar char="—"/>
              <a:tabLst/>
              <a:defRPr sz="1000">
                <a:solidFill>
                  <a:schemeClr val="bg1"/>
                </a:solidFill>
                <a:latin typeface="Libre Franklin" panose="00000500000000000000" pitchFamily="2" charset="0"/>
              </a:defRPr>
            </a:lvl7pPr>
            <a:lvl8pPr marL="355600" indent="-177800">
              <a:lnSpc>
                <a:spcPts val="1600"/>
              </a:lnSpc>
              <a:spcBef>
                <a:spcPts val="300"/>
              </a:spcBef>
              <a:spcAft>
                <a:spcPts val="300"/>
              </a:spcAft>
              <a:buFont typeface="Libre Franklin" panose="00000500000000000000" pitchFamily="2" charset="0"/>
              <a:buChar char="—"/>
              <a:defRPr sz="900">
                <a:solidFill>
                  <a:schemeClr val="bg1"/>
                </a:solidFill>
                <a:latin typeface="Libre Franklin" panose="00000500000000000000" pitchFamily="2" charset="0"/>
              </a:defRPr>
            </a:lvl8pPr>
            <a:lvl9pPr marL="195263" indent="-195263">
              <a:lnSpc>
                <a:spcPts val="1600"/>
              </a:lnSpc>
              <a:spcBef>
                <a:spcPts val="600"/>
              </a:spcBef>
              <a:spcAft>
                <a:spcPts val="600"/>
              </a:spcAft>
              <a:buFont typeface="Arial" panose="020B0604020202020204" pitchFamily="34" charset="0"/>
              <a:buChar char="•"/>
              <a:defRPr sz="1000">
                <a:solidFill>
                  <a:schemeClr val="bg1"/>
                </a:solidFill>
                <a:latin typeface="Libre Franklin" panose="00000500000000000000" pitchFamily="2" charset="0"/>
              </a:defRPr>
            </a:lvl9pPr>
          </a:lstStyle>
          <a:p>
            <a:pPr lvl="0"/>
            <a:r>
              <a:rPr lang="en-GB"/>
              <a:t>Level 1 text</a:t>
            </a:r>
          </a:p>
          <a:p>
            <a:pPr lvl="1"/>
            <a:r>
              <a:rPr lang="en-GB"/>
              <a:t>Level 2</a:t>
            </a:r>
          </a:p>
          <a:p>
            <a:pPr lvl="2"/>
            <a:r>
              <a:rPr lang="en-GB"/>
              <a:t>Level 3 text</a:t>
            </a:r>
          </a:p>
          <a:p>
            <a:pPr lvl="3"/>
            <a:r>
              <a:rPr lang="en-GB"/>
              <a:t>Level 4 text</a:t>
            </a:r>
          </a:p>
          <a:p>
            <a:pPr lvl="4"/>
            <a:r>
              <a:rPr lang="en-GB"/>
              <a:t>Level 5 text</a:t>
            </a:r>
          </a:p>
          <a:p>
            <a:pPr lvl="5"/>
            <a:r>
              <a:rPr lang="en-GB"/>
              <a:t>Level 6 text</a:t>
            </a:r>
          </a:p>
          <a:p>
            <a:pPr lvl="6"/>
            <a:r>
              <a:rPr lang="en-GB"/>
              <a:t>Level 7</a:t>
            </a:r>
          </a:p>
          <a:p>
            <a:pPr lvl="7"/>
            <a:r>
              <a:rPr lang="en-GB"/>
              <a:t>Level 8</a:t>
            </a:r>
          </a:p>
          <a:p>
            <a:pPr lvl="8"/>
            <a:r>
              <a:rPr lang="en-GB"/>
              <a:t>Level 9</a:t>
            </a:r>
            <a:endParaRPr lang="en-CA"/>
          </a:p>
        </p:txBody>
      </p:sp>
      <p:sp>
        <p:nvSpPr>
          <p:cNvPr id="12" name="Slide Number Placeholder 6">
            <a:extLst>
              <a:ext uri="{FF2B5EF4-FFF2-40B4-BE49-F238E27FC236}">
                <a16:creationId xmlns:a16="http://schemas.microsoft.com/office/drawing/2014/main" id="{FDD37D85-41F5-8AA1-116D-2001E485EF70}"/>
              </a:ex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userDrawn="1"/>
        </p:nvSpPr>
        <p:spPr>
          <a:xfrm>
            <a:off x="10914896" y="6569540"/>
            <a:ext cx="576064" cy="12311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A5F73F9-4D7E-43C6-BDE2-3203AA5B26A5}" type="slidenum">
              <a:rPr lang="en-CA" sz="800" smtClean="0">
                <a:solidFill>
                  <a:schemeClr val="bg1"/>
                </a:solidFill>
                <a:latin typeface="Libre Franklin" panose="00000500000000000000" pitchFamily="2" charset="0"/>
              </a:rPr>
              <a:pPr algn="r"/>
              <a:t>‹#›</a:t>
            </a:fld>
            <a:endParaRPr lang="en-CA" sz="800">
              <a:solidFill>
                <a:schemeClr val="bg1"/>
              </a:solidFill>
              <a:latin typeface="Libre Franklin" panose="00000500000000000000" pitchFamily="2" charset="0"/>
            </a:endParaRPr>
          </a:p>
        </p:txBody>
      </p:sp>
    </p:spTree>
    <p:extLst>
      <p:ext uri="{BB962C8B-B14F-4D97-AF65-F5344CB8AC3E}">
        <p14:creationId xmlns:p14="http://schemas.microsoft.com/office/powerpoint/2010/main" val="25187823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ark teal statement slide">
    <p:bg>
      <p:bgPr>
        <a:solidFill>
          <a:srgbClr val="177783"/>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E06276D7-83DA-3AB3-44E0-0001AB8D6FA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1" r="877" b="13793"/>
          <a:stretch/>
        </p:blipFill>
        <p:spPr>
          <a:xfrm>
            <a:off x="2146300" y="6143625"/>
            <a:ext cx="10045700" cy="714375"/>
          </a:xfrm>
          <a:prstGeom prst="rect">
            <a:avLst/>
          </a:prstGeom>
        </p:spPr>
      </p:pic>
      <p:pic>
        <p:nvPicPr>
          <p:cNvPr id="7" name="Graphic 6">
            <a:extLst>
              <a:ext uri="{FF2B5EF4-FFF2-40B4-BE49-F238E27FC236}">
                <a16:creationId xmlns:a16="http://schemas.microsoft.com/office/drawing/2014/main" id="{21BFCBEE-4C95-6078-64D9-E3192201281B}"/>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6530975"/>
            <a:ext cx="5610225" cy="327026"/>
          </a:xfrm>
          <a:prstGeom prst="rect">
            <a:avLst/>
          </a:prstGeom>
        </p:spPr>
      </p:pic>
      <p:pic>
        <p:nvPicPr>
          <p:cNvPr id="8" name="Picture 7">
            <a:extLst>
              <a:ext uri="{FF2B5EF4-FFF2-40B4-BE49-F238E27FC236}">
                <a16:creationId xmlns:a16="http://schemas.microsoft.com/office/drawing/2014/main" id="{4570C8B7-4CA5-308F-9578-3ABBF7749F04}"/>
              </a:ext>
              <a:ext uri="{C183D7F6-B498-43B3-948B-1728B52AA6E4}">
                <adec:decorative xmlns:adec="http://schemas.microsoft.com/office/drawing/2017/decorative" val="1"/>
              </a:ext>
            </a:extLst>
          </p:cNvPr>
          <p:cNvPicPr>
            <a:picLocks noChangeAspect="1"/>
          </p:cNvPicPr>
          <p:nvPr userDrawn="1"/>
        </p:nvPicPr>
        <p:blipFill>
          <a:blip r:embed="rId6"/>
          <a:srcRect r="58553"/>
          <a:stretch/>
        </p:blipFill>
        <p:spPr>
          <a:xfrm>
            <a:off x="11660614" y="6357937"/>
            <a:ext cx="357555" cy="352833"/>
          </a:xfrm>
          <a:prstGeom prst="rect">
            <a:avLst/>
          </a:prstGeom>
        </p:spPr>
      </p:pic>
      <p:sp>
        <p:nvSpPr>
          <p:cNvPr id="3" name="Title 1">
            <a:extLst>
              <a:ext uri="{FF2B5EF4-FFF2-40B4-BE49-F238E27FC236}">
                <a16:creationId xmlns:a16="http://schemas.microsoft.com/office/drawing/2014/main" id="{C02A9F8F-1B5C-5B07-1D9A-34788382E325}"/>
              </a:ext>
            </a:extLst>
          </p:cNvPr>
          <p:cNvSpPr>
            <a:spLocks noGrp="1"/>
          </p:cNvSpPr>
          <p:nvPr>
            <p:ph type="title" hasCustomPrompt="1"/>
          </p:nvPr>
        </p:nvSpPr>
        <p:spPr>
          <a:xfrm>
            <a:off x="613691" y="552322"/>
            <a:ext cx="10867110" cy="512961"/>
          </a:xfrm>
        </p:spPr>
        <p:txBody>
          <a:bodyPr wrap="square" lIns="0" tIns="0" rIns="0" bIns="0" anchor="t" anchorCtr="0">
            <a:spAutoFit/>
          </a:bodyPr>
          <a:lstStyle>
            <a:lvl1pPr>
              <a:lnSpc>
                <a:spcPts val="4000"/>
              </a:lnSpc>
              <a:defRPr>
                <a:solidFill>
                  <a:schemeClr val="bg1"/>
                </a:solidFill>
              </a:defRPr>
            </a:lvl1pPr>
          </a:lstStyle>
          <a:p>
            <a:r>
              <a:rPr lang="en-US"/>
              <a:t>Dark teal statement slide with bullets</a:t>
            </a:r>
          </a:p>
        </p:txBody>
      </p:sp>
      <p:sp>
        <p:nvSpPr>
          <p:cNvPr id="4" name="Text Placeholder 14">
            <a:extLst>
              <a:ext uri="{FF2B5EF4-FFF2-40B4-BE49-F238E27FC236}">
                <a16:creationId xmlns:a16="http://schemas.microsoft.com/office/drawing/2014/main" id="{77B796F3-8C3F-EBCE-2A46-B417E40F80C1}"/>
              </a:ext>
            </a:extLst>
          </p:cNvPr>
          <p:cNvSpPr>
            <a:spLocks noGrp="1"/>
          </p:cNvSpPr>
          <p:nvPr>
            <p:ph type="body" sz="quarter" idx="11" hasCustomPrompt="1"/>
          </p:nvPr>
        </p:nvSpPr>
        <p:spPr>
          <a:xfrm>
            <a:off x="613690" y="1714138"/>
            <a:ext cx="4744146" cy="3070521"/>
          </a:xfrm>
        </p:spPr>
        <p:txBody>
          <a:bodyPr wrap="square" lIns="0" tIns="0" rIns="0" bIns="0">
            <a:spAutoFit/>
          </a:bodyPr>
          <a:lstStyle>
            <a:lvl1pPr marL="268288" indent="-268288">
              <a:lnSpc>
                <a:spcPts val="2500"/>
              </a:lnSpc>
              <a:spcAft>
                <a:spcPts val="600"/>
              </a:spcAft>
              <a:buFont typeface="Arial" panose="020B0604020202020204" pitchFamily="34" charset="0"/>
              <a:buChar char="•"/>
              <a:defRPr sz="2000">
                <a:solidFill>
                  <a:schemeClr val="bg1"/>
                </a:solidFill>
                <a:latin typeface="Libre Franklin" panose="00000500000000000000" pitchFamily="2" charset="0"/>
              </a:defRPr>
            </a:lvl1pPr>
            <a:lvl2pPr marL="623888" indent="-352425">
              <a:lnSpc>
                <a:spcPts val="2200"/>
              </a:lnSpc>
              <a:spcBef>
                <a:spcPts val="600"/>
              </a:spcBef>
              <a:spcAft>
                <a:spcPts val="600"/>
              </a:spcAft>
              <a:buFont typeface="Libre Franklin" panose="00000500000000000000" pitchFamily="2" charset="0"/>
              <a:buChar char="—"/>
              <a:tabLst/>
              <a:defRPr sz="1800">
                <a:solidFill>
                  <a:schemeClr val="bg1"/>
                </a:solidFill>
              </a:defRPr>
            </a:lvl2pPr>
            <a:lvl3pPr marL="900113" indent="-266700">
              <a:lnSpc>
                <a:spcPts val="2000"/>
              </a:lnSpc>
              <a:spcBef>
                <a:spcPts val="400"/>
              </a:spcBef>
              <a:spcAft>
                <a:spcPts val="400"/>
              </a:spcAft>
              <a:buFont typeface="Courier New" panose="02070309020205020404" pitchFamily="49" charset="0"/>
              <a:buChar char="o"/>
              <a:tabLst/>
              <a:defRPr sz="1200">
                <a:solidFill>
                  <a:schemeClr val="bg1"/>
                </a:solidFill>
              </a:defRPr>
            </a:lvl3pPr>
            <a:lvl4pPr marL="285750" indent="-285750">
              <a:lnSpc>
                <a:spcPts val="2000"/>
              </a:lnSpc>
              <a:spcBef>
                <a:spcPts val="1200"/>
              </a:spcBef>
              <a:spcAft>
                <a:spcPts val="400"/>
              </a:spcAft>
              <a:buFont typeface="Arial" panose="020B0604020202020204" pitchFamily="34" charset="0"/>
              <a:buChar char="•"/>
              <a:defRPr>
                <a:solidFill>
                  <a:schemeClr val="bg1"/>
                </a:solidFill>
                <a:latin typeface="Libre Franklin" panose="00000500000000000000" pitchFamily="2" charset="0"/>
              </a:defRPr>
            </a:lvl4pPr>
            <a:lvl5pPr marL="536575" indent="-268288">
              <a:lnSpc>
                <a:spcPts val="1800"/>
              </a:lnSpc>
              <a:spcBef>
                <a:spcPts val="300"/>
              </a:spcBef>
              <a:spcAft>
                <a:spcPts val="300"/>
              </a:spcAft>
              <a:buFont typeface="Libre Franklin" panose="00000500000000000000" pitchFamily="2" charset="0"/>
              <a:buChar char="—"/>
              <a:defRPr sz="1200">
                <a:solidFill>
                  <a:schemeClr val="bg1"/>
                </a:solidFill>
              </a:defRPr>
            </a:lvl5pPr>
            <a:lvl6pPr marL="171450" indent="-171450">
              <a:lnSpc>
                <a:spcPts val="1600"/>
              </a:lnSpc>
              <a:spcBef>
                <a:spcPts val="300"/>
              </a:spcBef>
              <a:spcAft>
                <a:spcPts val="300"/>
              </a:spcAft>
              <a:buFont typeface="Arial" panose="020B0604020202020204" pitchFamily="34" charset="0"/>
              <a:buChar char="•"/>
              <a:defRPr sz="1200">
                <a:solidFill>
                  <a:schemeClr val="bg1"/>
                </a:solidFill>
                <a:latin typeface="Libre Franklin" panose="00000500000000000000" pitchFamily="2" charset="0"/>
              </a:defRPr>
            </a:lvl6pPr>
            <a:lvl7pPr marL="355600" indent="-180975">
              <a:lnSpc>
                <a:spcPts val="1600"/>
              </a:lnSpc>
              <a:spcBef>
                <a:spcPts val="300"/>
              </a:spcBef>
              <a:spcAft>
                <a:spcPts val="300"/>
              </a:spcAft>
              <a:buFont typeface="Libre Franklin" panose="00000500000000000000" pitchFamily="2" charset="0"/>
              <a:buChar char="—"/>
              <a:tabLst/>
              <a:defRPr sz="1000">
                <a:solidFill>
                  <a:schemeClr val="bg1"/>
                </a:solidFill>
                <a:latin typeface="Libre Franklin" panose="00000500000000000000" pitchFamily="2" charset="0"/>
              </a:defRPr>
            </a:lvl7pPr>
            <a:lvl8pPr marL="355600" indent="-177800">
              <a:lnSpc>
                <a:spcPts val="1600"/>
              </a:lnSpc>
              <a:spcBef>
                <a:spcPts val="300"/>
              </a:spcBef>
              <a:spcAft>
                <a:spcPts val="300"/>
              </a:spcAft>
              <a:buFont typeface="Libre Franklin" panose="00000500000000000000" pitchFamily="2" charset="0"/>
              <a:buChar char="—"/>
              <a:defRPr sz="900">
                <a:solidFill>
                  <a:schemeClr val="bg1"/>
                </a:solidFill>
                <a:latin typeface="Libre Franklin" panose="00000500000000000000" pitchFamily="2" charset="0"/>
              </a:defRPr>
            </a:lvl8pPr>
            <a:lvl9pPr marL="195263" indent="-195263">
              <a:lnSpc>
                <a:spcPts val="1600"/>
              </a:lnSpc>
              <a:spcBef>
                <a:spcPts val="600"/>
              </a:spcBef>
              <a:spcAft>
                <a:spcPts val="600"/>
              </a:spcAft>
              <a:buFont typeface="Arial" panose="020B0604020202020204" pitchFamily="34" charset="0"/>
              <a:buChar char="•"/>
              <a:defRPr sz="1000">
                <a:solidFill>
                  <a:schemeClr val="bg1"/>
                </a:solidFill>
                <a:latin typeface="Libre Franklin" panose="00000500000000000000" pitchFamily="2" charset="0"/>
              </a:defRPr>
            </a:lvl9pPr>
          </a:lstStyle>
          <a:p>
            <a:pPr lvl="0"/>
            <a:r>
              <a:rPr lang="en-GB"/>
              <a:t>Level 1 text</a:t>
            </a:r>
          </a:p>
          <a:p>
            <a:pPr lvl="1"/>
            <a:r>
              <a:rPr lang="en-GB"/>
              <a:t>Level 2</a:t>
            </a:r>
          </a:p>
          <a:p>
            <a:pPr lvl="2"/>
            <a:r>
              <a:rPr lang="en-GB"/>
              <a:t>Level 3 text</a:t>
            </a:r>
          </a:p>
          <a:p>
            <a:pPr lvl="3"/>
            <a:r>
              <a:rPr lang="en-GB"/>
              <a:t>Level 4 text</a:t>
            </a:r>
          </a:p>
          <a:p>
            <a:pPr lvl="4"/>
            <a:r>
              <a:rPr lang="en-GB"/>
              <a:t>Level 5 text</a:t>
            </a:r>
          </a:p>
          <a:p>
            <a:pPr lvl="5"/>
            <a:r>
              <a:rPr lang="en-GB"/>
              <a:t>Level 6 text</a:t>
            </a:r>
          </a:p>
          <a:p>
            <a:pPr lvl="6"/>
            <a:r>
              <a:rPr lang="en-GB"/>
              <a:t>Level 7</a:t>
            </a:r>
          </a:p>
          <a:p>
            <a:pPr lvl="7"/>
            <a:r>
              <a:rPr lang="en-GB"/>
              <a:t>Level 8</a:t>
            </a:r>
          </a:p>
          <a:p>
            <a:pPr lvl="8"/>
            <a:r>
              <a:rPr lang="en-GB"/>
              <a:t>Level 9</a:t>
            </a:r>
            <a:endParaRPr lang="en-CA"/>
          </a:p>
        </p:txBody>
      </p:sp>
      <p:sp>
        <p:nvSpPr>
          <p:cNvPr id="12" name="Slide Number Placeholder 6">
            <a:extLst>
              <a:ext uri="{FF2B5EF4-FFF2-40B4-BE49-F238E27FC236}">
                <a16:creationId xmlns:a16="http://schemas.microsoft.com/office/drawing/2014/main" id="{A9A8396E-7502-A84C-1984-A118AB603FC5}"/>
              </a:ex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userDrawn="1"/>
        </p:nvSpPr>
        <p:spPr>
          <a:xfrm>
            <a:off x="10914896" y="6569540"/>
            <a:ext cx="576064" cy="12311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A5F73F9-4D7E-43C6-BDE2-3203AA5B26A5}" type="slidenum">
              <a:rPr lang="en-CA" sz="800" smtClean="0">
                <a:solidFill>
                  <a:schemeClr val="tx1"/>
                </a:solidFill>
                <a:latin typeface="Libre Franklin" panose="00000500000000000000" pitchFamily="2" charset="0"/>
              </a:rPr>
              <a:pPr algn="r"/>
              <a:t>‹#›</a:t>
            </a:fld>
            <a:endParaRPr lang="en-CA" sz="800">
              <a:solidFill>
                <a:schemeClr val="tx1"/>
              </a:solidFill>
              <a:latin typeface="Libre Franklin" panose="00000500000000000000" pitchFamily="2" charset="0"/>
            </a:endParaRPr>
          </a:p>
        </p:txBody>
      </p:sp>
    </p:spTree>
    <p:extLst>
      <p:ext uri="{BB962C8B-B14F-4D97-AF65-F5344CB8AC3E}">
        <p14:creationId xmlns:p14="http://schemas.microsoft.com/office/powerpoint/2010/main" val="32707902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usk impact icon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AA031699-1061-03F9-FAFE-BB1067E3C898}"/>
              </a:ext>
              <a:ext uri="{C183D7F6-B498-43B3-948B-1728B52AA6E4}">
                <adec:decorative xmlns:adec="http://schemas.microsoft.com/office/drawing/2017/decorative" val="1"/>
              </a:ext>
            </a:extLst>
          </p:cNvPr>
          <p:cNvSpPr/>
          <p:nvPr userDrawn="1"/>
        </p:nvSpPr>
        <p:spPr>
          <a:xfrm flipH="1">
            <a:off x="3346" y="842837"/>
            <a:ext cx="12188654" cy="6015163"/>
          </a:xfrm>
          <a:custGeom>
            <a:avLst/>
            <a:gdLst>
              <a:gd name="connsiteX0" fmla="*/ 0 w 12188654"/>
              <a:gd name="connsiteY0" fmla="*/ 152214 h 6015163"/>
              <a:gd name="connsiteX1" fmla="*/ 0 w 12188654"/>
              <a:gd name="connsiteY1" fmla="*/ 6015163 h 6015163"/>
              <a:gd name="connsiteX2" fmla="*/ 847554 w 12188654"/>
              <a:gd name="connsiteY2" fmla="*/ 6015163 h 6015163"/>
              <a:gd name="connsiteX3" fmla="*/ 847554 w 12188654"/>
              <a:gd name="connsiteY3" fmla="*/ 1503490 h 6015163"/>
              <a:gd name="connsiteX4" fmla="*/ 60717 w 12188654"/>
              <a:gd name="connsiteY4" fmla="*/ 181463 h 6015163"/>
              <a:gd name="connsiteX5" fmla="*/ 12188654 w 12188654"/>
              <a:gd name="connsiteY5" fmla="*/ 0 h 6015163"/>
              <a:gd name="connsiteX6" fmla="*/ 2910175 w 12188654"/>
              <a:gd name="connsiteY6" fmla="*/ 0 h 6015163"/>
              <a:gd name="connsiteX7" fmla="*/ 1406685 w 12188654"/>
              <a:gd name="connsiteY7" fmla="*/ 1503490 h 6015163"/>
              <a:gd name="connsiteX8" fmla="*/ 1406685 w 12188654"/>
              <a:gd name="connsiteY8" fmla="*/ 6015163 h 6015163"/>
              <a:gd name="connsiteX9" fmla="*/ 12188654 w 12188654"/>
              <a:gd name="connsiteY9" fmla="*/ 6015163 h 601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88654" h="6015163">
                <a:moveTo>
                  <a:pt x="0" y="152214"/>
                </a:moveTo>
                <a:lnTo>
                  <a:pt x="0" y="6015163"/>
                </a:lnTo>
                <a:lnTo>
                  <a:pt x="847554" y="6015163"/>
                </a:lnTo>
                <a:lnTo>
                  <a:pt x="847554" y="1503490"/>
                </a:lnTo>
                <a:cubicBezTo>
                  <a:pt x="847554" y="932621"/>
                  <a:pt x="529393" y="436063"/>
                  <a:pt x="60717" y="181463"/>
                </a:cubicBezTo>
                <a:close/>
                <a:moveTo>
                  <a:pt x="12188654" y="0"/>
                </a:moveTo>
                <a:lnTo>
                  <a:pt x="2910175" y="0"/>
                </a:lnTo>
                <a:cubicBezTo>
                  <a:pt x="2079820" y="0"/>
                  <a:pt x="1406685" y="673135"/>
                  <a:pt x="1406685" y="1503490"/>
                </a:cubicBezTo>
                <a:lnTo>
                  <a:pt x="1406685" y="6015163"/>
                </a:lnTo>
                <a:lnTo>
                  <a:pt x="12188654" y="6015163"/>
                </a:lnTo>
                <a:close/>
              </a:path>
            </a:pathLst>
          </a:custGeom>
          <a:gradFill>
            <a:gsLst>
              <a:gs pos="90000">
                <a:schemeClr val="accent2"/>
              </a:gs>
              <a:gs pos="26000">
                <a:schemeClr val="accent3"/>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4417704E-5AAE-CC40-3879-8CB169486537}"/>
              </a:ext>
              <a:ext uri="{C183D7F6-B498-43B3-948B-1728B52AA6E4}">
                <adec:decorative xmlns:adec="http://schemas.microsoft.com/office/drawing/2017/decorative" val="1"/>
              </a:ext>
            </a:extLst>
          </p:cNvPr>
          <p:cNvPicPr>
            <a:picLocks noChangeAspect="1"/>
          </p:cNvPicPr>
          <p:nvPr userDrawn="1"/>
        </p:nvPicPr>
        <p:blipFill>
          <a:blip r:embed="rId2"/>
          <a:srcRect r="58553"/>
          <a:stretch/>
        </p:blipFill>
        <p:spPr>
          <a:xfrm>
            <a:off x="11660614" y="6357937"/>
            <a:ext cx="357555" cy="352833"/>
          </a:xfrm>
          <a:prstGeom prst="rect">
            <a:avLst/>
          </a:prstGeom>
        </p:spPr>
      </p:pic>
      <p:sp>
        <p:nvSpPr>
          <p:cNvPr id="2" name="Title 1">
            <a:extLst>
              <a:ext uri="{FF2B5EF4-FFF2-40B4-BE49-F238E27FC236}">
                <a16:creationId xmlns:a16="http://schemas.microsoft.com/office/drawing/2014/main" id="{868B8358-D832-DCDE-7FF9-3EFB6A444482}"/>
              </a:ext>
            </a:extLst>
          </p:cNvPr>
          <p:cNvSpPr>
            <a:spLocks noGrp="1"/>
          </p:cNvSpPr>
          <p:nvPr>
            <p:ph type="title"/>
          </p:nvPr>
        </p:nvSpPr>
        <p:spPr>
          <a:xfrm>
            <a:off x="4724400" y="2417460"/>
            <a:ext cx="5474043" cy="3073401"/>
          </a:xfrm>
        </p:spPr>
        <p:txBody>
          <a:bodyPr anchor="t">
            <a:noAutofit/>
          </a:bodyPr>
          <a:lstStyle>
            <a:lvl1pPr>
              <a:lnSpc>
                <a:spcPts val="5000"/>
              </a:lnSpc>
              <a:defRPr sz="4000">
                <a:solidFill>
                  <a:schemeClr val="bg1"/>
                </a:solidFill>
              </a:defRPr>
            </a:lvl1pPr>
          </a:lstStyle>
          <a:p>
            <a:r>
              <a:rPr lang="en-US"/>
              <a:t>Click to edit Master title style</a:t>
            </a:r>
          </a:p>
        </p:txBody>
      </p:sp>
      <p:sp>
        <p:nvSpPr>
          <p:cNvPr id="21" name="Picture Placeholder 20">
            <a:extLst>
              <a:ext uri="{FF2B5EF4-FFF2-40B4-BE49-F238E27FC236}">
                <a16:creationId xmlns:a16="http://schemas.microsoft.com/office/drawing/2014/main" id="{469EB5A8-4361-F9D0-B2BF-96B30D9A5BF9}"/>
              </a:ext>
              <a:ext uri="{C183D7F6-B498-43B3-948B-1728B52AA6E4}">
                <adec:decorative xmlns:adec="http://schemas.microsoft.com/office/drawing/2017/decorative" val="0"/>
              </a:ext>
            </a:extLst>
          </p:cNvPr>
          <p:cNvSpPr>
            <a:spLocks noGrp="1"/>
          </p:cNvSpPr>
          <p:nvPr>
            <p:ph type="pic" sz="quarter" idx="13" hasCustomPrompt="1"/>
          </p:nvPr>
        </p:nvSpPr>
        <p:spPr>
          <a:xfrm>
            <a:off x="1066800" y="2417462"/>
            <a:ext cx="3378200" cy="3073400"/>
          </a:xfrm>
        </p:spPr>
        <p:txBody>
          <a:bodyPr lIns="0" tIns="0" rIns="0" bIns="0">
            <a:noAutofit/>
          </a:bodyPr>
          <a:lstStyle>
            <a:lvl1pPr marL="0" indent="0">
              <a:buNone/>
              <a:defRPr>
                <a:solidFill>
                  <a:schemeClr val="bg1"/>
                </a:solidFill>
              </a:defRPr>
            </a:lvl1pPr>
          </a:lstStyle>
          <a:p>
            <a:r>
              <a:rPr lang="en-US"/>
              <a:t>Copy-paste an icon from slide 30 or 31</a:t>
            </a:r>
          </a:p>
        </p:txBody>
      </p:sp>
    </p:spTree>
    <p:extLst>
      <p:ext uri="{BB962C8B-B14F-4D97-AF65-F5344CB8AC3E}">
        <p14:creationId xmlns:p14="http://schemas.microsoft.com/office/powerpoint/2010/main" val="765882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estions ">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7CF6243-0CA6-C045-A533-CCF9C56EB3A3}"/>
              </a:ext>
              <a:ext uri="{C183D7F6-B498-43B3-948B-1728B52AA6E4}">
                <adec:decorative xmlns:adec="http://schemas.microsoft.com/office/drawing/2017/decorative" val="1"/>
              </a:ext>
            </a:extLst>
          </p:cNvPr>
          <p:cNvSpPr/>
          <p:nvPr userDrawn="1"/>
        </p:nvSpPr>
        <p:spPr>
          <a:xfrm>
            <a:off x="11220450" y="6248603"/>
            <a:ext cx="895350" cy="571500"/>
          </a:xfrm>
          <a:prstGeom prst="rect">
            <a:avLst/>
          </a:prstGeom>
          <a:solidFill>
            <a:srgbClr val="C8DA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65CFDFCB-62B4-1828-425E-3F6E31435D9C}"/>
              </a:ext>
              <a:ext uri="{C183D7F6-B498-43B3-948B-1728B52AA6E4}">
                <adec:decorative xmlns:adec="http://schemas.microsoft.com/office/drawing/2017/decorative" val="1"/>
              </a:ext>
            </a:extLst>
          </p:cNvPr>
          <p:cNvPicPr>
            <a:picLocks noChangeAspect="1"/>
          </p:cNvPicPr>
          <p:nvPr userDrawn="1"/>
        </p:nvPicPr>
        <p:blipFill>
          <a:blip r:embed="rId2"/>
          <a:srcRect b="1691"/>
          <a:stretch/>
        </p:blipFill>
        <p:spPr>
          <a:xfrm>
            <a:off x="0" y="116009"/>
            <a:ext cx="12192000" cy="6741991"/>
          </a:xfrm>
          <a:prstGeom prst="rect">
            <a:avLst/>
          </a:prstGeom>
        </p:spPr>
      </p:pic>
      <p:pic>
        <p:nvPicPr>
          <p:cNvPr id="5" name="Picture 4">
            <a:extLst>
              <a:ext uri="{FF2B5EF4-FFF2-40B4-BE49-F238E27FC236}">
                <a16:creationId xmlns:a16="http://schemas.microsoft.com/office/drawing/2014/main" id="{D6AD511E-0700-7B32-FD90-D5715A8C7EB1}"/>
              </a:ext>
              <a:ext uri="{C183D7F6-B498-43B3-948B-1728B52AA6E4}">
                <adec:decorative xmlns:adec="http://schemas.microsoft.com/office/drawing/2017/decorative" val="1"/>
              </a:ext>
            </a:extLst>
          </p:cNvPr>
          <p:cNvPicPr>
            <a:picLocks noChangeAspect="1"/>
          </p:cNvPicPr>
          <p:nvPr userDrawn="1"/>
        </p:nvPicPr>
        <p:blipFill>
          <a:blip r:embed="rId3"/>
          <a:srcRect r="58553"/>
          <a:stretch/>
        </p:blipFill>
        <p:spPr>
          <a:xfrm>
            <a:off x="11660614" y="6357937"/>
            <a:ext cx="357555" cy="352833"/>
          </a:xfrm>
          <a:prstGeom prst="rect">
            <a:avLst/>
          </a:prstGeom>
        </p:spPr>
      </p:pic>
      <p:sp>
        <p:nvSpPr>
          <p:cNvPr id="2" name="Title 2">
            <a:extLst>
              <a:ext uri="{FF2B5EF4-FFF2-40B4-BE49-F238E27FC236}">
                <a16:creationId xmlns:a16="http://schemas.microsoft.com/office/drawing/2014/main" id="{1C25E507-582B-39A7-2BA4-8BF02AE43B27}"/>
              </a:ext>
            </a:extLst>
          </p:cNvPr>
          <p:cNvSpPr txBox="1">
            <a:spLocks noGrp="1" noRot="1" noMove="1" noResize="1" noEditPoints="1" noAdjustHandles="1" noChangeArrowheads="1" noChangeShapeType="1"/>
          </p:cNvSpPr>
          <p:nvPr>
            <p:ph type="title" idx="4294967295"/>
          </p:nvPr>
        </p:nvSpPr>
        <p:spPr>
          <a:xfrm>
            <a:off x="1299411" y="2023375"/>
            <a:ext cx="9636126"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rgbClr val="404040"/>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a:ln>
                  <a:noFill/>
                </a:ln>
                <a:effectLst/>
                <a:uLnTx/>
                <a:uFillTx/>
                <a:latin typeface="Libre Franklin" panose="00000500000000000000" pitchFamily="2" charset="0"/>
                <a:ea typeface="+mn-ea"/>
                <a:cs typeface="+mn-cs"/>
              </a:rPr>
              <a:t>Click to edit Master title style</a:t>
            </a:r>
            <a:endParaRPr kumimoji="0" lang="en-CA" sz="7200" b="0" i="0" u="none" strike="noStrike" kern="1200" cap="none" spc="0" normalizeH="0" baseline="0" noProof="0">
              <a:ln>
                <a:noFill/>
              </a:ln>
              <a:effectLst/>
              <a:uLnTx/>
              <a:uFillTx/>
              <a:latin typeface="Libre Franklin" panose="00000500000000000000" pitchFamily="2" charset="0"/>
              <a:ea typeface="+mn-ea"/>
              <a:cs typeface="+mn-cs"/>
            </a:endParaRPr>
          </a:p>
        </p:txBody>
      </p:sp>
      <p:sp>
        <p:nvSpPr>
          <p:cNvPr id="7" name="Text Placeholder 5">
            <a:extLst>
              <a:ext uri="{FF2B5EF4-FFF2-40B4-BE49-F238E27FC236}">
                <a16:creationId xmlns:a16="http://schemas.microsoft.com/office/drawing/2014/main" id="{C931989B-E52C-A2EA-D8A9-79CA2C7F5AFC}"/>
              </a:ext>
            </a:extLst>
          </p:cNvPr>
          <p:cNvSpPr>
            <a:spLocks noGrp="1"/>
          </p:cNvSpPr>
          <p:nvPr>
            <p:ph type="body" sz="quarter" idx="12" hasCustomPrompt="1"/>
          </p:nvPr>
        </p:nvSpPr>
        <p:spPr>
          <a:xfrm>
            <a:off x="3463925" y="3429000"/>
            <a:ext cx="5264150" cy="2307191"/>
          </a:xfrm>
        </p:spPr>
        <p:txBody>
          <a:bodyPr>
            <a:noAutofit/>
          </a:bodyPr>
          <a:lstStyle>
            <a:lvl1pPr marL="0" indent="0" algn="ctr">
              <a:buNone/>
              <a:defRPr sz="2400">
                <a:solidFill>
                  <a:schemeClr val="tx1">
                    <a:lumMod val="75000"/>
                    <a:lumOff val="25000"/>
                  </a:schemeClr>
                </a:solidFill>
              </a:defRPr>
            </a:lvl1pPr>
            <a:lvl2pPr marL="457200" indent="0" algn="ctr">
              <a:buNone/>
              <a:defRPr sz="2400">
                <a:solidFill>
                  <a:schemeClr val="bg1"/>
                </a:solidFill>
              </a:defRPr>
            </a:lvl2pPr>
            <a:lvl3pPr marL="914400" indent="0" algn="ctr">
              <a:buNone/>
              <a:defRPr sz="2400">
                <a:solidFill>
                  <a:schemeClr val="bg1"/>
                </a:solidFill>
              </a:defRPr>
            </a:lvl3pPr>
            <a:lvl4pPr marL="1371600" indent="0" algn="ctr">
              <a:buNone/>
              <a:defRPr sz="2400">
                <a:solidFill>
                  <a:schemeClr val="bg1"/>
                </a:solidFill>
              </a:defRPr>
            </a:lvl4pPr>
            <a:lvl5pPr marL="1828800" indent="0" algn="ctr">
              <a:buNone/>
              <a:defRPr sz="2400">
                <a:solidFill>
                  <a:schemeClr val="bg1"/>
                </a:solidFill>
              </a:defRPr>
            </a:lvl5pPr>
          </a:lstStyle>
          <a:p>
            <a:pPr lvl="0"/>
            <a:r>
              <a:rPr lang="en-GB"/>
              <a:t>Click to add text</a:t>
            </a:r>
            <a:endParaRPr lang="en-CA"/>
          </a:p>
        </p:txBody>
      </p:sp>
      <p:sp>
        <p:nvSpPr>
          <p:cNvPr id="6" name="Slide Number Placeholder 6">
            <a:extLst>
              <a:ext uri="{FF2B5EF4-FFF2-40B4-BE49-F238E27FC236}">
                <a16:creationId xmlns:a16="http://schemas.microsoft.com/office/drawing/2014/main" id="{4FC93681-09E3-3DC3-401B-97C3F993D476}"/>
              </a:ext>
            </a:extLst>
          </p:cNvPr>
          <p:cNvSpPr txBox="1">
            <a:spLocks/>
          </p:cNvSpPr>
          <p:nvPr userDrawn="1"/>
        </p:nvSpPr>
        <p:spPr>
          <a:xfrm>
            <a:off x="10914896" y="6569540"/>
            <a:ext cx="576064" cy="12311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A5F73F9-4D7E-43C6-BDE2-3203AA5B26A5}" type="slidenum">
              <a:rPr lang="en-CA" sz="800" smtClean="0">
                <a:solidFill>
                  <a:schemeClr val="tx1"/>
                </a:solidFill>
                <a:latin typeface="Libre Franklin" panose="00000500000000000000" pitchFamily="2" charset="0"/>
              </a:rPr>
              <a:pPr algn="r"/>
              <a:t>‹#›</a:t>
            </a:fld>
            <a:endParaRPr lang="en-CA" sz="800">
              <a:solidFill>
                <a:schemeClr val="tx1"/>
              </a:solidFill>
              <a:latin typeface="Libre Franklin" panose="00000500000000000000" pitchFamily="2" charset="0"/>
            </a:endParaRPr>
          </a:p>
        </p:txBody>
      </p:sp>
    </p:spTree>
    <p:extLst>
      <p:ext uri="{BB962C8B-B14F-4D97-AF65-F5344CB8AC3E}">
        <p14:creationId xmlns:p14="http://schemas.microsoft.com/office/powerpoint/2010/main" val="34283951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rgbClr val="177783"/>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7863881-019A-DABF-6584-578CF08FA895}"/>
              </a:ext>
            </a:extLst>
          </p:cNvPr>
          <p:cNvSpPr txBox="1">
            <a:spLocks noGrp="1" noRot="1" noMove="1" noResize="1" noEditPoints="1" noAdjustHandles="1" noChangeArrowheads="1" noChangeShapeType="1"/>
          </p:cNvSpPr>
          <p:nvPr userDrawn="1"/>
        </p:nvSpPr>
        <p:spPr>
          <a:xfrm>
            <a:off x="3048838" y="2068303"/>
            <a:ext cx="6094324" cy="1200329"/>
          </a:xfrm>
          <a:prstGeom prst="rect">
            <a:avLst/>
          </a:prstGeom>
          <a:noFill/>
        </p:spPr>
        <p:txBody>
          <a:bodyPr wrap="square">
            <a:spAutoFit/>
          </a:bodyPr>
          <a:lstStyle/>
          <a:p>
            <a:pPr algn="ctr"/>
            <a:r>
              <a:rPr kumimoji="0" lang="en-CA" sz="7200" b="0" i="0" u="none" strike="noStrike" kern="1200" cap="none" spc="0" normalizeH="0" baseline="0" noProof="0">
                <a:ln>
                  <a:noFill/>
                </a:ln>
                <a:solidFill>
                  <a:schemeClr val="bg1"/>
                </a:solidFill>
                <a:effectLst/>
                <a:uLnTx/>
                <a:uFillTx/>
                <a:latin typeface="Libre Franklin" panose="00000500000000000000" pitchFamily="2" charset="0"/>
                <a:ea typeface="+mn-ea"/>
                <a:cs typeface="+mn-cs"/>
              </a:rPr>
              <a:t>Thank you</a:t>
            </a:r>
            <a:endParaRPr lang="en-CA" sz="7200"/>
          </a:p>
        </p:txBody>
      </p:sp>
      <p:pic>
        <p:nvPicPr>
          <p:cNvPr id="3" name="Picture 2">
            <a:extLst>
              <a:ext uri="{FF2B5EF4-FFF2-40B4-BE49-F238E27FC236}">
                <a16:creationId xmlns:a16="http://schemas.microsoft.com/office/drawing/2014/main" id="{CBAFF037-E2DE-7474-CA38-F62315673F73}"/>
              </a:ext>
              <a:ext uri="{C183D7F6-B498-43B3-948B-1728B52AA6E4}">
                <adec:decorative xmlns:adec="http://schemas.microsoft.com/office/drawing/2017/decorative" val="1"/>
              </a:ext>
            </a:extLst>
          </p:cNvPr>
          <p:cNvPicPr>
            <a:picLocks noChangeAspect="1"/>
          </p:cNvPicPr>
          <p:nvPr userDrawn="1"/>
        </p:nvPicPr>
        <p:blipFill>
          <a:blip r:embed="rId2"/>
          <a:srcRect r="58887"/>
          <a:stretch/>
        </p:blipFill>
        <p:spPr>
          <a:xfrm>
            <a:off x="5518785" y="604912"/>
            <a:ext cx="1154430" cy="1148461"/>
          </a:xfrm>
          <a:prstGeom prst="rect">
            <a:avLst/>
          </a:prstGeom>
        </p:spPr>
      </p:pic>
      <p:pic>
        <p:nvPicPr>
          <p:cNvPr id="12" name="Picture 11">
            <a:extLst>
              <a:ext uri="{FF2B5EF4-FFF2-40B4-BE49-F238E27FC236}">
                <a16:creationId xmlns:a16="http://schemas.microsoft.com/office/drawing/2014/main" id="{E036C209-885E-D86A-4A5B-EA8EF261EDB2}"/>
              </a:ext>
              <a:ext uri="{C183D7F6-B498-43B3-948B-1728B52AA6E4}">
                <adec:decorative xmlns:adec="http://schemas.microsoft.com/office/drawing/2017/decorative" val="1"/>
              </a:ext>
            </a:extLst>
          </p:cNvPr>
          <p:cNvPicPr>
            <a:picLocks noChangeAspect="1"/>
          </p:cNvPicPr>
          <p:nvPr userDrawn="1"/>
        </p:nvPicPr>
        <p:blipFill>
          <a:blip r:embed="rId3"/>
          <a:srcRect t="69432" b="9523"/>
          <a:stretch/>
        </p:blipFill>
        <p:spPr>
          <a:xfrm>
            <a:off x="0" y="5414723"/>
            <a:ext cx="12192000" cy="1443277"/>
          </a:xfrm>
          <a:prstGeom prst="rect">
            <a:avLst/>
          </a:prstGeom>
        </p:spPr>
      </p:pic>
      <p:sp>
        <p:nvSpPr>
          <p:cNvPr id="9" name="TextBox 8">
            <a:extLst>
              <a:ext uri="{FF2B5EF4-FFF2-40B4-BE49-F238E27FC236}">
                <a16:creationId xmlns:a16="http://schemas.microsoft.com/office/drawing/2014/main" id="{24397C95-2D28-356A-7AA2-71AB81D6523C}"/>
              </a:ext>
            </a:extLst>
          </p:cNvPr>
          <p:cNvSpPr txBox="1">
            <a:spLocks noGrp="1" noRot="1" noMove="1" noResize="1" noEditPoints="1" noAdjustHandles="1" noChangeArrowheads="1" noChangeShapeType="1"/>
          </p:cNvSpPr>
          <p:nvPr userDrawn="1"/>
        </p:nvSpPr>
        <p:spPr>
          <a:xfrm>
            <a:off x="2703913" y="3437799"/>
            <a:ext cx="6827121" cy="461665"/>
          </a:xfrm>
          <a:prstGeom prst="rect">
            <a:avLst/>
          </a:prstGeom>
          <a:noFill/>
        </p:spPr>
        <p:txBody>
          <a:bodyPr wrap="square" rtlCol="0">
            <a:spAutoFit/>
          </a:bodyPr>
          <a:lstStyle/>
          <a:p>
            <a:pPr lvl="0" algn="ctr"/>
            <a:r>
              <a:rPr lang="en-GB" sz="2400" b="1">
                <a:solidFill>
                  <a:schemeClr val="bg1"/>
                </a:solidFill>
                <a:latin typeface="Libre Franklin" panose="00000500000000000000" pitchFamily="2" charset="0"/>
              </a:rPr>
              <a:t>For more information, visit</a:t>
            </a:r>
            <a:endParaRPr lang="en-CA" sz="2400" b="1">
              <a:solidFill>
                <a:schemeClr val="bg1"/>
              </a:solidFill>
              <a:latin typeface="Libre Franklin" panose="00000500000000000000" pitchFamily="2" charset="0"/>
            </a:endParaRPr>
          </a:p>
        </p:txBody>
      </p:sp>
      <p:sp>
        <p:nvSpPr>
          <p:cNvPr id="10" name="TextBox 9">
            <a:extLst>
              <a:ext uri="{FF2B5EF4-FFF2-40B4-BE49-F238E27FC236}">
                <a16:creationId xmlns:a16="http://schemas.microsoft.com/office/drawing/2014/main" id="{61BEEEF7-89CC-FA98-B7C9-934DAA57EAF0}"/>
              </a:ext>
            </a:extLst>
          </p:cNvPr>
          <p:cNvSpPr txBox="1">
            <a:spLocks noGrp="1" noRot="1" noMove="1" noResize="1" noEditPoints="1" noAdjustHandles="1" noChangeArrowheads="1" noChangeShapeType="1"/>
          </p:cNvSpPr>
          <p:nvPr userDrawn="1"/>
        </p:nvSpPr>
        <p:spPr>
          <a:xfrm>
            <a:off x="2703913" y="3962152"/>
            <a:ext cx="6827121" cy="646331"/>
          </a:xfrm>
          <a:prstGeom prst="rect">
            <a:avLst/>
          </a:prstGeom>
          <a:noFill/>
        </p:spPr>
        <p:txBody>
          <a:bodyPr wrap="square" rtlCol="0">
            <a:spAutoFit/>
          </a:bodyPr>
          <a:lstStyle/>
          <a:p>
            <a:pPr lvl="0" algn="ctr"/>
            <a:r>
              <a:rPr lang="en-GB" sz="3600" b="0">
                <a:solidFill>
                  <a:schemeClr val="bg1"/>
                </a:solidFill>
                <a:latin typeface="Libre Franklin" panose="00000500000000000000" pitchFamily="2" charset="0"/>
              </a:rPr>
              <a:t>cihi.ca</a:t>
            </a:r>
            <a:endParaRPr lang="en-CA" sz="3600" b="0">
              <a:solidFill>
                <a:schemeClr val="bg1"/>
              </a:solidFill>
              <a:latin typeface="Libre Franklin" panose="00000500000000000000" pitchFamily="2" charset="0"/>
            </a:endParaRPr>
          </a:p>
        </p:txBody>
      </p:sp>
      <p:sp>
        <p:nvSpPr>
          <p:cNvPr id="6" name="Text Placeholder 5">
            <a:extLst>
              <a:ext uri="{FF2B5EF4-FFF2-40B4-BE49-F238E27FC236}">
                <a16:creationId xmlns:a16="http://schemas.microsoft.com/office/drawing/2014/main" id="{D9DF063F-E933-F87D-00E2-457B0B7C18A8}"/>
              </a:ext>
            </a:extLst>
          </p:cNvPr>
          <p:cNvSpPr>
            <a:spLocks noGrp="1"/>
          </p:cNvSpPr>
          <p:nvPr>
            <p:ph type="body" sz="quarter" idx="12" hasCustomPrompt="1"/>
          </p:nvPr>
        </p:nvSpPr>
        <p:spPr>
          <a:xfrm>
            <a:off x="3463925" y="5093254"/>
            <a:ext cx="5264150" cy="642937"/>
          </a:xfrm>
        </p:spPr>
        <p:txBody>
          <a:bodyPr>
            <a:noAutofit/>
          </a:bodyPr>
          <a:lstStyle>
            <a:lvl1pPr marL="0" indent="0" algn="ctr">
              <a:buNone/>
              <a:defRPr sz="2400">
                <a:solidFill>
                  <a:schemeClr val="bg1"/>
                </a:solidFill>
              </a:defRPr>
            </a:lvl1pPr>
            <a:lvl2pPr marL="457200" indent="0" algn="ctr">
              <a:buNone/>
              <a:defRPr sz="2400">
                <a:solidFill>
                  <a:schemeClr val="bg1"/>
                </a:solidFill>
              </a:defRPr>
            </a:lvl2pPr>
            <a:lvl3pPr marL="914400" indent="0" algn="ctr">
              <a:buNone/>
              <a:defRPr sz="2400">
                <a:solidFill>
                  <a:schemeClr val="bg1"/>
                </a:solidFill>
              </a:defRPr>
            </a:lvl3pPr>
            <a:lvl4pPr marL="1371600" indent="0" algn="ctr">
              <a:buNone/>
              <a:defRPr sz="2400">
                <a:solidFill>
                  <a:schemeClr val="bg1"/>
                </a:solidFill>
              </a:defRPr>
            </a:lvl4pPr>
            <a:lvl5pPr marL="1828800" indent="0" algn="ctr">
              <a:buNone/>
              <a:defRPr sz="2400">
                <a:solidFill>
                  <a:schemeClr val="bg1"/>
                </a:solidFill>
              </a:defRPr>
            </a:lvl5pPr>
          </a:lstStyle>
          <a:p>
            <a:pPr lvl="0"/>
            <a:r>
              <a:rPr lang="en-GB"/>
              <a:t>Click to add email or more info</a:t>
            </a:r>
            <a:endParaRPr lang="en-CA"/>
          </a:p>
        </p:txBody>
      </p:sp>
    </p:spTree>
    <p:extLst>
      <p:ext uri="{BB962C8B-B14F-4D97-AF65-F5344CB8AC3E}">
        <p14:creationId xmlns:p14="http://schemas.microsoft.com/office/powerpoint/2010/main" val="8900985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 teal section slide">
    <p:bg>
      <p:bgPr>
        <a:solidFill>
          <a:srgbClr val="177783"/>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036C209-885E-D86A-4A5B-EA8EF261EDB2}"/>
              </a:ext>
              <a:ext uri="{C183D7F6-B498-43B3-948B-1728B52AA6E4}">
                <adec:decorative xmlns:adec="http://schemas.microsoft.com/office/drawing/2017/decorative" val="1"/>
              </a:ext>
            </a:extLst>
          </p:cNvPr>
          <p:cNvPicPr>
            <a:picLocks noChangeAspect="1"/>
          </p:cNvPicPr>
          <p:nvPr userDrawn="1"/>
        </p:nvPicPr>
        <p:blipFill>
          <a:blip r:embed="rId2"/>
          <a:srcRect t="69432" b="9523"/>
          <a:stretch/>
        </p:blipFill>
        <p:spPr>
          <a:xfrm>
            <a:off x="0" y="5414723"/>
            <a:ext cx="12192000" cy="1443277"/>
          </a:xfrm>
          <a:prstGeom prst="rect">
            <a:avLst/>
          </a:prstGeom>
        </p:spPr>
      </p:pic>
      <p:pic>
        <p:nvPicPr>
          <p:cNvPr id="10" name="Picture 9">
            <a:extLst>
              <a:ext uri="{FF2B5EF4-FFF2-40B4-BE49-F238E27FC236}">
                <a16:creationId xmlns:a16="http://schemas.microsoft.com/office/drawing/2014/main" id="{816CCD71-8E94-767E-30D6-0E905AFDC2D6}"/>
              </a:ext>
              <a:ext uri="{C183D7F6-B498-43B3-948B-1728B52AA6E4}">
                <adec:decorative xmlns:adec="http://schemas.microsoft.com/office/drawing/2017/decorative" val="1"/>
              </a:ext>
            </a:extLst>
          </p:cNvPr>
          <p:cNvPicPr>
            <a:picLocks noChangeAspect="1"/>
          </p:cNvPicPr>
          <p:nvPr userDrawn="1"/>
        </p:nvPicPr>
        <p:blipFill>
          <a:blip r:embed="rId3"/>
          <a:srcRect r="58553"/>
          <a:stretch/>
        </p:blipFill>
        <p:spPr>
          <a:xfrm>
            <a:off x="11660614" y="6357937"/>
            <a:ext cx="357555" cy="352833"/>
          </a:xfrm>
          <a:prstGeom prst="rect">
            <a:avLst/>
          </a:prstGeom>
        </p:spPr>
      </p:pic>
      <p:sp>
        <p:nvSpPr>
          <p:cNvPr id="2" name="Title 1">
            <a:extLst>
              <a:ext uri="{FF2B5EF4-FFF2-40B4-BE49-F238E27FC236}">
                <a16:creationId xmlns:a16="http://schemas.microsoft.com/office/drawing/2014/main" id="{868B8358-D832-DCDE-7FF9-3EFB6A444482}"/>
              </a:ext>
            </a:extLst>
          </p:cNvPr>
          <p:cNvSpPr>
            <a:spLocks noGrp="1"/>
          </p:cNvSpPr>
          <p:nvPr>
            <p:ph type="title" hasCustomPrompt="1"/>
          </p:nvPr>
        </p:nvSpPr>
        <p:spPr>
          <a:xfrm>
            <a:off x="831850" y="604912"/>
            <a:ext cx="9366593" cy="2400028"/>
          </a:xfrm>
        </p:spPr>
        <p:txBody>
          <a:bodyPr anchor="b" anchorCtr="0">
            <a:normAutofit/>
          </a:bodyPr>
          <a:lstStyle>
            <a:lvl1pPr>
              <a:defRPr sz="4400">
                <a:solidFill>
                  <a:schemeClr val="bg1"/>
                </a:solidFill>
              </a:defRPr>
            </a:lvl1pPr>
          </a:lstStyle>
          <a:p>
            <a:r>
              <a:rPr lang="en-US"/>
              <a:t>Click to edit text</a:t>
            </a:r>
          </a:p>
        </p:txBody>
      </p:sp>
      <p:sp>
        <p:nvSpPr>
          <p:cNvPr id="14" name="Content Placeholder 2">
            <a:extLst>
              <a:ext uri="{FF2B5EF4-FFF2-40B4-BE49-F238E27FC236}">
                <a16:creationId xmlns:a16="http://schemas.microsoft.com/office/drawing/2014/main" id="{93556962-708E-7309-DEBA-AE26B03D6AF3}"/>
              </a:ext>
            </a:extLst>
          </p:cNvPr>
          <p:cNvSpPr>
            <a:spLocks noGrp="1"/>
          </p:cNvSpPr>
          <p:nvPr>
            <p:ph idx="1" hasCustomPrompt="1"/>
          </p:nvPr>
        </p:nvSpPr>
        <p:spPr>
          <a:xfrm>
            <a:off x="838200" y="3231547"/>
            <a:ext cx="10515600" cy="2795873"/>
          </a:xfrm>
        </p:spPr>
        <p:txBody>
          <a:bodyPr/>
          <a:lstStyle>
            <a:lvl1pPr>
              <a:lnSpc>
                <a:spcPts val="3600"/>
              </a:lnSpc>
              <a:spcAft>
                <a:spcPts val="600"/>
              </a:spcAft>
              <a:defRPr sz="2800">
                <a:solidFill>
                  <a:schemeClr val="bg1"/>
                </a:solidFill>
              </a:defRPr>
            </a:lvl1pPr>
            <a:lvl2pPr marL="625475" indent="-358775">
              <a:lnSpc>
                <a:spcPct val="100000"/>
              </a:lnSpc>
              <a:buFont typeface="Libre Franklin" panose="00000500000000000000" pitchFamily="2" charset="0"/>
              <a:buChar char="—"/>
              <a:tabLst>
                <a:tab pos="625475" algn="l"/>
              </a:tabLst>
              <a:defRPr sz="1600">
                <a:solidFill>
                  <a:schemeClr val="bg1"/>
                </a:solidFill>
              </a:defRPr>
            </a:lvl2pPr>
            <a:lvl3pPr marL="898525" indent="-228600">
              <a:lnSpc>
                <a:spcPct val="100000"/>
              </a:lnSpc>
              <a:buFont typeface="Courier New" panose="02070309020205020404" pitchFamily="49" charset="0"/>
              <a:buChar char="o"/>
              <a:defRPr sz="1600">
                <a:solidFill>
                  <a:schemeClr val="bg1"/>
                </a:solidFill>
              </a:defRPr>
            </a:lvl3pPr>
            <a:lvl4pPr marL="1165225" indent="-228600">
              <a:lnSpc>
                <a:spcPct val="100000"/>
              </a:lnSpc>
              <a:defRPr sz="1400">
                <a:solidFill>
                  <a:schemeClr val="bg1"/>
                </a:solidFill>
              </a:defRPr>
            </a:lvl4pPr>
            <a:lvl5pPr marL="1431925" indent="-228600">
              <a:lnSpc>
                <a:spcPct val="100000"/>
              </a:lnSpc>
              <a:defRPr sz="1200">
                <a:solidFill>
                  <a:schemeClr val="bg1"/>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a:extLst>
              <a:ext uri="{FF2B5EF4-FFF2-40B4-BE49-F238E27FC236}">
                <a16:creationId xmlns:a16="http://schemas.microsoft.com/office/drawing/2014/main" id="{6FA13E2C-DD4D-5DFC-3186-66A8423F6726}"/>
              </a:ext>
            </a:extLst>
          </p:cNvPr>
          <p:cNvSpPr txBox="1">
            <a:spLocks/>
          </p:cNvSpPr>
          <p:nvPr userDrawn="1"/>
        </p:nvSpPr>
        <p:spPr>
          <a:xfrm>
            <a:off x="10914896" y="6569540"/>
            <a:ext cx="576064" cy="12311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A5F73F9-4D7E-43C6-BDE2-3203AA5B26A5}" type="slidenum">
              <a:rPr lang="en-CA" sz="800" smtClean="0">
                <a:solidFill>
                  <a:schemeClr val="tx1">
                    <a:lumMod val="75000"/>
                    <a:lumOff val="25000"/>
                  </a:schemeClr>
                </a:solidFill>
                <a:latin typeface="Libre Franklin" panose="00000500000000000000" pitchFamily="2" charset="0"/>
              </a:rPr>
              <a:pPr algn="r"/>
              <a:t>‹#›</a:t>
            </a:fld>
            <a:endParaRPr lang="en-CA" sz="800">
              <a:solidFill>
                <a:schemeClr val="tx1">
                  <a:lumMod val="75000"/>
                  <a:lumOff val="25000"/>
                </a:schemeClr>
              </a:solidFill>
              <a:latin typeface="Libre Franklin" panose="00000500000000000000" pitchFamily="2" charset="0"/>
            </a:endParaRPr>
          </a:p>
        </p:txBody>
      </p:sp>
    </p:spTree>
    <p:extLst>
      <p:ext uri="{BB962C8B-B14F-4D97-AF65-F5344CB8AC3E}">
        <p14:creationId xmlns:p14="http://schemas.microsoft.com/office/powerpoint/2010/main" val="3615338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1_Corp logo slide">
  <p:cSld name="1_Corp logo slide">
    <p:bg>
      <p:bgPr>
        <a:blipFill>
          <a:blip r:embed="rId2">
            <a:alphaModFix/>
          </a:blip>
          <a:stretch>
            <a:fillRect/>
          </a:stretch>
        </a:blipFill>
        <a:effectLst/>
      </p:bgPr>
    </p:bg>
    <p:spTree>
      <p:nvGrpSpPr>
        <p:cNvPr id="1" name="Shape 17"/>
        <p:cNvGrpSpPr/>
        <p:nvPr/>
      </p:nvGrpSpPr>
      <p:grpSpPr>
        <a:xfrm>
          <a:off x="0" y="0"/>
          <a:ext cx="0" cy="0"/>
          <a:chOff x="0" y="0"/>
          <a:chExt cx="0" cy="0"/>
        </a:xfrm>
      </p:grpSpPr>
      <p:pic>
        <p:nvPicPr>
          <p:cNvPr id="18" name="Google Shape;18;p24" descr="A red logo on a black background&#10;&#10;Description automatically generated with medium confidence"/>
          <p:cNvPicPr preferRelativeResize="0"/>
          <p:nvPr/>
        </p:nvPicPr>
        <p:blipFill rotWithShape="1">
          <a:blip r:embed="rId3">
            <a:alphaModFix/>
          </a:blip>
          <a:srcRect t="41830" b="42185"/>
          <a:stretch/>
        </p:blipFill>
        <p:spPr>
          <a:xfrm>
            <a:off x="358593" y="1292484"/>
            <a:ext cx="6822665" cy="1094028"/>
          </a:xfrm>
          <a:prstGeom prst="rect">
            <a:avLst/>
          </a:prstGeom>
          <a:noFill/>
          <a:ln>
            <a:noFill/>
          </a:ln>
        </p:spPr>
      </p:pic>
    </p:spTree>
    <p:extLst>
      <p:ext uri="{BB962C8B-B14F-4D97-AF65-F5344CB8AC3E}">
        <p14:creationId xmlns:p14="http://schemas.microsoft.com/office/powerpoint/2010/main" val="31110381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No Bullets">
  <p:cSld name="No Bullets">
    <p:spTree>
      <p:nvGrpSpPr>
        <p:cNvPr id="1" name="Shape 40"/>
        <p:cNvGrpSpPr/>
        <p:nvPr/>
      </p:nvGrpSpPr>
      <p:grpSpPr>
        <a:xfrm>
          <a:off x="0" y="0"/>
          <a:ext cx="0" cy="0"/>
          <a:chOff x="0" y="0"/>
          <a:chExt cx="0" cy="0"/>
        </a:xfrm>
      </p:grpSpPr>
      <p:sp>
        <p:nvSpPr>
          <p:cNvPr id="41" name="Google Shape;41;p29"/>
          <p:cNvSpPr txBox="1">
            <a:spLocks noGrp="1"/>
          </p:cNvSpPr>
          <p:nvPr>
            <p:ph type="title"/>
          </p:nvPr>
        </p:nvSpPr>
        <p:spPr>
          <a:xfrm>
            <a:off x="977901" y="512065"/>
            <a:ext cx="8839199" cy="635000"/>
          </a:xfrm>
          <a:prstGeom prst="rect">
            <a:avLst/>
          </a:prstGeom>
          <a:noFill/>
          <a:ln>
            <a:noFill/>
          </a:ln>
        </p:spPr>
        <p:txBody>
          <a:bodyPr spcFirstLastPara="1" wrap="square" lIns="50800" tIns="50800" rIns="50800" bIns="50800" anchor="ctr" anchorCtr="0">
            <a:normAutofit/>
          </a:bodyPr>
          <a:lstStyle>
            <a:lvl1pPr lvl="0" algn="l">
              <a:lnSpc>
                <a:spcPct val="100000"/>
              </a:lnSpc>
              <a:spcBef>
                <a:spcPts val="0"/>
              </a:spcBef>
              <a:spcAft>
                <a:spcPts val="0"/>
              </a:spcAft>
              <a:buClr>
                <a:schemeClr val="dk1"/>
              </a:buClr>
              <a:buSzPts val="2400"/>
              <a:buFont typeface="Arial"/>
              <a:buNone/>
              <a:defRPr sz="2769" b="1">
                <a:solidFill>
                  <a:schemeClr val="dk1"/>
                </a:solidFill>
              </a:defRPr>
            </a:lvl1pPr>
            <a:lvl2pPr lvl="1" algn="l">
              <a:lnSpc>
                <a:spcPct val="100000"/>
              </a:lnSpc>
              <a:spcBef>
                <a:spcPts val="0"/>
              </a:spcBef>
              <a:spcAft>
                <a:spcPts val="0"/>
              </a:spcAft>
              <a:buClr>
                <a:srgbClr val="515252"/>
              </a:buClr>
              <a:buSzPts val="1800"/>
              <a:buNone/>
              <a:defRPr/>
            </a:lvl2pPr>
            <a:lvl3pPr lvl="2" algn="l">
              <a:lnSpc>
                <a:spcPct val="100000"/>
              </a:lnSpc>
              <a:spcBef>
                <a:spcPts val="0"/>
              </a:spcBef>
              <a:spcAft>
                <a:spcPts val="0"/>
              </a:spcAft>
              <a:buClr>
                <a:srgbClr val="515252"/>
              </a:buClr>
              <a:buSzPts val="1800"/>
              <a:buNone/>
              <a:defRPr/>
            </a:lvl3pPr>
            <a:lvl4pPr lvl="3" algn="l">
              <a:lnSpc>
                <a:spcPct val="100000"/>
              </a:lnSpc>
              <a:spcBef>
                <a:spcPts val="0"/>
              </a:spcBef>
              <a:spcAft>
                <a:spcPts val="0"/>
              </a:spcAft>
              <a:buClr>
                <a:srgbClr val="515252"/>
              </a:buClr>
              <a:buSzPts val="1800"/>
              <a:buNone/>
              <a:defRPr/>
            </a:lvl4pPr>
            <a:lvl5pPr lvl="4" algn="l">
              <a:lnSpc>
                <a:spcPct val="100000"/>
              </a:lnSpc>
              <a:spcBef>
                <a:spcPts val="0"/>
              </a:spcBef>
              <a:spcAft>
                <a:spcPts val="0"/>
              </a:spcAft>
              <a:buClr>
                <a:srgbClr val="515252"/>
              </a:buClr>
              <a:buSzPts val="1800"/>
              <a:buNone/>
              <a:defRPr/>
            </a:lvl5pPr>
            <a:lvl6pPr lvl="5" algn="l">
              <a:lnSpc>
                <a:spcPct val="100000"/>
              </a:lnSpc>
              <a:spcBef>
                <a:spcPts val="0"/>
              </a:spcBef>
              <a:spcAft>
                <a:spcPts val="0"/>
              </a:spcAft>
              <a:buClr>
                <a:srgbClr val="515252"/>
              </a:buClr>
              <a:buSzPts val="1800"/>
              <a:buNone/>
              <a:defRPr/>
            </a:lvl6pPr>
            <a:lvl7pPr lvl="6" algn="l">
              <a:lnSpc>
                <a:spcPct val="100000"/>
              </a:lnSpc>
              <a:spcBef>
                <a:spcPts val="0"/>
              </a:spcBef>
              <a:spcAft>
                <a:spcPts val="0"/>
              </a:spcAft>
              <a:buClr>
                <a:srgbClr val="515252"/>
              </a:buClr>
              <a:buSzPts val="1800"/>
              <a:buNone/>
              <a:defRPr/>
            </a:lvl7pPr>
            <a:lvl8pPr lvl="7" algn="l">
              <a:lnSpc>
                <a:spcPct val="100000"/>
              </a:lnSpc>
              <a:spcBef>
                <a:spcPts val="0"/>
              </a:spcBef>
              <a:spcAft>
                <a:spcPts val="0"/>
              </a:spcAft>
              <a:buClr>
                <a:srgbClr val="515252"/>
              </a:buClr>
              <a:buSzPts val="1800"/>
              <a:buNone/>
              <a:defRPr/>
            </a:lvl8pPr>
            <a:lvl9pPr lvl="8" algn="l">
              <a:lnSpc>
                <a:spcPct val="100000"/>
              </a:lnSpc>
              <a:spcBef>
                <a:spcPts val="0"/>
              </a:spcBef>
              <a:spcAft>
                <a:spcPts val="0"/>
              </a:spcAft>
              <a:buClr>
                <a:srgbClr val="515252"/>
              </a:buClr>
              <a:buSzPts val="1800"/>
              <a:buNone/>
              <a:defRPr/>
            </a:lvl9pPr>
          </a:lstStyle>
          <a:p>
            <a:endParaRPr/>
          </a:p>
        </p:txBody>
      </p:sp>
      <p:sp>
        <p:nvSpPr>
          <p:cNvPr id="42" name="Google Shape;42;p29"/>
          <p:cNvSpPr txBox="1">
            <a:spLocks noGrp="1"/>
          </p:cNvSpPr>
          <p:nvPr>
            <p:ph type="body" idx="1"/>
          </p:nvPr>
        </p:nvSpPr>
        <p:spPr>
          <a:xfrm>
            <a:off x="977899" y="1780032"/>
            <a:ext cx="8839200" cy="4267200"/>
          </a:xfrm>
          <a:prstGeom prst="rect">
            <a:avLst/>
          </a:prstGeom>
          <a:noFill/>
          <a:ln>
            <a:noFill/>
          </a:ln>
        </p:spPr>
        <p:txBody>
          <a:bodyPr spcFirstLastPara="1" wrap="square" lIns="91425" tIns="45700" rIns="91425" bIns="45700" anchor="t" anchorCtr="0">
            <a:normAutofit/>
          </a:bodyPr>
          <a:lstStyle>
            <a:lvl1pPr marL="527517" lvl="0" indent="-263759" algn="l">
              <a:lnSpc>
                <a:spcPct val="130000"/>
              </a:lnSpc>
              <a:spcBef>
                <a:spcPts val="346"/>
              </a:spcBef>
              <a:spcAft>
                <a:spcPts val="0"/>
              </a:spcAft>
              <a:buClr>
                <a:schemeClr val="dk1"/>
              </a:buClr>
              <a:buSzPts val="1800"/>
              <a:buFont typeface="Arial"/>
              <a:buNone/>
              <a:defRPr sz="2077">
                <a:solidFill>
                  <a:schemeClr val="dk1"/>
                </a:solidFill>
              </a:defRPr>
            </a:lvl1pPr>
            <a:lvl2pPr marL="1055035" lvl="1" indent="-263759" algn="l">
              <a:lnSpc>
                <a:spcPct val="130000"/>
              </a:lnSpc>
              <a:spcBef>
                <a:spcPts val="346"/>
              </a:spcBef>
              <a:spcAft>
                <a:spcPts val="0"/>
              </a:spcAft>
              <a:buClr>
                <a:schemeClr val="dk1"/>
              </a:buClr>
              <a:buSzPts val="1600"/>
              <a:buFont typeface="Arial"/>
              <a:buNone/>
              <a:defRPr sz="1846">
                <a:solidFill>
                  <a:schemeClr val="dk1"/>
                </a:solidFill>
              </a:defRPr>
            </a:lvl2pPr>
            <a:lvl3pPr marL="1582552" lvl="2" indent="-263759" algn="l">
              <a:lnSpc>
                <a:spcPct val="130000"/>
              </a:lnSpc>
              <a:spcBef>
                <a:spcPts val="346"/>
              </a:spcBef>
              <a:spcAft>
                <a:spcPts val="0"/>
              </a:spcAft>
              <a:buClr>
                <a:schemeClr val="dk1"/>
              </a:buClr>
              <a:buSzPts val="1400"/>
              <a:buFont typeface="Arial"/>
              <a:buNone/>
              <a:defRPr sz="1615">
                <a:solidFill>
                  <a:schemeClr val="dk1"/>
                </a:solidFill>
              </a:defRPr>
            </a:lvl3pPr>
            <a:lvl4pPr marL="2110069" lvl="3" indent="-263759" algn="l">
              <a:lnSpc>
                <a:spcPct val="130000"/>
              </a:lnSpc>
              <a:spcBef>
                <a:spcPts val="346"/>
              </a:spcBef>
              <a:spcAft>
                <a:spcPts val="0"/>
              </a:spcAft>
              <a:buClr>
                <a:schemeClr val="dk1"/>
              </a:buClr>
              <a:buSzPts val="1400"/>
              <a:buFont typeface="Arial"/>
              <a:buNone/>
              <a:defRPr sz="1615">
                <a:solidFill>
                  <a:schemeClr val="dk1"/>
                </a:solidFill>
              </a:defRPr>
            </a:lvl4pPr>
            <a:lvl5pPr marL="2637587" lvl="4" indent="-263759" algn="l">
              <a:lnSpc>
                <a:spcPct val="130000"/>
              </a:lnSpc>
              <a:spcBef>
                <a:spcPts val="346"/>
              </a:spcBef>
              <a:spcAft>
                <a:spcPts val="0"/>
              </a:spcAft>
              <a:buClr>
                <a:schemeClr val="dk1"/>
              </a:buClr>
              <a:buSzPts val="1400"/>
              <a:buFont typeface="Arial"/>
              <a:buNone/>
              <a:defRPr sz="1615">
                <a:solidFill>
                  <a:schemeClr val="dk1"/>
                </a:solidFill>
              </a:defRPr>
            </a:lvl5pPr>
            <a:lvl6pPr marL="3165104" lvl="5" indent="-362668" algn="l">
              <a:lnSpc>
                <a:spcPct val="150000"/>
              </a:lnSpc>
              <a:spcBef>
                <a:spcPts val="2250"/>
              </a:spcBef>
              <a:spcAft>
                <a:spcPts val="0"/>
              </a:spcAft>
              <a:buClr>
                <a:srgbClr val="717172"/>
              </a:buClr>
              <a:buSzPts val="1350"/>
              <a:buChar char="•"/>
              <a:defRPr/>
            </a:lvl6pPr>
            <a:lvl7pPr marL="3692622" lvl="6" indent="-362668" algn="l">
              <a:lnSpc>
                <a:spcPct val="150000"/>
              </a:lnSpc>
              <a:spcBef>
                <a:spcPts val="2250"/>
              </a:spcBef>
              <a:spcAft>
                <a:spcPts val="0"/>
              </a:spcAft>
              <a:buClr>
                <a:srgbClr val="717172"/>
              </a:buClr>
              <a:buSzPts val="1350"/>
              <a:buChar char="•"/>
              <a:defRPr/>
            </a:lvl7pPr>
            <a:lvl8pPr marL="4220139" lvl="7" indent="-362668" algn="l">
              <a:lnSpc>
                <a:spcPct val="150000"/>
              </a:lnSpc>
              <a:spcBef>
                <a:spcPts val="2250"/>
              </a:spcBef>
              <a:spcAft>
                <a:spcPts val="0"/>
              </a:spcAft>
              <a:buClr>
                <a:srgbClr val="717172"/>
              </a:buClr>
              <a:buSzPts val="1350"/>
              <a:buChar char="•"/>
              <a:defRPr/>
            </a:lvl8pPr>
            <a:lvl9pPr marL="4747656" lvl="8" indent="-362668" algn="l">
              <a:lnSpc>
                <a:spcPct val="150000"/>
              </a:lnSpc>
              <a:spcBef>
                <a:spcPts val="2250"/>
              </a:spcBef>
              <a:spcAft>
                <a:spcPts val="0"/>
              </a:spcAft>
              <a:buClr>
                <a:srgbClr val="717172"/>
              </a:buClr>
              <a:buSzPts val="1350"/>
              <a:buChar char="•"/>
              <a:defRPr/>
            </a:lvl9pPr>
          </a:lstStyle>
          <a:p>
            <a:endParaRPr/>
          </a:p>
        </p:txBody>
      </p:sp>
      <p:pic>
        <p:nvPicPr>
          <p:cNvPr id="43" name="Google Shape;43;p29"/>
          <p:cNvPicPr preferRelativeResize="0"/>
          <p:nvPr/>
        </p:nvPicPr>
        <p:blipFill rotWithShape="1">
          <a:blip r:embed="rId2">
            <a:alphaModFix/>
          </a:blip>
          <a:srcRect/>
          <a:stretch/>
        </p:blipFill>
        <p:spPr>
          <a:xfrm>
            <a:off x="11148807" y="256032"/>
            <a:ext cx="832168" cy="618181"/>
          </a:xfrm>
          <a:prstGeom prst="rect">
            <a:avLst/>
          </a:prstGeom>
          <a:noFill/>
          <a:ln>
            <a:noFill/>
          </a:ln>
        </p:spPr>
      </p:pic>
      <p:sp>
        <p:nvSpPr>
          <p:cNvPr id="44" name="Google Shape;44;p29"/>
          <p:cNvSpPr txBox="1">
            <a:spLocks noGrp="1"/>
          </p:cNvSpPr>
          <p:nvPr>
            <p:ph type="sldNum" idx="12"/>
          </p:nvPr>
        </p:nvSpPr>
        <p:spPr>
          <a:xfrm>
            <a:off x="328110" y="5996743"/>
            <a:ext cx="524340" cy="366182"/>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154" b="1"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154" b="1"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154" b="1"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154" b="1"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154" b="1"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154" b="1"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154" b="1"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154" b="1"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154" b="1"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
        <p:nvSpPr>
          <p:cNvPr id="45" name="Google Shape;45;p29"/>
          <p:cNvSpPr txBox="1">
            <a:spLocks noGrp="1"/>
          </p:cNvSpPr>
          <p:nvPr>
            <p:ph type="ftr" idx="11"/>
          </p:nvPr>
        </p:nvSpPr>
        <p:spPr>
          <a:xfrm>
            <a:off x="328108" y="6413712"/>
            <a:ext cx="2438400" cy="1950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0544468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Visual Break 01">
    <p:bg>
      <p:bgPr>
        <a:solidFill>
          <a:srgbClr val="EDF7F5"/>
        </a:solidFill>
        <a:effectLst/>
      </p:bgPr>
    </p:bg>
    <p:spTree>
      <p:nvGrpSpPr>
        <p:cNvPr id="1" name=""/>
        <p:cNvGrpSpPr/>
        <p:nvPr/>
      </p:nvGrpSpPr>
      <p:grpSpPr>
        <a:xfrm>
          <a:off x="0" y="0"/>
          <a:ext cx="0" cy="0"/>
          <a:chOff x="0" y="0"/>
          <a:chExt cx="0" cy="0"/>
        </a:xfrm>
      </p:grpSpPr>
      <p:sp>
        <p:nvSpPr>
          <p:cNvPr id="9" name="Slide Number Placeholder 6"/>
          <p:cNvSpPr txBox="1">
            <a:spLocks/>
          </p:cNvSpPr>
          <p:nvPr userDrawn="1"/>
        </p:nvSpPr>
        <p:spPr>
          <a:xfrm>
            <a:off x="5711960" y="6417786"/>
            <a:ext cx="768085" cy="177613"/>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154" smtClean="0"/>
              <a:pPr/>
              <a:t>‹#›</a:t>
            </a:fld>
            <a:endParaRPr lang="en-CA" sz="1154"/>
          </a:p>
        </p:txBody>
      </p:sp>
      <p:sp>
        <p:nvSpPr>
          <p:cNvPr id="12" name="Text Placeholder 7"/>
          <p:cNvSpPr>
            <a:spLocks noGrp="1"/>
          </p:cNvSpPr>
          <p:nvPr>
            <p:ph type="body" sz="quarter" idx="14" hasCustomPrompt="1"/>
          </p:nvPr>
        </p:nvSpPr>
        <p:spPr>
          <a:xfrm>
            <a:off x="5200405" y="2329769"/>
            <a:ext cx="6991595" cy="1907314"/>
          </a:xfrm>
          <a:prstGeom prst="rect">
            <a:avLst/>
          </a:prstGeom>
          <a:solidFill>
            <a:srgbClr val="00A199"/>
          </a:solidFill>
        </p:spPr>
        <p:txBody>
          <a:bodyPr wrap="square" lIns="288000" tIns="522000" rIns="1260000" bIns="522000" anchor="ctr" anchorCtr="0">
            <a:spAutoFit/>
          </a:bodyPr>
          <a:lstStyle>
            <a:lvl1pPr marL="263745" indent="-263745">
              <a:lnSpc>
                <a:spcPts val="2885"/>
              </a:lnSpc>
              <a:spcBef>
                <a:spcPts val="0"/>
              </a:spcBef>
              <a:spcAft>
                <a:spcPts val="1385"/>
              </a:spcAft>
              <a:buClr>
                <a:srgbClr val="00A199"/>
              </a:buClr>
              <a:buFont typeface="Calibri" panose="020F0502020204030204" pitchFamily="34" charset="0"/>
              <a:buChar char=" "/>
              <a:defRPr sz="2538" b="0" baseline="0">
                <a:solidFill>
                  <a:schemeClr val="bg1"/>
                </a:solidFill>
              </a:defRPr>
            </a:lvl1pPr>
            <a:lvl2pPr marL="263745" indent="-263745">
              <a:lnSpc>
                <a:spcPts val="2538"/>
              </a:lnSpc>
              <a:spcBef>
                <a:spcPts val="0"/>
              </a:spcBef>
              <a:spcAft>
                <a:spcPts val="692"/>
              </a:spcAft>
              <a:buClr>
                <a:srgbClr val="00A199"/>
              </a:buClr>
              <a:buFont typeface="Calibri" panose="020F0502020204030204" pitchFamily="34" charset="0"/>
              <a:buChar char=" "/>
              <a:defRPr sz="1961" baseline="0">
                <a:solidFill>
                  <a:schemeClr val="bg1"/>
                </a:solidFill>
              </a:defRPr>
            </a:lvl2pPr>
            <a:lvl3pPr marL="263745" indent="-263745">
              <a:lnSpc>
                <a:spcPts val="2538"/>
              </a:lnSpc>
              <a:spcBef>
                <a:spcPts val="0"/>
              </a:spcBef>
              <a:spcAft>
                <a:spcPts val="692"/>
              </a:spcAft>
              <a:buClr>
                <a:srgbClr val="00A199"/>
              </a:buClr>
              <a:buFont typeface="Calibri" panose="020F0502020204030204" pitchFamily="34" charset="0"/>
              <a:buChar char=" "/>
              <a:defRPr sz="1961">
                <a:solidFill>
                  <a:schemeClr val="tx1"/>
                </a:solidFill>
              </a:defRPr>
            </a:lvl3pPr>
            <a:lvl4pPr marL="263745" indent="-263745">
              <a:buClr>
                <a:srgbClr val="00A199"/>
              </a:buClr>
              <a:buFont typeface="Calibri" panose="020F0502020204030204" pitchFamily="34" charset="0"/>
              <a:buChar char=" "/>
              <a:defRPr sz="1961">
                <a:solidFill>
                  <a:schemeClr val="bg1"/>
                </a:solidFill>
              </a:defRPr>
            </a:lvl4pPr>
            <a:lvl5pPr marL="263745" indent="-263745">
              <a:buClr>
                <a:srgbClr val="00A199"/>
              </a:buClr>
              <a:buFont typeface="Calibri" panose="020F0502020204030204" pitchFamily="34" charset="0"/>
              <a:buChar char=" "/>
              <a:defRPr sz="1961">
                <a:solidFill>
                  <a:schemeClr val="bg1"/>
                </a:solidFill>
              </a:defRPr>
            </a:lvl5pPr>
          </a:lstStyle>
          <a:p>
            <a:pPr lvl="0"/>
            <a:r>
              <a:rPr lang="en-US"/>
              <a:t>Visual break — Header text</a:t>
            </a:r>
          </a:p>
          <a:p>
            <a:pPr lvl="1"/>
            <a:r>
              <a:rPr lang="en-US"/>
              <a:t>Extra text or content</a:t>
            </a:r>
          </a:p>
        </p:txBody>
      </p:sp>
      <p:sp>
        <p:nvSpPr>
          <p:cNvPr id="15" name="Content Placeholder 18"/>
          <p:cNvSpPr>
            <a:spLocks noGrp="1"/>
          </p:cNvSpPr>
          <p:nvPr>
            <p:ph sz="quarter" idx="13" hasCustomPrompt="1"/>
          </p:nvPr>
        </p:nvSpPr>
        <p:spPr>
          <a:xfrm>
            <a:off x="911424" y="1892832"/>
            <a:ext cx="2784309" cy="2784309"/>
          </a:xfrm>
          <a:prstGeom prst="rect">
            <a:avLst/>
          </a:prstGeom>
        </p:spPr>
        <p:txBody>
          <a:bodyPr lIns="0" tIns="0" rIns="0" bIns="0" anchor="t" anchorCtr="0">
            <a:normAutofit/>
          </a:bodyPr>
          <a:lstStyle>
            <a:lvl1pPr marL="0" indent="0" algn="ctr">
              <a:buNone/>
              <a:defRPr sz="2308">
                <a:solidFill>
                  <a:srgbClr val="002060"/>
                </a:solidFill>
              </a:defRPr>
            </a:lvl1pPr>
          </a:lstStyle>
          <a:p>
            <a:pPr lvl="0"/>
            <a:r>
              <a:rPr lang="en-CA"/>
              <a:t>Insert icon, picture or chart</a:t>
            </a:r>
          </a:p>
        </p:txBody>
      </p:sp>
    </p:spTree>
    <p:extLst>
      <p:ext uri="{BB962C8B-B14F-4D97-AF65-F5344CB8AC3E}">
        <p14:creationId xmlns:p14="http://schemas.microsoft.com/office/powerpoint/2010/main" val="18850196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02E76-CDD8-FBAD-C0A4-4E578B3F59B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F9217F98-8304-ACA3-A549-9AB53E374350}"/>
              </a:ext>
            </a:extLst>
          </p:cNvPr>
          <p:cNvSpPr>
            <a:spLocks noGrp="1"/>
          </p:cNvSpPr>
          <p:nvPr>
            <p:ph type="dt" sz="half" idx="10"/>
          </p:nvPr>
        </p:nvSpPr>
        <p:spPr/>
        <p:txBody>
          <a:bodyPr/>
          <a:lstStyle/>
          <a:p>
            <a:endParaRPr lang="en-CA"/>
          </a:p>
        </p:txBody>
      </p:sp>
      <p:sp>
        <p:nvSpPr>
          <p:cNvPr id="4" name="Footer Placeholder 3">
            <a:extLst>
              <a:ext uri="{FF2B5EF4-FFF2-40B4-BE49-F238E27FC236}">
                <a16:creationId xmlns:a16="http://schemas.microsoft.com/office/drawing/2014/main" id="{71434567-B2EA-0B29-BF00-5CF5293ABFB3}"/>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CB3A9F74-9D2D-349A-E408-13664E968318}"/>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2224427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White section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4F71C35-9429-8BA5-E61C-17DEBEA23FED}"/>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377A12D4-B224-4E9D-92A5-E6F020E7761A}"/>
              </a:ext>
              <a:ext uri="{C183D7F6-B498-43B3-948B-1728B52AA6E4}">
                <adec:decorative xmlns:adec="http://schemas.microsoft.com/office/drawing/2017/decorative" val="1"/>
              </a:ext>
            </a:extLst>
          </p:cNvPr>
          <p:cNvPicPr>
            <a:picLocks noChangeAspect="1"/>
          </p:cNvPicPr>
          <p:nvPr userDrawn="1"/>
        </p:nvPicPr>
        <p:blipFill>
          <a:blip r:embed="rId3"/>
          <a:srcRect r="58553"/>
          <a:stretch/>
        </p:blipFill>
        <p:spPr>
          <a:xfrm>
            <a:off x="11660614" y="6357937"/>
            <a:ext cx="357555" cy="352833"/>
          </a:xfrm>
          <a:prstGeom prst="rect">
            <a:avLst/>
          </a:prstGeom>
        </p:spPr>
      </p:pic>
      <p:sp>
        <p:nvSpPr>
          <p:cNvPr id="2" name="Title 1">
            <a:extLst>
              <a:ext uri="{FF2B5EF4-FFF2-40B4-BE49-F238E27FC236}">
                <a16:creationId xmlns:a16="http://schemas.microsoft.com/office/drawing/2014/main" id="{57ADA760-F015-5B24-6E81-477A3F47C366}"/>
              </a:ext>
            </a:extLst>
          </p:cNvPr>
          <p:cNvSpPr>
            <a:spLocks noGrp="1"/>
          </p:cNvSpPr>
          <p:nvPr>
            <p:ph type="ctrTitle" hasCustomPrompt="1"/>
          </p:nvPr>
        </p:nvSpPr>
        <p:spPr>
          <a:xfrm>
            <a:off x="838200" y="0"/>
            <a:ext cx="7315200" cy="2387600"/>
          </a:xfrm>
        </p:spPr>
        <p:txBody>
          <a:bodyPr lIns="0" tIns="0" rIns="0" bIns="0" anchor="b">
            <a:noAutofit/>
          </a:bodyPr>
          <a:lstStyle>
            <a:lvl1pPr algn="l">
              <a:defRPr sz="4400" b="0">
                <a:solidFill>
                  <a:schemeClr val="tx1">
                    <a:lumMod val="75000"/>
                    <a:lumOff val="25000"/>
                  </a:schemeClr>
                </a:solidFill>
              </a:defRPr>
            </a:lvl1pPr>
          </a:lstStyle>
          <a:p>
            <a:r>
              <a:rPr lang="en-US"/>
              <a:t>Click to edit text</a:t>
            </a:r>
          </a:p>
        </p:txBody>
      </p:sp>
      <p:sp>
        <p:nvSpPr>
          <p:cNvPr id="3" name="Subtitle 2">
            <a:extLst>
              <a:ext uri="{FF2B5EF4-FFF2-40B4-BE49-F238E27FC236}">
                <a16:creationId xmlns:a16="http://schemas.microsoft.com/office/drawing/2014/main" id="{A25BC331-B449-51EA-2B51-A6D03A466BC6}"/>
              </a:ext>
            </a:extLst>
          </p:cNvPr>
          <p:cNvSpPr>
            <a:spLocks noGrp="1"/>
          </p:cNvSpPr>
          <p:nvPr>
            <p:ph type="subTitle" idx="1" hasCustomPrompt="1"/>
          </p:nvPr>
        </p:nvSpPr>
        <p:spPr>
          <a:xfrm>
            <a:off x="838200" y="2454275"/>
            <a:ext cx="7315200" cy="1041400"/>
          </a:xfrm>
        </p:spPr>
        <p:txBody>
          <a:bodyPr lIns="0" tIns="0" rIns="0" bIns="0">
            <a:noAutofit/>
          </a:bodyPr>
          <a:lstStyle>
            <a:lvl1pPr marL="0" indent="0" algn="l">
              <a:lnSpc>
                <a:spcPts val="3600"/>
              </a:lnSpc>
              <a:spcBef>
                <a:spcPts val="1800"/>
              </a:spcBef>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text</a:t>
            </a:r>
          </a:p>
        </p:txBody>
      </p:sp>
      <p:sp>
        <p:nvSpPr>
          <p:cNvPr id="4" name="Slide Number Placeholder 6">
            <a:extLst>
              <a:ext uri="{FF2B5EF4-FFF2-40B4-BE49-F238E27FC236}">
                <a16:creationId xmlns:a16="http://schemas.microsoft.com/office/drawing/2014/main" id="{FC1F3079-0BCF-4074-D4F6-C217C04662A7}"/>
              </a:ext>
            </a:extLst>
          </p:cNvPr>
          <p:cNvSpPr txBox="1">
            <a:spLocks/>
          </p:cNvSpPr>
          <p:nvPr userDrawn="1"/>
        </p:nvSpPr>
        <p:spPr>
          <a:xfrm>
            <a:off x="10914896" y="6569540"/>
            <a:ext cx="576064" cy="12311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A5F73F9-4D7E-43C6-BDE2-3203AA5B26A5}" type="slidenum">
              <a:rPr lang="en-CA" sz="800" smtClean="0">
                <a:solidFill>
                  <a:schemeClr val="tx1">
                    <a:lumMod val="75000"/>
                    <a:lumOff val="25000"/>
                  </a:schemeClr>
                </a:solidFill>
                <a:latin typeface="Libre Franklin" panose="00000500000000000000" pitchFamily="2" charset="0"/>
              </a:rPr>
              <a:pPr algn="r"/>
              <a:t>‹#›</a:t>
            </a:fld>
            <a:endParaRPr lang="en-CA" sz="800">
              <a:solidFill>
                <a:schemeClr val="tx1">
                  <a:lumMod val="75000"/>
                  <a:lumOff val="25000"/>
                </a:schemeClr>
              </a:solidFill>
              <a:latin typeface="Libre Franklin" panose="00000500000000000000" pitchFamily="2" charset="0"/>
            </a:endParaRPr>
          </a:p>
        </p:txBody>
      </p:sp>
    </p:spTree>
    <p:extLst>
      <p:ext uri="{BB962C8B-B14F-4D97-AF65-F5344CB8AC3E}">
        <p14:creationId xmlns:p14="http://schemas.microsoft.com/office/powerpoint/2010/main" val="2114088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5CFDFCB-62B4-1828-425E-3F6E31435D9C}"/>
              </a:ext>
              <a:ext uri="{C183D7F6-B498-43B3-948B-1728B52AA6E4}">
                <adec:decorative xmlns:adec="http://schemas.microsoft.com/office/drawing/2017/decorative" val="1"/>
              </a:ext>
            </a:extLst>
          </p:cNvPr>
          <p:cNvPicPr>
            <a:picLocks noChangeAspect="1"/>
          </p:cNvPicPr>
          <p:nvPr userDrawn="1"/>
        </p:nvPicPr>
        <p:blipFill>
          <a:blip r:embed="rId2"/>
          <a:srcRect b="1691"/>
          <a:stretch/>
        </p:blipFill>
        <p:spPr>
          <a:xfrm>
            <a:off x="0" y="116009"/>
            <a:ext cx="12192000" cy="6741991"/>
          </a:xfrm>
          <a:prstGeom prst="rect">
            <a:avLst/>
          </a:prstGeom>
        </p:spPr>
      </p:pic>
      <p:pic>
        <p:nvPicPr>
          <p:cNvPr id="5" name="Picture 4">
            <a:extLst>
              <a:ext uri="{FF2B5EF4-FFF2-40B4-BE49-F238E27FC236}">
                <a16:creationId xmlns:a16="http://schemas.microsoft.com/office/drawing/2014/main" id="{D6AD511E-0700-7B32-FD90-D5715A8C7EB1}"/>
              </a:ext>
              <a:ext uri="{C183D7F6-B498-43B3-948B-1728B52AA6E4}">
                <adec:decorative xmlns:adec="http://schemas.microsoft.com/office/drawing/2017/decorative" val="1"/>
              </a:ext>
            </a:extLst>
          </p:cNvPr>
          <p:cNvPicPr>
            <a:picLocks noChangeAspect="1"/>
          </p:cNvPicPr>
          <p:nvPr userDrawn="1"/>
        </p:nvPicPr>
        <p:blipFill>
          <a:blip r:embed="rId3"/>
          <a:srcRect r="58553"/>
          <a:stretch/>
        </p:blipFill>
        <p:spPr>
          <a:xfrm>
            <a:off x="11660614" y="6357937"/>
            <a:ext cx="357555" cy="352833"/>
          </a:xfrm>
          <a:prstGeom prst="rect">
            <a:avLst/>
          </a:prstGeom>
        </p:spPr>
      </p:pic>
      <p:sp>
        <p:nvSpPr>
          <p:cNvPr id="2" name="Title 1">
            <a:extLst>
              <a:ext uri="{FF2B5EF4-FFF2-40B4-BE49-F238E27FC236}">
                <a16:creationId xmlns:a16="http://schemas.microsoft.com/office/drawing/2014/main" id="{BCC6656D-BCBF-7C27-5DD1-AA070A19A35B}"/>
              </a:ext>
            </a:extLst>
          </p:cNvPr>
          <p:cNvSpPr>
            <a:spLocks noGrp="1"/>
          </p:cNvSpPr>
          <p:nvPr>
            <p:ph type="title" hasCustomPrompt="1"/>
          </p:nvPr>
        </p:nvSpPr>
        <p:spPr>
          <a:xfrm>
            <a:off x="613691" y="552322"/>
            <a:ext cx="10960528" cy="512961"/>
          </a:xfrm>
        </p:spPr>
        <p:txBody>
          <a:bodyPr wrap="square" lIns="0" tIns="0" rIns="0" bIns="0" anchor="t" anchorCtr="0">
            <a:spAutoFit/>
          </a:bodyPr>
          <a:lstStyle>
            <a:lvl1pPr>
              <a:lnSpc>
                <a:spcPts val="4000"/>
              </a:lnSpc>
              <a:defRPr>
                <a:solidFill>
                  <a:schemeClr val="tx1">
                    <a:lumMod val="75000"/>
                    <a:lumOff val="25000"/>
                  </a:schemeClr>
                </a:solidFill>
              </a:defRPr>
            </a:lvl1pPr>
          </a:lstStyle>
          <a:p>
            <a:r>
              <a:rPr lang="en-US"/>
              <a:t>Agenda</a:t>
            </a:r>
          </a:p>
        </p:txBody>
      </p:sp>
      <p:sp>
        <p:nvSpPr>
          <p:cNvPr id="3" name="Content Placeholder 2">
            <a:extLst>
              <a:ext uri="{FF2B5EF4-FFF2-40B4-BE49-F238E27FC236}">
                <a16:creationId xmlns:a16="http://schemas.microsoft.com/office/drawing/2014/main" id="{3C4426B1-B0C7-F6A3-AB6B-26D66AAA24CA}"/>
              </a:ext>
            </a:extLst>
          </p:cNvPr>
          <p:cNvSpPr>
            <a:spLocks noGrp="1"/>
          </p:cNvSpPr>
          <p:nvPr>
            <p:ph idx="1" hasCustomPrompt="1"/>
          </p:nvPr>
        </p:nvSpPr>
        <p:spPr>
          <a:xfrm>
            <a:off x="613690" y="1714138"/>
            <a:ext cx="10960529" cy="2062103"/>
          </a:xfrm>
        </p:spPr>
        <p:txBody>
          <a:bodyPr lIns="0" tIns="0" rIns="0" bIns="0">
            <a:spAutoFit/>
          </a:bodyPr>
          <a:lstStyle>
            <a:lvl1pPr marL="457200" indent="-457200">
              <a:lnSpc>
                <a:spcPct val="100000"/>
              </a:lnSpc>
              <a:spcBef>
                <a:spcPts val="1200"/>
              </a:spcBef>
              <a:buFont typeface="+mj-lt"/>
              <a:buAutoNum type="arabicPeriod"/>
              <a:defRPr b="0" i="0">
                <a:solidFill>
                  <a:schemeClr val="tx1">
                    <a:lumMod val="75000"/>
                    <a:lumOff val="25000"/>
                  </a:schemeClr>
                </a:solidFill>
                <a:latin typeface="Libre Franklin" pitchFamily="2" charset="77"/>
              </a:defRPr>
            </a:lvl1pPr>
            <a:lvl2pPr marL="914400" indent="-457200">
              <a:lnSpc>
                <a:spcPct val="100000"/>
              </a:lnSpc>
              <a:spcBef>
                <a:spcPts val="1200"/>
              </a:spcBef>
              <a:buFont typeface="+mj-lt"/>
              <a:buAutoNum type="arabicPeriod"/>
              <a:defRPr b="0" i="0">
                <a:solidFill>
                  <a:schemeClr val="tx1">
                    <a:lumMod val="75000"/>
                    <a:lumOff val="25000"/>
                  </a:schemeClr>
                </a:solidFill>
                <a:latin typeface="Libre Franklin" pitchFamily="2" charset="77"/>
              </a:defRPr>
            </a:lvl2pPr>
            <a:lvl3pPr marL="1257300" indent="-342900">
              <a:lnSpc>
                <a:spcPct val="100000"/>
              </a:lnSpc>
              <a:spcBef>
                <a:spcPts val="1200"/>
              </a:spcBef>
              <a:buFont typeface="+mj-lt"/>
              <a:buAutoNum type="arabicPeriod"/>
              <a:defRPr b="0" i="0">
                <a:solidFill>
                  <a:schemeClr val="tx1">
                    <a:lumMod val="75000"/>
                    <a:lumOff val="25000"/>
                  </a:schemeClr>
                </a:solidFill>
                <a:latin typeface="Libre Franklin" pitchFamily="2" charset="77"/>
              </a:defRPr>
            </a:lvl3pPr>
            <a:lvl4pPr marL="1714500" indent="-342900">
              <a:lnSpc>
                <a:spcPct val="100000"/>
              </a:lnSpc>
              <a:spcBef>
                <a:spcPts val="1200"/>
              </a:spcBef>
              <a:buFont typeface="+mj-lt"/>
              <a:buAutoNum type="arabicPeriod"/>
              <a:defRPr b="0" i="0">
                <a:solidFill>
                  <a:schemeClr val="tx1">
                    <a:lumMod val="75000"/>
                    <a:lumOff val="25000"/>
                  </a:schemeClr>
                </a:solidFill>
                <a:latin typeface="Libre Franklin" pitchFamily="2" charset="77"/>
              </a:defRPr>
            </a:lvl4pPr>
            <a:lvl5pPr marL="2171700" indent="-342900">
              <a:lnSpc>
                <a:spcPct val="100000"/>
              </a:lnSpc>
              <a:spcBef>
                <a:spcPts val="1200"/>
              </a:spcBef>
              <a:buFont typeface="+mj-lt"/>
              <a:buAutoNum type="arabicPeriod"/>
              <a:defRPr b="0" i="0">
                <a:solidFill>
                  <a:schemeClr val="tx1">
                    <a:lumMod val="75000"/>
                    <a:lumOff val="25000"/>
                  </a:schemeClr>
                </a:solidFill>
                <a:latin typeface="Libre Franklin" pitchFamily="2" charset="77"/>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4FC93681-09E3-3DC3-401B-97C3F993D476}"/>
              </a:ext>
            </a:extLst>
          </p:cNvPr>
          <p:cNvSpPr txBox="1">
            <a:spLocks/>
          </p:cNvSpPr>
          <p:nvPr userDrawn="1"/>
        </p:nvSpPr>
        <p:spPr>
          <a:xfrm>
            <a:off x="10914896" y="6569540"/>
            <a:ext cx="576064" cy="12311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A5F73F9-4D7E-43C6-BDE2-3203AA5B26A5}" type="slidenum">
              <a:rPr lang="en-CA" sz="800" smtClean="0">
                <a:solidFill>
                  <a:schemeClr val="tx1">
                    <a:lumMod val="75000"/>
                    <a:lumOff val="25000"/>
                  </a:schemeClr>
                </a:solidFill>
                <a:latin typeface="Libre Franklin" panose="00000500000000000000" pitchFamily="2" charset="0"/>
              </a:rPr>
              <a:pPr algn="r"/>
              <a:t>‹#›</a:t>
            </a:fld>
            <a:endParaRPr lang="en-CA" sz="800">
              <a:solidFill>
                <a:schemeClr val="tx1">
                  <a:lumMod val="75000"/>
                  <a:lumOff val="25000"/>
                </a:schemeClr>
              </a:solidFill>
              <a:latin typeface="Libre Franklin" panose="00000500000000000000" pitchFamily="2" charset="0"/>
            </a:endParaRPr>
          </a:p>
        </p:txBody>
      </p:sp>
    </p:spTree>
    <p:extLst>
      <p:ext uri="{BB962C8B-B14F-4D97-AF65-F5344CB8AC3E}">
        <p14:creationId xmlns:p14="http://schemas.microsoft.com/office/powerpoint/2010/main" val="2737102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22F747-F73B-F14C-F400-663B074858A2}"/>
              </a:ext>
              <a:ext uri="{C183D7F6-B498-43B3-948B-1728B52AA6E4}">
                <adec:decorative xmlns:adec="http://schemas.microsoft.com/office/drawing/2017/decorative" val="1"/>
              </a:ext>
            </a:extLst>
          </p:cNvPr>
          <p:cNvPicPr>
            <a:picLocks noChangeAspect="1"/>
          </p:cNvPicPr>
          <p:nvPr userDrawn="1"/>
        </p:nvPicPr>
        <p:blipFill>
          <a:blip r:embed="rId2"/>
          <a:srcRect r="58553"/>
          <a:stretch/>
        </p:blipFill>
        <p:spPr>
          <a:xfrm>
            <a:off x="11660614" y="6357937"/>
            <a:ext cx="357555" cy="352833"/>
          </a:xfrm>
          <a:prstGeom prst="rect">
            <a:avLst/>
          </a:prstGeom>
        </p:spPr>
      </p:pic>
      <p:sp>
        <p:nvSpPr>
          <p:cNvPr id="7" name="Title 1">
            <a:extLst>
              <a:ext uri="{FF2B5EF4-FFF2-40B4-BE49-F238E27FC236}">
                <a16:creationId xmlns:a16="http://schemas.microsoft.com/office/drawing/2014/main" id="{0A2CB694-95CD-3087-6C6C-F5743BCB65AE}"/>
              </a:ext>
            </a:extLst>
          </p:cNvPr>
          <p:cNvSpPr>
            <a:spLocks noGrp="1"/>
          </p:cNvSpPr>
          <p:nvPr>
            <p:ph type="title" hasCustomPrompt="1"/>
          </p:nvPr>
        </p:nvSpPr>
        <p:spPr>
          <a:xfrm>
            <a:off x="613690" y="552322"/>
            <a:ext cx="11207521" cy="498598"/>
          </a:xfrm>
        </p:spPr>
        <p:txBody>
          <a:bodyPr wrap="square" lIns="0" tIns="0" rIns="0" bIns="0" anchor="t" anchorCtr="0">
            <a:spAutoFit/>
          </a:bodyPr>
          <a:lstStyle>
            <a:lvl1pPr>
              <a:defRPr>
                <a:solidFill>
                  <a:schemeClr val="tx1">
                    <a:lumMod val="75000"/>
                    <a:lumOff val="25000"/>
                  </a:schemeClr>
                </a:solidFill>
              </a:defRPr>
            </a:lvl1pPr>
          </a:lstStyle>
          <a:p>
            <a:r>
              <a:rPr lang="en-CA"/>
              <a:t>Bullet-only slide without subheadings</a:t>
            </a:r>
            <a:endParaRPr lang="en-US"/>
          </a:p>
        </p:txBody>
      </p:sp>
      <p:sp>
        <p:nvSpPr>
          <p:cNvPr id="3" name="Text Placeholder 14">
            <a:extLst>
              <a:ext uri="{FF2B5EF4-FFF2-40B4-BE49-F238E27FC236}">
                <a16:creationId xmlns:a16="http://schemas.microsoft.com/office/drawing/2014/main" id="{DFE29F60-4E7C-2A2D-FB44-D832FE2DBFA2}"/>
              </a:ext>
            </a:extLst>
          </p:cNvPr>
          <p:cNvSpPr>
            <a:spLocks noGrp="1"/>
          </p:cNvSpPr>
          <p:nvPr>
            <p:ph type="body" sz="quarter" idx="11" hasCustomPrompt="1"/>
          </p:nvPr>
        </p:nvSpPr>
        <p:spPr>
          <a:xfrm>
            <a:off x="613690" y="1714138"/>
            <a:ext cx="4892756" cy="3134641"/>
          </a:xfrm>
        </p:spPr>
        <p:txBody>
          <a:bodyPr wrap="square" lIns="0" tIns="0" rIns="0" bIns="0">
            <a:spAutoFit/>
          </a:bodyPr>
          <a:lstStyle>
            <a:lvl1pPr marL="268288" indent="-268288">
              <a:lnSpc>
                <a:spcPts val="2700"/>
              </a:lnSpc>
              <a:spcAft>
                <a:spcPts val="600"/>
              </a:spcAft>
              <a:buFont typeface="Arial" panose="020B0604020202020204" pitchFamily="34" charset="0"/>
              <a:buChar char="•"/>
              <a:defRPr sz="2000">
                <a:solidFill>
                  <a:schemeClr val="tx1">
                    <a:lumMod val="75000"/>
                    <a:lumOff val="25000"/>
                  </a:schemeClr>
                </a:solidFill>
                <a:latin typeface="Libre Franklin" panose="00000500000000000000" pitchFamily="2" charset="0"/>
              </a:defRPr>
            </a:lvl1pPr>
            <a:lvl2pPr marL="623888" indent="-352425">
              <a:lnSpc>
                <a:spcPts val="2500"/>
              </a:lnSpc>
              <a:spcBef>
                <a:spcPts val="600"/>
              </a:spcBef>
              <a:spcAft>
                <a:spcPts val="600"/>
              </a:spcAft>
              <a:buFont typeface="Libre Franklin" panose="00000500000000000000" pitchFamily="2" charset="0"/>
              <a:buChar char="—"/>
              <a:tabLst/>
              <a:defRPr sz="1800">
                <a:solidFill>
                  <a:schemeClr val="tx1">
                    <a:lumMod val="75000"/>
                    <a:lumOff val="25000"/>
                  </a:schemeClr>
                </a:solidFill>
              </a:defRPr>
            </a:lvl2pPr>
            <a:lvl3pPr marL="900113" indent="-266700">
              <a:lnSpc>
                <a:spcPts val="2000"/>
              </a:lnSpc>
              <a:spcBef>
                <a:spcPts val="400"/>
              </a:spcBef>
              <a:spcAft>
                <a:spcPts val="400"/>
              </a:spcAft>
              <a:buFont typeface="Courier New" panose="02070309020205020404" pitchFamily="49" charset="0"/>
              <a:buChar char="o"/>
              <a:tabLst/>
              <a:defRPr sz="1400">
                <a:solidFill>
                  <a:schemeClr val="tx1">
                    <a:lumMod val="75000"/>
                    <a:lumOff val="25000"/>
                  </a:schemeClr>
                </a:solidFill>
              </a:defRPr>
            </a:lvl3pPr>
            <a:lvl4pPr marL="285750" indent="-285750">
              <a:lnSpc>
                <a:spcPts val="2000"/>
              </a:lnSpc>
              <a:spcBef>
                <a:spcPts val="1200"/>
              </a:spcBef>
              <a:spcAft>
                <a:spcPts val="400"/>
              </a:spcAft>
              <a:buFont typeface="Arial" panose="020B0604020202020204" pitchFamily="34" charset="0"/>
              <a:buChar char="•"/>
              <a:defRPr>
                <a:solidFill>
                  <a:schemeClr val="tx1">
                    <a:lumMod val="75000"/>
                    <a:lumOff val="25000"/>
                  </a:schemeClr>
                </a:solidFill>
                <a:latin typeface="Libre Franklin" panose="00000500000000000000" pitchFamily="2" charset="0"/>
              </a:defRPr>
            </a:lvl4pPr>
            <a:lvl5pPr marL="536575" indent="-268288">
              <a:lnSpc>
                <a:spcPts val="1800"/>
              </a:lnSpc>
              <a:spcBef>
                <a:spcPts val="300"/>
              </a:spcBef>
              <a:spcAft>
                <a:spcPts val="300"/>
              </a:spcAft>
              <a:buFont typeface="Libre Franklin" panose="00000500000000000000" pitchFamily="2" charset="0"/>
              <a:buChar char="—"/>
              <a:defRPr sz="1200">
                <a:solidFill>
                  <a:schemeClr val="tx1">
                    <a:lumMod val="75000"/>
                    <a:lumOff val="25000"/>
                  </a:schemeClr>
                </a:solidFill>
              </a:defRPr>
            </a:lvl5pPr>
            <a:lvl6pPr marL="171450" indent="-171450">
              <a:lnSpc>
                <a:spcPts val="1600"/>
              </a:lnSpc>
              <a:spcBef>
                <a:spcPts val="300"/>
              </a:spcBef>
              <a:spcAft>
                <a:spcPts val="300"/>
              </a:spcAft>
              <a:buFont typeface="Arial" panose="020B0604020202020204" pitchFamily="34" charset="0"/>
              <a:buChar char="•"/>
              <a:defRPr sz="1200">
                <a:solidFill>
                  <a:schemeClr val="tx1">
                    <a:lumMod val="75000"/>
                    <a:lumOff val="25000"/>
                  </a:schemeClr>
                </a:solidFill>
                <a:latin typeface="Libre Franklin" panose="00000500000000000000" pitchFamily="2" charset="0"/>
              </a:defRPr>
            </a:lvl6pPr>
            <a:lvl7pPr marL="355600" indent="-180975">
              <a:lnSpc>
                <a:spcPts val="1600"/>
              </a:lnSpc>
              <a:spcBef>
                <a:spcPts val="300"/>
              </a:spcBef>
              <a:spcAft>
                <a:spcPts val="300"/>
              </a:spcAft>
              <a:buFont typeface="Libre Franklin" panose="00000500000000000000" pitchFamily="2" charset="0"/>
              <a:buChar char="—"/>
              <a:tabLst/>
              <a:defRPr sz="1000">
                <a:solidFill>
                  <a:schemeClr val="tx1">
                    <a:lumMod val="75000"/>
                    <a:lumOff val="25000"/>
                  </a:schemeClr>
                </a:solidFill>
                <a:latin typeface="Libre Franklin" panose="00000500000000000000" pitchFamily="2" charset="0"/>
              </a:defRPr>
            </a:lvl7pPr>
            <a:lvl8pPr marL="355600" indent="-177800">
              <a:lnSpc>
                <a:spcPts val="1600"/>
              </a:lnSpc>
              <a:spcBef>
                <a:spcPts val="300"/>
              </a:spcBef>
              <a:spcAft>
                <a:spcPts val="300"/>
              </a:spcAft>
              <a:buFont typeface="Libre Franklin" panose="00000500000000000000" pitchFamily="2" charset="0"/>
              <a:buChar char="—"/>
              <a:defRPr sz="900">
                <a:solidFill>
                  <a:schemeClr val="tx1">
                    <a:lumMod val="75000"/>
                    <a:lumOff val="25000"/>
                  </a:schemeClr>
                </a:solidFill>
                <a:latin typeface="Libre Franklin" panose="00000500000000000000" pitchFamily="2" charset="0"/>
              </a:defRPr>
            </a:lvl8pPr>
            <a:lvl9pPr marL="195263" indent="-195263">
              <a:lnSpc>
                <a:spcPts val="1600"/>
              </a:lnSpc>
              <a:spcBef>
                <a:spcPts val="600"/>
              </a:spcBef>
              <a:spcAft>
                <a:spcPts val="600"/>
              </a:spcAft>
              <a:buFont typeface="Arial" panose="020B0604020202020204" pitchFamily="34" charset="0"/>
              <a:buChar char="•"/>
              <a:defRPr sz="1000">
                <a:solidFill>
                  <a:schemeClr val="tx1">
                    <a:lumMod val="75000"/>
                    <a:lumOff val="25000"/>
                  </a:schemeClr>
                </a:solidFill>
                <a:latin typeface="Libre Franklin" panose="00000500000000000000" pitchFamily="2" charset="0"/>
              </a:defRPr>
            </a:lvl9pPr>
          </a:lstStyle>
          <a:p>
            <a:pPr lvl="0"/>
            <a:r>
              <a:rPr lang="en-GB"/>
              <a:t>Level 1 text</a:t>
            </a:r>
          </a:p>
          <a:p>
            <a:pPr lvl="1"/>
            <a:r>
              <a:rPr lang="en-GB"/>
              <a:t>Level 2</a:t>
            </a:r>
          </a:p>
          <a:p>
            <a:pPr lvl="2"/>
            <a:r>
              <a:rPr lang="en-GB"/>
              <a:t>Level 3 text</a:t>
            </a:r>
          </a:p>
          <a:p>
            <a:pPr lvl="3"/>
            <a:r>
              <a:rPr lang="en-GB"/>
              <a:t>Level 4 text</a:t>
            </a:r>
          </a:p>
          <a:p>
            <a:pPr lvl="4"/>
            <a:r>
              <a:rPr lang="en-GB"/>
              <a:t>Level 5 text</a:t>
            </a:r>
          </a:p>
          <a:p>
            <a:pPr lvl="5"/>
            <a:r>
              <a:rPr lang="en-GB"/>
              <a:t>Level 6 text</a:t>
            </a:r>
          </a:p>
          <a:p>
            <a:pPr lvl="6"/>
            <a:r>
              <a:rPr lang="en-GB"/>
              <a:t>Level 7</a:t>
            </a:r>
          </a:p>
          <a:p>
            <a:pPr lvl="7"/>
            <a:r>
              <a:rPr lang="en-GB"/>
              <a:t>Level 8</a:t>
            </a:r>
          </a:p>
          <a:p>
            <a:pPr lvl="8"/>
            <a:r>
              <a:rPr lang="en-GB"/>
              <a:t>Level 9</a:t>
            </a:r>
            <a:endParaRPr lang="en-CA"/>
          </a:p>
        </p:txBody>
      </p:sp>
      <p:sp>
        <p:nvSpPr>
          <p:cNvPr id="8" name="Text Placeholder 14">
            <a:extLst>
              <a:ext uri="{FF2B5EF4-FFF2-40B4-BE49-F238E27FC236}">
                <a16:creationId xmlns:a16="http://schemas.microsoft.com/office/drawing/2014/main" id="{36EC0241-AC2B-050C-00B8-C06D74214349}"/>
              </a:ext>
            </a:extLst>
          </p:cNvPr>
          <p:cNvSpPr>
            <a:spLocks noGrp="1"/>
          </p:cNvSpPr>
          <p:nvPr>
            <p:ph type="body" sz="quarter" idx="13" hasCustomPrompt="1"/>
          </p:nvPr>
        </p:nvSpPr>
        <p:spPr>
          <a:xfrm>
            <a:off x="6057183" y="1714138"/>
            <a:ext cx="4892756" cy="3134641"/>
          </a:xfrm>
        </p:spPr>
        <p:txBody>
          <a:bodyPr wrap="square" lIns="0" tIns="0" rIns="0" bIns="0">
            <a:spAutoFit/>
          </a:bodyPr>
          <a:lstStyle>
            <a:lvl1pPr marL="268288" indent="-268288">
              <a:lnSpc>
                <a:spcPts val="2700"/>
              </a:lnSpc>
              <a:spcAft>
                <a:spcPts val="600"/>
              </a:spcAft>
              <a:buFont typeface="Arial" panose="020B0604020202020204" pitchFamily="34" charset="0"/>
              <a:buChar char="•"/>
              <a:defRPr sz="2000">
                <a:solidFill>
                  <a:schemeClr val="tx1">
                    <a:lumMod val="75000"/>
                    <a:lumOff val="25000"/>
                  </a:schemeClr>
                </a:solidFill>
                <a:latin typeface="Libre Franklin" panose="00000500000000000000" pitchFamily="2" charset="0"/>
              </a:defRPr>
            </a:lvl1pPr>
            <a:lvl2pPr marL="623888" indent="-352425">
              <a:lnSpc>
                <a:spcPts val="2500"/>
              </a:lnSpc>
              <a:spcBef>
                <a:spcPts val="600"/>
              </a:spcBef>
              <a:spcAft>
                <a:spcPts val="600"/>
              </a:spcAft>
              <a:buFont typeface="Libre Franklin" panose="00000500000000000000" pitchFamily="2" charset="0"/>
              <a:buChar char="—"/>
              <a:tabLst/>
              <a:defRPr sz="1800">
                <a:solidFill>
                  <a:schemeClr val="tx1">
                    <a:lumMod val="75000"/>
                    <a:lumOff val="25000"/>
                  </a:schemeClr>
                </a:solidFill>
              </a:defRPr>
            </a:lvl2pPr>
            <a:lvl3pPr marL="900113" indent="-266700">
              <a:lnSpc>
                <a:spcPts val="2000"/>
              </a:lnSpc>
              <a:spcBef>
                <a:spcPts val="400"/>
              </a:spcBef>
              <a:spcAft>
                <a:spcPts val="400"/>
              </a:spcAft>
              <a:buFont typeface="Courier New" panose="02070309020205020404" pitchFamily="49" charset="0"/>
              <a:buChar char="o"/>
              <a:tabLst/>
              <a:defRPr sz="1400">
                <a:solidFill>
                  <a:schemeClr val="tx1">
                    <a:lumMod val="75000"/>
                    <a:lumOff val="25000"/>
                  </a:schemeClr>
                </a:solidFill>
              </a:defRPr>
            </a:lvl3pPr>
            <a:lvl4pPr marL="285750" indent="-285750">
              <a:lnSpc>
                <a:spcPts val="2000"/>
              </a:lnSpc>
              <a:spcBef>
                <a:spcPts val="1200"/>
              </a:spcBef>
              <a:spcAft>
                <a:spcPts val="400"/>
              </a:spcAft>
              <a:buFont typeface="Arial" panose="020B0604020202020204" pitchFamily="34" charset="0"/>
              <a:buChar char="•"/>
              <a:defRPr>
                <a:solidFill>
                  <a:schemeClr val="tx1">
                    <a:lumMod val="75000"/>
                    <a:lumOff val="25000"/>
                  </a:schemeClr>
                </a:solidFill>
                <a:latin typeface="Libre Franklin" panose="00000500000000000000" pitchFamily="2" charset="0"/>
              </a:defRPr>
            </a:lvl4pPr>
            <a:lvl5pPr marL="536575" indent="-268288">
              <a:lnSpc>
                <a:spcPts val="1800"/>
              </a:lnSpc>
              <a:spcBef>
                <a:spcPts val="300"/>
              </a:spcBef>
              <a:spcAft>
                <a:spcPts val="300"/>
              </a:spcAft>
              <a:buFont typeface="Libre Franklin" panose="00000500000000000000" pitchFamily="2" charset="0"/>
              <a:buChar char="—"/>
              <a:defRPr sz="1200">
                <a:solidFill>
                  <a:schemeClr val="tx1">
                    <a:lumMod val="75000"/>
                    <a:lumOff val="25000"/>
                  </a:schemeClr>
                </a:solidFill>
              </a:defRPr>
            </a:lvl5pPr>
            <a:lvl6pPr marL="171450" indent="-171450">
              <a:lnSpc>
                <a:spcPts val="1600"/>
              </a:lnSpc>
              <a:spcBef>
                <a:spcPts val="300"/>
              </a:spcBef>
              <a:spcAft>
                <a:spcPts val="300"/>
              </a:spcAft>
              <a:buFont typeface="Arial" panose="020B0604020202020204" pitchFamily="34" charset="0"/>
              <a:buChar char="•"/>
              <a:defRPr sz="1200">
                <a:solidFill>
                  <a:schemeClr val="tx1">
                    <a:lumMod val="75000"/>
                    <a:lumOff val="25000"/>
                  </a:schemeClr>
                </a:solidFill>
                <a:latin typeface="Libre Franklin" panose="00000500000000000000" pitchFamily="2" charset="0"/>
              </a:defRPr>
            </a:lvl6pPr>
            <a:lvl7pPr marL="355600" indent="-180975">
              <a:lnSpc>
                <a:spcPts val="1600"/>
              </a:lnSpc>
              <a:spcBef>
                <a:spcPts val="300"/>
              </a:spcBef>
              <a:spcAft>
                <a:spcPts val="300"/>
              </a:spcAft>
              <a:buFont typeface="Libre Franklin" panose="00000500000000000000" pitchFamily="2" charset="0"/>
              <a:buChar char="—"/>
              <a:tabLst/>
              <a:defRPr sz="1000">
                <a:solidFill>
                  <a:schemeClr val="tx1">
                    <a:lumMod val="75000"/>
                    <a:lumOff val="25000"/>
                  </a:schemeClr>
                </a:solidFill>
                <a:latin typeface="Libre Franklin" panose="00000500000000000000" pitchFamily="2" charset="0"/>
              </a:defRPr>
            </a:lvl7pPr>
            <a:lvl8pPr marL="355600" indent="-177800">
              <a:lnSpc>
                <a:spcPts val="1600"/>
              </a:lnSpc>
              <a:spcBef>
                <a:spcPts val="300"/>
              </a:spcBef>
              <a:spcAft>
                <a:spcPts val="300"/>
              </a:spcAft>
              <a:buFont typeface="Libre Franklin" panose="00000500000000000000" pitchFamily="2" charset="0"/>
              <a:buChar char="—"/>
              <a:defRPr sz="900">
                <a:solidFill>
                  <a:schemeClr val="tx1">
                    <a:lumMod val="75000"/>
                    <a:lumOff val="25000"/>
                  </a:schemeClr>
                </a:solidFill>
                <a:latin typeface="Libre Franklin" panose="00000500000000000000" pitchFamily="2" charset="0"/>
              </a:defRPr>
            </a:lvl8pPr>
            <a:lvl9pPr marL="195263" indent="-195263">
              <a:lnSpc>
                <a:spcPts val="1600"/>
              </a:lnSpc>
              <a:spcBef>
                <a:spcPts val="600"/>
              </a:spcBef>
              <a:spcAft>
                <a:spcPts val="600"/>
              </a:spcAft>
              <a:buFont typeface="Arial" panose="020B0604020202020204" pitchFamily="34" charset="0"/>
              <a:buChar char="•"/>
              <a:defRPr sz="1000">
                <a:solidFill>
                  <a:schemeClr val="tx1">
                    <a:lumMod val="75000"/>
                    <a:lumOff val="25000"/>
                  </a:schemeClr>
                </a:solidFill>
                <a:latin typeface="Libre Franklin" panose="00000500000000000000" pitchFamily="2" charset="0"/>
              </a:defRPr>
            </a:lvl9pPr>
          </a:lstStyle>
          <a:p>
            <a:pPr lvl="0"/>
            <a:r>
              <a:rPr lang="en-GB"/>
              <a:t>Level 1 text</a:t>
            </a:r>
          </a:p>
          <a:p>
            <a:pPr lvl="1"/>
            <a:r>
              <a:rPr lang="en-GB"/>
              <a:t>Level 2</a:t>
            </a:r>
          </a:p>
          <a:p>
            <a:pPr lvl="2"/>
            <a:r>
              <a:rPr lang="en-GB"/>
              <a:t>Level 3 text</a:t>
            </a:r>
          </a:p>
          <a:p>
            <a:pPr lvl="3"/>
            <a:r>
              <a:rPr lang="en-GB"/>
              <a:t>Level 4 text</a:t>
            </a:r>
          </a:p>
          <a:p>
            <a:pPr lvl="4"/>
            <a:r>
              <a:rPr lang="en-GB"/>
              <a:t>Level 5 text</a:t>
            </a:r>
          </a:p>
          <a:p>
            <a:pPr lvl="5"/>
            <a:r>
              <a:rPr lang="en-GB"/>
              <a:t>Level 6 text</a:t>
            </a:r>
          </a:p>
          <a:p>
            <a:pPr lvl="6"/>
            <a:r>
              <a:rPr lang="en-GB"/>
              <a:t>Level 7</a:t>
            </a:r>
          </a:p>
          <a:p>
            <a:pPr lvl="7"/>
            <a:r>
              <a:rPr lang="en-GB"/>
              <a:t>Level 8</a:t>
            </a:r>
          </a:p>
          <a:p>
            <a:pPr lvl="8"/>
            <a:r>
              <a:rPr lang="en-GB"/>
              <a:t>Level 9</a:t>
            </a:r>
            <a:endParaRPr lang="en-CA"/>
          </a:p>
        </p:txBody>
      </p:sp>
    </p:spTree>
    <p:extLst>
      <p:ext uri="{BB962C8B-B14F-4D97-AF65-F5344CB8AC3E}">
        <p14:creationId xmlns:p14="http://schemas.microsoft.com/office/powerpoint/2010/main" val="22424814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column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22F747-F73B-F14C-F400-663B074858A2}"/>
              </a:ext>
              <a:ext uri="{C183D7F6-B498-43B3-948B-1728B52AA6E4}">
                <adec:decorative xmlns:adec="http://schemas.microsoft.com/office/drawing/2017/decorative" val="1"/>
              </a:ext>
            </a:extLst>
          </p:cNvPr>
          <p:cNvPicPr>
            <a:picLocks noChangeAspect="1"/>
          </p:cNvPicPr>
          <p:nvPr userDrawn="1"/>
        </p:nvPicPr>
        <p:blipFill>
          <a:blip r:embed="rId2"/>
          <a:srcRect r="58553"/>
          <a:stretch/>
        </p:blipFill>
        <p:spPr>
          <a:xfrm>
            <a:off x="11660614" y="6357937"/>
            <a:ext cx="357555" cy="352833"/>
          </a:xfrm>
          <a:prstGeom prst="rect">
            <a:avLst/>
          </a:prstGeom>
        </p:spPr>
      </p:pic>
      <p:sp>
        <p:nvSpPr>
          <p:cNvPr id="7" name="Title 1">
            <a:extLst>
              <a:ext uri="{FF2B5EF4-FFF2-40B4-BE49-F238E27FC236}">
                <a16:creationId xmlns:a16="http://schemas.microsoft.com/office/drawing/2014/main" id="{0A2CB694-95CD-3087-6C6C-F5743BCB65AE}"/>
              </a:ext>
            </a:extLst>
          </p:cNvPr>
          <p:cNvSpPr>
            <a:spLocks noGrp="1"/>
          </p:cNvSpPr>
          <p:nvPr>
            <p:ph type="title" hasCustomPrompt="1"/>
          </p:nvPr>
        </p:nvSpPr>
        <p:spPr>
          <a:xfrm>
            <a:off x="613690" y="552322"/>
            <a:ext cx="11207521" cy="512961"/>
          </a:xfrm>
        </p:spPr>
        <p:txBody>
          <a:bodyPr wrap="square" lIns="0" tIns="0" rIns="0" bIns="0" anchor="t" anchorCtr="0">
            <a:spAutoFit/>
          </a:bodyPr>
          <a:lstStyle>
            <a:lvl1pPr>
              <a:lnSpc>
                <a:spcPts val="4000"/>
              </a:lnSpc>
              <a:defRPr>
                <a:solidFill>
                  <a:schemeClr val="tx1">
                    <a:lumMod val="75000"/>
                    <a:lumOff val="25000"/>
                  </a:schemeClr>
                </a:solidFill>
              </a:defRPr>
            </a:lvl1pPr>
          </a:lstStyle>
          <a:p>
            <a:r>
              <a:rPr lang="en-US"/>
              <a:t>2-column content slide</a:t>
            </a:r>
          </a:p>
        </p:txBody>
      </p:sp>
      <p:sp>
        <p:nvSpPr>
          <p:cNvPr id="5" name="Text Placeholder 14">
            <a:extLst>
              <a:ext uri="{FF2B5EF4-FFF2-40B4-BE49-F238E27FC236}">
                <a16:creationId xmlns:a16="http://schemas.microsoft.com/office/drawing/2014/main" id="{4084E3CD-073D-2F11-2AA3-0D62E199C394}"/>
              </a:ext>
            </a:extLst>
          </p:cNvPr>
          <p:cNvSpPr>
            <a:spLocks noGrp="1"/>
          </p:cNvSpPr>
          <p:nvPr>
            <p:ph type="body" sz="quarter" idx="12" hasCustomPrompt="1"/>
          </p:nvPr>
        </p:nvSpPr>
        <p:spPr>
          <a:xfrm>
            <a:off x="613689" y="1714138"/>
            <a:ext cx="4892757" cy="3134641"/>
          </a:xfrm>
        </p:spPr>
        <p:txBody>
          <a:bodyPr wrap="square" lIns="0" tIns="0" rIns="0" bIns="0">
            <a:spAutoFit/>
          </a:bodyPr>
          <a:lstStyle>
            <a:lvl1pPr marL="88900" indent="-88900">
              <a:lnSpc>
                <a:spcPts val="2700"/>
              </a:lnSpc>
              <a:spcAft>
                <a:spcPts val="600"/>
              </a:spcAft>
              <a:buFont typeface="Libre Franklin" panose="00000500000000000000" pitchFamily="2" charset="0"/>
              <a:buChar char=" "/>
              <a:defRPr sz="2000">
                <a:solidFill>
                  <a:srgbClr val="177783"/>
                </a:solidFill>
                <a:latin typeface="Libre Franklin Medium" panose="00000600000000000000" pitchFamily="2" charset="0"/>
              </a:defRPr>
            </a:lvl1pPr>
            <a:lvl2pPr marL="269875" indent="-177800">
              <a:lnSpc>
                <a:spcPts val="2500"/>
              </a:lnSpc>
              <a:spcBef>
                <a:spcPts val="600"/>
              </a:spcBef>
              <a:spcAft>
                <a:spcPts val="600"/>
              </a:spcAft>
              <a:tabLst/>
              <a:defRPr sz="1800">
                <a:solidFill>
                  <a:srgbClr val="404040"/>
                </a:solidFill>
              </a:defRPr>
            </a:lvl2pPr>
            <a:lvl3pPr marL="539750" indent="-269875">
              <a:lnSpc>
                <a:spcPts val="2000"/>
              </a:lnSpc>
              <a:spcBef>
                <a:spcPts val="400"/>
              </a:spcBef>
              <a:spcAft>
                <a:spcPts val="400"/>
              </a:spcAft>
              <a:buFont typeface="Libre Franklin" panose="00000500000000000000" pitchFamily="2" charset="0"/>
              <a:buChar char="—"/>
              <a:tabLst/>
              <a:defRPr sz="1400">
                <a:solidFill>
                  <a:srgbClr val="404040"/>
                </a:solidFill>
              </a:defRPr>
            </a:lvl3pPr>
            <a:lvl4pPr marL="88900" indent="-88900">
              <a:lnSpc>
                <a:spcPts val="2000"/>
              </a:lnSpc>
              <a:spcBef>
                <a:spcPts val="1200"/>
              </a:spcBef>
              <a:spcAft>
                <a:spcPts val="400"/>
              </a:spcAft>
              <a:buFont typeface="Libre Franklin" panose="00000500000000000000" pitchFamily="2" charset="0"/>
              <a:buChar char=" "/>
              <a:defRPr>
                <a:solidFill>
                  <a:srgbClr val="177783"/>
                </a:solidFill>
                <a:latin typeface="Libre Franklin Medium" panose="00000600000000000000" pitchFamily="2" charset="0"/>
              </a:defRPr>
            </a:lvl4pPr>
            <a:lvl5pPr marL="269875" indent="-180975">
              <a:lnSpc>
                <a:spcPts val="1800"/>
              </a:lnSpc>
              <a:spcBef>
                <a:spcPts val="300"/>
              </a:spcBef>
              <a:spcAft>
                <a:spcPts val="300"/>
              </a:spcAft>
              <a:defRPr sz="1200">
                <a:solidFill>
                  <a:srgbClr val="404040"/>
                </a:solidFill>
              </a:defRPr>
            </a:lvl5pPr>
            <a:lvl6pPr marL="447675" indent="-177800">
              <a:lnSpc>
                <a:spcPts val="1600"/>
              </a:lnSpc>
              <a:spcBef>
                <a:spcPts val="300"/>
              </a:spcBef>
              <a:spcAft>
                <a:spcPts val="300"/>
              </a:spcAft>
              <a:buFont typeface="Libre Franklin" panose="00000500000000000000" pitchFamily="2" charset="0"/>
              <a:buChar char="—"/>
              <a:defRPr sz="1000">
                <a:solidFill>
                  <a:srgbClr val="404040"/>
                </a:solidFill>
                <a:latin typeface="Libre Franklin" panose="00000500000000000000" pitchFamily="2" charset="0"/>
              </a:defRPr>
            </a:lvl6pPr>
            <a:lvl7pPr marL="269875" indent="-180975">
              <a:lnSpc>
                <a:spcPts val="1600"/>
              </a:lnSpc>
              <a:spcBef>
                <a:spcPts val="300"/>
              </a:spcBef>
              <a:spcAft>
                <a:spcPts val="300"/>
              </a:spcAft>
              <a:defRPr sz="1000">
                <a:latin typeface="Libre Franklin" panose="00000500000000000000" pitchFamily="2" charset="0"/>
              </a:defRPr>
            </a:lvl7pPr>
            <a:lvl8pPr marL="447675" indent="-177800">
              <a:lnSpc>
                <a:spcPts val="1600"/>
              </a:lnSpc>
              <a:spcBef>
                <a:spcPts val="300"/>
              </a:spcBef>
              <a:spcAft>
                <a:spcPts val="300"/>
              </a:spcAft>
              <a:buFont typeface="Libre Franklin" panose="00000500000000000000" pitchFamily="2" charset="0"/>
              <a:buChar char="—"/>
              <a:defRPr sz="900">
                <a:latin typeface="Libre Franklin" panose="00000500000000000000" pitchFamily="2" charset="0"/>
              </a:defRPr>
            </a:lvl8pPr>
            <a:lvl9pPr marL="73025" indent="0">
              <a:lnSpc>
                <a:spcPts val="1600"/>
              </a:lnSpc>
              <a:spcBef>
                <a:spcPts val="600"/>
              </a:spcBef>
              <a:spcAft>
                <a:spcPts val="600"/>
              </a:spcAft>
              <a:buNone/>
              <a:defRPr sz="1000">
                <a:latin typeface="Libre Franklin" panose="00000500000000000000" pitchFamily="2" charset="0"/>
              </a:defRPr>
            </a:lvl9pPr>
          </a:lstStyle>
          <a:p>
            <a:pPr lvl="0"/>
            <a:r>
              <a:rPr lang="en-GB"/>
              <a:t>Level 1</a:t>
            </a:r>
          </a:p>
          <a:p>
            <a:pPr lvl="1"/>
            <a:r>
              <a:rPr lang="en-GB"/>
              <a:t>Level 2</a:t>
            </a:r>
          </a:p>
          <a:p>
            <a:pPr lvl="2"/>
            <a:r>
              <a:rPr lang="en-GB"/>
              <a:t>Level 3 text</a:t>
            </a:r>
          </a:p>
          <a:p>
            <a:pPr lvl="3"/>
            <a:r>
              <a:rPr lang="en-GB"/>
              <a:t>Level 4 text</a:t>
            </a:r>
          </a:p>
          <a:p>
            <a:pPr lvl="4"/>
            <a:r>
              <a:rPr lang="en-GB"/>
              <a:t>Level 5 text</a:t>
            </a:r>
          </a:p>
          <a:p>
            <a:pPr lvl="5"/>
            <a:r>
              <a:rPr lang="en-GB"/>
              <a:t>Level 6 text</a:t>
            </a:r>
          </a:p>
          <a:p>
            <a:pPr lvl="6"/>
            <a:r>
              <a:rPr lang="en-GB"/>
              <a:t>Level 7</a:t>
            </a:r>
          </a:p>
          <a:p>
            <a:pPr lvl="7"/>
            <a:r>
              <a:rPr lang="en-GB"/>
              <a:t>Level 8</a:t>
            </a:r>
          </a:p>
          <a:p>
            <a:pPr lvl="8"/>
            <a:r>
              <a:rPr lang="en-GB"/>
              <a:t>Level 9</a:t>
            </a:r>
            <a:endParaRPr lang="en-CA"/>
          </a:p>
        </p:txBody>
      </p:sp>
      <p:sp>
        <p:nvSpPr>
          <p:cNvPr id="6" name="Text Placeholder 14">
            <a:extLst>
              <a:ext uri="{FF2B5EF4-FFF2-40B4-BE49-F238E27FC236}">
                <a16:creationId xmlns:a16="http://schemas.microsoft.com/office/drawing/2014/main" id="{5DB060F6-2547-23FD-701C-35672D0AF094}"/>
              </a:ext>
            </a:extLst>
          </p:cNvPr>
          <p:cNvSpPr>
            <a:spLocks noGrp="1"/>
          </p:cNvSpPr>
          <p:nvPr>
            <p:ph type="body" sz="quarter" idx="13" hasCustomPrompt="1"/>
          </p:nvPr>
        </p:nvSpPr>
        <p:spPr>
          <a:xfrm>
            <a:off x="6096000" y="1714138"/>
            <a:ext cx="4892757" cy="3134641"/>
          </a:xfrm>
        </p:spPr>
        <p:txBody>
          <a:bodyPr wrap="square" lIns="0" tIns="0" rIns="0" bIns="0">
            <a:spAutoFit/>
          </a:bodyPr>
          <a:lstStyle>
            <a:lvl1pPr marL="88900" indent="-88900">
              <a:lnSpc>
                <a:spcPts val="2700"/>
              </a:lnSpc>
              <a:spcAft>
                <a:spcPts val="600"/>
              </a:spcAft>
              <a:buFont typeface="Libre Franklin" panose="00000500000000000000" pitchFamily="2" charset="0"/>
              <a:buChar char=" "/>
              <a:defRPr sz="2000">
                <a:solidFill>
                  <a:srgbClr val="177783"/>
                </a:solidFill>
                <a:latin typeface="Libre Franklin Medium" panose="00000600000000000000" pitchFamily="2" charset="0"/>
              </a:defRPr>
            </a:lvl1pPr>
            <a:lvl2pPr marL="269875" indent="-177800">
              <a:lnSpc>
                <a:spcPts val="2500"/>
              </a:lnSpc>
              <a:spcBef>
                <a:spcPts val="600"/>
              </a:spcBef>
              <a:spcAft>
                <a:spcPts val="600"/>
              </a:spcAft>
              <a:tabLst/>
              <a:defRPr sz="1800">
                <a:solidFill>
                  <a:srgbClr val="404040"/>
                </a:solidFill>
              </a:defRPr>
            </a:lvl2pPr>
            <a:lvl3pPr marL="539750" indent="-269875">
              <a:lnSpc>
                <a:spcPts val="2000"/>
              </a:lnSpc>
              <a:spcBef>
                <a:spcPts val="400"/>
              </a:spcBef>
              <a:spcAft>
                <a:spcPts val="400"/>
              </a:spcAft>
              <a:buFont typeface="Libre Franklin" panose="00000500000000000000" pitchFamily="2" charset="0"/>
              <a:buChar char="—"/>
              <a:tabLst/>
              <a:defRPr sz="1400">
                <a:solidFill>
                  <a:srgbClr val="404040"/>
                </a:solidFill>
              </a:defRPr>
            </a:lvl3pPr>
            <a:lvl4pPr marL="88900" indent="-88900">
              <a:lnSpc>
                <a:spcPts val="2000"/>
              </a:lnSpc>
              <a:spcBef>
                <a:spcPts val="1200"/>
              </a:spcBef>
              <a:spcAft>
                <a:spcPts val="400"/>
              </a:spcAft>
              <a:buFont typeface="Libre Franklin" panose="00000500000000000000" pitchFamily="2" charset="0"/>
              <a:buChar char=" "/>
              <a:defRPr>
                <a:solidFill>
                  <a:srgbClr val="177783"/>
                </a:solidFill>
                <a:latin typeface="Libre Franklin Medium" panose="00000600000000000000" pitchFamily="2" charset="0"/>
              </a:defRPr>
            </a:lvl4pPr>
            <a:lvl5pPr marL="269875" indent="-180975">
              <a:lnSpc>
                <a:spcPts val="1800"/>
              </a:lnSpc>
              <a:spcBef>
                <a:spcPts val="300"/>
              </a:spcBef>
              <a:spcAft>
                <a:spcPts val="300"/>
              </a:spcAft>
              <a:defRPr sz="1200">
                <a:solidFill>
                  <a:srgbClr val="404040"/>
                </a:solidFill>
              </a:defRPr>
            </a:lvl5pPr>
            <a:lvl6pPr marL="447675" indent="-177800">
              <a:lnSpc>
                <a:spcPts val="1600"/>
              </a:lnSpc>
              <a:spcBef>
                <a:spcPts val="300"/>
              </a:spcBef>
              <a:spcAft>
                <a:spcPts val="300"/>
              </a:spcAft>
              <a:buFont typeface="Libre Franklin" panose="00000500000000000000" pitchFamily="2" charset="0"/>
              <a:buChar char="—"/>
              <a:defRPr sz="1000">
                <a:solidFill>
                  <a:srgbClr val="404040"/>
                </a:solidFill>
                <a:latin typeface="Libre Franklin" panose="00000500000000000000" pitchFamily="2" charset="0"/>
              </a:defRPr>
            </a:lvl6pPr>
            <a:lvl7pPr marL="269875" indent="-180975">
              <a:lnSpc>
                <a:spcPts val="1600"/>
              </a:lnSpc>
              <a:spcBef>
                <a:spcPts val="300"/>
              </a:spcBef>
              <a:spcAft>
                <a:spcPts val="300"/>
              </a:spcAft>
              <a:defRPr sz="1000">
                <a:latin typeface="Libre Franklin" panose="00000500000000000000" pitchFamily="2" charset="0"/>
              </a:defRPr>
            </a:lvl7pPr>
            <a:lvl8pPr marL="447675" indent="-177800">
              <a:lnSpc>
                <a:spcPts val="1600"/>
              </a:lnSpc>
              <a:spcBef>
                <a:spcPts val="300"/>
              </a:spcBef>
              <a:spcAft>
                <a:spcPts val="300"/>
              </a:spcAft>
              <a:buFont typeface="Libre Franklin" panose="00000500000000000000" pitchFamily="2" charset="0"/>
              <a:buChar char="—"/>
              <a:defRPr sz="900">
                <a:latin typeface="Libre Franklin" panose="00000500000000000000" pitchFamily="2" charset="0"/>
              </a:defRPr>
            </a:lvl8pPr>
            <a:lvl9pPr marL="73025" indent="0">
              <a:lnSpc>
                <a:spcPts val="1600"/>
              </a:lnSpc>
              <a:spcBef>
                <a:spcPts val="600"/>
              </a:spcBef>
              <a:spcAft>
                <a:spcPts val="600"/>
              </a:spcAft>
              <a:buNone/>
              <a:defRPr sz="1000">
                <a:latin typeface="Libre Franklin" panose="00000500000000000000" pitchFamily="2" charset="0"/>
              </a:defRPr>
            </a:lvl9pPr>
          </a:lstStyle>
          <a:p>
            <a:pPr lvl="0"/>
            <a:r>
              <a:rPr lang="en-GB"/>
              <a:t>Level 1</a:t>
            </a:r>
          </a:p>
          <a:p>
            <a:pPr lvl="1"/>
            <a:r>
              <a:rPr lang="en-GB"/>
              <a:t>Level 2</a:t>
            </a:r>
          </a:p>
          <a:p>
            <a:pPr lvl="2"/>
            <a:r>
              <a:rPr lang="en-GB"/>
              <a:t>Level 3 text</a:t>
            </a:r>
          </a:p>
          <a:p>
            <a:pPr lvl="3"/>
            <a:r>
              <a:rPr lang="en-GB"/>
              <a:t>Level 4 text</a:t>
            </a:r>
          </a:p>
          <a:p>
            <a:pPr lvl="4"/>
            <a:r>
              <a:rPr lang="en-GB"/>
              <a:t>Level 5 text</a:t>
            </a:r>
          </a:p>
          <a:p>
            <a:pPr lvl="5"/>
            <a:r>
              <a:rPr lang="en-GB"/>
              <a:t>Level 6 text</a:t>
            </a:r>
          </a:p>
          <a:p>
            <a:pPr lvl="6"/>
            <a:r>
              <a:rPr lang="en-GB"/>
              <a:t>Level 7</a:t>
            </a:r>
          </a:p>
          <a:p>
            <a:pPr lvl="7"/>
            <a:r>
              <a:rPr lang="en-GB"/>
              <a:t>Level 8</a:t>
            </a:r>
          </a:p>
          <a:p>
            <a:pPr lvl="8"/>
            <a:r>
              <a:rPr lang="en-GB"/>
              <a:t>Level 9</a:t>
            </a:r>
            <a:endParaRPr lang="en-CA"/>
          </a:p>
        </p:txBody>
      </p:sp>
    </p:spTree>
    <p:extLst>
      <p:ext uri="{BB962C8B-B14F-4D97-AF65-F5344CB8AC3E}">
        <p14:creationId xmlns:p14="http://schemas.microsoft.com/office/powerpoint/2010/main" val="10334217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teal foot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5CFDFCB-62B4-1828-425E-3F6E31435D9C}"/>
              </a:ext>
              <a:ext uri="{C183D7F6-B498-43B3-948B-1728B52AA6E4}">
                <adec:decorative xmlns:adec="http://schemas.microsoft.com/office/drawing/2017/decorative" val="1"/>
              </a:ext>
            </a:extLst>
          </p:cNvPr>
          <p:cNvPicPr>
            <a:picLocks noChangeAspect="1"/>
          </p:cNvPicPr>
          <p:nvPr userDrawn="1"/>
        </p:nvPicPr>
        <p:blipFill>
          <a:blip r:embed="rId2"/>
          <a:srcRect t="84976" b="1691"/>
          <a:stretch/>
        </p:blipFill>
        <p:spPr>
          <a:xfrm>
            <a:off x="0" y="5943600"/>
            <a:ext cx="12192000" cy="914400"/>
          </a:xfrm>
          <a:prstGeom prst="rect">
            <a:avLst/>
          </a:prstGeom>
        </p:spPr>
      </p:pic>
      <p:pic>
        <p:nvPicPr>
          <p:cNvPr id="4" name="Picture 3">
            <a:extLst>
              <a:ext uri="{FF2B5EF4-FFF2-40B4-BE49-F238E27FC236}">
                <a16:creationId xmlns:a16="http://schemas.microsoft.com/office/drawing/2014/main" id="{35FCAD54-05E3-1F86-48CC-DBBE8A80D798}"/>
              </a:ext>
              <a:ext uri="{C183D7F6-B498-43B3-948B-1728B52AA6E4}">
                <adec:decorative xmlns:adec="http://schemas.microsoft.com/office/drawing/2017/decorative" val="1"/>
              </a:ext>
            </a:extLst>
          </p:cNvPr>
          <p:cNvPicPr>
            <a:picLocks noChangeAspect="1"/>
          </p:cNvPicPr>
          <p:nvPr userDrawn="1"/>
        </p:nvPicPr>
        <p:blipFill>
          <a:blip r:embed="rId3"/>
          <a:srcRect r="58553"/>
          <a:stretch/>
        </p:blipFill>
        <p:spPr>
          <a:xfrm>
            <a:off x="11660614" y="6357937"/>
            <a:ext cx="357555" cy="352833"/>
          </a:xfrm>
          <a:prstGeom prst="rect">
            <a:avLst/>
          </a:prstGeom>
        </p:spPr>
      </p:pic>
      <p:sp>
        <p:nvSpPr>
          <p:cNvPr id="9" name="Title 1">
            <a:extLst>
              <a:ext uri="{FF2B5EF4-FFF2-40B4-BE49-F238E27FC236}">
                <a16:creationId xmlns:a16="http://schemas.microsoft.com/office/drawing/2014/main" id="{E16B3842-EC74-C433-0B8A-12BAC6099889}"/>
              </a:ext>
            </a:extLst>
          </p:cNvPr>
          <p:cNvSpPr>
            <a:spLocks noGrp="1"/>
          </p:cNvSpPr>
          <p:nvPr>
            <p:ph type="title" hasCustomPrompt="1"/>
          </p:nvPr>
        </p:nvSpPr>
        <p:spPr>
          <a:xfrm>
            <a:off x="613691" y="552322"/>
            <a:ext cx="10960528" cy="512961"/>
          </a:xfrm>
        </p:spPr>
        <p:txBody>
          <a:bodyPr wrap="square" lIns="0" tIns="0" rIns="0" bIns="0" anchor="t" anchorCtr="0">
            <a:spAutoFit/>
          </a:bodyPr>
          <a:lstStyle>
            <a:lvl1pPr>
              <a:lnSpc>
                <a:spcPts val="4000"/>
              </a:lnSpc>
              <a:defRPr>
                <a:solidFill>
                  <a:schemeClr val="tx1">
                    <a:lumMod val="75000"/>
                    <a:lumOff val="25000"/>
                  </a:schemeClr>
                </a:solidFill>
              </a:defRPr>
            </a:lvl1pPr>
          </a:lstStyle>
          <a:p>
            <a:r>
              <a:rPr lang="en-US"/>
              <a:t>Content slide with lime footer</a:t>
            </a:r>
          </a:p>
        </p:txBody>
      </p:sp>
      <p:sp>
        <p:nvSpPr>
          <p:cNvPr id="15" name="Text Placeholder 14">
            <a:extLst>
              <a:ext uri="{FF2B5EF4-FFF2-40B4-BE49-F238E27FC236}">
                <a16:creationId xmlns:a16="http://schemas.microsoft.com/office/drawing/2014/main" id="{6F6656ED-96D7-5F4B-4F47-BBDF3AB5C504}"/>
              </a:ext>
            </a:extLst>
          </p:cNvPr>
          <p:cNvSpPr>
            <a:spLocks noGrp="1"/>
          </p:cNvSpPr>
          <p:nvPr>
            <p:ph type="body" sz="quarter" idx="12" hasCustomPrompt="1"/>
          </p:nvPr>
        </p:nvSpPr>
        <p:spPr>
          <a:xfrm>
            <a:off x="613689" y="1714138"/>
            <a:ext cx="4892757" cy="3134641"/>
          </a:xfrm>
        </p:spPr>
        <p:txBody>
          <a:bodyPr wrap="square" lIns="0" tIns="0" rIns="0" bIns="0">
            <a:spAutoFit/>
          </a:bodyPr>
          <a:lstStyle>
            <a:lvl1pPr marL="88900" indent="-88900">
              <a:lnSpc>
                <a:spcPts val="2700"/>
              </a:lnSpc>
              <a:spcAft>
                <a:spcPts val="600"/>
              </a:spcAft>
              <a:buFont typeface="Libre Franklin" panose="00000500000000000000" pitchFamily="2" charset="0"/>
              <a:buChar char=" "/>
              <a:defRPr sz="2000">
                <a:solidFill>
                  <a:srgbClr val="177783"/>
                </a:solidFill>
                <a:latin typeface="Libre Franklin Medium" panose="00000600000000000000" pitchFamily="2" charset="0"/>
              </a:defRPr>
            </a:lvl1pPr>
            <a:lvl2pPr marL="269875" indent="-177800">
              <a:lnSpc>
                <a:spcPts val="2500"/>
              </a:lnSpc>
              <a:spcBef>
                <a:spcPts val="600"/>
              </a:spcBef>
              <a:spcAft>
                <a:spcPts val="600"/>
              </a:spcAft>
              <a:tabLst/>
              <a:defRPr sz="1800">
                <a:solidFill>
                  <a:srgbClr val="404040"/>
                </a:solidFill>
              </a:defRPr>
            </a:lvl2pPr>
            <a:lvl3pPr marL="539750" indent="-269875">
              <a:lnSpc>
                <a:spcPts val="2000"/>
              </a:lnSpc>
              <a:spcBef>
                <a:spcPts val="400"/>
              </a:spcBef>
              <a:spcAft>
                <a:spcPts val="400"/>
              </a:spcAft>
              <a:buFont typeface="Libre Franklin" panose="00000500000000000000" pitchFamily="2" charset="0"/>
              <a:buChar char="—"/>
              <a:tabLst/>
              <a:defRPr sz="1400">
                <a:solidFill>
                  <a:srgbClr val="404040"/>
                </a:solidFill>
              </a:defRPr>
            </a:lvl3pPr>
            <a:lvl4pPr marL="88900" indent="-88900">
              <a:lnSpc>
                <a:spcPts val="2000"/>
              </a:lnSpc>
              <a:spcBef>
                <a:spcPts val="1200"/>
              </a:spcBef>
              <a:spcAft>
                <a:spcPts val="400"/>
              </a:spcAft>
              <a:buFont typeface="Libre Franklin" panose="00000500000000000000" pitchFamily="2" charset="0"/>
              <a:buChar char=" "/>
              <a:defRPr>
                <a:solidFill>
                  <a:srgbClr val="177783"/>
                </a:solidFill>
                <a:latin typeface="Libre Franklin Medium" panose="00000600000000000000" pitchFamily="2" charset="0"/>
              </a:defRPr>
            </a:lvl4pPr>
            <a:lvl5pPr marL="269875" indent="-180975">
              <a:lnSpc>
                <a:spcPts val="1800"/>
              </a:lnSpc>
              <a:spcBef>
                <a:spcPts val="300"/>
              </a:spcBef>
              <a:spcAft>
                <a:spcPts val="300"/>
              </a:spcAft>
              <a:defRPr sz="1200">
                <a:solidFill>
                  <a:srgbClr val="404040"/>
                </a:solidFill>
              </a:defRPr>
            </a:lvl5pPr>
            <a:lvl6pPr marL="447675" indent="-177800">
              <a:lnSpc>
                <a:spcPts val="1600"/>
              </a:lnSpc>
              <a:spcBef>
                <a:spcPts val="300"/>
              </a:spcBef>
              <a:spcAft>
                <a:spcPts val="300"/>
              </a:spcAft>
              <a:buFont typeface="Libre Franklin" panose="00000500000000000000" pitchFamily="2" charset="0"/>
              <a:buChar char="—"/>
              <a:defRPr sz="1000">
                <a:solidFill>
                  <a:srgbClr val="404040"/>
                </a:solidFill>
                <a:latin typeface="Libre Franklin" panose="00000500000000000000" pitchFamily="2" charset="0"/>
              </a:defRPr>
            </a:lvl6pPr>
            <a:lvl7pPr marL="269875" indent="-180975">
              <a:lnSpc>
                <a:spcPts val="1600"/>
              </a:lnSpc>
              <a:spcBef>
                <a:spcPts val="300"/>
              </a:spcBef>
              <a:spcAft>
                <a:spcPts val="300"/>
              </a:spcAft>
              <a:defRPr sz="1000">
                <a:latin typeface="Libre Franklin" panose="00000500000000000000" pitchFamily="2" charset="0"/>
              </a:defRPr>
            </a:lvl7pPr>
            <a:lvl8pPr marL="447675" indent="-177800">
              <a:lnSpc>
                <a:spcPts val="1600"/>
              </a:lnSpc>
              <a:spcBef>
                <a:spcPts val="300"/>
              </a:spcBef>
              <a:spcAft>
                <a:spcPts val="300"/>
              </a:spcAft>
              <a:buFont typeface="Libre Franklin" panose="00000500000000000000" pitchFamily="2" charset="0"/>
              <a:buChar char="—"/>
              <a:defRPr sz="900">
                <a:latin typeface="Libre Franklin" panose="00000500000000000000" pitchFamily="2" charset="0"/>
              </a:defRPr>
            </a:lvl8pPr>
            <a:lvl9pPr marL="73025" indent="0">
              <a:lnSpc>
                <a:spcPts val="1600"/>
              </a:lnSpc>
              <a:spcBef>
                <a:spcPts val="600"/>
              </a:spcBef>
              <a:spcAft>
                <a:spcPts val="600"/>
              </a:spcAft>
              <a:buNone/>
              <a:defRPr sz="1000">
                <a:latin typeface="Libre Franklin" panose="00000500000000000000" pitchFamily="2" charset="0"/>
              </a:defRPr>
            </a:lvl9pPr>
          </a:lstStyle>
          <a:p>
            <a:pPr lvl="0"/>
            <a:r>
              <a:rPr lang="en-GB"/>
              <a:t>Level 1</a:t>
            </a:r>
          </a:p>
          <a:p>
            <a:pPr lvl="1"/>
            <a:r>
              <a:rPr lang="en-GB"/>
              <a:t>Level 2</a:t>
            </a:r>
          </a:p>
          <a:p>
            <a:pPr lvl="2"/>
            <a:r>
              <a:rPr lang="en-GB"/>
              <a:t>Level 3 text</a:t>
            </a:r>
          </a:p>
          <a:p>
            <a:pPr lvl="3"/>
            <a:r>
              <a:rPr lang="en-GB"/>
              <a:t>Level 4 text</a:t>
            </a:r>
          </a:p>
          <a:p>
            <a:pPr lvl="4"/>
            <a:r>
              <a:rPr lang="en-GB"/>
              <a:t>Level 5 text</a:t>
            </a:r>
          </a:p>
          <a:p>
            <a:pPr lvl="5"/>
            <a:r>
              <a:rPr lang="en-GB"/>
              <a:t>Level 6 text</a:t>
            </a:r>
          </a:p>
          <a:p>
            <a:pPr lvl="6"/>
            <a:r>
              <a:rPr lang="en-GB"/>
              <a:t>Level 7</a:t>
            </a:r>
          </a:p>
          <a:p>
            <a:pPr lvl="7"/>
            <a:r>
              <a:rPr lang="en-GB"/>
              <a:t>Level 8</a:t>
            </a:r>
          </a:p>
          <a:p>
            <a:pPr lvl="8"/>
            <a:r>
              <a:rPr lang="en-GB"/>
              <a:t>Level 9</a:t>
            </a:r>
            <a:endParaRPr lang="en-CA"/>
          </a:p>
        </p:txBody>
      </p:sp>
      <p:sp>
        <p:nvSpPr>
          <p:cNvPr id="16" name="Text Placeholder 14">
            <a:extLst>
              <a:ext uri="{FF2B5EF4-FFF2-40B4-BE49-F238E27FC236}">
                <a16:creationId xmlns:a16="http://schemas.microsoft.com/office/drawing/2014/main" id="{1D0DE81B-32F8-8F98-AC89-18AA4667326E}"/>
              </a:ext>
            </a:extLst>
          </p:cNvPr>
          <p:cNvSpPr>
            <a:spLocks noGrp="1"/>
          </p:cNvSpPr>
          <p:nvPr>
            <p:ph type="body" sz="quarter" idx="13" hasCustomPrompt="1"/>
          </p:nvPr>
        </p:nvSpPr>
        <p:spPr>
          <a:xfrm>
            <a:off x="6096000" y="1714138"/>
            <a:ext cx="4892757" cy="3134641"/>
          </a:xfrm>
        </p:spPr>
        <p:txBody>
          <a:bodyPr wrap="square" lIns="0" tIns="0" rIns="0" bIns="0">
            <a:spAutoFit/>
          </a:bodyPr>
          <a:lstStyle>
            <a:lvl1pPr marL="88900" indent="-88900">
              <a:lnSpc>
                <a:spcPts val="2700"/>
              </a:lnSpc>
              <a:spcAft>
                <a:spcPts val="600"/>
              </a:spcAft>
              <a:buFont typeface="Libre Franklin" panose="00000500000000000000" pitchFamily="2" charset="0"/>
              <a:buChar char=" "/>
              <a:defRPr sz="2000">
                <a:solidFill>
                  <a:srgbClr val="177783"/>
                </a:solidFill>
                <a:latin typeface="Libre Franklin Medium" panose="00000600000000000000" pitchFamily="2" charset="0"/>
              </a:defRPr>
            </a:lvl1pPr>
            <a:lvl2pPr marL="269875" indent="-177800">
              <a:lnSpc>
                <a:spcPts val="2500"/>
              </a:lnSpc>
              <a:spcBef>
                <a:spcPts val="600"/>
              </a:spcBef>
              <a:spcAft>
                <a:spcPts val="600"/>
              </a:spcAft>
              <a:tabLst/>
              <a:defRPr sz="1800">
                <a:solidFill>
                  <a:srgbClr val="404040"/>
                </a:solidFill>
              </a:defRPr>
            </a:lvl2pPr>
            <a:lvl3pPr marL="539750" indent="-269875">
              <a:lnSpc>
                <a:spcPts val="2000"/>
              </a:lnSpc>
              <a:spcBef>
                <a:spcPts val="400"/>
              </a:spcBef>
              <a:spcAft>
                <a:spcPts val="400"/>
              </a:spcAft>
              <a:buFont typeface="Libre Franklin" panose="00000500000000000000" pitchFamily="2" charset="0"/>
              <a:buChar char="—"/>
              <a:tabLst/>
              <a:defRPr sz="1400">
                <a:solidFill>
                  <a:srgbClr val="404040"/>
                </a:solidFill>
              </a:defRPr>
            </a:lvl3pPr>
            <a:lvl4pPr marL="88900" indent="-88900">
              <a:lnSpc>
                <a:spcPts val="2000"/>
              </a:lnSpc>
              <a:spcBef>
                <a:spcPts val="1200"/>
              </a:spcBef>
              <a:spcAft>
                <a:spcPts val="400"/>
              </a:spcAft>
              <a:buFont typeface="Libre Franklin" panose="00000500000000000000" pitchFamily="2" charset="0"/>
              <a:buChar char=" "/>
              <a:defRPr>
                <a:solidFill>
                  <a:srgbClr val="177783"/>
                </a:solidFill>
                <a:latin typeface="Libre Franklin Medium" panose="00000600000000000000" pitchFamily="2" charset="0"/>
              </a:defRPr>
            </a:lvl4pPr>
            <a:lvl5pPr marL="269875" indent="-180975">
              <a:lnSpc>
                <a:spcPts val="1800"/>
              </a:lnSpc>
              <a:spcBef>
                <a:spcPts val="300"/>
              </a:spcBef>
              <a:spcAft>
                <a:spcPts val="300"/>
              </a:spcAft>
              <a:defRPr sz="1200">
                <a:solidFill>
                  <a:srgbClr val="404040"/>
                </a:solidFill>
              </a:defRPr>
            </a:lvl5pPr>
            <a:lvl6pPr marL="447675" indent="-177800">
              <a:lnSpc>
                <a:spcPts val="1600"/>
              </a:lnSpc>
              <a:spcBef>
                <a:spcPts val="300"/>
              </a:spcBef>
              <a:spcAft>
                <a:spcPts val="300"/>
              </a:spcAft>
              <a:buFont typeface="Libre Franklin" panose="00000500000000000000" pitchFamily="2" charset="0"/>
              <a:buChar char="—"/>
              <a:defRPr sz="1000">
                <a:solidFill>
                  <a:srgbClr val="404040"/>
                </a:solidFill>
                <a:latin typeface="Libre Franklin" panose="00000500000000000000" pitchFamily="2" charset="0"/>
              </a:defRPr>
            </a:lvl6pPr>
            <a:lvl7pPr marL="269875" indent="-180975">
              <a:lnSpc>
                <a:spcPts val="1600"/>
              </a:lnSpc>
              <a:spcBef>
                <a:spcPts val="300"/>
              </a:spcBef>
              <a:spcAft>
                <a:spcPts val="300"/>
              </a:spcAft>
              <a:defRPr sz="1000">
                <a:latin typeface="Libre Franklin" panose="00000500000000000000" pitchFamily="2" charset="0"/>
              </a:defRPr>
            </a:lvl7pPr>
            <a:lvl8pPr marL="447675" indent="-177800">
              <a:lnSpc>
                <a:spcPts val="1600"/>
              </a:lnSpc>
              <a:spcBef>
                <a:spcPts val="300"/>
              </a:spcBef>
              <a:spcAft>
                <a:spcPts val="300"/>
              </a:spcAft>
              <a:buFont typeface="Libre Franklin" panose="00000500000000000000" pitchFamily="2" charset="0"/>
              <a:buChar char="—"/>
              <a:defRPr sz="900">
                <a:latin typeface="Libre Franklin" panose="00000500000000000000" pitchFamily="2" charset="0"/>
              </a:defRPr>
            </a:lvl8pPr>
            <a:lvl9pPr marL="73025" indent="0">
              <a:lnSpc>
                <a:spcPts val="1600"/>
              </a:lnSpc>
              <a:spcBef>
                <a:spcPts val="600"/>
              </a:spcBef>
              <a:spcAft>
                <a:spcPts val="600"/>
              </a:spcAft>
              <a:buNone/>
              <a:defRPr sz="1000">
                <a:latin typeface="Libre Franklin" panose="00000500000000000000" pitchFamily="2" charset="0"/>
              </a:defRPr>
            </a:lvl9pPr>
          </a:lstStyle>
          <a:p>
            <a:pPr lvl="0"/>
            <a:r>
              <a:rPr lang="en-GB"/>
              <a:t>Level 1</a:t>
            </a:r>
          </a:p>
          <a:p>
            <a:pPr lvl="1"/>
            <a:r>
              <a:rPr lang="en-GB"/>
              <a:t>Level 2</a:t>
            </a:r>
          </a:p>
          <a:p>
            <a:pPr lvl="2"/>
            <a:r>
              <a:rPr lang="en-GB"/>
              <a:t>Level 3 text</a:t>
            </a:r>
          </a:p>
          <a:p>
            <a:pPr lvl="3"/>
            <a:r>
              <a:rPr lang="en-GB"/>
              <a:t>Level 4 text</a:t>
            </a:r>
          </a:p>
          <a:p>
            <a:pPr lvl="4"/>
            <a:r>
              <a:rPr lang="en-GB"/>
              <a:t>Level 5 text</a:t>
            </a:r>
          </a:p>
          <a:p>
            <a:pPr lvl="5"/>
            <a:r>
              <a:rPr lang="en-GB"/>
              <a:t>Level 6 text</a:t>
            </a:r>
          </a:p>
          <a:p>
            <a:pPr lvl="6"/>
            <a:r>
              <a:rPr lang="en-GB"/>
              <a:t>Level 7</a:t>
            </a:r>
          </a:p>
          <a:p>
            <a:pPr lvl="7"/>
            <a:r>
              <a:rPr lang="en-GB"/>
              <a:t>Level 8</a:t>
            </a:r>
          </a:p>
          <a:p>
            <a:pPr lvl="8"/>
            <a:r>
              <a:rPr lang="en-GB"/>
              <a:t>Level 9</a:t>
            </a:r>
            <a:endParaRPr lang="en-CA"/>
          </a:p>
        </p:txBody>
      </p:sp>
      <p:sp>
        <p:nvSpPr>
          <p:cNvPr id="5" name="Slide Number Placeholder 6">
            <a:extLst>
              <a:ext uri="{FF2B5EF4-FFF2-40B4-BE49-F238E27FC236}">
                <a16:creationId xmlns:a16="http://schemas.microsoft.com/office/drawing/2014/main" id="{76F4C68A-483A-0AE1-3511-FF6F517B268D}"/>
              </a:ext>
            </a:extLst>
          </p:cNvPr>
          <p:cNvSpPr txBox="1">
            <a:spLocks/>
          </p:cNvSpPr>
          <p:nvPr userDrawn="1"/>
        </p:nvSpPr>
        <p:spPr>
          <a:xfrm>
            <a:off x="10914896" y="6569540"/>
            <a:ext cx="576064" cy="12311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A5F73F9-4D7E-43C6-BDE2-3203AA5B26A5}" type="slidenum">
              <a:rPr lang="en-CA" sz="800" smtClean="0">
                <a:solidFill>
                  <a:schemeClr val="tx1"/>
                </a:solidFill>
                <a:latin typeface="Libre Franklin" panose="00000500000000000000" pitchFamily="2" charset="0"/>
              </a:rPr>
              <a:pPr algn="r"/>
              <a:t>‹#›</a:t>
            </a:fld>
            <a:endParaRPr lang="en-CA" sz="800">
              <a:solidFill>
                <a:schemeClr val="tx1"/>
              </a:solidFill>
              <a:latin typeface="Libre Franklin" panose="00000500000000000000" pitchFamily="2" charset="0"/>
            </a:endParaRPr>
          </a:p>
        </p:txBody>
      </p:sp>
    </p:spTree>
    <p:extLst>
      <p:ext uri="{BB962C8B-B14F-4D97-AF65-F5344CB8AC3E}">
        <p14:creationId xmlns:p14="http://schemas.microsoft.com/office/powerpoint/2010/main" val="26402417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5CFDFCB-62B4-1828-425E-3F6E31435D9C}"/>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0772853E-5BCB-9BF4-9243-EC7364CDC9D2}"/>
              </a:ext>
              <a:ext uri="{C183D7F6-B498-43B3-948B-1728B52AA6E4}">
                <adec:decorative xmlns:adec="http://schemas.microsoft.com/office/drawing/2017/decorative" val="1"/>
              </a:ext>
            </a:extLst>
          </p:cNvPr>
          <p:cNvPicPr>
            <a:picLocks noChangeAspect="1"/>
          </p:cNvPicPr>
          <p:nvPr userDrawn="1"/>
        </p:nvPicPr>
        <p:blipFill>
          <a:blip r:embed="rId3"/>
          <a:srcRect r="58553"/>
          <a:stretch/>
        </p:blipFill>
        <p:spPr>
          <a:xfrm>
            <a:off x="11660614" y="6357937"/>
            <a:ext cx="357555" cy="352833"/>
          </a:xfrm>
          <a:prstGeom prst="rect">
            <a:avLst/>
          </a:prstGeom>
        </p:spPr>
      </p:pic>
      <p:sp>
        <p:nvSpPr>
          <p:cNvPr id="3" name="Title 1">
            <a:extLst>
              <a:ext uri="{FF2B5EF4-FFF2-40B4-BE49-F238E27FC236}">
                <a16:creationId xmlns:a16="http://schemas.microsoft.com/office/drawing/2014/main" id="{B3755C33-C5C3-662A-81D4-76A463F7C3C5}"/>
              </a:ext>
            </a:extLst>
          </p:cNvPr>
          <p:cNvSpPr>
            <a:spLocks noGrp="1"/>
          </p:cNvSpPr>
          <p:nvPr>
            <p:ph type="title" hasCustomPrompt="1"/>
          </p:nvPr>
        </p:nvSpPr>
        <p:spPr>
          <a:xfrm>
            <a:off x="613691" y="552322"/>
            <a:ext cx="10960528" cy="512961"/>
          </a:xfrm>
        </p:spPr>
        <p:txBody>
          <a:bodyPr wrap="square" lIns="0" tIns="0" rIns="0" bIns="0" anchor="t" anchorCtr="0">
            <a:spAutoFit/>
          </a:bodyPr>
          <a:lstStyle>
            <a:lvl1pPr>
              <a:lnSpc>
                <a:spcPts val="4000"/>
              </a:lnSpc>
              <a:defRPr>
                <a:solidFill>
                  <a:schemeClr val="tx1">
                    <a:lumMod val="75000"/>
                    <a:lumOff val="25000"/>
                  </a:schemeClr>
                </a:solidFill>
              </a:defRPr>
            </a:lvl1pPr>
          </a:lstStyle>
          <a:p>
            <a:r>
              <a:rPr lang="en-US"/>
              <a:t>Content slide with teal footer</a:t>
            </a:r>
          </a:p>
        </p:txBody>
      </p:sp>
      <p:sp>
        <p:nvSpPr>
          <p:cNvPr id="12" name="Text Placeholder 14">
            <a:extLst>
              <a:ext uri="{FF2B5EF4-FFF2-40B4-BE49-F238E27FC236}">
                <a16:creationId xmlns:a16="http://schemas.microsoft.com/office/drawing/2014/main" id="{3448610E-076F-A0A3-970C-A8CC398D1E19}"/>
              </a:ext>
            </a:extLst>
          </p:cNvPr>
          <p:cNvSpPr>
            <a:spLocks noGrp="1"/>
          </p:cNvSpPr>
          <p:nvPr>
            <p:ph type="body" sz="quarter" idx="12" hasCustomPrompt="1"/>
          </p:nvPr>
        </p:nvSpPr>
        <p:spPr>
          <a:xfrm>
            <a:off x="613689" y="1714138"/>
            <a:ext cx="4892757" cy="3134641"/>
          </a:xfrm>
        </p:spPr>
        <p:txBody>
          <a:bodyPr wrap="square" lIns="0" tIns="0" rIns="0" bIns="0">
            <a:spAutoFit/>
          </a:bodyPr>
          <a:lstStyle>
            <a:lvl1pPr marL="88900" indent="-88900">
              <a:lnSpc>
                <a:spcPts val="2700"/>
              </a:lnSpc>
              <a:spcAft>
                <a:spcPts val="600"/>
              </a:spcAft>
              <a:buFont typeface="Libre Franklin" panose="00000500000000000000" pitchFamily="2" charset="0"/>
              <a:buChar char=" "/>
              <a:defRPr sz="2000">
                <a:solidFill>
                  <a:srgbClr val="177783"/>
                </a:solidFill>
                <a:latin typeface="Libre Franklin Medium" panose="00000600000000000000" pitchFamily="2" charset="0"/>
              </a:defRPr>
            </a:lvl1pPr>
            <a:lvl2pPr marL="269875" indent="-177800">
              <a:lnSpc>
                <a:spcPts val="2500"/>
              </a:lnSpc>
              <a:spcBef>
                <a:spcPts val="600"/>
              </a:spcBef>
              <a:spcAft>
                <a:spcPts val="600"/>
              </a:spcAft>
              <a:tabLst/>
              <a:defRPr sz="1800">
                <a:solidFill>
                  <a:srgbClr val="404040"/>
                </a:solidFill>
              </a:defRPr>
            </a:lvl2pPr>
            <a:lvl3pPr marL="539750" indent="-269875">
              <a:lnSpc>
                <a:spcPts val="2000"/>
              </a:lnSpc>
              <a:spcBef>
                <a:spcPts val="400"/>
              </a:spcBef>
              <a:spcAft>
                <a:spcPts val="400"/>
              </a:spcAft>
              <a:buFont typeface="Libre Franklin" panose="00000500000000000000" pitchFamily="2" charset="0"/>
              <a:buChar char="—"/>
              <a:tabLst/>
              <a:defRPr sz="1400">
                <a:solidFill>
                  <a:srgbClr val="404040"/>
                </a:solidFill>
              </a:defRPr>
            </a:lvl3pPr>
            <a:lvl4pPr marL="88900" indent="-88900">
              <a:lnSpc>
                <a:spcPts val="2000"/>
              </a:lnSpc>
              <a:spcBef>
                <a:spcPts val="1200"/>
              </a:spcBef>
              <a:spcAft>
                <a:spcPts val="400"/>
              </a:spcAft>
              <a:buFont typeface="Libre Franklin" panose="00000500000000000000" pitchFamily="2" charset="0"/>
              <a:buChar char=" "/>
              <a:defRPr>
                <a:solidFill>
                  <a:srgbClr val="177783"/>
                </a:solidFill>
                <a:latin typeface="Libre Franklin Medium" panose="00000600000000000000" pitchFamily="2" charset="0"/>
              </a:defRPr>
            </a:lvl4pPr>
            <a:lvl5pPr marL="269875" indent="-180975">
              <a:lnSpc>
                <a:spcPts val="1800"/>
              </a:lnSpc>
              <a:spcBef>
                <a:spcPts val="300"/>
              </a:spcBef>
              <a:spcAft>
                <a:spcPts val="300"/>
              </a:spcAft>
              <a:defRPr sz="1200">
                <a:solidFill>
                  <a:srgbClr val="404040"/>
                </a:solidFill>
              </a:defRPr>
            </a:lvl5pPr>
            <a:lvl6pPr marL="447675" indent="-177800">
              <a:lnSpc>
                <a:spcPts val="1600"/>
              </a:lnSpc>
              <a:spcBef>
                <a:spcPts val="300"/>
              </a:spcBef>
              <a:spcAft>
                <a:spcPts val="300"/>
              </a:spcAft>
              <a:buFont typeface="Libre Franklin" panose="00000500000000000000" pitchFamily="2" charset="0"/>
              <a:buChar char="—"/>
              <a:defRPr sz="1000">
                <a:solidFill>
                  <a:srgbClr val="404040"/>
                </a:solidFill>
                <a:latin typeface="Libre Franklin" panose="00000500000000000000" pitchFamily="2" charset="0"/>
              </a:defRPr>
            </a:lvl6pPr>
            <a:lvl7pPr marL="269875" indent="-180975">
              <a:lnSpc>
                <a:spcPts val="1600"/>
              </a:lnSpc>
              <a:spcBef>
                <a:spcPts val="300"/>
              </a:spcBef>
              <a:spcAft>
                <a:spcPts val="300"/>
              </a:spcAft>
              <a:defRPr sz="1000">
                <a:latin typeface="Libre Franklin" panose="00000500000000000000" pitchFamily="2" charset="0"/>
              </a:defRPr>
            </a:lvl7pPr>
            <a:lvl8pPr marL="447675" indent="-177800">
              <a:lnSpc>
                <a:spcPts val="1600"/>
              </a:lnSpc>
              <a:spcBef>
                <a:spcPts val="300"/>
              </a:spcBef>
              <a:spcAft>
                <a:spcPts val="300"/>
              </a:spcAft>
              <a:buFont typeface="Libre Franklin" panose="00000500000000000000" pitchFamily="2" charset="0"/>
              <a:buChar char="—"/>
              <a:defRPr sz="900">
                <a:latin typeface="Libre Franklin" panose="00000500000000000000" pitchFamily="2" charset="0"/>
              </a:defRPr>
            </a:lvl8pPr>
            <a:lvl9pPr marL="73025" indent="0">
              <a:lnSpc>
                <a:spcPts val="1600"/>
              </a:lnSpc>
              <a:spcBef>
                <a:spcPts val="600"/>
              </a:spcBef>
              <a:spcAft>
                <a:spcPts val="600"/>
              </a:spcAft>
              <a:buNone/>
              <a:defRPr sz="1000">
                <a:latin typeface="Libre Franklin" panose="00000500000000000000" pitchFamily="2" charset="0"/>
              </a:defRPr>
            </a:lvl9pPr>
          </a:lstStyle>
          <a:p>
            <a:pPr lvl="0"/>
            <a:r>
              <a:rPr lang="en-GB"/>
              <a:t>Level 1</a:t>
            </a:r>
          </a:p>
          <a:p>
            <a:pPr lvl="1"/>
            <a:r>
              <a:rPr lang="en-GB"/>
              <a:t>Level 2</a:t>
            </a:r>
          </a:p>
          <a:p>
            <a:pPr lvl="2"/>
            <a:r>
              <a:rPr lang="en-GB"/>
              <a:t>Level 3 text</a:t>
            </a:r>
          </a:p>
          <a:p>
            <a:pPr lvl="3"/>
            <a:r>
              <a:rPr lang="en-GB"/>
              <a:t>Level 4 text</a:t>
            </a:r>
          </a:p>
          <a:p>
            <a:pPr lvl="4"/>
            <a:r>
              <a:rPr lang="en-GB"/>
              <a:t>Level 5 text</a:t>
            </a:r>
          </a:p>
          <a:p>
            <a:pPr lvl="5"/>
            <a:r>
              <a:rPr lang="en-GB"/>
              <a:t>Level 6 text</a:t>
            </a:r>
          </a:p>
          <a:p>
            <a:pPr lvl="6"/>
            <a:r>
              <a:rPr lang="en-GB"/>
              <a:t>Level 7</a:t>
            </a:r>
          </a:p>
          <a:p>
            <a:pPr lvl="7"/>
            <a:r>
              <a:rPr lang="en-GB"/>
              <a:t>Level 8</a:t>
            </a:r>
          </a:p>
          <a:p>
            <a:pPr lvl="8"/>
            <a:r>
              <a:rPr lang="en-GB"/>
              <a:t>Level 9</a:t>
            </a:r>
            <a:endParaRPr lang="en-CA"/>
          </a:p>
        </p:txBody>
      </p:sp>
      <p:sp>
        <p:nvSpPr>
          <p:cNvPr id="13" name="Text Placeholder 14">
            <a:extLst>
              <a:ext uri="{FF2B5EF4-FFF2-40B4-BE49-F238E27FC236}">
                <a16:creationId xmlns:a16="http://schemas.microsoft.com/office/drawing/2014/main" id="{4867403E-E43A-5C80-AD63-472A3D7716D8}"/>
              </a:ext>
            </a:extLst>
          </p:cNvPr>
          <p:cNvSpPr>
            <a:spLocks noGrp="1"/>
          </p:cNvSpPr>
          <p:nvPr>
            <p:ph type="body" sz="quarter" idx="13" hasCustomPrompt="1"/>
          </p:nvPr>
        </p:nvSpPr>
        <p:spPr>
          <a:xfrm>
            <a:off x="6096000" y="1714138"/>
            <a:ext cx="4892757" cy="3134641"/>
          </a:xfrm>
        </p:spPr>
        <p:txBody>
          <a:bodyPr wrap="square" lIns="0" tIns="0" rIns="0" bIns="0">
            <a:spAutoFit/>
          </a:bodyPr>
          <a:lstStyle>
            <a:lvl1pPr marL="88900" indent="-88900">
              <a:lnSpc>
                <a:spcPts val="2700"/>
              </a:lnSpc>
              <a:spcAft>
                <a:spcPts val="600"/>
              </a:spcAft>
              <a:buFont typeface="Libre Franklin" panose="00000500000000000000" pitchFamily="2" charset="0"/>
              <a:buChar char=" "/>
              <a:defRPr sz="2000">
                <a:solidFill>
                  <a:srgbClr val="177783"/>
                </a:solidFill>
                <a:latin typeface="Libre Franklin Medium" panose="00000600000000000000" pitchFamily="2" charset="0"/>
              </a:defRPr>
            </a:lvl1pPr>
            <a:lvl2pPr marL="269875" indent="-177800">
              <a:lnSpc>
                <a:spcPts val="2500"/>
              </a:lnSpc>
              <a:spcBef>
                <a:spcPts val="600"/>
              </a:spcBef>
              <a:spcAft>
                <a:spcPts val="600"/>
              </a:spcAft>
              <a:tabLst/>
              <a:defRPr sz="1800">
                <a:solidFill>
                  <a:srgbClr val="404040"/>
                </a:solidFill>
              </a:defRPr>
            </a:lvl2pPr>
            <a:lvl3pPr marL="539750" indent="-269875">
              <a:lnSpc>
                <a:spcPts val="2000"/>
              </a:lnSpc>
              <a:spcBef>
                <a:spcPts val="400"/>
              </a:spcBef>
              <a:spcAft>
                <a:spcPts val="400"/>
              </a:spcAft>
              <a:buFont typeface="Libre Franklin" panose="00000500000000000000" pitchFamily="2" charset="0"/>
              <a:buChar char="—"/>
              <a:tabLst/>
              <a:defRPr sz="1400">
                <a:solidFill>
                  <a:srgbClr val="404040"/>
                </a:solidFill>
              </a:defRPr>
            </a:lvl3pPr>
            <a:lvl4pPr marL="88900" indent="-88900">
              <a:lnSpc>
                <a:spcPts val="2000"/>
              </a:lnSpc>
              <a:spcBef>
                <a:spcPts val="1200"/>
              </a:spcBef>
              <a:spcAft>
                <a:spcPts val="400"/>
              </a:spcAft>
              <a:buFont typeface="Libre Franklin" panose="00000500000000000000" pitchFamily="2" charset="0"/>
              <a:buChar char=" "/>
              <a:defRPr>
                <a:solidFill>
                  <a:srgbClr val="177783"/>
                </a:solidFill>
                <a:latin typeface="Libre Franklin Medium" panose="00000600000000000000" pitchFamily="2" charset="0"/>
              </a:defRPr>
            </a:lvl4pPr>
            <a:lvl5pPr marL="269875" indent="-180975">
              <a:lnSpc>
                <a:spcPts val="1800"/>
              </a:lnSpc>
              <a:spcBef>
                <a:spcPts val="300"/>
              </a:spcBef>
              <a:spcAft>
                <a:spcPts val="300"/>
              </a:spcAft>
              <a:defRPr sz="1200">
                <a:solidFill>
                  <a:srgbClr val="404040"/>
                </a:solidFill>
              </a:defRPr>
            </a:lvl5pPr>
            <a:lvl6pPr marL="447675" indent="-177800">
              <a:lnSpc>
                <a:spcPts val="1600"/>
              </a:lnSpc>
              <a:spcBef>
                <a:spcPts val="300"/>
              </a:spcBef>
              <a:spcAft>
                <a:spcPts val="300"/>
              </a:spcAft>
              <a:buFont typeface="Libre Franklin" panose="00000500000000000000" pitchFamily="2" charset="0"/>
              <a:buChar char="—"/>
              <a:defRPr sz="1000">
                <a:solidFill>
                  <a:srgbClr val="404040"/>
                </a:solidFill>
                <a:latin typeface="Libre Franklin" panose="00000500000000000000" pitchFamily="2" charset="0"/>
              </a:defRPr>
            </a:lvl6pPr>
            <a:lvl7pPr marL="269875" indent="-180975">
              <a:lnSpc>
                <a:spcPts val="1600"/>
              </a:lnSpc>
              <a:spcBef>
                <a:spcPts val="300"/>
              </a:spcBef>
              <a:spcAft>
                <a:spcPts val="300"/>
              </a:spcAft>
              <a:defRPr sz="1000">
                <a:latin typeface="Libre Franklin" panose="00000500000000000000" pitchFamily="2" charset="0"/>
              </a:defRPr>
            </a:lvl7pPr>
            <a:lvl8pPr marL="447675" indent="-177800">
              <a:lnSpc>
                <a:spcPts val="1600"/>
              </a:lnSpc>
              <a:spcBef>
                <a:spcPts val="300"/>
              </a:spcBef>
              <a:spcAft>
                <a:spcPts val="300"/>
              </a:spcAft>
              <a:buFont typeface="Libre Franklin" panose="00000500000000000000" pitchFamily="2" charset="0"/>
              <a:buChar char="—"/>
              <a:defRPr sz="900">
                <a:latin typeface="Libre Franklin" panose="00000500000000000000" pitchFamily="2" charset="0"/>
              </a:defRPr>
            </a:lvl8pPr>
            <a:lvl9pPr marL="73025" indent="0">
              <a:lnSpc>
                <a:spcPts val="1600"/>
              </a:lnSpc>
              <a:spcBef>
                <a:spcPts val="600"/>
              </a:spcBef>
              <a:spcAft>
                <a:spcPts val="600"/>
              </a:spcAft>
              <a:buNone/>
              <a:defRPr sz="1000">
                <a:latin typeface="Libre Franklin" panose="00000500000000000000" pitchFamily="2" charset="0"/>
              </a:defRPr>
            </a:lvl9pPr>
          </a:lstStyle>
          <a:p>
            <a:pPr lvl="0"/>
            <a:r>
              <a:rPr lang="en-GB"/>
              <a:t>Level 1</a:t>
            </a:r>
          </a:p>
          <a:p>
            <a:pPr lvl="1"/>
            <a:r>
              <a:rPr lang="en-GB"/>
              <a:t>Level 2</a:t>
            </a:r>
          </a:p>
          <a:p>
            <a:pPr lvl="2"/>
            <a:r>
              <a:rPr lang="en-GB"/>
              <a:t>Level 3 text</a:t>
            </a:r>
          </a:p>
          <a:p>
            <a:pPr lvl="3"/>
            <a:r>
              <a:rPr lang="en-GB"/>
              <a:t>Level 4 text</a:t>
            </a:r>
          </a:p>
          <a:p>
            <a:pPr lvl="4"/>
            <a:r>
              <a:rPr lang="en-GB"/>
              <a:t>Level 5 text</a:t>
            </a:r>
          </a:p>
          <a:p>
            <a:pPr lvl="5"/>
            <a:r>
              <a:rPr lang="en-GB"/>
              <a:t>Level 6 text</a:t>
            </a:r>
          </a:p>
          <a:p>
            <a:pPr lvl="6"/>
            <a:r>
              <a:rPr lang="en-GB"/>
              <a:t>Level 7</a:t>
            </a:r>
          </a:p>
          <a:p>
            <a:pPr lvl="7"/>
            <a:r>
              <a:rPr lang="en-GB"/>
              <a:t>Level 8</a:t>
            </a:r>
          </a:p>
          <a:p>
            <a:pPr lvl="8"/>
            <a:r>
              <a:rPr lang="en-GB"/>
              <a:t>Level 9</a:t>
            </a:r>
            <a:endParaRPr lang="en-CA"/>
          </a:p>
        </p:txBody>
      </p:sp>
      <p:sp>
        <p:nvSpPr>
          <p:cNvPr id="6" name="Slide Number Placeholder 6">
            <a:extLst>
              <a:ext uri="{FF2B5EF4-FFF2-40B4-BE49-F238E27FC236}">
                <a16:creationId xmlns:a16="http://schemas.microsoft.com/office/drawing/2014/main" id="{636DCE8B-AC92-0EC0-87EF-42752325ED1E}"/>
              </a:ext>
            </a:extLst>
          </p:cNvPr>
          <p:cNvSpPr txBox="1">
            <a:spLocks/>
          </p:cNvSpPr>
          <p:nvPr userDrawn="1"/>
        </p:nvSpPr>
        <p:spPr>
          <a:xfrm>
            <a:off x="10914896" y="6569540"/>
            <a:ext cx="576064" cy="12311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A5F73F9-4D7E-43C6-BDE2-3203AA5B26A5}" type="slidenum">
              <a:rPr lang="en-CA" sz="800" smtClean="0">
                <a:solidFill>
                  <a:schemeClr val="tx1"/>
                </a:solidFill>
                <a:latin typeface="Libre Franklin" panose="00000500000000000000" pitchFamily="2" charset="0"/>
              </a:rPr>
              <a:pPr algn="r"/>
              <a:t>‹#›</a:t>
            </a:fld>
            <a:endParaRPr lang="en-CA" sz="800">
              <a:solidFill>
                <a:schemeClr val="tx1"/>
              </a:solidFill>
              <a:latin typeface="Libre Franklin" panose="00000500000000000000" pitchFamily="2" charset="0"/>
            </a:endParaRPr>
          </a:p>
        </p:txBody>
      </p:sp>
    </p:spTree>
    <p:extLst>
      <p:ext uri="{BB962C8B-B14F-4D97-AF65-F5344CB8AC3E}">
        <p14:creationId xmlns:p14="http://schemas.microsoft.com/office/powerpoint/2010/main" val="26688935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04D8E6-9520-B0B7-0E2F-001F39F31EB2}"/>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01F136F0-2143-5FD2-A44A-539B80EB9C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6">
            <a:extLst>
              <a:ext uri="{FF2B5EF4-FFF2-40B4-BE49-F238E27FC236}">
                <a16:creationId xmlns:a16="http://schemas.microsoft.com/office/drawing/2014/main" id="{90788A6D-401E-266A-9CBF-45CF51E99215}"/>
              </a:ext>
            </a:extLst>
          </p:cNvPr>
          <p:cNvSpPr txBox="1">
            <a:spLocks/>
          </p:cNvSpPr>
          <p:nvPr userDrawn="1"/>
        </p:nvSpPr>
        <p:spPr>
          <a:xfrm>
            <a:off x="10914896" y="6569540"/>
            <a:ext cx="576064" cy="12311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A5F73F9-4D7E-43C6-BDE2-3203AA5B26A5}" type="slidenum">
              <a:rPr lang="en-CA" sz="800" smtClean="0">
                <a:solidFill>
                  <a:schemeClr val="tx1"/>
                </a:solidFill>
                <a:latin typeface="Libre Franklin" panose="00000500000000000000" pitchFamily="2" charset="0"/>
              </a:rPr>
              <a:pPr algn="r"/>
              <a:t>‹#›</a:t>
            </a:fld>
            <a:endParaRPr lang="en-CA" sz="800">
              <a:solidFill>
                <a:schemeClr val="tx1"/>
              </a:solidFill>
              <a:latin typeface="Libre Franklin" panose="00000500000000000000" pitchFamily="2" charset="0"/>
            </a:endParaRPr>
          </a:p>
        </p:txBody>
      </p:sp>
    </p:spTree>
    <p:extLst>
      <p:ext uri="{BB962C8B-B14F-4D97-AF65-F5344CB8AC3E}">
        <p14:creationId xmlns:p14="http://schemas.microsoft.com/office/powerpoint/2010/main" val="1375822039"/>
      </p:ext>
    </p:extLst>
  </p:cSld>
  <p:clrMap bg1="lt1" tx1="dk1" bg2="lt2" tx2="dk2" accent1="accent1" accent2="accent2" accent3="accent3" accent4="accent4" accent5="accent5" accent6="accent6" hlink="hlink" folHlink="folHlink"/>
  <p:sldLayoutIdLst>
    <p:sldLayoutId id="2147483672" r:id="rId1"/>
    <p:sldLayoutId id="2147483698" r:id="rId2"/>
    <p:sldLayoutId id="2147483687" r:id="rId3"/>
    <p:sldLayoutId id="2147483649" r:id="rId4"/>
    <p:sldLayoutId id="2147483650" r:id="rId5"/>
    <p:sldLayoutId id="2147483695" r:id="rId6"/>
    <p:sldLayoutId id="2147483694" r:id="rId7"/>
    <p:sldLayoutId id="2147483685" r:id="rId8"/>
    <p:sldLayoutId id="2147483679" r:id="rId9"/>
    <p:sldLayoutId id="2147483680" r:id="rId10"/>
    <p:sldLayoutId id="2147483693" r:id="rId11"/>
    <p:sldLayoutId id="2147483682" r:id="rId12"/>
    <p:sldLayoutId id="2147483697" r:id="rId13"/>
    <p:sldLayoutId id="2147483691" r:id="rId14"/>
    <p:sldLayoutId id="2147483661" r:id="rId15"/>
    <p:sldLayoutId id="2147483673" r:id="rId16"/>
    <p:sldLayoutId id="2147483681" r:id="rId17"/>
    <p:sldLayoutId id="2147483669" r:id="rId18"/>
    <p:sldLayoutId id="2147483670" r:id="rId19"/>
    <p:sldLayoutId id="2147483675" r:id="rId20"/>
    <p:sldLayoutId id="2147483674" r:id="rId21"/>
    <p:sldLayoutId id="2147483676" r:id="rId22"/>
    <p:sldLayoutId id="2147483683" r:id="rId23"/>
    <p:sldLayoutId id="2147483667" r:id="rId24"/>
    <p:sldLayoutId id="2147483690" r:id="rId25"/>
    <p:sldLayoutId id="2147483689" r:id="rId26"/>
    <p:sldLayoutId id="2147483666" r:id="rId27"/>
    <p:sldLayoutId id="2147483696" r:id="rId28"/>
    <p:sldLayoutId id="2147483692" r:id="rId29"/>
    <p:sldLayoutId id="2147483702" r:id="rId30"/>
    <p:sldLayoutId id="2147483703" r:id="rId31"/>
    <p:sldLayoutId id="2147483704" r:id="rId32"/>
    <p:sldLayoutId id="2147483706" r:id="rId33"/>
  </p:sldLayoutIdLst>
  <p:hf sldNum="0" hdr="0" ftr="0" dt="0"/>
  <p:txStyles>
    <p:titleStyle>
      <a:lvl1pPr algn="l" defTabSz="914400" rtl="0" eaLnBrk="1" latinLnBrk="0" hangingPunct="1">
        <a:lnSpc>
          <a:spcPct val="90000"/>
        </a:lnSpc>
        <a:spcBef>
          <a:spcPct val="0"/>
        </a:spcBef>
        <a:buNone/>
        <a:defRPr sz="3600" b="0" i="0" kern="1200">
          <a:solidFill>
            <a:schemeClr val="tx1"/>
          </a:solidFill>
          <a:latin typeface="Libre Franklin" pitchFamily="2" charset="77"/>
          <a:ea typeface="+mj-ea"/>
          <a:cs typeface="+mj-cs"/>
        </a:defRPr>
      </a:lvl1pPr>
    </p:titleStyle>
    <p:bodyStyle>
      <a:lvl1pPr marL="228600" indent="-228600" algn="l" defTabSz="914400" rtl="0" eaLnBrk="1" latinLnBrk="0" hangingPunct="1">
        <a:lnSpc>
          <a:spcPts val="3000"/>
        </a:lnSpc>
        <a:spcBef>
          <a:spcPts val="1000"/>
        </a:spcBef>
        <a:buFont typeface="Arial" panose="020B0604020202020204" pitchFamily="34" charset="0"/>
        <a:buChar char="•"/>
        <a:defRPr sz="2400" b="0" i="0" kern="1200">
          <a:solidFill>
            <a:schemeClr val="tx1"/>
          </a:solidFill>
          <a:latin typeface="Libre Franklin" pitchFamily="2" charset="77"/>
          <a:ea typeface="+mn-ea"/>
          <a:cs typeface="+mn-cs"/>
        </a:defRPr>
      </a:lvl1pPr>
      <a:lvl2pPr marL="685800" indent="-228600" algn="l" defTabSz="914400" rtl="0" eaLnBrk="1" latinLnBrk="0" hangingPunct="1">
        <a:lnSpc>
          <a:spcPts val="3000"/>
        </a:lnSpc>
        <a:spcBef>
          <a:spcPts val="500"/>
        </a:spcBef>
        <a:buFont typeface="Arial" panose="020B0604020202020204" pitchFamily="34" charset="0"/>
        <a:buChar char="•"/>
        <a:defRPr sz="2000" b="0" i="0" kern="1200">
          <a:solidFill>
            <a:schemeClr val="tx1"/>
          </a:solidFill>
          <a:latin typeface="Libre Franklin" pitchFamily="2" charset="77"/>
          <a:ea typeface="+mn-ea"/>
          <a:cs typeface="+mn-cs"/>
        </a:defRPr>
      </a:lvl2pPr>
      <a:lvl3pPr marL="1143000" indent="-228600" algn="l" defTabSz="914400" rtl="0" eaLnBrk="1" latinLnBrk="0" hangingPunct="1">
        <a:lnSpc>
          <a:spcPts val="3000"/>
        </a:lnSpc>
        <a:spcBef>
          <a:spcPts val="500"/>
        </a:spcBef>
        <a:buFont typeface="Arial" panose="020B0604020202020204" pitchFamily="34" charset="0"/>
        <a:buChar char="•"/>
        <a:defRPr sz="1800" b="0" i="0" kern="1200">
          <a:solidFill>
            <a:schemeClr val="tx1"/>
          </a:solidFill>
          <a:latin typeface="Libre Franklin" pitchFamily="2" charset="77"/>
          <a:ea typeface="+mn-ea"/>
          <a:cs typeface="+mn-cs"/>
        </a:defRPr>
      </a:lvl3pPr>
      <a:lvl4pPr marL="1600200" indent="-228600" algn="l" defTabSz="914400" rtl="0" eaLnBrk="1" latinLnBrk="0" hangingPunct="1">
        <a:lnSpc>
          <a:spcPts val="3000"/>
        </a:lnSpc>
        <a:spcBef>
          <a:spcPts val="500"/>
        </a:spcBef>
        <a:buFont typeface="Arial" panose="020B0604020202020204" pitchFamily="34" charset="0"/>
        <a:buChar char="•"/>
        <a:defRPr sz="1600" b="0" i="0" kern="1200">
          <a:solidFill>
            <a:schemeClr val="tx1"/>
          </a:solidFill>
          <a:latin typeface="Libre Franklin" pitchFamily="2" charset="77"/>
          <a:ea typeface="+mn-ea"/>
          <a:cs typeface="+mn-cs"/>
        </a:defRPr>
      </a:lvl4pPr>
      <a:lvl5pPr marL="2057400" indent="-228600" algn="l" defTabSz="914400" rtl="0" eaLnBrk="1" latinLnBrk="0" hangingPunct="1">
        <a:lnSpc>
          <a:spcPts val="3000"/>
        </a:lnSpc>
        <a:spcBef>
          <a:spcPts val="500"/>
        </a:spcBef>
        <a:buFont typeface="Arial" panose="020B0604020202020204" pitchFamily="34" charset="0"/>
        <a:buChar char="•"/>
        <a:defRPr sz="1600" b="0" i="0" kern="1200">
          <a:solidFill>
            <a:schemeClr val="tx1"/>
          </a:solidFill>
          <a:latin typeface="Libre Frankli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hyperlink" Target="https://www.cihi.ca/en/connected-care/canadas-health-data-content-standard-and-architecture/pan-canadian-gsso-technical-attributes" TargetMode="External"/><Relationship Id="rId7" Type="http://schemas.openxmlformats.org/officeDocument/2006/relationships/hyperlink" Target="https://fhir.infoway-inforoute.ca/ValueSet/indigenousidentitycode"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s://fhir.infoway-inforoute.ca/ValueSet/racializedgroupcode" TargetMode="External"/><Relationship Id="rId5" Type="http://schemas.openxmlformats.org/officeDocument/2006/relationships/hyperlink" Target="CIHI%20Language%20Codes" TargetMode="External"/><Relationship Id="rId4" Type="http://schemas.openxmlformats.org/officeDocument/2006/relationships/hyperlink" Target="https://hl7.org/fhir/R4/valueset-all-languages.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hyperlink" Target="https://ckm.openehr.org/ckm/archetypes/1013.1.3285"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ckm.openehr.org/ckm/archetypes/1013.1.3280" TargetMode="External"/><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ckm.openehr.org/ckm/archetypes/1013.1.3280"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confluence.hl7.org/download/attachments/91996278/Gravity%20Project%20Terminology%20Workstream%20Process%20Document_2026.1.3.FINAL.docx.pdf?version=1&amp;modificationDate=1768414385476&amp;api=v2"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confluence.hl7.org/download/attachments/91996278/Gravity%20Project%20Terminology%20Workstream%20Process%20Document_2026.1.3.FINAL.docx.pdf?version=1&amp;modificationDate=1768414385476&amp;api=v2"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hyperlink" Target="https://confluence.hl7.org/download/attachments/91996278/Gravity%20Project%20Terminology%20Workstream%20Process%20Document_2026.1.3.FINAL.docx.pdf?version=1&amp;modificationDate=1768414385476&amp;api=v2"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2" name="Google Shape;82;p1"/>
          <p:cNvSpPr/>
          <p:nvPr/>
        </p:nvSpPr>
        <p:spPr>
          <a:xfrm>
            <a:off x="1380614" y="4520428"/>
            <a:ext cx="6880154" cy="1704686"/>
          </a:xfrm>
          <a:prstGeom prst="rect">
            <a:avLst/>
          </a:prstGeom>
          <a:noFill/>
          <a:ln>
            <a:noFill/>
          </a:ln>
        </p:spPr>
        <p:txBody>
          <a:bodyPr spcFirstLastPara="1" wrap="square" lIns="105490" tIns="52731" rIns="105490" bIns="52731" anchor="t" anchorCtr="0">
            <a:spAutoFit/>
          </a:bodyPr>
          <a:lstStyle/>
          <a:p>
            <a:pPr>
              <a:buSzPts val="1800"/>
            </a:pPr>
            <a:r>
              <a:rPr lang="en-CA" sz="2077">
                <a:solidFill>
                  <a:schemeClr val="dk1"/>
                </a:solidFill>
                <a:latin typeface="Calibri" panose="020F0502020204030204" pitchFamily="34" charset="0"/>
                <a:cs typeface="Calibri" panose="020F0502020204030204" pitchFamily="34" charset="0"/>
              </a:rPr>
              <a:t>Monthly SDOH Working Group Zoom Meeting</a:t>
            </a:r>
            <a:endParaRPr lang="en-CA" sz="2077">
              <a:latin typeface="Calibri" panose="020F0502020204030204" pitchFamily="34" charset="0"/>
              <a:cs typeface="Calibri" panose="020F0502020204030204" pitchFamily="34" charset="0"/>
            </a:endParaRPr>
          </a:p>
          <a:p>
            <a:pPr>
              <a:buSzPts val="1800"/>
            </a:pPr>
            <a:r>
              <a:rPr lang="en-CA" sz="2077">
                <a:solidFill>
                  <a:schemeClr val="dk1"/>
                </a:solidFill>
                <a:latin typeface="Calibri" panose="020F0502020204030204" pitchFamily="34" charset="0"/>
                <a:cs typeface="Calibri" panose="020F0502020204030204" pitchFamily="34" charset="0"/>
              </a:rPr>
              <a:t>February 11, 2026- 10 am PT; 11 am MT 1 pm ET</a:t>
            </a:r>
            <a:endParaRPr lang="en-CA" sz="2077">
              <a:latin typeface="Calibri" panose="020F0502020204030204" pitchFamily="34" charset="0"/>
              <a:cs typeface="Calibri" panose="020F0502020204030204" pitchFamily="34" charset="0"/>
            </a:endParaRPr>
          </a:p>
          <a:p>
            <a:pPr>
              <a:buSzPts val="1800"/>
            </a:pPr>
            <a:endParaRPr lang="en-CA" sz="2077">
              <a:solidFill>
                <a:schemeClr val="dk1"/>
              </a:solidFill>
              <a:latin typeface="Calibri" panose="020F0502020204030204" pitchFamily="34" charset="0"/>
              <a:cs typeface="Calibri" panose="020F0502020204030204" pitchFamily="34" charset="0"/>
            </a:endParaRPr>
          </a:p>
          <a:p>
            <a:pPr>
              <a:buSzPts val="1400"/>
            </a:pPr>
            <a:endParaRPr lang="en-CA" sz="2077">
              <a:latin typeface="Calibri" panose="020F0502020204030204" pitchFamily="34" charset="0"/>
              <a:cs typeface="Calibri" panose="020F0502020204030204" pitchFamily="34" charset="0"/>
            </a:endParaRPr>
          </a:p>
          <a:p>
            <a:pPr>
              <a:buSzPts val="1800"/>
            </a:pPr>
            <a:r>
              <a:rPr lang="en-CA" sz="2077">
                <a:solidFill>
                  <a:schemeClr val="dk1"/>
                </a:solidFill>
                <a:latin typeface="Calibri" panose="020F0502020204030204" pitchFamily="34" charset="0"/>
                <a:cs typeface="Calibri" panose="020F0502020204030204" pitchFamily="34" charset="0"/>
              </a:rPr>
              <a:t>Facilitated by Jennifer Lawson and Brooke Harvey</a:t>
            </a:r>
            <a:endParaRPr lang="en-CA" sz="2077">
              <a:latin typeface="Calibri" panose="020F0502020204030204" pitchFamily="34" charset="0"/>
              <a:cs typeface="Calibri" panose="020F0502020204030204" pitchFamily="34" charset="0"/>
            </a:endParaRPr>
          </a:p>
        </p:txBody>
      </p:sp>
      <p:sp>
        <p:nvSpPr>
          <p:cNvPr id="83" name="Google Shape;83;p1"/>
          <p:cNvSpPr txBox="1"/>
          <p:nvPr/>
        </p:nvSpPr>
        <p:spPr>
          <a:xfrm>
            <a:off x="1380614" y="315430"/>
            <a:ext cx="4917492" cy="1345223"/>
          </a:xfrm>
          <a:prstGeom prst="rect">
            <a:avLst/>
          </a:prstGeom>
          <a:noFill/>
          <a:ln>
            <a:noFill/>
          </a:ln>
        </p:spPr>
        <p:txBody>
          <a:bodyPr spcFirstLastPara="1" wrap="square" lIns="105490" tIns="52731" rIns="105490" bIns="52731" anchor="t" anchorCtr="0">
            <a:noAutofit/>
          </a:bodyPr>
          <a:lstStyle/>
          <a:p>
            <a:pPr>
              <a:buClr>
                <a:schemeClr val="dk1"/>
              </a:buClr>
              <a:buSzPts val="2400"/>
            </a:pPr>
            <a:r>
              <a:rPr lang="en-CA" sz="2769" b="1">
                <a:solidFill>
                  <a:schemeClr val="dk1"/>
                </a:solidFill>
                <a:latin typeface="Calibri" panose="020F0502020204030204" pitchFamily="34" charset="0"/>
                <a:cs typeface="Calibri" panose="020F0502020204030204" pitchFamily="34" charset="0"/>
              </a:rPr>
              <a:t>Social Determinants of Health Working Group</a:t>
            </a:r>
            <a:endParaRPr lang="en-CA" sz="2077">
              <a:latin typeface="Calibri" panose="020F0502020204030204" pitchFamily="34" charset="0"/>
              <a:cs typeface="Calibri" panose="020F0502020204030204" pitchFamily="34" charset="0"/>
            </a:endParaRPr>
          </a:p>
        </p:txBody>
      </p:sp>
      <p:pic>
        <p:nvPicPr>
          <p:cNvPr id="2" name="Picture 2">
            <a:extLst>
              <a:ext uri="{FF2B5EF4-FFF2-40B4-BE49-F238E27FC236}">
                <a16:creationId xmlns:a16="http://schemas.microsoft.com/office/drawing/2014/main" id="{8C967F34-937B-A713-4A93-2D7110BD03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261" t="1313"/>
          <a:stretch>
            <a:fillRect/>
          </a:stretch>
        </p:blipFill>
        <p:spPr bwMode="auto">
          <a:xfrm>
            <a:off x="606286" y="2337572"/>
            <a:ext cx="2790362" cy="13452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2AF3F-7402-7E2F-02BD-8F93D7F2BAEE}"/>
              </a:ext>
            </a:extLst>
          </p:cNvPr>
          <p:cNvSpPr>
            <a:spLocks noGrp="1"/>
          </p:cNvSpPr>
          <p:nvPr>
            <p:ph type="title" idx="4294967295"/>
          </p:nvPr>
        </p:nvSpPr>
        <p:spPr>
          <a:xfrm>
            <a:off x="387711" y="107310"/>
            <a:ext cx="10960100" cy="458787"/>
          </a:xfrm>
        </p:spPr>
        <p:txBody>
          <a:bodyPr/>
          <a:lstStyle/>
          <a:p>
            <a:r>
              <a:rPr lang="en-CA" sz="2400"/>
              <a:t>Ready for Use – 11 Data elements</a:t>
            </a:r>
          </a:p>
        </p:txBody>
      </p:sp>
      <p:graphicFrame>
        <p:nvGraphicFramePr>
          <p:cNvPr id="4" name="Content Placeholder 3">
            <a:extLst>
              <a:ext uri="{FF2B5EF4-FFF2-40B4-BE49-F238E27FC236}">
                <a16:creationId xmlns:a16="http://schemas.microsoft.com/office/drawing/2014/main" id="{95139903-8E50-BB8C-4A6D-65D5CDF19C16}"/>
              </a:ext>
            </a:extLst>
          </p:cNvPr>
          <p:cNvGraphicFramePr>
            <a:graphicFrameLocks noGrp="1"/>
          </p:cNvGraphicFramePr>
          <p:nvPr>
            <p:ph idx="4294967295"/>
            <p:extLst>
              <p:ext uri="{D42A27DB-BD31-4B8C-83A1-F6EECF244321}">
                <p14:modId xmlns:p14="http://schemas.microsoft.com/office/powerpoint/2010/main" val="1817257358"/>
              </p:ext>
            </p:extLst>
          </p:nvPr>
        </p:nvGraphicFramePr>
        <p:xfrm>
          <a:off x="266963" y="644334"/>
          <a:ext cx="11080848" cy="5898996"/>
        </p:xfrm>
        <a:graphic>
          <a:graphicData uri="http://schemas.openxmlformats.org/drawingml/2006/table">
            <a:tbl>
              <a:tblPr firstRow="1" bandRow="1">
                <a:tableStyleId>{21E4AEA4-8DFA-4A89-87EB-49C32662AFE0}</a:tableStyleId>
              </a:tblPr>
              <a:tblGrid>
                <a:gridCol w="1535975">
                  <a:extLst>
                    <a:ext uri="{9D8B030D-6E8A-4147-A177-3AD203B41FA5}">
                      <a16:colId xmlns:a16="http://schemas.microsoft.com/office/drawing/2014/main" val="4271930965"/>
                    </a:ext>
                  </a:extLst>
                </a:gridCol>
                <a:gridCol w="4974551">
                  <a:extLst>
                    <a:ext uri="{9D8B030D-6E8A-4147-A177-3AD203B41FA5}">
                      <a16:colId xmlns:a16="http://schemas.microsoft.com/office/drawing/2014/main" val="2533406768"/>
                    </a:ext>
                  </a:extLst>
                </a:gridCol>
                <a:gridCol w="1529784">
                  <a:extLst>
                    <a:ext uri="{9D8B030D-6E8A-4147-A177-3AD203B41FA5}">
                      <a16:colId xmlns:a16="http://schemas.microsoft.com/office/drawing/2014/main" val="4055789819"/>
                    </a:ext>
                  </a:extLst>
                </a:gridCol>
                <a:gridCol w="1749897">
                  <a:extLst>
                    <a:ext uri="{9D8B030D-6E8A-4147-A177-3AD203B41FA5}">
                      <a16:colId xmlns:a16="http://schemas.microsoft.com/office/drawing/2014/main" val="3436838864"/>
                    </a:ext>
                  </a:extLst>
                </a:gridCol>
                <a:gridCol w="1290641">
                  <a:extLst>
                    <a:ext uri="{9D8B030D-6E8A-4147-A177-3AD203B41FA5}">
                      <a16:colId xmlns:a16="http://schemas.microsoft.com/office/drawing/2014/main" val="257627497"/>
                    </a:ext>
                  </a:extLst>
                </a:gridCol>
              </a:tblGrid>
              <a:tr h="465314">
                <a:tc>
                  <a:txBody>
                    <a:bodyPr/>
                    <a:lstStyle/>
                    <a:p>
                      <a:r>
                        <a:rPr lang="en-CA" sz="1300">
                          <a:solidFill>
                            <a:schemeClr val="tx1"/>
                          </a:solidFill>
                          <a:latin typeface="Libre Franklin" pitchFamily="2" charset="0"/>
                        </a:rPr>
                        <a:t>Data Element </a:t>
                      </a:r>
                    </a:p>
                  </a:txBody>
                  <a:tcPr anchor="ctr"/>
                </a:tc>
                <a:tc>
                  <a:txBody>
                    <a:bodyPr/>
                    <a:lstStyle/>
                    <a:p>
                      <a:r>
                        <a:rPr lang="en-CA" sz="1300">
                          <a:solidFill>
                            <a:schemeClr val="tx1"/>
                          </a:solidFill>
                          <a:latin typeface="Libre Franklin" pitchFamily="2" charset="0"/>
                        </a:rPr>
                        <a:t>Definition</a:t>
                      </a:r>
                    </a:p>
                  </a:txBody>
                  <a:tcPr anchor="ctr"/>
                </a:tc>
                <a:tc>
                  <a:txBody>
                    <a:bodyPr/>
                    <a:lstStyle/>
                    <a:p>
                      <a:r>
                        <a:rPr lang="en-CA" sz="1300">
                          <a:solidFill>
                            <a:schemeClr val="tx1"/>
                          </a:solidFill>
                          <a:latin typeface="Libre Franklin" pitchFamily="2" charset="0"/>
                        </a:rPr>
                        <a:t>Data Element Maturity</a:t>
                      </a:r>
                    </a:p>
                  </a:txBody>
                  <a:tcPr anchor="ctr"/>
                </a:tc>
                <a:tc>
                  <a:txBody>
                    <a:bodyPr/>
                    <a:lstStyle/>
                    <a:p>
                      <a:r>
                        <a:rPr lang="en-CA" sz="1300">
                          <a:solidFill>
                            <a:schemeClr val="tx1"/>
                          </a:solidFill>
                          <a:latin typeface="Libre Franklin" pitchFamily="2" charset="0"/>
                        </a:rPr>
                        <a:t>Value Set Detail</a:t>
                      </a:r>
                    </a:p>
                  </a:txBody>
                  <a:tcPr anchor="ctr"/>
                </a:tc>
                <a:tc>
                  <a:txBody>
                    <a:bodyPr/>
                    <a:lstStyle/>
                    <a:p>
                      <a:r>
                        <a:rPr lang="en-CA" sz="1300">
                          <a:solidFill>
                            <a:schemeClr val="tx1"/>
                          </a:solidFill>
                          <a:latin typeface="Libre Franklin" pitchFamily="2" charset="0"/>
                        </a:rPr>
                        <a:t>Value Set Maturity</a:t>
                      </a:r>
                    </a:p>
                  </a:txBody>
                  <a:tcPr anchor="ctr"/>
                </a:tc>
                <a:extLst>
                  <a:ext uri="{0D108BD9-81ED-4DB2-BD59-A6C34878D82A}">
                    <a16:rowId xmlns:a16="http://schemas.microsoft.com/office/drawing/2014/main" val="231312266"/>
                  </a:ext>
                </a:extLst>
              </a:tr>
              <a:tr h="436232">
                <a:tc>
                  <a:txBody>
                    <a:bodyPr/>
                    <a:lstStyle/>
                    <a:p>
                      <a:pPr algn="l" fontAlgn="t">
                        <a:buNone/>
                      </a:pPr>
                      <a:r>
                        <a:rPr lang="en-CA" sz="1200" b="0" u="none" strike="noStrike">
                          <a:solidFill>
                            <a:schemeClr val="tx1"/>
                          </a:solidFill>
                          <a:effectLst/>
                        </a:rPr>
                        <a:t>Gender Used</a:t>
                      </a:r>
                      <a:endParaRPr lang="en-CA" sz="1200" b="0" i="0" u="none" strike="noStrike">
                        <a:solidFill>
                          <a:schemeClr val="tx1"/>
                        </a:solidFill>
                        <a:effectLst/>
                        <a:latin typeface="+mj-lt"/>
                      </a:endParaRPr>
                    </a:p>
                  </a:txBody>
                  <a:tcPr anchor="ctr"/>
                </a:tc>
                <a:tc>
                  <a:txBody>
                    <a:bodyPr/>
                    <a:lstStyle/>
                    <a:p>
                      <a:r>
                        <a:rPr lang="en-CA" sz="1200">
                          <a:solidFill>
                            <a:schemeClr val="tx1"/>
                          </a:solidFill>
                        </a:rPr>
                        <a:t>Represents the gender identity that a person wishes to have recorded on legal documents or for the purposes of interactions with official agencies</a:t>
                      </a:r>
                    </a:p>
                  </a:txBody>
                  <a:tcPr anchor="ctr"/>
                </a:tc>
                <a:tc>
                  <a:txBody>
                    <a:bodyPr/>
                    <a:lstStyle/>
                    <a:p>
                      <a:r>
                        <a:rPr lang="en-CA" sz="1200">
                          <a:solidFill>
                            <a:schemeClr val="tx1"/>
                          </a:solidFill>
                        </a:rPr>
                        <a:t>3: Ready for use</a:t>
                      </a:r>
                    </a:p>
                  </a:txBody>
                  <a:tcPr anchor="ctr"/>
                </a:tc>
                <a:tc>
                  <a:txBody>
                    <a:bodyPr/>
                    <a:lstStyle/>
                    <a:p>
                      <a:r>
                        <a:rPr lang="en-CA" sz="1200">
                          <a:hlinkClick r:id="rId3"/>
                        </a:rPr>
                        <a:t>Gender Used</a:t>
                      </a:r>
                      <a:endParaRPr lang="en-CA" sz="1200"/>
                    </a:p>
                    <a:p>
                      <a:r>
                        <a:rPr lang="en-CA" sz="1200"/>
                        <a:t>(GSSO)</a:t>
                      </a:r>
                    </a:p>
                  </a:txBody>
                  <a:tcPr anchor="ctr"/>
                </a:tc>
                <a:tc>
                  <a:txBody>
                    <a:bodyPr/>
                    <a:lstStyle/>
                    <a:p>
                      <a:r>
                        <a:rPr lang="en-CA" sz="1200"/>
                        <a:t>3: Ready for use</a:t>
                      </a:r>
                    </a:p>
                  </a:txBody>
                  <a:tcPr anchor="ctr"/>
                </a:tc>
                <a:extLst>
                  <a:ext uri="{0D108BD9-81ED-4DB2-BD59-A6C34878D82A}">
                    <a16:rowId xmlns:a16="http://schemas.microsoft.com/office/drawing/2014/main" val="855283804"/>
                  </a:ext>
                </a:extLst>
              </a:tr>
              <a:tr h="610725">
                <a:tc>
                  <a:txBody>
                    <a:bodyPr/>
                    <a:lstStyle/>
                    <a:p>
                      <a:pPr algn="l" fontAlgn="t">
                        <a:buNone/>
                      </a:pPr>
                      <a:r>
                        <a:rPr lang="en-CA" sz="1200" b="0" u="none" strike="noStrike">
                          <a:solidFill>
                            <a:schemeClr val="tx1"/>
                          </a:solidFill>
                          <a:effectLst/>
                        </a:rPr>
                        <a:t>Recorded Sex or Gender</a:t>
                      </a:r>
                      <a:endParaRPr lang="en-CA" sz="1200" b="0" i="0" u="none" strike="noStrike">
                        <a:solidFill>
                          <a:schemeClr val="tx1"/>
                        </a:solidFill>
                        <a:effectLst/>
                        <a:latin typeface="+mj-lt"/>
                      </a:endParaRPr>
                    </a:p>
                  </a:txBody>
                  <a:tcPr anchor="ctr"/>
                </a:tc>
                <a:tc>
                  <a:txBody>
                    <a:bodyPr/>
                    <a:lstStyle/>
                    <a:p>
                      <a:r>
                        <a:rPr lang="en-CA" sz="1200">
                          <a:solidFill>
                            <a:schemeClr val="tx1"/>
                          </a:solidFill>
                        </a:rPr>
                        <a:t>Refers to the documented sex or gender of an individual used for clinical, official or legal purposes where only 1 data field for sex and gender is available, and where it is the value found in the local system and/or historical documentation</a:t>
                      </a:r>
                    </a:p>
                  </a:txBody>
                  <a:tcPr anchor="ctr"/>
                </a:tc>
                <a:tc>
                  <a:txBody>
                    <a:bodyPr/>
                    <a:lstStyle/>
                    <a:p>
                      <a:r>
                        <a:rPr lang="en-CA" sz="1200">
                          <a:solidFill>
                            <a:schemeClr val="tx1"/>
                          </a:solidFill>
                        </a:rPr>
                        <a:t>3: Ready for use</a:t>
                      </a:r>
                    </a:p>
                  </a:txBody>
                  <a:tcPr anchor="ctr"/>
                </a:tc>
                <a:tc>
                  <a:txBody>
                    <a:bodyPr/>
                    <a:lstStyle/>
                    <a:p>
                      <a:r>
                        <a:rPr lang="en-CA" sz="1200">
                          <a:hlinkClick r:id="rId3"/>
                        </a:rPr>
                        <a:t>Recorded Sex or Gender</a:t>
                      </a:r>
                      <a:endParaRPr lang="en-CA" sz="1200"/>
                    </a:p>
                    <a:p>
                      <a:r>
                        <a:rPr lang="en-CA" sz="1200"/>
                        <a:t>(GSSO)</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a:t>3: Ready for use</a:t>
                      </a:r>
                    </a:p>
                    <a:p>
                      <a:endParaRPr lang="en-CA" sz="1200"/>
                    </a:p>
                  </a:txBody>
                  <a:tcPr anchor="ctr"/>
                </a:tc>
                <a:extLst>
                  <a:ext uri="{0D108BD9-81ED-4DB2-BD59-A6C34878D82A}">
                    <a16:rowId xmlns:a16="http://schemas.microsoft.com/office/drawing/2014/main" val="1491493897"/>
                  </a:ext>
                </a:extLst>
              </a:tr>
              <a:tr h="610725">
                <a:tc>
                  <a:txBody>
                    <a:bodyPr/>
                    <a:lstStyle/>
                    <a:p>
                      <a:pPr algn="l" fontAlgn="t">
                        <a:buNone/>
                      </a:pPr>
                      <a:r>
                        <a:rPr lang="en-CA" sz="1200" b="0" u="none" strike="noStrike">
                          <a:solidFill>
                            <a:schemeClr val="tx1"/>
                          </a:solidFill>
                          <a:effectLst/>
                        </a:rPr>
                        <a:t>Gender Identity</a:t>
                      </a:r>
                      <a:endParaRPr lang="en-CA" sz="1200" b="0" i="0" u="none" strike="noStrike">
                        <a:solidFill>
                          <a:schemeClr val="tx1"/>
                        </a:solidFill>
                        <a:effectLst/>
                        <a:latin typeface="+mj-lt"/>
                      </a:endParaRPr>
                    </a:p>
                  </a:txBody>
                  <a:tcPr anchor="ctr"/>
                </a:tc>
                <a:tc>
                  <a:txBody>
                    <a:bodyPr/>
                    <a:lstStyle/>
                    <a:p>
                      <a:r>
                        <a:rPr lang="en-CA" sz="1200">
                          <a:solidFill>
                            <a:schemeClr val="tx1"/>
                          </a:solidFill>
                        </a:rPr>
                        <a:t>An individual’s personal experience of being a woman, man, nonbinary or how the person prefers to self-describe. People may identify with more than one gender identity or use different gender identities in different settings</a:t>
                      </a:r>
                    </a:p>
                  </a:txBody>
                  <a:tcPr anchor="ctr"/>
                </a:tc>
                <a:tc>
                  <a:txBody>
                    <a:bodyPr/>
                    <a:lstStyle/>
                    <a:p>
                      <a:r>
                        <a:rPr lang="en-CA" sz="1200">
                          <a:solidFill>
                            <a:schemeClr val="tx1"/>
                          </a:solidFill>
                        </a:rPr>
                        <a:t>3: Ready for use</a:t>
                      </a:r>
                    </a:p>
                  </a:txBody>
                  <a:tcPr anchor="ctr"/>
                </a:tc>
                <a:tc>
                  <a:txBody>
                    <a:bodyPr/>
                    <a:lstStyle/>
                    <a:p>
                      <a:r>
                        <a:rPr lang="en-CA" sz="1200">
                          <a:hlinkClick r:id="rId3"/>
                        </a:rPr>
                        <a:t>Gender Identity</a:t>
                      </a:r>
                      <a:endParaRPr lang="en-CA" sz="1200"/>
                    </a:p>
                    <a:p>
                      <a:r>
                        <a:rPr lang="en-CA" sz="1200"/>
                        <a:t>(GSSO)</a:t>
                      </a:r>
                    </a:p>
                  </a:txBody>
                  <a:tcPr anchor="ctr"/>
                </a:tc>
                <a:tc>
                  <a:txBody>
                    <a:bodyPr/>
                    <a:lstStyle/>
                    <a:p>
                      <a:r>
                        <a:rPr lang="en-CA" sz="1200"/>
                        <a:t>3: Ready for use</a:t>
                      </a:r>
                    </a:p>
                  </a:txBody>
                  <a:tcPr anchor="ctr"/>
                </a:tc>
                <a:extLst>
                  <a:ext uri="{0D108BD9-81ED-4DB2-BD59-A6C34878D82A}">
                    <a16:rowId xmlns:a16="http://schemas.microsoft.com/office/drawing/2014/main" val="4026042400"/>
                  </a:ext>
                </a:extLst>
              </a:tr>
              <a:tr h="436232">
                <a:tc>
                  <a:txBody>
                    <a:bodyPr/>
                    <a:lstStyle/>
                    <a:p>
                      <a:pPr algn="l" fontAlgn="t">
                        <a:buNone/>
                      </a:pPr>
                      <a:r>
                        <a:rPr lang="en-CA" sz="1200" b="0" u="none" strike="noStrike">
                          <a:solidFill>
                            <a:schemeClr val="tx1"/>
                          </a:solidFill>
                          <a:effectLst/>
                        </a:rPr>
                        <a:t>Personal Pronouns</a:t>
                      </a:r>
                      <a:endParaRPr lang="en-CA" sz="1200" b="0" i="0" u="none" strike="noStrike">
                        <a:solidFill>
                          <a:schemeClr val="tx1"/>
                        </a:solidFill>
                        <a:effectLst/>
                        <a:latin typeface="+mj-lt"/>
                      </a:endParaRPr>
                    </a:p>
                  </a:txBody>
                  <a:tcPr anchor="ctr"/>
                </a:tc>
                <a:tc>
                  <a:txBody>
                    <a:bodyPr/>
                    <a:lstStyle/>
                    <a:p>
                      <a:r>
                        <a:rPr lang="en-CA" sz="1200">
                          <a:solidFill>
                            <a:schemeClr val="tx1"/>
                          </a:solidFill>
                        </a:rPr>
                        <a:t>Gender pronouns are third-person pronouns that may reference a person’s gender identity and that may be a part of their gender expression</a:t>
                      </a:r>
                    </a:p>
                  </a:txBody>
                  <a:tcPr anchor="ctr"/>
                </a:tc>
                <a:tc>
                  <a:txBody>
                    <a:bodyPr/>
                    <a:lstStyle/>
                    <a:p>
                      <a:r>
                        <a:rPr lang="en-CA" sz="1200">
                          <a:solidFill>
                            <a:schemeClr val="tx1"/>
                          </a:solidFill>
                        </a:rPr>
                        <a:t>3: Ready for use</a:t>
                      </a:r>
                    </a:p>
                  </a:txBody>
                  <a:tcPr anchor="ctr"/>
                </a:tc>
                <a:tc>
                  <a:txBody>
                    <a:bodyPr/>
                    <a:lstStyle/>
                    <a:p>
                      <a:r>
                        <a:rPr lang="en-CA" sz="1200">
                          <a:hlinkClick r:id="rId3"/>
                        </a:rPr>
                        <a:t>Personal Pronouns</a:t>
                      </a:r>
                      <a:endParaRPr lang="en-CA" sz="1200"/>
                    </a:p>
                    <a:p>
                      <a:r>
                        <a:rPr lang="en-CA" sz="1200"/>
                        <a:t>(GSSO)</a:t>
                      </a:r>
                    </a:p>
                  </a:txBody>
                  <a:tcPr anchor="ctr"/>
                </a:tc>
                <a:tc>
                  <a:txBody>
                    <a:bodyPr/>
                    <a:lstStyle/>
                    <a:p>
                      <a:r>
                        <a:rPr lang="en-CA" sz="1200"/>
                        <a:t>2: Proposed</a:t>
                      </a:r>
                    </a:p>
                  </a:txBody>
                  <a:tcPr anchor="ctr"/>
                </a:tc>
                <a:extLst>
                  <a:ext uri="{0D108BD9-81ED-4DB2-BD59-A6C34878D82A}">
                    <a16:rowId xmlns:a16="http://schemas.microsoft.com/office/drawing/2014/main" val="1507929604"/>
                  </a:ext>
                </a:extLst>
              </a:tr>
              <a:tr h="436232">
                <a:tc>
                  <a:txBody>
                    <a:bodyPr/>
                    <a:lstStyle/>
                    <a:p>
                      <a:pPr algn="l" fontAlgn="t">
                        <a:buNone/>
                      </a:pPr>
                      <a:r>
                        <a:rPr lang="en-CA" sz="1200" b="0" u="none" strike="noStrike">
                          <a:solidFill>
                            <a:schemeClr val="tx1"/>
                          </a:solidFill>
                          <a:effectLst/>
                        </a:rPr>
                        <a:t>Sex at Birth</a:t>
                      </a:r>
                      <a:endParaRPr lang="en-CA" sz="1200" b="0" i="0" u="none" strike="noStrike">
                        <a:solidFill>
                          <a:schemeClr val="tx1"/>
                        </a:solidFill>
                        <a:effectLst/>
                        <a:latin typeface="+mj-lt"/>
                      </a:endParaRPr>
                    </a:p>
                  </a:txBody>
                  <a:tcPr anchor="ctr"/>
                </a:tc>
                <a:tc>
                  <a:txBody>
                    <a:bodyPr/>
                    <a:lstStyle/>
                    <a:p>
                      <a:r>
                        <a:rPr lang="en-CA" sz="1200">
                          <a:solidFill>
                            <a:schemeClr val="tx1"/>
                          </a:solidFill>
                        </a:rPr>
                        <a:t>The sex of a person at birth, which is a clinical finding, usually determined by a clinician based on phenotypic, physiologic, and/or genetic characteristics</a:t>
                      </a:r>
                    </a:p>
                  </a:txBody>
                  <a:tcPr anchor="ctr"/>
                </a:tc>
                <a:tc>
                  <a:txBody>
                    <a:bodyPr/>
                    <a:lstStyle/>
                    <a:p>
                      <a:r>
                        <a:rPr lang="en-CA" sz="1200">
                          <a:solidFill>
                            <a:schemeClr val="tx1"/>
                          </a:solidFill>
                        </a:rPr>
                        <a:t>3: Ready for use</a:t>
                      </a:r>
                    </a:p>
                  </a:txBody>
                  <a:tcPr anchor="ctr"/>
                </a:tc>
                <a:tc>
                  <a:txBody>
                    <a:bodyPr/>
                    <a:lstStyle/>
                    <a:p>
                      <a:r>
                        <a:rPr lang="en-CA" sz="1200">
                          <a:hlinkClick r:id="rId3"/>
                        </a:rPr>
                        <a:t>Sex at Birth</a:t>
                      </a:r>
                      <a:endParaRPr lang="en-CA" sz="1200"/>
                    </a:p>
                    <a:p>
                      <a:r>
                        <a:rPr lang="en-CA" sz="1200"/>
                        <a:t>(GSSO)</a:t>
                      </a:r>
                    </a:p>
                  </a:txBody>
                  <a:tcPr anchor="ctr"/>
                </a:tc>
                <a:tc>
                  <a:txBody>
                    <a:bodyPr/>
                    <a:lstStyle/>
                    <a:p>
                      <a:r>
                        <a:rPr lang="en-CA" sz="1200"/>
                        <a:t>3: Ready for use</a:t>
                      </a:r>
                    </a:p>
                  </a:txBody>
                  <a:tcPr anchor="ctr"/>
                </a:tc>
                <a:extLst>
                  <a:ext uri="{0D108BD9-81ED-4DB2-BD59-A6C34878D82A}">
                    <a16:rowId xmlns:a16="http://schemas.microsoft.com/office/drawing/2014/main" val="294350294"/>
                  </a:ext>
                </a:extLst>
              </a:tr>
              <a:tr h="436232">
                <a:tc>
                  <a:txBody>
                    <a:bodyPr/>
                    <a:lstStyle/>
                    <a:p>
                      <a:pPr algn="l" fontAlgn="t">
                        <a:buNone/>
                      </a:pPr>
                      <a:r>
                        <a:rPr lang="en-CA" sz="1200" b="0" u="none" strike="noStrike">
                          <a:solidFill>
                            <a:schemeClr val="tx1"/>
                          </a:solidFill>
                          <a:effectLst/>
                        </a:rPr>
                        <a:t>Sexual Orientation</a:t>
                      </a:r>
                      <a:endParaRPr lang="en-CA" sz="1200" b="0" i="0" u="none" strike="noStrike">
                        <a:solidFill>
                          <a:schemeClr val="tx1"/>
                        </a:solidFill>
                        <a:effectLst/>
                        <a:latin typeface="+mj-lt"/>
                      </a:endParaRPr>
                    </a:p>
                  </a:txBody>
                  <a:tcPr anchor="ctr"/>
                </a:tc>
                <a:tc>
                  <a:txBody>
                    <a:bodyPr/>
                    <a:lstStyle/>
                    <a:p>
                      <a:r>
                        <a:rPr lang="en-CA" sz="1200">
                          <a:solidFill>
                            <a:schemeClr val="tx1"/>
                          </a:solidFill>
                        </a:rPr>
                        <a:t>Refers to how a person describes their sexuality, or who a person is romantically or physically attracted to</a:t>
                      </a:r>
                    </a:p>
                  </a:txBody>
                  <a:tcPr anchor="ctr"/>
                </a:tc>
                <a:tc>
                  <a:txBody>
                    <a:bodyPr/>
                    <a:lstStyle/>
                    <a:p>
                      <a:r>
                        <a:rPr lang="en-CA" sz="1200">
                          <a:solidFill>
                            <a:schemeClr val="tx1"/>
                          </a:solidFill>
                        </a:rPr>
                        <a:t>3: Ready for use</a:t>
                      </a:r>
                    </a:p>
                  </a:txBody>
                  <a:tcPr anchor="ctr"/>
                </a:tc>
                <a:tc>
                  <a:txBody>
                    <a:bodyPr/>
                    <a:lstStyle/>
                    <a:p>
                      <a:r>
                        <a:rPr lang="en-CA" sz="1200">
                          <a:hlinkClick r:id="rId3"/>
                        </a:rPr>
                        <a:t>Sexual Orientation</a:t>
                      </a:r>
                    </a:p>
                    <a:p>
                      <a:r>
                        <a:rPr lang="en-CA" sz="1200"/>
                        <a:t>(GSSO) </a:t>
                      </a:r>
                    </a:p>
                  </a:txBody>
                  <a:tcPr anchor="ctr"/>
                </a:tc>
                <a:tc>
                  <a:txBody>
                    <a:bodyPr/>
                    <a:lstStyle/>
                    <a:p>
                      <a:r>
                        <a:rPr lang="en-CA" sz="1200"/>
                        <a:t>3: Ready for use</a:t>
                      </a:r>
                    </a:p>
                  </a:txBody>
                  <a:tcPr anchor="ctr"/>
                </a:tc>
                <a:extLst>
                  <a:ext uri="{0D108BD9-81ED-4DB2-BD59-A6C34878D82A}">
                    <a16:rowId xmlns:a16="http://schemas.microsoft.com/office/drawing/2014/main" val="1580072160"/>
                  </a:ext>
                </a:extLst>
              </a:tr>
              <a:tr h="436232">
                <a:tc>
                  <a:txBody>
                    <a:bodyPr/>
                    <a:lstStyle/>
                    <a:p>
                      <a:r>
                        <a:rPr lang="en-CA" sz="1200">
                          <a:solidFill>
                            <a:schemeClr val="tx1"/>
                          </a:solidFill>
                        </a:rPr>
                        <a:t>Service Language</a:t>
                      </a:r>
                    </a:p>
                  </a:txBody>
                  <a:tcPr anchor="ctr"/>
                </a:tc>
                <a:tc>
                  <a:txBody>
                    <a:bodyPr/>
                    <a:lstStyle/>
                    <a:p>
                      <a:r>
                        <a:rPr lang="en-CA" sz="1200">
                          <a:solidFill>
                            <a:schemeClr val="tx1"/>
                          </a:solidFill>
                        </a:rPr>
                        <a:t>The person’s preferred language of service</a:t>
                      </a:r>
                    </a:p>
                  </a:txBody>
                  <a:tcPr anchor="ctr"/>
                </a:tc>
                <a:tc>
                  <a:txBody>
                    <a:bodyPr/>
                    <a:lstStyle/>
                    <a:p>
                      <a:r>
                        <a:rPr lang="en-CA" sz="1200">
                          <a:solidFill>
                            <a:schemeClr val="tx1"/>
                          </a:solidFill>
                        </a:rPr>
                        <a:t>3: Ready for use</a:t>
                      </a:r>
                    </a:p>
                  </a:txBody>
                  <a:tcPr anchor="ctr"/>
                </a:tc>
                <a:tc>
                  <a:txBody>
                    <a:bodyPr/>
                    <a:lstStyle/>
                    <a:p>
                      <a:r>
                        <a:rPr lang="en-CA" sz="1200">
                          <a:hlinkClick r:id="rId4"/>
                        </a:rPr>
                        <a:t>all-languages </a:t>
                      </a:r>
                      <a:endParaRPr lang="en-CA" sz="1200"/>
                    </a:p>
                    <a:p>
                      <a:r>
                        <a:rPr lang="en-CA" sz="1200">
                          <a:hlinkClick r:id="rId5"/>
                        </a:rPr>
                        <a:t>CIHI Language Codes</a:t>
                      </a:r>
                      <a:endParaRPr lang="en-CA" sz="1200"/>
                    </a:p>
                  </a:txBody>
                  <a:tcPr anchor="ctr"/>
                </a:tc>
                <a:tc>
                  <a:txBody>
                    <a:bodyPr/>
                    <a:lstStyle/>
                    <a:p>
                      <a:r>
                        <a:rPr lang="en-CA" sz="1200"/>
                        <a:t>3: Ready for use</a:t>
                      </a:r>
                    </a:p>
                  </a:txBody>
                  <a:tcPr anchor="ctr"/>
                </a:tc>
                <a:extLst>
                  <a:ext uri="{0D108BD9-81ED-4DB2-BD59-A6C34878D82A}">
                    <a16:rowId xmlns:a16="http://schemas.microsoft.com/office/drawing/2014/main" val="3060485896"/>
                  </a:ext>
                </a:extLst>
              </a:tr>
              <a:tr h="340732">
                <a:tc>
                  <a:txBody>
                    <a:bodyPr/>
                    <a:lstStyle/>
                    <a:p>
                      <a:r>
                        <a:rPr lang="en-CA" sz="1200">
                          <a:solidFill>
                            <a:schemeClr val="tx1"/>
                          </a:solidFill>
                        </a:rPr>
                        <a:t>Born in Canada</a:t>
                      </a:r>
                    </a:p>
                  </a:txBody>
                  <a:tcPr anchor="ctr"/>
                </a:tc>
                <a:tc>
                  <a:txBody>
                    <a:bodyPr/>
                    <a:lstStyle/>
                    <a:p>
                      <a:r>
                        <a:rPr lang="en-CA" sz="1200">
                          <a:solidFill>
                            <a:schemeClr val="tx1"/>
                          </a:solidFill>
                        </a:rPr>
                        <a:t>An indicator of whether the person was born in Canada</a:t>
                      </a:r>
                    </a:p>
                  </a:txBody>
                  <a:tcPr anchor="ctr"/>
                </a:tc>
                <a:tc>
                  <a:txBody>
                    <a:bodyPr/>
                    <a:lstStyle/>
                    <a:p>
                      <a:r>
                        <a:rPr lang="en-CA" sz="1200">
                          <a:solidFill>
                            <a:schemeClr val="tx1"/>
                          </a:solidFill>
                        </a:rPr>
                        <a:t>3: Ready for use</a:t>
                      </a:r>
                    </a:p>
                  </a:txBody>
                  <a:tcPr anchor="ctr"/>
                </a:tc>
                <a:tc>
                  <a:txBody>
                    <a:bodyPr/>
                    <a:lstStyle/>
                    <a:p>
                      <a:r>
                        <a:rPr lang="en-CA" sz="1200"/>
                        <a:t>N/A</a:t>
                      </a:r>
                    </a:p>
                  </a:txBody>
                  <a:tcPr anchor="ctr"/>
                </a:tc>
                <a:tc>
                  <a:txBody>
                    <a:bodyPr/>
                    <a:lstStyle/>
                    <a:p>
                      <a:r>
                        <a:rPr lang="en-CA" sz="1200"/>
                        <a:t>N/A</a:t>
                      </a:r>
                    </a:p>
                  </a:txBody>
                  <a:tcPr anchor="ctr"/>
                </a:tc>
                <a:extLst>
                  <a:ext uri="{0D108BD9-81ED-4DB2-BD59-A6C34878D82A}">
                    <a16:rowId xmlns:a16="http://schemas.microsoft.com/office/drawing/2014/main" val="3178738151"/>
                  </a:ext>
                </a:extLst>
              </a:tr>
              <a:tr h="340732">
                <a:tc>
                  <a:txBody>
                    <a:bodyPr/>
                    <a:lstStyle/>
                    <a:p>
                      <a:r>
                        <a:rPr lang="en-CA" sz="1200">
                          <a:solidFill>
                            <a:schemeClr val="tx1"/>
                          </a:solidFill>
                        </a:rPr>
                        <a:t>Date of Arrival</a:t>
                      </a:r>
                    </a:p>
                  </a:txBody>
                  <a:tcPr anchor="ctr"/>
                </a:tc>
                <a:tc>
                  <a:txBody>
                    <a:bodyPr/>
                    <a:lstStyle/>
                    <a:p>
                      <a:r>
                        <a:rPr lang="en-CA" sz="1200">
                          <a:solidFill>
                            <a:schemeClr val="tx1"/>
                          </a:solidFill>
                        </a:rPr>
                        <a:t>The estimated or actual date the newcomer arrived in Canada</a:t>
                      </a:r>
                    </a:p>
                  </a:txBody>
                  <a:tcPr anchor="ctr"/>
                </a:tc>
                <a:tc>
                  <a:txBody>
                    <a:bodyPr/>
                    <a:lstStyle/>
                    <a:p>
                      <a:r>
                        <a:rPr lang="en-CA" sz="1200">
                          <a:solidFill>
                            <a:schemeClr val="tx1"/>
                          </a:solidFill>
                        </a:rPr>
                        <a:t>3: Ready for use </a:t>
                      </a:r>
                    </a:p>
                  </a:txBody>
                  <a:tcPr anchor="ctr"/>
                </a:tc>
                <a:tc>
                  <a:txBody>
                    <a:bodyPr/>
                    <a:lstStyle/>
                    <a:p>
                      <a:r>
                        <a:rPr lang="en-CA" sz="1200"/>
                        <a:t>N/A</a:t>
                      </a:r>
                    </a:p>
                  </a:txBody>
                  <a:tcPr anchor="ctr"/>
                </a:tc>
                <a:tc>
                  <a:txBody>
                    <a:bodyPr/>
                    <a:lstStyle/>
                    <a:p>
                      <a:r>
                        <a:rPr lang="en-CA" sz="1200"/>
                        <a:t>N/A</a:t>
                      </a:r>
                    </a:p>
                  </a:txBody>
                  <a:tcPr anchor="ctr"/>
                </a:tc>
                <a:extLst>
                  <a:ext uri="{0D108BD9-81ED-4DB2-BD59-A6C34878D82A}">
                    <a16:rowId xmlns:a16="http://schemas.microsoft.com/office/drawing/2014/main" val="2530901284"/>
                  </a:ext>
                </a:extLst>
              </a:tr>
              <a:tr h="610725">
                <a:tc>
                  <a:txBody>
                    <a:bodyPr/>
                    <a:lstStyle/>
                    <a:p>
                      <a:r>
                        <a:rPr lang="en-CA" sz="1200">
                          <a:solidFill>
                            <a:schemeClr val="tx1"/>
                          </a:solidFill>
                        </a:rPr>
                        <a:t>Racialized Group</a:t>
                      </a:r>
                      <a:r>
                        <a:rPr lang="en-CA" sz="2000">
                          <a:solidFill>
                            <a:schemeClr val="tx1"/>
                          </a:solidFill>
                        </a:rPr>
                        <a:t>*</a:t>
                      </a:r>
                    </a:p>
                  </a:txBody>
                  <a:tcPr anchor="ctr"/>
                </a:tc>
                <a:tc>
                  <a:txBody>
                    <a:bodyPr/>
                    <a:lstStyle/>
                    <a:p>
                      <a:r>
                        <a:rPr lang="en-CA" sz="1200">
                          <a:solidFill>
                            <a:schemeClr val="tx1"/>
                          </a:solidFill>
                        </a:rPr>
                        <a:t>A social construct used to judge and categorize people based on perceived differences in physical appearance in ways that create and maintain power differentials within social hierarchies</a:t>
                      </a:r>
                    </a:p>
                  </a:txBody>
                  <a:tcPr anchor="ctr"/>
                </a:tc>
                <a:tc>
                  <a:txBody>
                    <a:bodyPr/>
                    <a:lstStyle/>
                    <a:p>
                      <a:r>
                        <a:rPr lang="en-CA" sz="1200">
                          <a:solidFill>
                            <a:schemeClr val="tx1"/>
                          </a:solidFill>
                        </a:rPr>
                        <a:t>3: Ready for use</a:t>
                      </a:r>
                    </a:p>
                  </a:txBody>
                  <a:tcPr anchor="ctr"/>
                </a:tc>
                <a:tc>
                  <a:txBody>
                    <a:bodyPr/>
                    <a:lstStyle/>
                    <a:p>
                      <a:r>
                        <a:rPr lang="en-CA" sz="1200">
                          <a:hlinkClick r:id="rId6"/>
                        </a:rPr>
                        <a:t>RacializedGroupCode</a:t>
                      </a:r>
                      <a:endParaRPr lang="en-CA" sz="1200"/>
                    </a:p>
                  </a:txBody>
                  <a:tcPr anchor="ctr"/>
                </a:tc>
                <a:tc>
                  <a:txBody>
                    <a:bodyPr/>
                    <a:lstStyle/>
                    <a:p>
                      <a:r>
                        <a:rPr lang="en-CA" sz="1200"/>
                        <a:t>3: Ready for use</a:t>
                      </a:r>
                    </a:p>
                  </a:txBody>
                  <a:tcPr anchor="ctr"/>
                </a:tc>
                <a:extLst>
                  <a:ext uri="{0D108BD9-81ED-4DB2-BD59-A6C34878D82A}">
                    <a16:rowId xmlns:a16="http://schemas.microsoft.com/office/drawing/2014/main" val="2688757433"/>
                  </a:ext>
                </a:extLst>
              </a:tr>
              <a:tr h="340732">
                <a:tc>
                  <a:txBody>
                    <a:bodyPr/>
                    <a:lstStyle/>
                    <a:p>
                      <a:r>
                        <a:rPr lang="en-CA" sz="1200">
                          <a:solidFill>
                            <a:schemeClr val="tx1"/>
                          </a:solidFill>
                        </a:rPr>
                        <a:t>Indigenous Identity</a:t>
                      </a:r>
                    </a:p>
                  </a:txBody>
                  <a:tcPr anchor="ctr"/>
                </a:tc>
                <a:tc>
                  <a:txBody>
                    <a:bodyPr/>
                    <a:lstStyle/>
                    <a:p>
                      <a:r>
                        <a:rPr lang="en-CA" sz="1200">
                          <a:solidFill>
                            <a:schemeClr val="tx1"/>
                          </a:solidFill>
                        </a:rPr>
                        <a:t>The person’s self-identification as First Nations, Inuk/Inuit and/or Métis</a:t>
                      </a:r>
                    </a:p>
                  </a:txBody>
                  <a:tcPr anchor="ctr"/>
                </a:tc>
                <a:tc>
                  <a:txBody>
                    <a:bodyPr/>
                    <a:lstStyle/>
                    <a:p>
                      <a:r>
                        <a:rPr lang="en-CA" sz="1200">
                          <a:solidFill>
                            <a:schemeClr val="tx1"/>
                          </a:solidFill>
                        </a:rPr>
                        <a:t>3: Ready for use</a:t>
                      </a:r>
                    </a:p>
                  </a:txBody>
                  <a:tcPr anchor="ctr"/>
                </a:tc>
                <a:tc>
                  <a:txBody>
                    <a:bodyPr/>
                    <a:lstStyle/>
                    <a:p>
                      <a:r>
                        <a:rPr lang="en-CA" sz="1200">
                          <a:hlinkClick r:id="rId7"/>
                        </a:rPr>
                        <a:t>IndigenousIdentityCode</a:t>
                      </a:r>
                      <a:endParaRPr lang="en-CA" sz="1200"/>
                    </a:p>
                  </a:txBody>
                  <a:tcPr anchor="ctr"/>
                </a:tc>
                <a:tc>
                  <a:txBody>
                    <a:bodyPr/>
                    <a:lstStyle/>
                    <a:p>
                      <a:r>
                        <a:rPr lang="en-CA" sz="1200"/>
                        <a:t>3: Ready for use</a:t>
                      </a:r>
                    </a:p>
                  </a:txBody>
                  <a:tcPr anchor="ctr"/>
                </a:tc>
                <a:extLst>
                  <a:ext uri="{0D108BD9-81ED-4DB2-BD59-A6C34878D82A}">
                    <a16:rowId xmlns:a16="http://schemas.microsoft.com/office/drawing/2014/main" val="4062165707"/>
                  </a:ext>
                </a:extLst>
              </a:tr>
            </a:tbl>
          </a:graphicData>
        </a:graphic>
      </p:graphicFrame>
    </p:spTree>
    <p:extLst>
      <p:ext uri="{BB962C8B-B14F-4D97-AF65-F5344CB8AC3E}">
        <p14:creationId xmlns:p14="http://schemas.microsoft.com/office/powerpoint/2010/main" val="2615719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2DE1D-7BDE-17BB-EA3E-72D0E1545D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F30F33-635D-AD1B-ED60-8ED03E79C229}"/>
              </a:ext>
            </a:extLst>
          </p:cNvPr>
          <p:cNvSpPr>
            <a:spLocks noGrp="1"/>
          </p:cNvSpPr>
          <p:nvPr>
            <p:ph type="title" idx="4294967295"/>
          </p:nvPr>
        </p:nvSpPr>
        <p:spPr>
          <a:xfrm>
            <a:off x="613264" y="80629"/>
            <a:ext cx="10960100" cy="458787"/>
          </a:xfrm>
        </p:spPr>
        <p:txBody>
          <a:bodyPr/>
          <a:lstStyle/>
          <a:p>
            <a:r>
              <a:rPr lang="en-CA" sz="2400"/>
              <a:t>Ready for V3 Value set Development – 9 Data elements</a:t>
            </a:r>
          </a:p>
        </p:txBody>
      </p:sp>
      <p:graphicFrame>
        <p:nvGraphicFramePr>
          <p:cNvPr id="7" name="Content Placeholder 3">
            <a:extLst>
              <a:ext uri="{FF2B5EF4-FFF2-40B4-BE49-F238E27FC236}">
                <a16:creationId xmlns:a16="http://schemas.microsoft.com/office/drawing/2014/main" id="{D26F9AE3-46E4-7F2C-33E2-85133619946A}"/>
              </a:ext>
            </a:extLst>
          </p:cNvPr>
          <p:cNvGraphicFramePr>
            <a:graphicFrameLocks noGrp="1"/>
          </p:cNvGraphicFramePr>
          <p:nvPr>
            <p:ph idx="4294967295"/>
            <p:extLst>
              <p:ext uri="{D42A27DB-BD31-4B8C-83A1-F6EECF244321}">
                <p14:modId xmlns:p14="http://schemas.microsoft.com/office/powerpoint/2010/main" val="809126502"/>
              </p:ext>
            </p:extLst>
          </p:nvPr>
        </p:nvGraphicFramePr>
        <p:xfrm>
          <a:off x="613691" y="673100"/>
          <a:ext cx="10960100" cy="5334000"/>
        </p:xfrm>
        <a:graphic>
          <a:graphicData uri="http://schemas.openxmlformats.org/drawingml/2006/table">
            <a:tbl>
              <a:tblPr firstRow="1" bandRow="1">
                <a:tableStyleId>{7DF18680-E054-41AD-8BC1-D1AEF772440D}</a:tableStyleId>
              </a:tblPr>
              <a:tblGrid>
                <a:gridCol w="1519237">
                  <a:extLst>
                    <a:ext uri="{9D8B030D-6E8A-4147-A177-3AD203B41FA5}">
                      <a16:colId xmlns:a16="http://schemas.microsoft.com/office/drawing/2014/main" val="4271930965"/>
                    </a:ext>
                  </a:extLst>
                </a:gridCol>
                <a:gridCol w="4920343">
                  <a:extLst>
                    <a:ext uri="{9D8B030D-6E8A-4147-A177-3AD203B41FA5}">
                      <a16:colId xmlns:a16="http://schemas.microsoft.com/office/drawing/2014/main" val="2533406768"/>
                    </a:ext>
                  </a:extLst>
                </a:gridCol>
                <a:gridCol w="1372272">
                  <a:extLst>
                    <a:ext uri="{9D8B030D-6E8A-4147-A177-3AD203B41FA5}">
                      <a16:colId xmlns:a16="http://schemas.microsoft.com/office/drawing/2014/main" val="4055789819"/>
                    </a:ext>
                  </a:extLst>
                </a:gridCol>
                <a:gridCol w="1763486">
                  <a:extLst>
                    <a:ext uri="{9D8B030D-6E8A-4147-A177-3AD203B41FA5}">
                      <a16:colId xmlns:a16="http://schemas.microsoft.com/office/drawing/2014/main" val="3436838864"/>
                    </a:ext>
                  </a:extLst>
                </a:gridCol>
                <a:gridCol w="1384762">
                  <a:extLst>
                    <a:ext uri="{9D8B030D-6E8A-4147-A177-3AD203B41FA5}">
                      <a16:colId xmlns:a16="http://schemas.microsoft.com/office/drawing/2014/main" val="257627497"/>
                    </a:ext>
                  </a:extLst>
                </a:gridCol>
              </a:tblGrid>
              <a:tr h="370840">
                <a:tc>
                  <a:txBody>
                    <a:bodyPr/>
                    <a:lstStyle/>
                    <a:p>
                      <a:r>
                        <a:rPr lang="en-CA" sz="1300">
                          <a:solidFill>
                            <a:schemeClr val="tx1"/>
                          </a:solidFill>
                          <a:latin typeface="Libre Franklin" pitchFamily="2" charset="0"/>
                        </a:rPr>
                        <a:t>Data Element </a:t>
                      </a:r>
                    </a:p>
                  </a:txBody>
                  <a:tcPr anchor="ctr"/>
                </a:tc>
                <a:tc>
                  <a:txBody>
                    <a:bodyPr/>
                    <a:lstStyle/>
                    <a:p>
                      <a:r>
                        <a:rPr lang="en-CA" sz="1300">
                          <a:solidFill>
                            <a:schemeClr val="tx1"/>
                          </a:solidFill>
                          <a:latin typeface="Libre Franklin" pitchFamily="2" charset="0"/>
                        </a:rPr>
                        <a:t>Definition</a:t>
                      </a:r>
                    </a:p>
                  </a:txBody>
                  <a:tcPr anchor="ctr"/>
                </a:tc>
                <a:tc>
                  <a:txBody>
                    <a:bodyPr/>
                    <a:lstStyle/>
                    <a:p>
                      <a:r>
                        <a:rPr lang="en-CA" sz="1300">
                          <a:solidFill>
                            <a:schemeClr val="tx1"/>
                          </a:solidFill>
                          <a:latin typeface="Libre Franklin" pitchFamily="2" charset="0"/>
                        </a:rPr>
                        <a:t>Data Element Maturity</a:t>
                      </a:r>
                    </a:p>
                  </a:txBody>
                  <a:tcPr anchor="ctr"/>
                </a:tc>
                <a:tc>
                  <a:txBody>
                    <a:bodyPr/>
                    <a:lstStyle/>
                    <a:p>
                      <a:r>
                        <a:rPr lang="en-CA" sz="1300">
                          <a:solidFill>
                            <a:schemeClr val="tx1"/>
                          </a:solidFill>
                          <a:latin typeface="Libre Franklin" pitchFamily="2" charset="0"/>
                        </a:rPr>
                        <a:t>Value Set Detail</a:t>
                      </a:r>
                    </a:p>
                  </a:txBody>
                  <a:tcPr anchor="ctr"/>
                </a:tc>
                <a:tc>
                  <a:txBody>
                    <a:bodyPr/>
                    <a:lstStyle/>
                    <a:p>
                      <a:r>
                        <a:rPr lang="en-CA" sz="1300">
                          <a:solidFill>
                            <a:schemeClr val="tx1"/>
                          </a:solidFill>
                          <a:latin typeface="Libre Franklin" pitchFamily="2" charset="0"/>
                        </a:rPr>
                        <a:t>Value Set Maturity</a:t>
                      </a:r>
                    </a:p>
                  </a:txBody>
                  <a:tcPr anchor="ctr"/>
                </a:tc>
                <a:extLst>
                  <a:ext uri="{0D108BD9-81ED-4DB2-BD59-A6C34878D82A}">
                    <a16:rowId xmlns:a16="http://schemas.microsoft.com/office/drawing/2014/main" val="231312266"/>
                  </a:ext>
                </a:extLst>
              </a:tr>
              <a:tr h="370840">
                <a:tc>
                  <a:txBody>
                    <a:bodyPr/>
                    <a:lstStyle/>
                    <a:p>
                      <a:pPr algn="l" fontAlgn="t">
                        <a:buNone/>
                      </a:pPr>
                      <a:r>
                        <a:rPr lang="en-CA" sz="1200" b="0" u="none" strike="noStrike">
                          <a:solidFill>
                            <a:schemeClr val="tx1"/>
                          </a:solidFill>
                          <a:effectLst/>
                        </a:rPr>
                        <a:t>Interpreter Needed</a:t>
                      </a:r>
                      <a:endParaRPr lang="en-CA" sz="1200" b="0" i="0" u="none" strike="noStrike">
                        <a:solidFill>
                          <a:schemeClr val="tx1"/>
                        </a:solidFill>
                        <a:effectLst/>
                        <a:latin typeface="+mj-lt"/>
                      </a:endParaRPr>
                    </a:p>
                  </a:txBody>
                  <a:tcPr anchor="ctr"/>
                </a:tc>
                <a:tc>
                  <a:txBody>
                    <a:bodyPr/>
                    <a:lstStyle/>
                    <a:p>
                      <a:r>
                        <a:rPr lang="en-CA" sz="1200">
                          <a:solidFill>
                            <a:schemeClr val="tx1"/>
                          </a:solidFill>
                        </a:rPr>
                        <a:t>Whether the person requires language interpretation services</a:t>
                      </a:r>
                    </a:p>
                  </a:txBody>
                  <a:tcPr anchor="ctr"/>
                </a:tc>
                <a:tc>
                  <a:txBody>
                    <a:bodyPr/>
                    <a:lstStyle/>
                    <a:p>
                      <a:r>
                        <a:rPr lang="en-CA" sz="1200">
                          <a:solidFill>
                            <a:schemeClr val="tx1"/>
                          </a:solidFill>
                        </a:rPr>
                        <a:t>0: In development</a:t>
                      </a:r>
                    </a:p>
                  </a:txBody>
                  <a:tcPr anchor="ctr"/>
                </a:tc>
                <a:tc>
                  <a:txBody>
                    <a:bodyPr/>
                    <a:lstStyle/>
                    <a:p>
                      <a:r>
                        <a:rPr lang="en-CA" sz="1200">
                          <a:solidFill>
                            <a:schemeClr val="tx1"/>
                          </a:solidFill>
                        </a:rPr>
                        <a:t>• Interpreter not needed • Interpreter needed </a:t>
                      </a:r>
                    </a:p>
                    <a:p>
                      <a:r>
                        <a:rPr lang="en-CA" sz="1200">
                          <a:solidFill>
                            <a:schemeClr val="tx1"/>
                          </a:solidFill>
                        </a:rPr>
                        <a:t>• No understanding/ interpreter not needed</a:t>
                      </a:r>
                    </a:p>
                  </a:txBody>
                  <a:tcPr anchor="ctr"/>
                </a:tc>
                <a:tc>
                  <a:txBody>
                    <a:bodyPr/>
                    <a:lstStyle/>
                    <a:p>
                      <a:r>
                        <a:rPr lang="en-CA" sz="1200">
                          <a:solidFill>
                            <a:schemeClr val="tx1"/>
                          </a:solidFill>
                        </a:rPr>
                        <a:t>0: In development</a:t>
                      </a:r>
                    </a:p>
                  </a:txBody>
                  <a:tcPr anchor="ctr"/>
                </a:tc>
                <a:extLst>
                  <a:ext uri="{0D108BD9-81ED-4DB2-BD59-A6C34878D82A}">
                    <a16:rowId xmlns:a16="http://schemas.microsoft.com/office/drawing/2014/main" val="855283804"/>
                  </a:ext>
                </a:extLst>
              </a:tr>
              <a:tr h="370840">
                <a:tc>
                  <a:txBody>
                    <a:bodyPr/>
                    <a:lstStyle/>
                    <a:p>
                      <a:pPr algn="l" fontAlgn="t">
                        <a:buNone/>
                      </a:pPr>
                      <a:r>
                        <a:rPr lang="en-CA" sz="1200" b="0" u="none" strike="noStrike">
                          <a:solidFill>
                            <a:schemeClr val="tx1"/>
                          </a:solidFill>
                          <a:effectLst/>
                        </a:rPr>
                        <a:t>Ethnicity</a:t>
                      </a:r>
                      <a:r>
                        <a:rPr lang="en-CA" sz="2000" b="0" u="none" strike="noStrike">
                          <a:solidFill>
                            <a:schemeClr val="tx1"/>
                          </a:solidFill>
                          <a:effectLst/>
                        </a:rPr>
                        <a:t>*</a:t>
                      </a:r>
                      <a:endParaRPr lang="en-CA" sz="2000" b="0" i="0" u="none" strike="noStrike">
                        <a:solidFill>
                          <a:schemeClr val="tx1"/>
                        </a:solidFill>
                        <a:effectLst/>
                        <a:latin typeface="+mj-lt"/>
                      </a:endParaRPr>
                    </a:p>
                  </a:txBody>
                  <a:tcPr anchor="ctr"/>
                </a:tc>
                <a:tc>
                  <a:txBody>
                    <a:bodyPr/>
                    <a:lstStyle/>
                    <a:p>
                      <a:r>
                        <a:rPr lang="en-CA" sz="1200">
                          <a:solidFill>
                            <a:schemeClr val="tx1"/>
                          </a:solidFill>
                        </a:rPr>
                        <a:t>A person or group affiliation with those who share social, cultural and ancestral heritage</a:t>
                      </a:r>
                    </a:p>
                  </a:txBody>
                  <a:tcPr anchor="ctr"/>
                </a:tc>
                <a:tc>
                  <a:txBody>
                    <a:bodyPr/>
                    <a:lstStyle/>
                    <a:p>
                      <a:r>
                        <a:rPr lang="en-CA" sz="1200">
                          <a:solidFill>
                            <a:schemeClr val="tx1"/>
                          </a:solidFill>
                        </a:rPr>
                        <a:t>3: Ready for use</a:t>
                      </a:r>
                    </a:p>
                  </a:txBody>
                  <a:tcPr anchor="ctr"/>
                </a:tc>
                <a:tc>
                  <a:txBody>
                    <a:bodyPr/>
                    <a:lstStyle/>
                    <a:p>
                      <a:r>
                        <a:rPr lang="en-CA" sz="1200">
                          <a:solidFill>
                            <a:schemeClr val="tx1"/>
                          </a:solidFill>
                        </a:rPr>
                        <a:t>N/A</a:t>
                      </a:r>
                    </a:p>
                  </a:txBody>
                  <a:tcPr anchor="ctr"/>
                </a:tc>
                <a:tc>
                  <a:txBody>
                    <a:bodyPr/>
                    <a:lstStyle/>
                    <a:p>
                      <a:r>
                        <a:rPr lang="en-CA" sz="1200">
                          <a:solidFill>
                            <a:schemeClr val="tx1"/>
                          </a:solidFill>
                        </a:rPr>
                        <a:t>N/A</a:t>
                      </a:r>
                    </a:p>
                  </a:txBody>
                  <a:tcPr anchor="ctr"/>
                </a:tc>
                <a:extLst>
                  <a:ext uri="{0D108BD9-81ED-4DB2-BD59-A6C34878D82A}">
                    <a16:rowId xmlns:a16="http://schemas.microsoft.com/office/drawing/2014/main" val="1491493897"/>
                  </a:ext>
                </a:extLst>
              </a:tr>
              <a:tr h="370840">
                <a:tc>
                  <a:txBody>
                    <a:bodyPr/>
                    <a:lstStyle/>
                    <a:p>
                      <a:pPr algn="l" fontAlgn="t">
                        <a:buNone/>
                      </a:pPr>
                      <a:r>
                        <a:rPr lang="en-CA" sz="1200" b="0" u="none" strike="noStrike">
                          <a:solidFill>
                            <a:schemeClr val="tx1"/>
                          </a:solidFill>
                          <a:effectLst/>
                        </a:rPr>
                        <a:t>Religious or Spiritual Affiliations</a:t>
                      </a:r>
                      <a:r>
                        <a:rPr lang="en-CA" sz="2000" b="0" u="none" strike="noStrike">
                          <a:solidFill>
                            <a:schemeClr val="tx1"/>
                          </a:solidFill>
                          <a:effectLst/>
                        </a:rPr>
                        <a:t>*</a:t>
                      </a:r>
                      <a:endParaRPr lang="en-CA" sz="2000" b="0" i="0" u="none" strike="noStrike">
                        <a:solidFill>
                          <a:schemeClr val="tx1"/>
                        </a:solidFill>
                        <a:effectLst/>
                        <a:latin typeface="+mj-lt"/>
                      </a:endParaRPr>
                    </a:p>
                  </a:txBody>
                  <a:tcPr anchor="ctr"/>
                </a:tc>
                <a:tc>
                  <a:txBody>
                    <a:bodyPr/>
                    <a:lstStyle/>
                    <a:p>
                      <a:r>
                        <a:rPr lang="en-CA" sz="1200">
                          <a:solidFill>
                            <a:schemeClr val="tx1"/>
                          </a:solidFill>
                        </a:rPr>
                        <a:t>The person's religious or spiritual denomination or religious community with which a person identifies, regardless of whether they are currently practising or observing that community’s beliefs or practices</a:t>
                      </a:r>
                    </a:p>
                  </a:txBody>
                  <a:tcPr anchor="ctr"/>
                </a:tc>
                <a:tc>
                  <a:txBody>
                    <a:bodyPr/>
                    <a:lstStyle/>
                    <a:p>
                      <a:r>
                        <a:rPr lang="en-CA" sz="1200">
                          <a:solidFill>
                            <a:schemeClr val="tx1"/>
                          </a:solidFill>
                        </a:rPr>
                        <a:t>3: Ready for use</a:t>
                      </a:r>
                    </a:p>
                  </a:txBody>
                  <a:tcPr anchor="ctr"/>
                </a:tc>
                <a:tc>
                  <a:txBody>
                    <a:bodyPr/>
                    <a:lstStyle/>
                    <a:p>
                      <a:r>
                        <a:rPr lang="en-CA" sz="1200">
                          <a:solidFill>
                            <a:schemeClr val="tx1"/>
                          </a:solidFill>
                        </a:rPr>
                        <a:t>To be developed</a:t>
                      </a:r>
                    </a:p>
                  </a:txBody>
                  <a:tcPr anchor="ctr"/>
                </a:tc>
                <a:tc>
                  <a:txBody>
                    <a:bodyPr/>
                    <a:lstStyle/>
                    <a:p>
                      <a:r>
                        <a:rPr lang="en-CA" sz="1200">
                          <a:solidFill>
                            <a:schemeClr val="tx1"/>
                          </a:solidFill>
                        </a:rPr>
                        <a:t>0: In development</a:t>
                      </a:r>
                    </a:p>
                  </a:txBody>
                  <a:tcPr anchor="ctr"/>
                </a:tc>
                <a:extLst>
                  <a:ext uri="{0D108BD9-81ED-4DB2-BD59-A6C34878D82A}">
                    <a16:rowId xmlns:a16="http://schemas.microsoft.com/office/drawing/2014/main" val="4026042400"/>
                  </a:ext>
                </a:extLst>
              </a:tr>
              <a:tr h="370840">
                <a:tc>
                  <a:txBody>
                    <a:bodyPr/>
                    <a:lstStyle/>
                    <a:p>
                      <a:pPr algn="l" fontAlgn="t">
                        <a:buNone/>
                      </a:pPr>
                      <a:r>
                        <a:rPr lang="en-CA" sz="1200" b="0" u="none" strike="noStrike">
                          <a:solidFill>
                            <a:schemeClr val="tx1"/>
                          </a:solidFill>
                          <a:effectLst/>
                        </a:rPr>
                        <a:t>Relationship Status</a:t>
                      </a:r>
                      <a:endParaRPr lang="en-CA" sz="1200" b="0" i="0" u="none" strike="noStrike">
                        <a:solidFill>
                          <a:schemeClr val="tx1"/>
                        </a:solidFill>
                        <a:effectLst/>
                        <a:latin typeface="+mj-lt"/>
                      </a:endParaRPr>
                    </a:p>
                  </a:txBody>
                  <a:tcPr anchor="ctr"/>
                </a:tc>
                <a:tc>
                  <a:txBody>
                    <a:bodyPr/>
                    <a:lstStyle/>
                    <a:p>
                      <a:r>
                        <a:rPr lang="en-CA" sz="1200">
                          <a:solidFill>
                            <a:schemeClr val="tx1"/>
                          </a:solidFill>
                        </a:rPr>
                        <a:t>The person’s partnership or intimate status with another individual(s), reflecting the range of connections and preferences</a:t>
                      </a:r>
                    </a:p>
                  </a:txBody>
                  <a:tcPr anchor="ctr"/>
                </a:tc>
                <a:tc>
                  <a:txBody>
                    <a:bodyPr/>
                    <a:lstStyle/>
                    <a:p>
                      <a:r>
                        <a:rPr lang="en-CA" sz="1200">
                          <a:solidFill>
                            <a:schemeClr val="tx1"/>
                          </a:solidFill>
                        </a:rPr>
                        <a:t>3: Ready for use</a:t>
                      </a:r>
                    </a:p>
                  </a:txBody>
                  <a:tcPr anchor="ctr"/>
                </a:tc>
                <a:tc>
                  <a:txBody>
                    <a:bodyPr/>
                    <a:lstStyle/>
                    <a:p>
                      <a:r>
                        <a:rPr lang="en-CA" sz="1200">
                          <a:solidFill>
                            <a:schemeClr val="tx1"/>
                          </a:solidFill>
                        </a:rPr>
                        <a:t>• Single </a:t>
                      </a:r>
                    </a:p>
                    <a:p>
                      <a:r>
                        <a:rPr lang="en-CA" sz="1200">
                          <a:solidFill>
                            <a:schemeClr val="tx1"/>
                          </a:solidFill>
                        </a:rPr>
                        <a:t>• Married </a:t>
                      </a:r>
                    </a:p>
                  </a:txBody>
                  <a:tcPr anchor="ctr"/>
                </a:tc>
                <a:tc>
                  <a:txBody>
                    <a:bodyPr/>
                    <a:lstStyle/>
                    <a:p>
                      <a:r>
                        <a:rPr lang="en-CA" sz="1200">
                          <a:solidFill>
                            <a:schemeClr val="tx1"/>
                          </a:solidFill>
                        </a:rPr>
                        <a:t>0: In development</a:t>
                      </a:r>
                    </a:p>
                  </a:txBody>
                  <a:tcPr anchor="ctr"/>
                </a:tc>
                <a:extLst>
                  <a:ext uri="{0D108BD9-81ED-4DB2-BD59-A6C34878D82A}">
                    <a16:rowId xmlns:a16="http://schemas.microsoft.com/office/drawing/2014/main" val="1507929604"/>
                  </a:ext>
                </a:extLst>
              </a:tr>
              <a:tr h="370840">
                <a:tc>
                  <a:txBody>
                    <a:bodyPr/>
                    <a:lstStyle/>
                    <a:p>
                      <a:pPr algn="l" fontAlgn="t">
                        <a:buNone/>
                      </a:pPr>
                      <a:r>
                        <a:rPr lang="en-CA" sz="1200" b="0" u="none" strike="noStrike">
                          <a:solidFill>
                            <a:schemeClr val="tx1"/>
                          </a:solidFill>
                          <a:effectLst/>
                        </a:rPr>
                        <a:t>Education level</a:t>
                      </a:r>
                      <a:endParaRPr lang="en-CA" sz="1200" b="0" i="0" u="none" strike="noStrike">
                        <a:solidFill>
                          <a:schemeClr val="tx1"/>
                        </a:solidFill>
                        <a:effectLst/>
                        <a:latin typeface="+mj-lt"/>
                      </a:endParaRPr>
                    </a:p>
                  </a:txBody>
                  <a:tcPr anchor="ctr"/>
                </a:tc>
                <a:tc>
                  <a:txBody>
                    <a:bodyPr/>
                    <a:lstStyle/>
                    <a:p>
                      <a:r>
                        <a:rPr lang="en-CA" sz="1200">
                          <a:solidFill>
                            <a:schemeClr val="tx1"/>
                          </a:solidFill>
                        </a:rPr>
                        <a:t>The person’s highest level of education obtained</a:t>
                      </a:r>
                    </a:p>
                  </a:txBody>
                  <a:tcPr anchor="ctr"/>
                </a:tc>
                <a:tc>
                  <a:txBody>
                    <a:bodyPr/>
                    <a:lstStyle/>
                    <a:p>
                      <a:r>
                        <a:rPr lang="en-CA" sz="1200">
                          <a:solidFill>
                            <a:schemeClr val="tx1"/>
                          </a:solidFill>
                        </a:rPr>
                        <a:t>3: Ready for use</a:t>
                      </a:r>
                    </a:p>
                  </a:txBody>
                  <a:tcPr anchor="ctr"/>
                </a:tc>
                <a:tc>
                  <a:txBody>
                    <a:bodyPr/>
                    <a:lstStyle/>
                    <a:p>
                      <a:r>
                        <a:rPr lang="en-CA" sz="1200">
                          <a:solidFill>
                            <a:schemeClr val="tx1"/>
                          </a:solidFill>
                        </a:rPr>
                        <a:t>• No formal education </a:t>
                      </a:r>
                    </a:p>
                    <a:p>
                      <a:r>
                        <a:rPr lang="en-CA" sz="1200">
                          <a:solidFill>
                            <a:schemeClr val="tx1"/>
                          </a:solidFill>
                        </a:rPr>
                        <a:t>• Elementary school </a:t>
                      </a:r>
                    </a:p>
                  </a:txBody>
                  <a:tcPr anchor="ctr"/>
                </a:tc>
                <a:tc>
                  <a:txBody>
                    <a:bodyPr/>
                    <a:lstStyle/>
                    <a:p>
                      <a:r>
                        <a:rPr lang="en-CA" sz="1200">
                          <a:solidFill>
                            <a:schemeClr val="tx1"/>
                          </a:solidFill>
                        </a:rPr>
                        <a:t>0: In development</a:t>
                      </a:r>
                    </a:p>
                  </a:txBody>
                  <a:tcPr anchor="ctr"/>
                </a:tc>
                <a:extLst>
                  <a:ext uri="{0D108BD9-81ED-4DB2-BD59-A6C34878D82A}">
                    <a16:rowId xmlns:a16="http://schemas.microsoft.com/office/drawing/2014/main" val="294350294"/>
                  </a:ext>
                </a:extLst>
              </a:tr>
              <a:tr h="370840">
                <a:tc>
                  <a:txBody>
                    <a:bodyPr/>
                    <a:lstStyle/>
                    <a:p>
                      <a:pPr algn="l" fontAlgn="t">
                        <a:buNone/>
                      </a:pPr>
                      <a:r>
                        <a:rPr lang="en-CA" sz="1200" b="0" u="none" strike="noStrike">
                          <a:solidFill>
                            <a:schemeClr val="tx1"/>
                          </a:solidFill>
                          <a:effectLst/>
                        </a:rPr>
                        <a:t>Employment Status</a:t>
                      </a:r>
                      <a:endParaRPr lang="en-CA" sz="1200" b="0" i="0" u="none" strike="noStrike">
                        <a:solidFill>
                          <a:schemeClr val="tx1"/>
                        </a:solidFill>
                        <a:effectLst/>
                        <a:latin typeface="+mj-lt"/>
                      </a:endParaRPr>
                    </a:p>
                  </a:txBody>
                  <a:tcPr anchor="ctr"/>
                </a:tc>
                <a:tc>
                  <a:txBody>
                    <a:bodyPr/>
                    <a:lstStyle/>
                    <a:p>
                      <a:r>
                        <a:rPr lang="en-CA" sz="1200">
                          <a:solidFill>
                            <a:schemeClr val="tx1"/>
                          </a:solidFill>
                        </a:rPr>
                        <a:t>The person’s current employment status</a:t>
                      </a:r>
                    </a:p>
                  </a:txBody>
                  <a:tcPr anchor="ctr"/>
                </a:tc>
                <a:tc>
                  <a:txBody>
                    <a:bodyPr/>
                    <a:lstStyle/>
                    <a:p>
                      <a:r>
                        <a:rPr lang="en-CA" sz="1200">
                          <a:solidFill>
                            <a:schemeClr val="tx1"/>
                          </a:solidFill>
                        </a:rPr>
                        <a:t>3: Ready for use</a:t>
                      </a:r>
                    </a:p>
                  </a:txBody>
                  <a:tcPr anchor="ctr"/>
                </a:tc>
                <a:tc>
                  <a:txBody>
                    <a:bodyPr/>
                    <a:lstStyle/>
                    <a:p>
                      <a:r>
                        <a:rPr lang="en-CA" sz="1200">
                          <a:solidFill>
                            <a:schemeClr val="tx1"/>
                          </a:solidFill>
                        </a:rPr>
                        <a:t>• Full-time permanent </a:t>
                      </a:r>
                    </a:p>
                    <a:p>
                      <a:r>
                        <a:rPr lang="en-CA" sz="1200">
                          <a:solidFill>
                            <a:schemeClr val="tx1"/>
                          </a:solidFill>
                        </a:rPr>
                        <a:t>• Part-time permanent </a:t>
                      </a:r>
                    </a:p>
                  </a:txBody>
                  <a:tcPr anchor="ctr"/>
                </a:tc>
                <a:tc>
                  <a:txBody>
                    <a:bodyPr/>
                    <a:lstStyle/>
                    <a:p>
                      <a:r>
                        <a:rPr lang="en-CA" sz="1200">
                          <a:solidFill>
                            <a:schemeClr val="tx1"/>
                          </a:solidFill>
                        </a:rPr>
                        <a:t>0: In development</a:t>
                      </a:r>
                    </a:p>
                  </a:txBody>
                  <a:tcPr anchor="ctr"/>
                </a:tc>
                <a:extLst>
                  <a:ext uri="{0D108BD9-81ED-4DB2-BD59-A6C34878D82A}">
                    <a16:rowId xmlns:a16="http://schemas.microsoft.com/office/drawing/2014/main" val="1580072160"/>
                  </a:ext>
                </a:extLst>
              </a:tr>
              <a:tr h="370840">
                <a:tc>
                  <a:txBody>
                    <a:bodyPr/>
                    <a:lstStyle/>
                    <a:p>
                      <a:r>
                        <a:rPr lang="en-CA" sz="1200">
                          <a:solidFill>
                            <a:schemeClr val="tx1"/>
                          </a:solidFill>
                        </a:rPr>
                        <a:t>Financial Stability</a:t>
                      </a:r>
                    </a:p>
                  </a:txBody>
                  <a:tcPr anchor="ctr"/>
                </a:tc>
                <a:tc>
                  <a:txBody>
                    <a:bodyPr/>
                    <a:lstStyle/>
                    <a:p>
                      <a:r>
                        <a:rPr lang="en-CA" sz="1200">
                          <a:solidFill>
                            <a:schemeClr val="tx1"/>
                          </a:solidFill>
                        </a:rPr>
                        <a:t>The person’s perceived financial stability (i.e., ability to pay for basic needs such as food, water, housing, clothing) as reported by the person or the caregiver</a:t>
                      </a:r>
                    </a:p>
                  </a:txBody>
                  <a:tcPr anchor="ctr"/>
                </a:tc>
                <a:tc>
                  <a:txBody>
                    <a:bodyPr/>
                    <a:lstStyle/>
                    <a:p>
                      <a:r>
                        <a:rPr lang="en-CA" sz="1200">
                          <a:solidFill>
                            <a:schemeClr val="tx1"/>
                          </a:solidFill>
                        </a:rPr>
                        <a:t>2: Proposed</a:t>
                      </a:r>
                    </a:p>
                  </a:txBody>
                  <a:tcPr anchor="ctr"/>
                </a:tc>
                <a:tc>
                  <a:txBody>
                    <a:bodyPr/>
                    <a:lstStyle/>
                    <a:p>
                      <a:r>
                        <a:rPr lang="en-CA" sz="1200">
                          <a:solidFill>
                            <a:schemeClr val="tx1"/>
                          </a:solidFill>
                        </a:rPr>
                        <a:t>• Stable finances </a:t>
                      </a:r>
                    </a:p>
                    <a:p>
                      <a:r>
                        <a:rPr lang="en-CA" sz="1200">
                          <a:solidFill>
                            <a:schemeClr val="tx1"/>
                          </a:solidFill>
                        </a:rPr>
                        <a:t>• Mild financial instability</a:t>
                      </a:r>
                    </a:p>
                  </a:txBody>
                  <a:tcPr anchor="ctr"/>
                </a:tc>
                <a:tc>
                  <a:txBody>
                    <a:bodyPr/>
                    <a:lstStyle/>
                    <a:p>
                      <a:r>
                        <a:rPr lang="en-CA" sz="1200">
                          <a:solidFill>
                            <a:schemeClr val="tx1"/>
                          </a:solidFill>
                        </a:rPr>
                        <a:t>0: In development</a:t>
                      </a:r>
                    </a:p>
                  </a:txBody>
                  <a:tcPr anchor="ctr"/>
                </a:tc>
                <a:extLst>
                  <a:ext uri="{0D108BD9-81ED-4DB2-BD59-A6C34878D82A}">
                    <a16:rowId xmlns:a16="http://schemas.microsoft.com/office/drawing/2014/main" val="3060485896"/>
                  </a:ext>
                </a:extLst>
              </a:tr>
              <a:tr h="370840">
                <a:tc>
                  <a:txBody>
                    <a:bodyPr/>
                    <a:lstStyle/>
                    <a:p>
                      <a:r>
                        <a:rPr lang="en-CA" sz="1200">
                          <a:solidFill>
                            <a:schemeClr val="tx1"/>
                          </a:solidFill>
                        </a:rPr>
                        <a:t>Housing Stability</a:t>
                      </a:r>
                    </a:p>
                  </a:txBody>
                  <a:tcPr anchor="ctr"/>
                </a:tc>
                <a:tc>
                  <a:txBody>
                    <a:bodyPr/>
                    <a:lstStyle/>
                    <a:p>
                      <a:r>
                        <a:rPr lang="en-CA" sz="1200">
                          <a:solidFill>
                            <a:schemeClr val="tx1"/>
                          </a:solidFill>
                        </a:rPr>
                        <a:t>The person’s perceived current housing stability (e.g., stable, mild, moderate)</a:t>
                      </a:r>
                    </a:p>
                  </a:txBody>
                  <a:tcPr anchor="ctr"/>
                </a:tc>
                <a:tc>
                  <a:txBody>
                    <a:bodyPr/>
                    <a:lstStyle/>
                    <a:p>
                      <a:r>
                        <a:rPr lang="en-CA" sz="1200">
                          <a:solidFill>
                            <a:schemeClr val="tx1"/>
                          </a:solidFill>
                        </a:rPr>
                        <a:t>2: Proposed</a:t>
                      </a:r>
                    </a:p>
                  </a:txBody>
                  <a:tcPr anchor="ctr"/>
                </a:tc>
                <a:tc>
                  <a:txBody>
                    <a:bodyPr/>
                    <a:lstStyle/>
                    <a:p>
                      <a:r>
                        <a:rPr lang="en-CA" sz="1200">
                          <a:solidFill>
                            <a:schemeClr val="tx1"/>
                          </a:solidFill>
                        </a:rPr>
                        <a:t>• Stable housing </a:t>
                      </a:r>
                    </a:p>
                    <a:p>
                      <a:r>
                        <a:rPr lang="en-CA" sz="1200">
                          <a:solidFill>
                            <a:schemeClr val="tx1"/>
                          </a:solidFill>
                        </a:rPr>
                        <a:t>• Mild housing instability</a:t>
                      </a:r>
                    </a:p>
                  </a:txBody>
                  <a:tcPr anchor="ctr"/>
                </a:tc>
                <a:tc>
                  <a:txBody>
                    <a:bodyPr/>
                    <a:lstStyle/>
                    <a:p>
                      <a:r>
                        <a:rPr lang="en-CA" sz="1200">
                          <a:solidFill>
                            <a:schemeClr val="tx1"/>
                          </a:solidFill>
                        </a:rPr>
                        <a:t>0: In development</a:t>
                      </a:r>
                    </a:p>
                  </a:txBody>
                  <a:tcPr anchor="ctr"/>
                </a:tc>
                <a:extLst>
                  <a:ext uri="{0D108BD9-81ED-4DB2-BD59-A6C34878D82A}">
                    <a16:rowId xmlns:a16="http://schemas.microsoft.com/office/drawing/2014/main" val="3178738151"/>
                  </a:ext>
                </a:extLst>
              </a:tr>
              <a:tr h="370840">
                <a:tc>
                  <a:txBody>
                    <a:bodyPr/>
                    <a:lstStyle/>
                    <a:p>
                      <a:r>
                        <a:rPr lang="en-CA" sz="1200">
                          <a:solidFill>
                            <a:schemeClr val="tx1"/>
                          </a:solidFill>
                        </a:rPr>
                        <a:t>Access to Food</a:t>
                      </a:r>
                    </a:p>
                  </a:txBody>
                  <a:tcPr anchor="ctr"/>
                </a:tc>
                <a:tc>
                  <a:txBody>
                    <a:bodyPr/>
                    <a:lstStyle/>
                    <a:p>
                      <a:r>
                        <a:rPr lang="en-CA" sz="1200">
                          <a:solidFill>
                            <a:schemeClr val="tx1"/>
                          </a:solidFill>
                        </a:rPr>
                        <a:t>The frequency with which the person has experienced difficulty accessing or affording food over the past 12 months</a:t>
                      </a:r>
                    </a:p>
                  </a:txBody>
                  <a:tcPr anchor="ctr"/>
                </a:tc>
                <a:tc>
                  <a:txBody>
                    <a:bodyPr/>
                    <a:lstStyle/>
                    <a:p>
                      <a:r>
                        <a:rPr lang="en-CA" sz="1200">
                          <a:solidFill>
                            <a:schemeClr val="tx1"/>
                          </a:solidFill>
                        </a:rPr>
                        <a:t>3: Ready for use</a:t>
                      </a:r>
                    </a:p>
                  </a:txBody>
                  <a:tcPr anchor="ctr"/>
                </a:tc>
                <a:tc>
                  <a:txBody>
                    <a:bodyPr/>
                    <a:lstStyle/>
                    <a:p>
                      <a:r>
                        <a:rPr lang="en-CA" sz="1200">
                          <a:solidFill>
                            <a:schemeClr val="tx1"/>
                          </a:solidFill>
                        </a:rPr>
                        <a:t>• Never </a:t>
                      </a:r>
                    </a:p>
                    <a:p>
                      <a:r>
                        <a:rPr lang="en-CA" sz="1200">
                          <a:solidFill>
                            <a:schemeClr val="tx1"/>
                          </a:solidFill>
                        </a:rPr>
                        <a:t>• Daily</a:t>
                      </a:r>
                    </a:p>
                  </a:txBody>
                  <a:tcPr anchor="ctr"/>
                </a:tc>
                <a:tc>
                  <a:txBody>
                    <a:bodyPr/>
                    <a:lstStyle/>
                    <a:p>
                      <a:r>
                        <a:rPr lang="en-CA" sz="1200">
                          <a:solidFill>
                            <a:schemeClr val="tx1"/>
                          </a:solidFill>
                        </a:rPr>
                        <a:t>0: In development</a:t>
                      </a:r>
                    </a:p>
                  </a:txBody>
                  <a:tcPr anchor="ctr"/>
                </a:tc>
                <a:extLst>
                  <a:ext uri="{0D108BD9-81ED-4DB2-BD59-A6C34878D82A}">
                    <a16:rowId xmlns:a16="http://schemas.microsoft.com/office/drawing/2014/main" val="2530901284"/>
                  </a:ext>
                </a:extLst>
              </a:tr>
            </a:tbl>
          </a:graphicData>
        </a:graphic>
      </p:graphicFrame>
      <p:sp>
        <p:nvSpPr>
          <p:cNvPr id="3" name="TextBox 2">
            <a:extLst>
              <a:ext uri="{FF2B5EF4-FFF2-40B4-BE49-F238E27FC236}">
                <a16:creationId xmlns:a16="http://schemas.microsoft.com/office/drawing/2014/main" id="{77F2D88E-91AD-6874-5688-D78392EE394F}"/>
              </a:ext>
            </a:extLst>
          </p:cNvPr>
          <p:cNvSpPr txBox="1"/>
          <p:nvPr/>
        </p:nvSpPr>
        <p:spPr>
          <a:xfrm>
            <a:off x="0" y="6007100"/>
            <a:ext cx="11342437" cy="584775"/>
          </a:xfrm>
          <a:prstGeom prst="rect">
            <a:avLst/>
          </a:prstGeom>
          <a:noFill/>
        </p:spPr>
        <p:txBody>
          <a:bodyPr wrap="square" rtlCol="0">
            <a:spAutoFit/>
          </a:bodyPr>
          <a:lstStyle/>
          <a:p>
            <a:r>
              <a:rPr lang="en-CA" sz="1600" b="1"/>
              <a:t>*</a:t>
            </a:r>
            <a:r>
              <a:rPr lang="en-CA" sz="1600"/>
              <a:t> These data elements are cross cutting CIHI corporate standards and are developed with a process outside of the specific work for the PCHDCF. They will be undergoing CIHI standard’s review and we expect updates or changes in the future</a:t>
            </a:r>
          </a:p>
        </p:txBody>
      </p:sp>
    </p:spTree>
    <p:extLst>
      <p:ext uri="{BB962C8B-B14F-4D97-AF65-F5344CB8AC3E}">
        <p14:creationId xmlns:p14="http://schemas.microsoft.com/office/powerpoint/2010/main" val="3120545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CEEC8-330B-A830-0FAD-1CF178B928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24B460-F659-AD7F-BCD0-54AB686ABC64}"/>
              </a:ext>
            </a:extLst>
          </p:cNvPr>
          <p:cNvSpPr>
            <a:spLocks noGrp="1"/>
          </p:cNvSpPr>
          <p:nvPr>
            <p:ph type="title"/>
          </p:nvPr>
        </p:nvSpPr>
        <p:spPr>
          <a:xfrm>
            <a:off x="613691" y="552322"/>
            <a:ext cx="10960528" cy="459678"/>
          </a:xfrm>
        </p:spPr>
        <p:txBody>
          <a:bodyPr/>
          <a:lstStyle/>
          <a:p>
            <a:r>
              <a:rPr lang="en-CA" sz="2400"/>
              <a:t> Future Development: Start July 2026 </a:t>
            </a:r>
          </a:p>
        </p:txBody>
      </p:sp>
      <p:graphicFrame>
        <p:nvGraphicFramePr>
          <p:cNvPr id="4" name="Content Placeholder 3">
            <a:extLst>
              <a:ext uri="{FF2B5EF4-FFF2-40B4-BE49-F238E27FC236}">
                <a16:creationId xmlns:a16="http://schemas.microsoft.com/office/drawing/2014/main" id="{83125D3A-D256-8CED-ABB8-A41F13D42CD0}"/>
              </a:ext>
            </a:extLst>
          </p:cNvPr>
          <p:cNvGraphicFramePr>
            <a:graphicFrameLocks noGrp="1"/>
          </p:cNvGraphicFramePr>
          <p:nvPr>
            <p:ph idx="1"/>
          </p:nvPr>
        </p:nvGraphicFramePr>
        <p:xfrm>
          <a:off x="526301" y="1070738"/>
          <a:ext cx="11135307" cy="5242560"/>
        </p:xfrm>
        <a:graphic>
          <a:graphicData uri="http://schemas.openxmlformats.org/drawingml/2006/table">
            <a:tbl>
              <a:tblPr firstRow="1" bandRow="1">
                <a:tableStyleId>{5C22544A-7EE6-4342-B048-85BDC9FD1C3A}</a:tableStyleId>
              </a:tblPr>
              <a:tblGrid>
                <a:gridCol w="1503266">
                  <a:extLst>
                    <a:ext uri="{9D8B030D-6E8A-4147-A177-3AD203B41FA5}">
                      <a16:colId xmlns:a16="http://schemas.microsoft.com/office/drawing/2014/main" val="4271930965"/>
                    </a:ext>
                  </a:extLst>
                </a:gridCol>
                <a:gridCol w="5223568">
                  <a:extLst>
                    <a:ext uri="{9D8B030D-6E8A-4147-A177-3AD203B41FA5}">
                      <a16:colId xmlns:a16="http://schemas.microsoft.com/office/drawing/2014/main" val="2533406768"/>
                    </a:ext>
                  </a:extLst>
                </a:gridCol>
                <a:gridCol w="1259494">
                  <a:extLst>
                    <a:ext uri="{9D8B030D-6E8A-4147-A177-3AD203B41FA5}">
                      <a16:colId xmlns:a16="http://schemas.microsoft.com/office/drawing/2014/main" val="4055789819"/>
                    </a:ext>
                  </a:extLst>
                </a:gridCol>
                <a:gridCol w="1737625">
                  <a:extLst>
                    <a:ext uri="{9D8B030D-6E8A-4147-A177-3AD203B41FA5}">
                      <a16:colId xmlns:a16="http://schemas.microsoft.com/office/drawing/2014/main" val="3436838864"/>
                    </a:ext>
                  </a:extLst>
                </a:gridCol>
                <a:gridCol w="1411354">
                  <a:extLst>
                    <a:ext uri="{9D8B030D-6E8A-4147-A177-3AD203B41FA5}">
                      <a16:colId xmlns:a16="http://schemas.microsoft.com/office/drawing/2014/main" val="257627497"/>
                    </a:ext>
                  </a:extLst>
                </a:gridCol>
              </a:tblGrid>
              <a:tr h="480060">
                <a:tc>
                  <a:txBody>
                    <a:bodyPr/>
                    <a:lstStyle/>
                    <a:p>
                      <a:r>
                        <a:rPr lang="en-CA" sz="1300">
                          <a:solidFill>
                            <a:schemeClr val="tx1"/>
                          </a:solidFill>
                          <a:latin typeface="Libre Franklin" pitchFamily="2" charset="0"/>
                        </a:rPr>
                        <a:t>Data Element </a:t>
                      </a:r>
                    </a:p>
                  </a:txBody>
                  <a:tcPr marL="45720" marR="45720" anchor="ctr"/>
                </a:tc>
                <a:tc>
                  <a:txBody>
                    <a:bodyPr/>
                    <a:lstStyle/>
                    <a:p>
                      <a:r>
                        <a:rPr lang="en-CA" sz="1300">
                          <a:solidFill>
                            <a:schemeClr val="tx1"/>
                          </a:solidFill>
                          <a:latin typeface="Libre Franklin" pitchFamily="2" charset="0"/>
                        </a:rPr>
                        <a:t>Definition</a:t>
                      </a:r>
                    </a:p>
                  </a:txBody>
                  <a:tcPr marL="45720" marR="45720" anchor="ctr"/>
                </a:tc>
                <a:tc>
                  <a:txBody>
                    <a:bodyPr/>
                    <a:lstStyle/>
                    <a:p>
                      <a:r>
                        <a:rPr lang="en-CA" sz="1300">
                          <a:solidFill>
                            <a:schemeClr val="tx1"/>
                          </a:solidFill>
                          <a:latin typeface="Libre Franklin" pitchFamily="2" charset="0"/>
                        </a:rPr>
                        <a:t>Data Element maturity</a:t>
                      </a:r>
                    </a:p>
                  </a:txBody>
                  <a:tcPr marL="45720" marR="45720" anchor="ctr"/>
                </a:tc>
                <a:tc>
                  <a:txBody>
                    <a:bodyPr/>
                    <a:lstStyle/>
                    <a:p>
                      <a:r>
                        <a:rPr lang="en-CA" sz="1300">
                          <a:solidFill>
                            <a:schemeClr val="tx1"/>
                          </a:solidFill>
                          <a:latin typeface="Libre Franklin" pitchFamily="2" charset="0"/>
                        </a:rPr>
                        <a:t>Value Set Detail</a:t>
                      </a:r>
                    </a:p>
                  </a:txBody>
                  <a:tcPr marL="45720" marR="45720" anchor="ctr"/>
                </a:tc>
                <a:tc>
                  <a:txBody>
                    <a:bodyPr/>
                    <a:lstStyle/>
                    <a:p>
                      <a:r>
                        <a:rPr lang="en-CA" sz="1300">
                          <a:solidFill>
                            <a:schemeClr val="tx1"/>
                          </a:solidFill>
                          <a:latin typeface="Libre Franklin" pitchFamily="2" charset="0"/>
                        </a:rPr>
                        <a:t>Value Set Maturity</a:t>
                      </a:r>
                    </a:p>
                  </a:txBody>
                  <a:tcPr marL="45720" marR="45720" anchor="ctr"/>
                </a:tc>
                <a:extLst>
                  <a:ext uri="{0D108BD9-81ED-4DB2-BD59-A6C34878D82A}">
                    <a16:rowId xmlns:a16="http://schemas.microsoft.com/office/drawing/2014/main" val="231312266"/>
                  </a:ext>
                </a:extLst>
              </a:tr>
              <a:tr h="370840">
                <a:tc>
                  <a:txBody>
                    <a:bodyPr/>
                    <a:lstStyle/>
                    <a:p>
                      <a:r>
                        <a:rPr lang="en-CA" sz="1200">
                          <a:solidFill>
                            <a:schemeClr val="tx1"/>
                          </a:solidFill>
                        </a:rPr>
                        <a:t>Access to Medication</a:t>
                      </a:r>
                    </a:p>
                  </a:txBody>
                  <a:tcPr marL="45720" marR="45720" anchor="ctr"/>
                </a:tc>
                <a:tc>
                  <a:txBody>
                    <a:bodyPr/>
                    <a:lstStyle/>
                    <a:p>
                      <a:r>
                        <a:rPr lang="en-CA" sz="1200">
                          <a:solidFill>
                            <a:schemeClr val="tx1"/>
                          </a:solidFill>
                        </a:rPr>
                        <a:t>Whether the person has experienced difficulty accessing or affording medicine over the past 12 months Fixed code: Medication access (LOINC: in development)</a:t>
                      </a:r>
                    </a:p>
                  </a:txBody>
                  <a:tcPr marL="45720" marR="45720" anchor="ctr"/>
                </a:tc>
                <a:tc>
                  <a:txBody>
                    <a:bodyPr/>
                    <a:lstStyle/>
                    <a:p>
                      <a:pPr algn="l" fontAlgn="b">
                        <a:buNone/>
                      </a:pPr>
                      <a:r>
                        <a:rPr lang="en-CA" sz="1200" b="0" i="0" u="none" strike="noStrike">
                          <a:solidFill>
                            <a:schemeClr val="tx1"/>
                          </a:solidFill>
                          <a:effectLst/>
                          <a:latin typeface="Calibri" panose="020F0502020204030204" pitchFamily="34" charset="0"/>
                        </a:rPr>
                        <a:t>2: Proposed</a:t>
                      </a:r>
                    </a:p>
                  </a:txBody>
                  <a:tcPr marL="45720" marR="45720" anchor="ctr"/>
                </a:tc>
                <a:tc>
                  <a:txBody>
                    <a:bodyPr/>
                    <a:lstStyle/>
                    <a:p>
                      <a:r>
                        <a:rPr lang="en-CA" sz="1200">
                          <a:solidFill>
                            <a:schemeClr val="tx1"/>
                          </a:solidFill>
                        </a:rPr>
                        <a:t>To  be developed</a:t>
                      </a:r>
                    </a:p>
                  </a:txBody>
                  <a:tcPr marL="45720" marR="45720" anchor="ctr"/>
                </a:tc>
                <a:tc>
                  <a:txBody>
                    <a:bodyPr/>
                    <a:lstStyle/>
                    <a:p>
                      <a:r>
                        <a:rPr lang="en-CA" sz="1200">
                          <a:solidFill>
                            <a:schemeClr val="tx1"/>
                          </a:solidFill>
                        </a:rPr>
                        <a:t>0: In development</a:t>
                      </a:r>
                    </a:p>
                  </a:txBody>
                  <a:tcPr marL="45720" marR="45720" anchor="ctr"/>
                </a:tc>
                <a:extLst>
                  <a:ext uri="{0D108BD9-81ED-4DB2-BD59-A6C34878D82A}">
                    <a16:rowId xmlns:a16="http://schemas.microsoft.com/office/drawing/2014/main" val="855283804"/>
                  </a:ext>
                </a:extLst>
              </a:tr>
              <a:tr h="370840">
                <a:tc>
                  <a:txBody>
                    <a:bodyPr/>
                    <a:lstStyle/>
                    <a:p>
                      <a:r>
                        <a:rPr lang="en-CA" sz="1200">
                          <a:solidFill>
                            <a:schemeClr val="tx1"/>
                          </a:solidFill>
                        </a:rPr>
                        <a:t>Access to Treatment</a:t>
                      </a:r>
                    </a:p>
                  </a:txBody>
                  <a:tcPr marL="45720" marR="45720" anchor="ctr"/>
                </a:tc>
                <a:tc>
                  <a:txBody>
                    <a:bodyPr/>
                    <a:lstStyle/>
                    <a:p>
                      <a:pPr algn="l" fontAlgn="t">
                        <a:buNone/>
                      </a:pPr>
                      <a:r>
                        <a:rPr lang="en-CA" sz="1200" b="0" i="0" u="none" strike="noStrike">
                          <a:solidFill>
                            <a:schemeClr val="tx1"/>
                          </a:solidFill>
                          <a:effectLst/>
                          <a:latin typeface="Calibri" panose="020F0502020204030204" pitchFamily="34" charset="0"/>
                        </a:rPr>
                        <a:t>The person’s ability to access or afford treatment services (e.g., physiotherapy, occupational therapy) over the past 12 months</a:t>
                      </a:r>
                    </a:p>
                  </a:txBody>
                  <a:tcPr marL="45720" marR="4572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a:solidFill>
                            <a:schemeClr val="tx1"/>
                          </a:solidFill>
                          <a:effectLst/>
                          <a:latin typeface="Calibri" panose="020F0502020204030204" pitchFamily="34" charset="0"/>
                        </a:rPr>
                        <a:t>2: Proposed</a:t>
                      </a:r>
                    </a:p>
                  </a:txBody>
                  <a:tcPr marL="45720" marR="45720" anchor="ctr"/>
                </a:tc>
                <a:tc>
                  <a:txBody>
                    <a:bodyPr/>
                    <a:lstStyle/>
                    <a:p>
                      <a:r>
                        <a:rPr lang="en-CA" sz="1200">
                          <a:solidFill>
                            <a:schemeClr val="tx1"/>
                          </a:solidFill>
                        </a:rPr>
                        <a:t>To be developed</a:t>
                      </a:r>
                    </a:p>
                  </a:txBody>
                  <a:tcPr marL="45720" marR="45720" anchor="ctr"/>
                </a:tc>
                <a:tc>
                  <a:txBody>
                    <a:bodyPr/>
                    <a:lstStyle/>
                    <a:p>
                      <a:r>
                        <a:rPr lang="en-CA" sz="1200">
                          <a:solidFill>
                            <a:schemeClr val="tx1"/>
                          </a:solidFill>
                        </a:rPr>
                        <a:t>0: In development</a:t>
                      </a:r>
                    </a:p>
                  </a:txBody>
                  <a:tcPr marL="45720" marR="45720" anchor="ctr"/>
                </a:tc>
                <a:extLst>
                  <a:ext uri="{0D108BD9-81ED-4DB2-BD59-A6C34878D82A}">
                    <a16:rowId xmlns:a16="http://schemas.microsoft.com/office/drawing/2014/main" val="1491493897"/>
                  </a:ext>
                </a:extLst>
              </a:tr>
              <a:tr h="370840">
                <a:tc>
                  <a:txBody>
                    <a:bodyPr/>
                    <a:lstStyle/>
                    <a:p>
                      <a:r>
                        <a:rPr lang="en-CA" sz="1200">
                          <a:solidFill>
                            <a:schemeClr val="tx1"/>
                          </a:solidFill>
                        </a:rPr>
                        <a:t>Access to Internet</a:t>
                      </a:r>
                    </a:p>
                  </a:txBody>
                  <a:tcPr marL="45720" marR="45720" anchor="ctr"/>
                </a:tc>
                <a:tc>
                  <a:txBody>
                    <a:bodyPr/>
                    <a:lstStyle/>
                    <a:p>
                      <a:pPr algn="l" fontAlgn="t">
                        <a:buNone/>
                      </a:pPr>
                      <a:r>
                        <a:rPr lang="en-CA" sz="1200" b="0" i="0" u="none" strike="noStrike">
                          <a:solidFill>
                            <a:schemeClr val="tx1"/>
                          </a:solidFill>
                          <a:effectLst/>
                          <a:latin typeface="Calibri" panose="020F0502020204030204" pitchFamily="34" charset="0"/>
                        </a:rPr>
                        <a:t>Whether the person has experienced difficulty accessing or affording the internet over the past 12 months</a:t>
                      </a:r>
                    </a:p>
                  </a:txBody>
                  <a:tcPr marL="45720" marR="45720" anchor="ctr"/>
                </a:tc>
                <a:tc>
                  <a:txBody>
                    <a:bodyPr/>
                    <a:lstStyle/>
                    <a:p>
                      <a:pPr algn="l" fontAlgn="b">
                        <a:buNone/>
                      </a:pPr>
                      <a:r>
                        <a:rPr lang="en-CA" sz="1200" b="0" i="0" u="none" strike="noStrike">
                          <a:solidFill>
                            <a:schemeClr val="tx1"/>
                          </a:solidFill>
                          <a:effectLst/>
                          <a:latin typeface="Calibri" panose="020F0502020204030204" pitchFamily="34" charset="0"/>
                        </a:rPr>
                        <a:t>2: Proposed</a:t>
                      </a:r>
                    </a:p>
                  </a:txBody>
                  <a:tcPr marL="45720" marR="45720" anchor="ctr"/>
                </a:tc>
                <a:tc>
                  <a:txBody>
                    <a:bodyPr/>
                    <a:lstStyle/>
                    <a:p>
                      <a:r>
                        <a:rPr lang="en-CA" sz="1200">
                          <a:solidFill>
                            <a:schemeClr val="tx1"/>
                          </a:solidFill>
                        </a:rPr>
                        <a:t>To  be developed</a:t>
                      </a:r>
                    </a:p>
                  </a:txBody>
                  <a:tcPr marL="45720" marR="45720" anchor="ctr"/>
                </a:tc>
                <a:tc>
                  <a:txBody>
                    <a:bodyPr/>
                    <a:lstStyle/>
                    <a:p>
                      <a:r>
                        <a:rPr lang="en-CA" sz="1200">
                          <a:solidFill>
                            <a:schemeClr val="tx1"/>
                          </a:solidFill>
                        </a:rPr>
                        <a:t>0: In development</a:t>
                      </a:r>
                    </a:p>
                  </a:txBody>
                  <a:tcPr marL="45720" marR="45720" anchor="ctr"/>
                </a:tc>
                <a:extLst>
                  <a:ext uri="{0D108BD9-81ED-4DB2-BD59-A6C34878D82A}">
                    <a16:rowId xmlns:a16="http://schemas.microsoft.com/office/drawing/2014/main" val="4026042400"/>
                  </a:ext>
                </a:extLst>
              </a:tr>
              <a:tr h="370840">
                <a:tc>
                  <a:txBody>
                    <a:bodyPr/>
                    <a:lstStyle/>
                    <a:p>
                      <a:pPr algn="l" fontAlgn="t">
                        <a:buNone/>
                      </a:pPr>
                      <a:r>
                        <a:rPr lang="en-CA" sz="1200" b="0" i="0" u="none" strike="noStrike">
                          <a:solidFill>
                            <a:schemeClr val="tx1"/>
                          </a:solidFill>
                          <a:effectLst/>
                          <a:latin typeface="Calibri" panose="020F0502020204030204" pitchFamily="34" charset="0"/>
                        </a:rPr>
                        <a:t>Access to a Phone</a:t>
                      </a:r>
                    </a:p>
                  </a:txBody>
                  <a:tcPr marL="45720" marR="45720" anchor="ctr"/>
                </a:tc>
                <a:tc>
                  <a:txBody>
                    <a:bodyPr/>
                    <a:lstStyle/>
                    <a:p>
                      <a:pPr algn="l" fontAlgn="t">
                        <a:buNone/>
                      </a:pPr>
                      <a:r>
                        <a:rPr lang="en-CA" sz="1200" b="0" i="0" u="none" strike="noStrike">
                          <a:solidFill>
                            <a:schemeClr val="tx1"/>
                          </a:solidFill>
                          <a:effectLst/>
                          <a:latin typeface="Calibri" panose="020F0502020204030204" pitchFamily="34" charset="0"/>
                        </a:rPr>
                        <a:t>Whether the person has experienced difficulty accessing or affording a telephone over the past 12 months</a:t>
                      </a:r>
                    </a:p>
                  </a:txBody>
                  <a:tcPr marL="45720" marR="45720" anchor="ctr"/>
                </a:tc>
                <a:tc>
                  <a:txBody>
                    <a:bodyPr/>
                    <a:lstStyle/>
                    <a:p>
                      <a:pPr algn="l" fontAlgn="b">
                        <a:buNone/>
                      </a:pPr>
                      <a:r>
                        <a:rPr lang="en-CA" sz="1200" b="0" i="0" u="none" strike="noStrike">
                          <a:solidFill>
                            <a:schemeClr val="tx1"/>
                          </a:solidFill>
                          <a:effectLst/>
                          <a:latin typeface="Calibri" panose="020F0502020204030204" pitchFamily="34" charset="0"/>
                        </a:rPr>
                        <a:t>2: Proposed</a:t>
                      </a:r>
                    </a:p>
                  </a:txBody>
                  <a:tcPr marL="45720" marR="45720" anchor="ctr"/>
                </a:tc>
                <a:tc>
                  <a:txBody>
                    <a:bodyPr/>
                    <a:lstStyle/>
                    <a:p>
                      <a:r>
                        <a:rPr lang="en-CA" sz="1200">
                          <a:solidFill>
                            <a:schemeClr val="tx1"/>
                          </a:solidFill>
                        </a:rPr>
                        <a:t>To be developed</a:t>
                      </a:r>
                    </a:p>
                  </a:txBody>
                  <a:tcPr marL="45720" marR="45720" anchor="ctr"/>
                </a:tc>
                <a:tc>
                  <a:txBody>
                    <a:bodyPr/>
                    <a:lstStyle/>
                    <a:p>
                      <a:r>
                        <a:rPr lang="en-CA" sz="1200">
                          <a:solidFill>
                            <a:schemeClr val="tx1"/>
                          </a:solidFill>
                        </a:rPr>
                        <a:t>0: In development</a:t>
                      </a:r>
                    </a:p>
                  </a:txBody>
                  <a:tcPr marL="45720" marR="45720" anchor="ctr"/>
                </a:tc>
                <a:extLst>
                  <a:ext uri="{0D108BD9-81ED-4DB2-BD59-A6C34878D82A}">
                    <a16:rowId xmlns:a16="http://schemas.microsoft.com/office/drawing/2014/main" val="1507929604"/>
                  </a:ext>
                </a:extLst>
              </a:tr>
              <a:tr h="370840">
                <a:tc>
                  <a:txBody>
                    <a:bodyPr/>
                    <a:lstStyle/>
                    <a:p>
                      <a:pPr algn="l" fontAlgn="t">
                        <a:buNone/>
                      </a:pPr>
                      <a:r>
                        <a:rPr lang="en-CA" sz="1200" b="0" i="0" u="none" strike="noStrike">
                          <a:solidFill>
                            <a:schemeClr val="tx1"/>
                          </a:solidFill>
                          <a:effectLst/>
                          <a:latin typeface="Calibri" panose="020F0502020204030204" pitchFamily="34" charset="0"/>
                        </a:rPr>
                        <a:t>Access to Transportation</a:t>
                      </a:r>
                    </a:p>
                  </a:txBody>
                  <a:tcPr marL="45720" marR="45720" anchor="ctr"/>
                </a:tc>
                <a:tc>
                  <a:txBody>
                    <a:bodyPr/>
                    <a:lstStyle/>
                    <a:p>
                      <a:pPr algn="l" fontAlgn="b">
                        <a:buNone/>
                      </a:pPr>
                      <a:r>
                        <a:rPr lang="en-CA" sz="1200" b="0" i="0" u="none" strike="noStrike">
                          <a:solidFill>
                            <a:schemeClr val="tx1"/>
                          </a:solidFill>
                          <a:effectLst/>
                          <a:latin typeface="Calibri" panose="020F0502020204030204" pitchFamily="34" charset="0"/>
                        </a:rPr>
                        <a:t>Whether the person has experienced difficulty accessing or affording public or private transportation over the past 12 months</a:t>
                      </a:r>
                    </a:p>
                  </a:txBody>
                  <a:tcPr marL="45720" marR="45720" anchor="ctr"/>
                </a:tc>
                <a:tc>
                  <a:txBody>
                    <a:bodyPr/>
                    <a:lstStyle/>
                    <a:p>
                      <a:pPr algn="l" fontAlgn="b">
                        <a:buNone/>
                      </a:pPr>
                      <a:r>
                        <a:rPr lang="en-CA" sz="1200" b="0" i="0" u="none" strike="noStrike">
                          <a:solidFill>
                            <a:schemeClr val="tx1"/>
                          </a:solidFill>
                          <a:effectLst/>
                          <a:latin typeface="Calibri" panose="020F0502020204030204" pitchFamily="34" charset="0"/>
                        </a:rPr>
                        <a:t>2: Proposed</a:t>
                      </a:r>
                    </a:p>
                  </a:txBody>
                  <a:tcPr marL="45720" marR="45720" anchor="ctr"/>
                </a:tc>
                <a:tc>
                  <a:txBody>
                    <a:bodyPr/>
                    <a:lstStyle/>
                    <a:p>
                      <a:r>
                        <a:rPr lang="en-CA" sz="1200">
                          <a:solidFill>
                            <a:schemeClr val="tx1"/>
                          </a:solidFill>
                        </a:rPr>
                        <a:t>To  be developed</a:t>
                      </a:r>
                    </a:p>
                  </a:txBody>
                  <a:tcPr marL="45720" marR="45720" anchor="ctr"/>
                </a:tc>
                <a:tc>
                  <a:txBody>
                    <a:bodyPr/>
                    <a:lstStyle/>
                    <a:p>
                      <a:r>
                        <a:rPr lang="en-CA" sz="1200">
                          <a:solidFill>
                            <a:schemeClr val="tx1"/>
                          </a:solidFill>
                        </a:rPr>
                        <a:t>0: In development</a:t>
                      </a:r>
                    </a:p>
                  </a:txBody>
                  <a:tcPr marL="45720" marR="45720" anchor="ctr"/>
                </a:tc>
                <a:extLst>
                  <a:ext uri="{0D108BD9-81ED-4DB2-BD59-A6C34878D82A}">
                    <a16:rowId xmlns:a16="http://schemas.microsoft.com/office/drawing/2014/main" val="294350294"/>
                  </a:ext>
                </a:extLst>
              </a:tr>
              <a:tr h="370840">
                <a:tc>
                  <a:txBody>
                    <a:bodyPr/>
                    <a:lstStyle/>
                    <a:p>
                      <a:pPr algn="l" fontAlgn="t">
                        <a:buNone/>
                      </a:pPr>
                      <a:r>
                        <a:rPr lang="en-CA" sz="1200" b="0" i="0" u="none" strike="noStrike">
                          <a:solidFill>
                            <a:schemeClr val="tx1"/>
                          </a:solidFill>
                          <a:effectLst/>
                          <a:latin typeface="Calibri" panose="020F0502020204030204" pitchFamily="34" charset="0"/>
                        </a:rPr>
                        <a:t>Access to Utilities</a:t>
                      </a:r>
                    </a:p>
                  </a:txBody>
                  <a:tcPr marL="45720" marR="45720" anchor="ctr"/>
                </a:tc>
                <a:tc>
                  <a:txBody>
                    <a:bodyPr/>
                    <a:lstStyle/>
                    <a:p>
                      <a:pPr algn="l" fontAlgn="b">
                        <a:buNone/>
                      </a:pPr>
                      <a:r>
                        <a:rPr lang="en-CA" sz="1200" b="0" i="0" u="none" strike="noStrike">
                          <a:solidFill>
                            <a:schemeClr val="tx1"/>
                          </a:solidFill>
                          <a:effectLst/>
                          <a:latin typeface="Calibri" panose="020F0502020204030204" pitchFamily="34" charset="0"/>
                        </a:rPr>
                        <a:t>Whether the person has experienced difficulty accessing or affording utilities over the past 12 months (e.g., heat, electricity, water)</a:t>
                      </a:r>
                    </a:p>
                  </a:txBody>
                  <a:tcPr marL="45720" marR="45720" anchor="ctr"/>
                </a:tc>
                <a:tc>
                  <a:txBody>
                    <a:bodyPr/>
                    <a:lstStyle/>
                    <a:p>
                      <a:pPr algn="l" fontAlgn="b">
                        <a:buNone/>
                      </a:pPr>
                      <a:r>
                        <a:rPr lang="en-CA" sz="1200" b="0" i="0" u="none" strike="noStrike">
                          <a:solidFill>
                            <a:schemeClr val="tx1"/>
                          </a:solidFill>
                          <a:effectLst/>
                          <a:latin typeface="Calibri" panose="020F0502020204030204" pitchFamily="34" charset="0"/>
                        </a:rPr>
                        <a:t>2: Proposed</a:t>
                      </a:r>
                    </a:p>
                  </a:txBody>
                  <a:tcPr marL="45720" marR="45720" anchor="ctr"/>
                </a:tc>
                <a:tc>
                  <a:txBody>
                    <a:bodyPr/>
                    <a:lstStyle/>
                    <a:p>
                      <a:r>
                        <a:rPr lang="en-CA" sz="1200">
                          <a:solidFill>
                            <a:schemeClr val="tx1"/>
                          </a:solidFill>
                        </a:rPr>
                        <a:t>To be developed</a:t>
                      </a:r>
                    </a:p>
                  </a:txBody>
                  <a:tcPr marL="45720" marR="45720" anchor="ctr"/>
                </a:tc>
                <a:tc>
                  <a:txBody>
                    <a:bodyPr/>
                    <a:lstStyle/>
                    <a:p>
                      <a:r>
                        <a:rPr lang="en-CA" sz="1200">
                          <a:solidFill>
                            <a:schemeClr val="tx1"/>
                          </a:solidFill>
                        </a:rPr>
                        <a:t>0: In development</a:t>
                      </a:r>
                    </a:p>
                  </a:txBody>
                  <a:tcPr marL="45720" marR="45720" anchor="ctr"/>
                </a:tc>
                <a:extLst>
                  <a:ext uri="{0D108BD9-81ED-4DB2-BD59-A6C34878D82A}">
                    <a16:rowId xmlns:a16="http://schemas.microsoft.com/office/drawing/2014/main" val="1580072160"/>
                  </a:ext>
                </a:extLst>
              </a:tr>
              <a:tr h="403860">
                <a:tc>
                  <a:txBody>
                    <a:bodyPr/>
                    <a:lstStyle/>
                    <a:p>
                      <a:pPr algn="l" fontAlgn="t">
                        <a:buNone/>
                      </a:pPr>
                      <a:r>
                        <a:rPr lang="en-CA" sz="1200" b="0" i="0" u="none" strike="noStrike">
                          <a:solidFill>
                            <a:schemeClr val="tx1"/>
                          </a:solidFill>
                          <a:effectLst/>
                          <a:latin typeface="Calibri" panose="020F0502020204030204" pitchFamily="34" charset="0"/>
                        </a:rPr>
                        <a:t>Access to Child Care</a:t>
                      </a:r>
                    </a:p>
                  </a:txBody>
                  <a:tcPr marL="45720" marR="45720" anchor="ctr"/>
                </a:tc>
                <a:tc>
                  <a:txBody>
                    <a:bodyPr/>
                    <a:lstStyle/>
                    <a:p>
                      <a:pPr algn="l" fontAlgn="t">
                        <a:buNone/>
                      </a:pPr>
                      <a:r>
                        <a:rPr lang="en-CA" sz="1200" b="0" i="0" u="none" strike="noStrike">
                          <a:solidFill>
                            <a:schemeClr val="tx1"/>
                          </a:solidFill>
                          <a:effectLst/>
                          <a:latin typeface="Calibri" panose="020F0502020204030204" pitchFamily="34" charset="0"/>
                        </a:rPr>
                        <a:t>Whether the person has experienced difficulty accessing or affording childcare over the past 12 months</a:t>
                      </a:r>
                    </a:p>
                  </a:txBody>
                  <a:tcPr marL="45720" marR="45720" anchor="ctr"/>
                </a:tc>
                <a:tc>
                  <a:txBody>
                    <a:bodyPr/>
                    <a:lstStyle/>
                    <a:p>
                      <a:pPr algn="l" fontAlgn="b">
                        <a:buNone/>
                      </a:pPr>
                      <a:r>
                        <a:rPr lang="en-CA" sz="1200" b="0" i="0" u="none" strike="noStrike">
                          <a:solidFill>
                            <a:schemeClr val="tx1"/>
                          </a:solidFill>
                          <a:effectLst/>
                          <a:latin typeface="Calibri" panose="020F0502020204030204" pitchFamily="34" charset="0"/>
                        </a:rPr>
                        <a:t>2: Proposed</a:t>
                      </a:r>
                    </a:p>
                  </a:txBody>
                  <a:tcPr marL="45720" marR="45720" anchor="ctr"/>
                </a:tc>
                <a:tc>
                  <a:txBody>
                    <a:bodyPr/>
                    <a:lstStyle/>
                    <a:p>
                      <a:r>
                        <a:rPr lang="en-CA" sz="1200">
                          <a:solidFill>
                            <a:schemeClr val="tx1"/>
                          </a:solidFill>
                        </a:rPr>
                        <a:t>To  be developed</a:t>
                      </a:r>
                    </a:p>
                  </a:txBody>
                  <a:tcPr marL="45720" marR="45720" anchor="ctr"/>
                </a:tc>
                <a:tc>
                  <a:txBody>
                    <a:bodyPr/>
                    <a:lstStyle/>
                    <a:p>
                      <a:r>
                        <a:rPr lang="en-CA" sz="1200">
                          <a:solidFill>
                            <a:schemeClr val="tx1"/>
                          </a:solidFill>
                        </a:rPr>
                        <a:t>0: In development</a:t>
                      </a:r>
                    </a:p>
                  </a:txBody>
                  <a:tcPr marL="45720" marR="45720" anchor="ctr"/>
                </a:tc>
                <a:extLst>
                  <a:ext uri="{0D108BD9-81ED-4DB2-BD59-A6C34878D82A}">
                    <a16:rowId xmlns:a16="http://schemas.microsoft.com/office/drawing/2014/main" val="3060485896"/>
                  </a:ext>
                </a:extLst>
              </a:tr>
              <a:tr h="370840">
                <a:tc>
                  <a:txBody>
                    <a:bodyPr/>
                    <a:lstStyle/>
                    <a:p>
                      <a:pPr algn="l" fontAlgn="t">
                        <a:buNone/>
                      </a:pPr>
                      <a:r>
                        <a:rPr lang="en-CA" sz="1200" b="0" i="0" u="none" strike="noStrike">
                          <a:solidFill>
                            <a:schemeClr val="tx1"/>
                          </a:solidFill>
                          <a:effectLst/>
                          <a:latin typeface="Calibri" panose="020F0502020204030204" pitchFamily="34" charset="0"/>
                        </a:rPr>
                        <a:t>Social Support</a:t>
                      </a:r>
                    </a:p>
                  </a:txBody>
                  <a:tcPr marL="45720" marR="45720" anchor="ctr"/>
                </a:tc>
                <a:tc>
                  <a:txBody>
                    <a:bodyPr/>
                    <a:lstStyle/>
                    <a:p>
                      <a:pPr algn="l" fontAlgn="t">
                        <a:buNone/>
                      </a:pPr>
                      <a:r>
                        <a:rPr lang="en-CA" sz="1200" b="0" i="0" u="none" strike="noStrike">
                          <a:solidFill>
                            <a:schemeClr val="tx1"/>
                          </a:solidFill>
                          <a:effectLst/>
                          <a:latin typeface="Calibri" panose="020F0502020204030204" pitchFamily="34" charset="0"/>
                        </a:rPr>
                        <a:t>The actual or perceived availability of family, friends, neighbours and/or community that a person can confide in or rely on to feel more socially connected and secure</a:t>
                      </a:r>
                    </a:p>
                  </a:txBody>
                  <a:tcPr marL="45720" marR="45720" anchor="ctr"/>
                </a:tc>
                <a:tc>
                  <a:txBody>
                    <a:bodyPr/>
                    <a:lstStyle/>
                    <a:p>
                      <a:r>
                        <a:rPr lang="en-CA" sz="1200">
                          <a:solidFill>
                            <a:schemeClr val="tx1"/>
                          </a:solidFill>
                        </a:rPr>
                        <a:t>3: Ready for use</a:t>
                      </a:r>
                    </a:p>
                  </a:txBody>
                  <a:tcPr marL="45720" marR="45720" anchor="ctr"/>
                </a:tc>
                <a:tc>
                  <a:txBody>
                    <a:bodyPr/>
                    <a:lstStyle/>
                    <a:p>
                      <a:r>
                        <a:rPr lang="en-CA" sz="1200">
                          <a:solidFill>
                            <a:schemeClr val="tx1"/>
                          </a:solidFill>
                        </a:rPr>
                        <a:t>To be developed</a:t>
                      </a:r>
                    </a:p>
                  </a:txBody>
                  <a:tcPr marL="45720" marR="45720" anchor="ctr"/>
                </a:tc>
                <a:tc>
                  <a:txBody>
                    <a:bodyPr/>
                    <a:lstStyle/>
                    <a:p>
                      <a:r>
                        <a:rPr lang="en-CA" sz="1200">
                          <a:solidFill>
                            <a:schemeClr val="tx1"/>
                          </a:solidFill>
                        </a:rPr>
                        <a:t>0: In development</a:t>
                      </a:r>
                    </a:p>
                  </a:txBody>
                  <a:tcPr marL="45720" marR="45720" anchor="ctr"/>
                </a:tc>
                <a:extLst>
                  <a:ext uri="{0D108BD9-81ED-4DB2-BD59-A6C34878D82A}">
                    <a16:rowId xmlns:a16="http://schemas.microsoft.com/office/drawing/2014/main" val="2892919703"/>
                  </a:ext>
                </a:extLst>
              </a:tr>
              <a:tr h="370840">
                <a:tc>
                  <a:txBody>
                    <a:bodyPr/>
                    <a:lstStyle/>
                    <a:p>
                      <a:pPr algn="l" fontAlgn="t">
                        <a:buNone/>
                      </a:pPr>
                      <a:r>
                        <a:rPr lang="en-CA" sz="1200" b="0" i="0" u="none" strike="noStrike">
                          <a:solidFill>
                            <a:schemeClr val="tx1"/>
                          </a:solidFill>
                          <a:effectLst/>
                          <a:latin typeface="Calibri" panose="020F0502020204030204" pitchFamily="34" charset="0"/>
                        </a:rPr>
                        <a:t>Experience With Interpersonal Violence</a:t>
                      </a:r>
                    </a:p>
                  </a:txBody>
                  <a:tcPr marL="45720" marR="45720" anchor="ctr"/>
                </a:tc>
                <a:tc>
                  <a:txBody>
                    <a:bodyPr/>
                    <a:lstStyle/>
                    <a:p>
                      <a:pPr algn="l" fontAlgn="t">
                        <a:buNone/>
                      </a:pPr>
                      <a:r>
                        <a:rPr lang="en-CA" sz="1200" b="0" i="0" u="none" strike="noStrike">
                          <a:solidFill>
                            <a:schemeClr val="tx1"/>
                          </a:solidFill>
                          <a:effectLst/>
                          <a:latin typeface="Calibri" panose="020F0502020204030204" pitchFamily="34" charset="0"/>
                        </a:rPr>
                        <a:t>The person’s experience with interpersonal violence (e.g., physical, sexual or emotional abuse; economic control; isolation or other kinds of coercive behaviour)</a:t>
                      </a:r>
                    </a:p>
                  </a:txBody>
                  <a:tcPr marL="45720" marR="4572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a:solidFill>
                            <a:schemeClr val="tx1"/>
                          </a:solidFill>
                          <a:effectLst/>
                          <a:latin typeface="Calibri" panose="020F0502020204030204" pitchFamily="34" charset="0"/>
                        </a:rPr>
                        <a:t>2: Proposed</a:t>
                      </a:r>
                    </a:p>
                  </a:txBody>
                  <a:tcPr marL="45720" marR="45720" anchor="ctr"/>
                </a:tc>
                <a:tc>
                  <a:txBody>
                    <a:bodyPr/>
                    <a:lstStyle/>
                    <a:p>
                      <a:r>
                        <a:rPr lang="en-CA" sz="1200">
                          <a:solidFill>
                            <a:schemeClr val="tx1"/>
                          </a:solidFill>
                        </a:rPr>
                        <a:t>To  be developed</a:t>
                      </a:r>
                    </a:p>
                  </a:txBody>
                  <a:tcPr marL="45720" marR="45720" anchor="ctr"/>
                </a:tc>
                <a:tc>
                  <a:txBody>
                    <a:bodyPr/>
                    <a:lstStyle/>
                    <a:p>
                      <a:r>
                        <a:rPr lang="en-CA" sz="1200">
                          <a:solidFill>
                            <a:schemeClr val="tx1"/>
                          </a:solidFill>
                        </a:rPr>
                        <a:t>0: In development</a:t>
                      </a:r>
                    </a:p>
                  </a:txBody>
                  <a:tcPr marL="45720" marR="45720" anchor="ctr"/>
                </a:tc>
                <a:extLst>
                  <a:ext uri="{0D108BD9-81ED-4DB2-BD59-A6C34878D82A}">
                    <a16:rowId xmlns:a16="http://schemas.microsoft.com/office/drawing/2014/main" val="3061618487"/>
                  </a:ext>
                </a:extLst>
              </a:tr>
              <a:tr h="370840">
                <a:tc>
                  <a:txBody>
                    <a:bodyPr/>
                    <a:lstStyle/>
                    <a:p>
                      <a:pPr algn="l" fontAlgn="t">
                        <a:buNone/>
                      </a:pPr>
                      <a:r>
                        <a:rPr lang="en-CA" sz="1200" b="0" i="0" u="none" strike="noStrike">
                          <a:solidFill>
                            <a:schemeClr val="tx1"/>
                          </a:solidFill>
                          <a:effectLst/>
                          <a:latin typeface="Calibri" panose="020F0502020204030204" pitchFamily="34" charset="0"/>
                        </a:rPr>
                        <a:t>Legal History</a:t>
                      </a:r>
                    </a:p>
                  </a:txBody>
                  <a:tcPr marL="45720" marR="45720" anchor="ctr"/>
                </a:tc>
                <a:tc>
                  <a:txBody>
                    <a:bodyPr/>
                    <a:lstStyle/>
                    <a:p>
                      <a:pPr algn="l" fontAlgn="t">
                        <a:buNone/>
                      </a:pPr>
                      <a:r>
                        <a:rPr lang="en-CA" sz="1200" b="0" i="0" u="none" strike="noStrike">
                          <a:solidFill>
                            <a:schemeClr val="tx1"/>
                          </a:solidFill>
                          <a:effectLst/>
                          <a:latin typeface="Calibri" panose="020F0502020204030204" pitchFamily="34" charset="0"/>
                        </a:rPr>
                        <a:t>The person’s experiences with the judicial system (e.g., has spent time in a correctional facility, is involved in legal proceedings)</a:t>
                      </a:r>
                    </a:p>
                  </a:txBody>
                  <a:tcPr marL="45720" marR="45720" anchor="ctr"/>
                </a:tc>
                <a:tc>
                  <a:txBody>
                    <a:bodyPr/>
                    <a:lstStyle/>
                    <a:p>
                      <a:r>
                        <a:rPr lang="en-CA" sz="1200">
                          <a:solidFill>
                            <a:schemeClr val="tx1"/>
                          </a:solidFill>
                        </a:rPr>
                        <a:t>3: Ready for use</a:t>
                      </a:r>
                    </a:p>
                  </a:txBody>
                  <a:tcPr marL="45720" marR="45720" anchor="ctr"/>
                </a:tc>
                <a:tc>
                  <a:txBody>
                    <a:bodyPr/>
                    <a:lstStyle/>
                    <a:p>
                      <a:r>
                        <a:rPr lang="en-CA" sz="1200">
                          <a:solidFill>
                            <a:schemeClr val="tx1"/>
                          </a:solidFill>
                        </a:rPr>
                        <a:t>To be developed</a:t>
                      </a:r>
                    </a:p>
                  </a:txBody>
                  <a:tcPr marL="45720" marR="4572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a:solidFill>
                            <a:schemeClr val="tx1"/>
                          </a:solidFill>
                        </a:rPr>
                        <a:t>0: In development</a:t>
                      </a:r>
                    </a:p>
                    <a:p>
                      <a:endParaRPr lang="en-CA" sz="1200">
                        <a:solidFill>
                          <a:schemeClr val="tx1"/>
                        </a:solidFill>
                      </a:endParaRPr>
                    </a:p>
                  </a:txBody>
                  <a:tcPr marL="45720" marR="45720" anchor="ctr"/>
                </a:tc>
                <a:extLst>
                  <a:ext uri="{0D108BD9-81ED-4DB2-BD59-A6C34878D82A}">
                    <a16:rowId xmlns:a16="http://schemas.microsoft.com/office/drawing/2014/main" val="2351023424"/>
                  </a:ext>
                </a:extLst>
              </a:tr>
            </a:tbl>
          </a:graphicData>
        </a:graphic>
      </p:graphicFrame>
    </p:spTree>
    <p:extLst>
      <p:ext uri="{BB962C8B-B14F-4D97-AF65-F5344CB8AC3E}">
        <p14:creationId xmlns:p14="http://schemas.microsoft.com/office/powerpoint/2010/main" val="1735745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423C5-6285-A6CB-46D7-34A53176BD2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3C4C4F1-E276-8D3A-A8EA-B0504838AB2D}"/>
              </a:ext>
            </a:extLst>
          </p:cNvPr>
          <p:cNvSpPr>
            <a:spLocks noGrp="1"/>
          </p:cNvSpPr>
          <p:nvPr>
            <p:ph type="ctrTitle"/>
          </p:nvPr>
        </p:nvSpPr>
        <p:spPr>
          <a:xfrm>
            <a:off x="606932" y="2167127"/>
            <a:ext cx="8482203" cy="814451"/>
          </a:xfrm>
        </p:spPr>
        <p:txBody>
          <a:bodyPr/>
          <a:lstStyle/>
          <a:p>
            <a:pPr marL="395638" indent="-395638">
              <a:lnSpc>
                <a:spcPct val="115000"/>
              </a:lnSpc>
              <a:spcAft>
                <a:spcPts val="1154"/>
              </a:spcAft>
            </a:pPr>
            <a:r>
              <a:rPr lang="en-CA">
                <a:highlight>
                  <a:srgbClr val="FFFFFF"/>
                </a:highlight>
                <a:latin typeface="Libre Franklin" pitchFamily="2" charset="0"/>
                <a:ea typeface="Arial" panose="020B0604020202020204" pitchFamily="34" charset="0"/>
                <a:cs typeface="Calibri" panose="020F0502020204030204" pitchFamily="34" charset="0"/>
              </a:rPr>
              <a:t>Housing : Work to Date</a:t>
            </a:r>
          </a:p>
        </p:txBody>
      </p:sp>
    </p:spTree>
    <p:extLst>
      <p:ext uri="{BB962C8B-B14F-4D97-AF65-F5344CB8AC3E}">
        <p14:creationId xmlns:p14="http://schemas.microsoft.com/office/powerpoint/2010/main" val="1966111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65D62A-0F97-A7D0-0BCE-E770F51FA081}"/>
              </a:ext>
            </a:extLst>
          </p:cNvPr>
          <p:cNvSpPr>
            <a:spLocks noGrp="1"/>
          </p:cNvSpPr>
          <p:nvPr>
            <p:ph type="title"/>
          </p:nvPr>
        </p:nvSpPr>
        <p:spPr/>
        <p:txBody>
          <a:bodyPr/>
          <a:lstStyle/>
          <a:p>
            <a:r>
              <a:rPr lang="en-CA"/>
              <a:t>Housing Related Content</a:t>
            </a:r>
          </a:p>
        </p:txBody>
      </p:sp>
      <p:pic>
        <p:nvPicPr>
          <p:cNvPr id="8" name="Picture 7" descr="A screenshot of a computer screen&#10;&#10;AI-generated content may be incorrect.">
            <a:extLst>
              <a:ext uri="{FF2B5EF4-FFF2-40B4-BE49-F238E27FC236}">
                <a16:creationId xmlns:a16="http://schemas.microsoft.com/office/drawing/2014/main" id="{7A2F5A54-6897-5AEF-9998-A71605900E1A}"/>
              </a:ext>
            </a:extLst>
          </p:cNvPr>
          <p:cNvPicPr>
            <a:picLocks noChangeAspect="1"/>
          </p:cNvPicPr>
          <p:nvPr/>
        </p:nvPicPr>
        <p:blipFill>
          <a:blip r:embed="rId2"/>
          <a:stretch>
            <a:fillRect/>
          </a:stretch>
        </p:blipFill>
        <p:spPr>
          <a:xfrm>
            <a:off x="508336" y="1065283"/>
            <a:ext cx="10956889" cy="5545724"/>
          </a:xfrm>
          <a:prstGeom prst="rect">
            <a:avLst/>
          </a:prstGeom>
        </p:spPr>
      </p:pic>
      <p:sp>
        <p:nvSpPr>
          <p:cNvPr id="11" name="Rectangle: Rounded Corners 10">
            <a:extLst>
              <a:ext uri="{FF2B5EF4-FFF2-40B4-BE49-F238E27FC236}">
                <a16:creationId xmlns:a16="http://schemas.microsoft.com/office/drawing/2014/main" id="{4D7F4EBF-F613-2A34-654E-C9DA5A1049F8}"/>
              </a:ext>
            </a:extLst>
          </p:cNvPr>
          <p:cNvSpPr/>
          <p:nvPr/>
        </p:nvSpPr>
        <p:spPr>
          <a:xfrm>
            <a:off x="657404" y="4736018"/>
            <a:ext cx="5875244" cy="1668363"/>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BB4BB111-2ABF-997F-68C5-A6D87FA3AAD3}"/>
              </a:ext>
            </a:extLst>
          </p:cNvPr>
          <p:cNvSpPr txBox="1"/>
          <p:nvPr/>
        </p:nvSpPr>
        <p:spPr>
          <a:xfrm>
            <a:off x="665943" y="4749081"/>
            <a:ext cx="5962672" cy="1569660"/>
          </a:xfrm>
          <a:prstGeom prst="rect">
            <a:avLst/>
          </a:prstGeom>
          <a:noFill/>
        </p:spPr>
        <p:txBody>
          <a:bodyPr wrap="square" rtlCol="0">
            <a:spAutoFit/>
          </a:bodyPr>
          <a:lstStyle/>
          <a:p>
            <a:r>
              <a:rPr lang="en-CA" sz="1600"/>
              <a:t>Comment:</a:t>
            </a:r>
          </a:p>
          <a:p>
            <a:r>
              <a:rPr lang="en-CA" sz="1600"/>
              <a:t>Suggest adding someone people who "may be living in transitional housing; couch-surfing or living in overcrowded/’doubled up’ conditions in someone else’s home; living day-today or week-to-week in motels or hostels; or living in another type of provisional accommodation". </a:t>
            </a:r>
          </a:p>
        </p:txBody>
      </p:sp>
      <p:sp>
        <p:nvSpPr>
          <p:cNvPr id="7" name="Rectangle: Rounded Corners 6">
            <a:extLst>
              <a:ext uri="{FF2B5EF4-FFF2-40B4-BE49-F238E27FC236}">
                <a16:creationId xmlns:a16="http://schemas.microsoft.com/office/drawing/2014/main" id="{78789A0E-9A0C-0E36-55A0-5AC19D6CC561}"/>
              </a:ext>
            </a:extLst>
          </p:cNvPr>
          <p:cNvSpPr/>
          <p:nvPr/>
        </p:nvSpPr>
        <p:spPr>
          <a:xfrm>
            <a:off x="657404" y="2095595"/>
            <a:ext cx="4946561" cy="686794"/>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1932C8CD-5D1D-9413-6E90-D7EA35AE2558}"/>
              </a:ext>
            </a:extLst>
          </p:cNvPr>
          <p:cNvSpPr txBox="1"/>
          <p:nvPr/>
        </p:nvSpPr>
        <p:spPr>
          <a:xfrm>
            <a:off x="657405" y="2013860"/>
            <a:ext cx="5875244" cy="1107996"/>
          </a:xfrm>
          <a:prstGeom prst="rect">
            <a:avLst/>
          </a:prstGeom>
          <a:noFill/>
        </p:spPr>
        <p:txBody>
          <a:bodyPr wrap="square" rtlCol="0">
            <a:spAutoFit/>
          </a:bodyPr>
          <a:lstStyle/>
          <a:p>
            <a:r>
              <a:rPr lang="en-CA" sz="1600"/>
              <a:t>Comment: </a:t>
            </a:r>
          </a:p>
          <a:p>
            <a:pPr marL="285750" indent="-285750">
              <a:buFont typeface="Arial" panose="020B0604020202020204" pitchFamily="34" charset="0"/>
              <a:buChar char="•"/>
            </a:pPr>
            <a:r>
              <a:rPr lang="en-CA" sz="1600"/>
              <a:t>could add unhoused</a:t>
            </a:r>
          </a:p>
          <a:p>
            <a:pPr marL="285750" indent="-285750">
              <a:buFont typeface="Arial" panose="020B0604020202020204" pitchFamily="34" charset="0"/>
              <a:buChar char="•"/>
            </a:pPr>
            <a:r>
              <a:rPr lang="en-CA" sz="1600"/>
              <a:t>Stable means unchanging and not necessarily secure</a:t>
            </a:r>
          </a:p>
          <a:p>
            <a:endParaRPr lang="en-CA"/>
          </a:p>
        </p:txBody>
      </p:sp>
    </p:spTree>
    <p:extLst>
      <p:ext uri="{BB962C8B-B14F-4D97-AF65-F5344CB8AC3E}">
        <p14:creationId xmlns:p14="http://schemas.microsoft.com/office/powerpoint/2010/main" val="109325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7CE5E-9B1E-9CCC-B200-95D6A7003F6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46DF721-CC5C-E43A-8DA7-8B96C4C70F64}"/>
              </a:ext>
            </a:extLst>
          </p:cNvPr>
          <p:cNvSpPr>
            <a:spLocks noGrp="1"/>
          </p:cNvSpPr>
          <p:nvPr>
            <p:ph type="title"/>
          </p:nvPr>
        </p:nvSpPr>
        <p:spPr/>
        <p:txBody>
          <a:bodyPr/>
          <a:lstStyle/>
          <a:p>
            <a:r>
              <a:rPr lang="en-CA"/>
              <a:t>Housing Related Content</a:t>
            </a:r>
          </a:p>
        </p:txBody>
      </p:sp>
      <p:pic>
        <p:nvPicPr>
          <p:cNvPr id="3" name="Picture 2" descr="A screenshot of a computer&#10;&#10;AI-generated content may be incorrect.">
            <a:extLst>
              <a:ext uri="{FF2B5EF4-FFF2-40B4-BE49-F238E27FC236}">
                <a16:creationId xmlns:a16="http://schemas.microsoft.com/office/drawing/2014/main" id="{B19553BF-AD32-8966-B113-DD215C517DF8}"/>
              </a:ext>
            </a:extLst>
          </p:cNvPr>
          <p:cNvPicPr>
            <a:picLocks noChangeAspect="1"/>
          </p:cNvPicPr>
          <p:nvPr/>
        </p:nvPicPr>
        <p:blipFill>
          <a:blip r:embed="rId3"/>
          <a:stretch>
            <a:fillRect/>
          </a:stretch>
        </p:blipFill>
        <p:spPr>
          <a:xfrm>
            <a:off x="613690" y="1387312"/>
            <a:ext cx="11578309" cy="4311922"/>
          </a:xfrm>
          <a:prstGeom prst="rect">
            <a:avLst/>
          </a:prstGeom>
        </p:spPr>
      </p:pic>
      <p:sp>
        <p:nvSpPr>
          <p:cNvPr id="2" name="Rectangle: Rounded Corners 1">
            <a:extLst>
              <a:ext uri="{FF2B5EF4-FFF2-40B4-BE49-F238E27FC236}">
                <a16:creationId xmlns:a16="http://schemas.microsoft.com/office/drawing/2014/main" id="{363EA4E9-3523-574C-4C5D-9F45384B1AA5}"/>
              </a:ext>
            </a:extLst>
          </p:cNvPr>
          <p:cNvSpPr/>
          <p:nvPr/>
        </p:nvSpPr>
        <p:spPr>
          <a:xfrm>
            <a:off x="613690" y="3429000"/>
            <a:ext cx="5277659" cy="973183"/>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08CEA3F3-3F0B-42A2-179C-FFF89529320A}"/>
              </a:ext>
            </a:extLst>
          </p:cNvPr>
          <p:cNvSpPr txBox="1"/>
          <p:nvPr/>
        </p:nvSpPr>
        <p:spPr>
          <a:xfrm>
            <a:off x="613690" y="3429000"/>
            <a:ext cx="7227810" cy="830997"/>
          </a:xfrm>
          <a:prstGeom prst="rect">
            <a:avLst/>
          </a:prstGeom>
          <a:noFill/>
        </p:spPr>
        <p:txBody>
          <a:bodyPr wrap="square" rtlCol="0">
            <a:spAutoFit/>
          </a:bodyPr>
          <a:lstStyle/>
          <a:p>
            <a:r>
              <a:rPr lang="en-CA" sz="1600"/>
              <a:t>Comments:</a:t>
            </a:r>
          </a:p>
          <a:p>
            <a:pPr marL="285750" indent="-285750">
              <a:buFont typeface="Arial" panose="020B0604020202020204" pitchFamily="34" charset="0"/>
              <a:buChar char="•"/>
            </a:pPr>
            <a:r>
              <a:rPr lang="en-CA" sz="1600"/>
              <a:t>Business rule to enable multiple selections</a:t>
            </a:r>
          </a:p>
          <a:p>
            <a:pPr marL="285750" indent="-285750">
              <a:buFont typeface="Arial" panose="020B0604020202020204" pitchFamily="34" charset="0"/>
              <a:buChar char="•"/>
            </a:pPr>
            <a:r>
              <a:rPr lang="en-CA" sz="1600"/>
              <a:t>Include living with someone with whom them feel unsafe</a:t>
            </a:r>
          </a:p>
        </p:txBody>
      </p:sp>
    </p:spTree>
    <p:extLst>
      <p:ext uri="{BB962C8B-B14F-4D97-AF65-F5344CB8AC3E}">
        <p14:creationId xmlns:p14="http://schemas.microsoft.com/office/powerpoint/2010/main" val="1712944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803CA-42E4-C350-A175-AB2A74D88BA1}"/>
              </a:ext>
            </a:extLst>
          </p:cNvPr>
          <p:cNvSpPr>
            <a:spLocks noGrp="1"/>
          </p:cNvSpPr>
          <p:nvPr>
            <p:ph type="title"/>
          </p:nvPr>
        </p:nvSpPr>
        <p:spPr>
          <a:xfrm>
            <a:off x="613692" y="155715"/>
            <a:ext cx="10960528" cy="512961"/>
          </a:xfrm>
        </p:spPr>
        <p:txBody>
          <a:bodyPr/>
          <a:lstStyle/>
          <a:p>
            <a:r>
              <a:rPr lang="en-CA"/>
              <a:t>Gravity Housing-related Domains</a:t>
            </a:r>
          </a:p>
        </p:txBody>
      </p:sp>
      <p:pic>
        <p:nvPicPr>
          <p:cNvPr id="6" name="Picture 5" descr="A blue and white rectangular button with white text&#10;&#10;AI-generated content may be incorrect.">
            <a:extLst>
              <a:ext uri="{FF2B5EF4-FFF2-40B4-BE49-F238E27FC236}">
                <a16:creationId xmlns:a16="http://schemas.microsoft.com/office/drawing/2014/main" id="{D3938106-DDAF-F055-6541-2D1FCB9151F4}"/>
              </a:ext>
            </a:extLst>
          </p:cNvPr>
          <p:cNvPicPr>
            <a:picLocks noChangeAspect="1"/>
          </p:cNvPicPr>
          <p:nvPr/>
        </p:nvPicPr>
        <p:blipFill>
          <a:blip r:embed="rId3"/>
          <a:stretch>
            <a:fillRect/>
          </a:stretch>
        </p:blipFill>
        <p:spPr>
          <a:xfrm>
            <a:off x="1013862" y="853222"/>
            <a:ext cx="10670527" cy="2688860"/>
          </a:xfrm>
          <a:prstGeom prst="rect">
            <a:avLst/>
          </a:prstGeom>
        </p:spPr>
      </p:pic>
      <p:graphicFrame>
        <p:nvGraphicFramePr>
          <p:cNvPr id="7" name="Table 6">
            <a:extLst>
              <a:ext uri="{FF2B5EF4-FFF2-40B4-BE49-F238E27FC236}">
                <a16:creationId xmlns:a16="http://schemas.microsoft.com/office/drawing/2014/main" id="{C8B83983-3FD4-2C22-4C71-F89EB93823E9}"/>
              </a:ext>
            </a:extLst>
          </p:cNvPr>
          <p:cNvGraphicFramePr>
            <a:graphicFrameLocks noGrp="1"/>
          </p:cNvGraphicFramePr>
          <p:nvPr>
            <p:extLst>
              <p:ext uri="{D42A27DB-BD31-4B8C-83A1-F6EECF244321}">
                <p14:modId xmlns:p14="http://schemas.microsoft.com/office/powerpoint/2010/main" val="528522539"/>
              </p:ext>
            </p:extLst>
          </p:nvPr>
        </p:nvGraphicFramePr>
        <p:xfrm>
          <a:off x="1013863" y="3726629"/>
          <a:ext cx="10344527" cy="2529840"/>
        </p:xfrm>
        <a:graphic>
          <a:graphicData uri="http://schemas.openxmlformats.org/drawingml/2006/table">
            <a:tbl>
              <a:tblPr firstRow="1" bandRow="1">
                <a:tableStyleId>{5C22544A-7EE6-4342-B048-85BDC9FD1C3A}</a:tableStyleId>
              </a:tblPr>
              <a:tblGrid>
                <a:gridCol w="3363989">
                  <a:extLst>
                    <a:ext uri="{9D8B030D-6E8A-4147-A177-3AD203B41FA5}">
                      <a16:colId xmlns:a16="http://schemas.microsoft.com/office/drawing/2014/main" val="335947546"/>
                    </a:ext>
                  </a:extLst>
                </a:gridCol>
                <a:gridCol w="3834720">
                  <a:extLst>
                    <a:ext uri="{9D8B030D-6E8A-4147-A177-3AD203B41FA5}">
                      <a16:colId xmlns:a16="http://schemas.microsoft.com/office/drawing/2014/main" val="417711304"/>
                    </a:ext>
                  </a:extLst>
                </a:gridCol>
                <a:gridCol w="3145818">
                  <a:extLst>
                    <a:ext uri="{9D8B030D-6E8A-4147-A177-3AD203B41FA5}">
                      <a16:colId xmlns:a16="http://schemas.microsoft.com/office/drawing/2014/main" val="3351969039"/>
                    </a:ext>
                  </a:extLst>
                </a:gridCol>
              </a:tblGrid>
              <a:tr h="370840">
                <a:tc>
                  <a:txBody>
                    <a:bodyPr/>
                    <a:lstStyle/>
                    <a:p>
                      <a:r>
                        <a:rPr lang="en-CA" sz="1600" b="0" i="0" kern="1200">
                          <a:solidFill>
                            <a:schemeClr val="tx1"/>
                          </a:solidFill>
                          <a:effectLst/>
                          <a:latin typeface="+mn-lt"/>
                          <a:ea typeface="+mn-ea"/>
                          <a:cs typeface="+mn-cs"/>
                        </a:rPr>
                        <a:t>Currently consistently housed but experiencing any of the following circumstances in the last 12 months: behind on rent or mortgage, 3 or more relocations, housing cost burden, homelessness, or risk of eviction</a:t>
                      </a:r>
                      <a:r>
                        <a:rPr lang="en-CA" sz="1600" b="1" i="0" kern="1200">
                          <a:solidFill>
                            <a:schemeClr val="tx1"/>
                          </a:solidFill>
                          <a:effectLst/>
                          <a:latin typeface="+mn-lt"/>
                          <a:ea typeface="+mn-ea"/>
                          <a:cs typeface="+mn-cs"/>
                        </a:rPr>
                        <a:t>.</a:t>
                      </a:r>
                      <a:endParaRPr lang="en-CA" sz="1600">
                        <a:solidFill>
                          <a:schemeClr val="tx1"/>
                        </a:solidFill>
                      </a:endParaRPr>
                    </a:p>
                  </a:txBody>
                  <a:tcPr/>
                </a:tc>
                <a:tc>
                  <a:txBody>
                    <a:bodyPr/>
                    <a:lstStyle/>
                    <a:p>
                      <a:r>
                        <a:rPr lang="en-CA" sz="1600" b="1">
                          <a:solidFill>
                            <a:schemeClr val="tx1"/>
                          </a:solidFill>
                        </a:rPr>
                        <a:t>Sheltered Homelessness </a:t>
                      </a:r>
                      <a:r>
                        <a:rPr lang="en-CA" sz="1600" b="0">
                          <a:solidFill>
                            <a:schemeClr val="tx1"/>
                          </a:solidFill>
                        </a:rPr>
                        <a:t>Definition:  Because of economic difficulties, currently living in a shelter, motel, temporary or transitional living situation, scattered-site housing, or not having a consistent place to sleep at night.</a:t>
                      </a:r>
                    </a:p>
                    <a:p>
                      <a:r>
                        <a:rPr lang="en-CA" sz="1600" b="1">
                          <a:solidFill>
                            <a:schemeClr val="tx1"/>
                          </a:solidFill>
                        </a:rPr>
                        <a:t>Unsheltered Homelessness </a:t>
                      </a:r>
                      <a:r>
                        <a:rPr lang="en-CA" sz="1600" b="0">
                          <a:solidFill>
                            <a:schemeClr val="tx1"/>
                          </a:solidFill>
                        </a:rPr>
                        <a:t>Definition: Residing in a place not meant for human habitation, such as cars, parks, sidewalks, abandoned buildings, on the street.</a:t>
                      </a:r>
                    </a:p>
                  </a:txBody>
                  <a:tcPr/>
                </a:tc>
                <a:tc>
                  <a:txBody>
                    <a:bodyPr/>
                    <a:lstStyle/>
                    <a:p>
                      <a:r>
                        <a:rPr lang="en-CA" sz="1600" b="0">
                          <a:solidFill>
                            <a:schemeClr val="tx1"/>
                          </a:solidFill>
                        </a:rPr>
                        <a:t>Housing does not meet habitability standards. </a:t>
                      </a:r>
                    </a:p>
                  </a:txBody>
                  <a:tcPr/>
                </a:tc>
                <a:extLst>
                  <a:ext uri="{0D108BD9-81ED-4DB2-BD59-A6C34878D82A}">
                    <a16:rowId xmlns:a16="http://schemas.microsoft.com/office/drawing/2014/main" val="3260733962"/>
                  </a:ext>
                </a:extLst>
              </a:tr>
            </a:tbl>
          </a:graphicData>
        </a:graphic>
      </p:graphicFrame>
    </p:spTree>
    <p:extLst>
      <p:ext uri="{BB962C8B-B14F-4D97-AF65-F5344CB8AC3E}">
        <p14:creationId xmlns:p14="http://schemas.microsoft.com/office/powerpoint/2010/main" val="2255448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0D1A7497-A545-8168-A80C-24ACCA4D6E74}"/>
            </a:ext>
          </a:extLst>
        </p:cNvPr>
        <p:cNvGrpSpPr/>
        <p:nvPr/>
      </p:nvGrpSpPr>
      <p:grpSpPr>
        <a:xfrm>
          <a:off x="0" y="0"/>
          <a:ext cx="0" cy="0"/>
          <a:chOff x="0" y="0"/>
          <a:chExt cx="0" cy="0"/>
        </a:xfrm>
      </p:grpSpPr>
      <p:sp>
        <p:nvSpPr>
          <p:cNvPr id="99" name="Google Shape;99;p3">
            <a:extLst>
              <a:ext uri="{FF2B5EF4-FFF2-40B4-BE49-F238E27FC236}">
                <a16:creationId xmlns:a16="http://schemas.microsoft.com/office/drawing/2014/main" id="{24D94E93-BACF-0593-CD36-C1BF3F45E2E0}"/>
              </a:ext>
            </a:extLst>
          </p:cNvPr>
          <p:cNvSpPr txBox="1">
            <a:spLocks noGrp="1"/>
          </p:cNvSpPr>
          <p:nvPr>
            <p:ph type="title"/>
          </p:nvPr>
        </p:nvSpPr>
        <p:spPr>
          <a:prstGeom prst="rect">
            <a:avLst/>
          </a:prstGeom>
          <a:noFill/>
          <a:ln>
            <a:noFill/>
          </a:ln>
        </p:spPr>
        <p:txBody>
          <a:bodyPr spcFirstLastPara="1" vert="horz" wrap="square" lIns="58615" tIns="58615" rIns="58615" bIns="58615" rtlCol="0" anchor="ctr" anchorCtr="0">
            <a:normAutofit fontScale="90000"/>
          </a:bodyPr>
          <a:lstStyle/>
          <a:p>
            <a:pPr>
              <a:buClr>
                <a:schemeClr val="dk1"/>
              </a:buClr>
            </a:pPr>
            <a:r>
              <a:rPr lang="en-US" b="1">
                <a:latin typeface="Calibri" panose="020F0502020204030204" pitchFamily="34" charset="0"/>
                <a:cs typeface="Calibri" panose="020F0502020204030204" pitchFamily="34" charset="0"/>
              </a:rPr>
              <a:t>AUCDI version 2</a:t>
            </a:r>
          </a:p>
        </p:txBody>
      </p:sp>
      <p:sp>
        <p:nvSpPr>
          <p:cNvPr id="2" name="Content Placeholder 1">
            <a:extLst>
              <a:ext uri="{FF2B5EF4-FFF2-40B4-BE49-F238E27FC236}">
                <a16:creationId xmlns:a16="http://schemas.microsoft.com/office/drawing/2014/main" id="{23FFD8ED-9C63-A591-B5D4-9A4D82F936CF}"/>
              </a:ext>
            </a:extLst>
          </p:cNvPr>
          <p:cNvSpPr>
            <a:spLocks noGrp="1"/>
          </p:cNvSpPr>
          <p:nvPr>
            <p:ph idx="1"/>
          </p:nvPr>
        </p:nvSpPr>
        <p:spPr>
          <a:xfrm>
            <a:off x="613690" y="1172360"/>
            <a:ext cx="10625809" cy="646459"/>
          </a:xfrm>
        </p:spPr>
        <p:txBody>
          <a:bodyPr/>
          <a:lstStyle/>
          <a:p>
            <a:pPr marL="0" indent="0">
              <a:lnSpc>
                <a:spcPct val="115000"/>
              </a:lnSpc>
              <a:spcAft>
                <a:spcPts val="1154"/>
              </a:spcAft>
              <a:buNone/>
            </a:pPr>
            <a:br>
              <a:rPr lang="en-CA" sz="1800"/>
            </a:br>
            <a:endParaRPr lang="en-CA" sz="2000">
              <a:highlight>
                <a:srgbClr val="FFFFFF"/>
              </a:highlight>
              <a:latin typeface="Libre Franklin" pitchFamily="2" charset="0"/>
              <a:ea typeface="Arial" panose="020B060402020202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59E75275-A4DF-6E81-A832-9BF7E28166DB}"/>
              </a:ext>
            </a:extLst>
          </p:cNvPr>
          <p:cNvPicPr>
            <a:picLocks noChangeAspect="1"/>
          </p:cNvPicPr>
          <p:nvPr/>
        </p:nvPicPr>
        <p:blipFill>
          <a:blip r:embed="rId3"/>
          <a:srcRect r="2760" b="44043"/>
          <a:stretch>
            <a:fillRect/>
          </a:stretch>
        </p:blipFill>
        <p:spPr>
          <a:xfrm>
            <a:off x="7922910" y="230715"/>
            <a:ext cx="3569617" cy="1823934"/>
          </a:xfrm>
          <a:prstGeom prst="rect">
            <a:avLst/>
          </a:prstGeom>
        </p:spPr>
      </p:pic>
      <p:sp>
        <p:nvSpPr>
          <p:cNvPr id="8" name="Star: 5 Points 7">
            <a:extLst>
              <a:ext uri="{FF2B5EF4-FFF2-40B4-BE49-F238E27FC236}">
                <a16:creationId xmlns:a16="http://schemas.microsoft.com/office/drawing/2014/main" id="{B471A859-3AA1-EE61-E9D2-82C7AE280FEF}"/>
              </a:ext>
            </a:extLst>
          </p:cNvPr>
          <p:cNvSpPr/>
          <p:nvPr/>
        </p:nvSpPr>
        <p:spPr>
          <a:xfrm>
            <a:off x="6496253" y="2951370"/>
            <a:ext cx="337199" cy="298891"/>
          </a:xfrm>
          <a:prstGeom prst="star5">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2000">
              <a:highlight>
                <a:srgbClr val="FF00FF"/>
              </a:highlight>
              <a:latin typeface="Libre Franklin" pitchFamily="2" charset="0"/>
            </a:endParaRPr>
          </a:p>
        </p:txBody>
      </p:sp>
      <p:sp>
        <p:nvSpPr>
          <p:cNvPr id="9" name="Star: 5 Points 8">
            <a:extLst>
              <a:ext uri="{FF2B5EF4-FFF2-40B4-BE49-F238E27FC236}">
                <a16:creationId xmlns:a16="http://schemas.microsoft.com/office/drawing/2014/main" id="{E91636A7-389D-2BE4-1256-D7AE87B82344}"/>
              </a:ext>
            </a:extLst>
          </p:cNvPr>
          <p:cNvSpPr/>
          <p:nvPr/>
        </p:nvSpPr>
        <p:spPr>
          <a:xfrm>
            <a:off x="5405069" y="4035580"/>
            <a:ext cx="337199" cy="298891"/>
          </a:xfrm>
          <a:prstGeom prst="star5">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2000">
              <a:highlight>
                <a:srgbClr val="FF00FF"/>
              </a:highlight>
              <a:latin typeface="Libre Franklin" pitchFamily="2" charset="0"/>
            </a:endParaRPr>
          </a:p>
        </p:txBody>
      </p:sp>
      <p:graphicFrame>
        <p:nvGraphicFramePr>
          <p:cNvPr id="10" name="Table 9">
            <a:extLst>
              <a:ext uri="{FF2B5EF4-FFF2-40B4-BE49-F238E27FC236}">
                <a16:creationId xmlns:a16="http://schemas.microsoft.com/office/drawing/2014/main" id="{AC43770A-A7AF-A4BD-4048-67D3B8EC0E27}"/>
              </a:ext>
            </a:extLst>
          </p:cNvPr>
          <p:cNvGraphicFramePr>
            <a:graphicFrameLocks noGrp="1"/>
          </p:cNvGraphicFramePr>
          <p:nvPr>
            <p:extLst>
              <p:ext uri="{D42A27DB-BD31-4B8C-83A1-F6EECF244321}">
                <p14:modId xmlns:p14="http://schemas.microsoft.com/office/powerpoint/2010/main" val="2087509102"/>
              </p:ext>
            </p:extLst>
          </p:nvPr>
        </p:nvGraphicFramePr>
        <p:xfrm>
          <a:off x="776471" y="2059633"/>
          <a:ext cx="9949442" cy="3947272"/>
        </p:xfrm>
        <a:graphic>
          <a:graphicData uri="http://schemas.openxmlformats.org/drawingml/2006/table">
            <a:tbl>
              <a:tblPr>
                <a:tableStyleId>{5C22544A-7EE6-4342-B048-85BDC9FD1C3A}</a:tableStyleId>
              </a:tblPr>
              <a:tblGrid>
                <a:gridCol w="1866145">
                  <a:extLst>
                    <a:ext uri="{9D8B030D-6E8A-4147-A177-3AD203B41FA5}">
                      <a16:colId xmlns:a16="http://schemas.microsoft.com/office/drawing/2014/main" val="597010586"/>
                    </a:ext>
                  </a:extLst>
                </a:gridCol>
                <a:gridCol w="2834640">
                  <a:extLst>
                    <a:ext uri="{9D8B030D-6E8A-4147-A177-3AD203B41FA5}">
                      <a16:colId xmlns:a16="http://schemas.microsoft.com/office/drawing/2014/main" val="2629828906"/>
                    </a:ext>
                  </a:extLst>
                </a:gridCol>
                <a:gridCol w="2843784">
                  <a:extLst>
                    <a:ext uri="{9D8B030D-6E8A-4147-A177-3AD203B41FA5}">
                      <a16:colId xmlns:a16="http://schemas.microsoft.com/office/drawing/2014/main" val="1538253363"/>
                    </a:ext>
                  </a:extLst>
                </a:gridCol>
                <a:gridCol w="2404873">
                  <a:extLst>
                    <a:ext uri="{9D8B030D-6E8A-4147-A177-3AD203B41FA5}">
                      <a16:colId xmlns:a16="http://schemas.microsoft.com/office/drawing/2014/main" val="78383705"/>
                    </a:ext>
                  </a:extLst>
                </a:gridCol>
              </a:tblGrid>
              <a:tr h="359519">
                <a:tc>
                  <a:txBody>
                    <a:bodyPr/>
                    <a:lstStyle/>
                    <a:p>
                      <a:pPr lvl="1" algn="l" fontAlgn="t">
                        <a:buNone/>
                      </a:pPr>
                      <a:r>
                        <a:rPr lang="en-CA" sz="1400" b="1" u="none" strike="noStrike">
                          <a:effectLst/>
                        </a:rPr>
                        <a:t>Data element</a:t>
                      </a:r>
                      <a:endParaRPr lang="en-CA" sz="1400" b="1" i="0" u="none" strike="noStrike">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l" fontAlgn="t">
                        <a:buNone/>
                      </a:pPr>
                      <a:r>
                        <a:rPr lang="en-CA" sz="1400" b="1" u="none" strike="noStrike">
                          <a:effectLst/>
                        </a:rPr>
                        <a:t>Definition</a:t>
                      </a:r>
                      <a:endParaRPr lang="en-CA" sz="1400" b="1" i="0" u="none" strike="noStrike">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l" fontAlgn="t">
                        <a:buNone/>
                      </a:pPr>
                      <a:r>
                        <a:rPr lang="en-CA" sz="1400" b="1" u="none" strike="noStrike">
                          <a:effectLst/>
                        </a:rPr>
                        <a:t>SNOMED CT-AU Term</a:t>
                      </a:r>
                      <a:endParaRPr lang="en-CA" sz="1400" b="1" i="0" u="none" strike="noStrike">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l" fontAlgn="t">
                        <a:buNone/>
                      </a:pPr>
                      <a:r>
                        <a:rPr lang="en-CA" sz="1400" b="1" u="none" strike="noStrike">
                          <a:effectLst/>
                        </a:rPr>
                        <a:t>SNOMED CT-AU Code</a:t>
                      </a:r>
                      <a:endParaRPr lang="en-CA" sz="1400" b="1" i="0" u="none" strike="noStrike">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0417338"/>
                  </a:ext>
                </a:extLst>
              </a:tr>
              <a:tr h="359519">
                <a:tc rowSpan="4">
                  <a:txBody>
                    <a:bodyPr/>
                    <a:lstStyle/>
                    <a:p>
                      <a:pPr lvl="0" algn="l" fontAlgn="t">
                        <a:buNone/>
                      </a:pPr>
                      <a:r>
                        <a:rPr lang="en-CA" sz="1400" u="none" strike="noStrike">
                          <a:effectLst/>
                        </a:rPr>
                        <a:t>  Housing stability status</a:t>
                      </a:r>
                      <a:endParaRPr lang="en-CA" sz="1400" b="0" i="0" u="none" strike="noStrike">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lvl="1" algn="l" fontAlgn="t">
                        <a:buNone/>
                      </a:pPr>
                      <a:r>
                        <a:rPr lang="en-CA" sz="1400" u="none" strike="noStrike">
                          <a:effectLst/>
                        </a:rPr>
                        <a:t>An assessment of the extent of consistency and continuity of housing over time</a:t>
                      </a:r>
                      <a:endParaRPr lang="en-CA" sz="1400" b="0" i="0" u="none" strike="noStrike">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l" fontAlgn="b">
                        <a:buNone/>
                      </a:pPr>
                      <a:r>
                        <a:rPr lang="en-CA" sz="1400" u="none" strike="noStrike">
                          <a:effectLst/>
                        </a:rPr>
                        <a:t>Stable housing</a:t>
                      </a:r>
                      <a:endParaRPr lang="en-CA" sz="1400" b="0" i="0" u="none" strike="noStrike">
                        <a:solidFill>
                          <a:srgbClr val="000000"/>
                        </a:solidFill>
                        <a:effectLst/>
                        <a:latin typeface="Aptos Narrow"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l" fontAlgn="b">
                        <a:buNone/>
                      </a:pPr>
                      <a:r>
                        <a:rPr lang="en-CA" sz="1400" u="none" strike="noStrike">
                          <a:effectLst/>
                        </a:rPr>
                        <a:t>1472091000168100</a:t>
                      </a:r>
                      <a:endParaRPr lang="en-CA" sz="1400" b="0" i="0" u="none" strike="noStrike">
                        <a:solidFill>
                          <a:srgbClr val="000000"/>
                        </a:solidFill>
                        <a:effectLst/>
                        <a:latin typeface="Aptos Narrow"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384093"/>
                  </a:ext>
                </a:extLst>
              </a:tr>
              <a:tr h="359519">
                <a:tc vMerge="1">
                  <a:txBody>
                    <a:bodyPr/>
                    <a:lstStyle/>
                    <a:p>
                      <a:endParaRPr lang="en-CA"/>
                    </a:p>
                  </a:txBody>
                  <a:tcPr/>
                </a:tc>
                <a:tc vMerge="1">
                  <a:txBody>
                    <a:bodyPr/>
                    <a:lstStyle/>
                    <a:p>
                      <a:endParaRPr lang="en-CA"/>
                    </a:p>
                  </a:txBody>
                  <a:tcPr/>
                </a:tc>
                <a:tc>
                  <a:txBody>
                    <a:bodyPr/>
                    <a:lstStyle/>
                    <a:p>
                      <a:pPr lvl="1" algn="l" fontAlgn="b">
                        <a:buNone/>
                      </a:pPr>
                      <a:r>
                        <a:rPr lang="en-CA" sz="1400" u="none" strike="noStrike">
                          <a:effectLst/>
                        </a:rPr>
                        <a:t>Mild housing instability</a:t>
                      </a:r>
                      <a:endParaRPr lang="en-CA" sz="1400" b="0" i="0" u="none" strike="noStrike">
                        <a:solidFill>
                          <a:srgbClr val="000000"/>
                        </a:solidFill>
                        <a:effectLst/>
                        <a:latin typeface="Aptos Narrow"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l" fontAlgn="b">
                        <a:buNone/>
                      </a:pPr>
                      <a:r>
                        <a:rPr lang="en-CA" sz="1400" u="none" strike="noStrike">
                          <a:effectLst/>
                        </a:rPr>
                        <a:t>933483581000036000</a:t>
                      </a:r>
                      <a:endParaRPr lang="en-CA" sz="1400" b="0" i="0" u="none" strike="noStrike">
                        <a:solidFill>
                          <a:srgbClr val="000000"/>
                        </a:solidFill>
                        <a:effectLst/>
                        <a:latin typeface="Aptos Narrow"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7739454"/>
                  </a:ext>
                </a:extLst>
              </a:tr>
              <a:tr h="463891">
                <a:tc vMerge="1">
                  <a:txBody>
                    <a:bodyPr/>
                    <a:lstStyle/>
                    <a:p>
                      <a:endParaRPr lang="en-CA"/>
                    </a:p>
                  </a:txBody>
                  <a:tcPr/>
                </a:tc>
                <a:tc vMerge="1">
                  <a:txBody>
                    <a:bodyPr/>
                    <a:lstStyle/>
                    <a:p>
                      <a:endParaRPr lang="en-CA"/>
                    </a:p>
                  </a:txBody>
                  <a:tcPr/>
                </a:tc>
                <a:tc>
                  <a:txBody>
                    <a:bodyPr/>
                    <a:lstStyle/>
                    <a:p>
                      <a:pPr lvl="1" algn="l" fontAlgn="b">
                        <a:buNone/>
                      </a:pPr>
                      <a:r>
                        <a:rPr lang="en-CA" sz="1400" u="none" strike="noStrike">
                          <a:effectLst/>
                        </a:rPr>
                        <a:t>Moderate housing instability</a:t>
                      </a:r>
                      <a:endParaRPr lang="en-CA" sz="1400" b="0" i="0" u="none" strike="noStrike">
                        <a:solidFill>
                          <a:srgbClr val="000000"/>
                        </a:solidFill>
                        <a:effectLst/>
                        <a:latin typeface="Aptos Narrow"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l" fontAlgn="b">
                        <a:buNone/>
                      </a:pPr>
                      <a:r>
                        <a:rPr lang="en-CA" sz="1400" u="none" strike="noStrike">
                          <a:effectLst/>
                        </a:rPr>
                        <a:t>933483591000036000</a:t>
                      </a:r>
                      <a:endParaRPr lang="en-CA" sz="1400" b="0" i="0" u="none" strike="noStrike">
                        <a:solidFill>
                          <a:srgbClr val="000000"/>
                        </a:solidFill>
                        <a:effectLst/>
                        <a:latin typeface="Aptos Narrow"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8865532"/>
                  </a:ext>
                </a:extLst>
              </a:tr>
              <a:tr h="441109">
                <a:tc vMerge="1">
                  <a:txBody>
                    <a:bodyPr/>
                    <a:lstStyle/>
                    <a:p>
                      <a:endParaRPr lang="en-CA"/>
                    </a:p>
                  </a:txBody>
                  <a:tcPr/>
                </a:tc>
                <a:tc vMerge="1">
                  <a:txBody>
                    <a:bodyPr/>
                    <a:lstStyle/>
                    <a:p>
                      <a:endParaRPr lang="en-CA"/>
                    </a:p>
                  </a:txBody>
                  <a:tcPr/>
                </a:tc>
                <a:tc>
                  <a:txBody>
                    <a:bodyPr/>
                    <a:lstStyle/>
                    <a:p>
                      <a:pPr lvl="1" algn="l" fontAlgn="b">
                        <a:buNone/>
                      </a:pPr>
                      <a:r>
                        <a:rPr lang="en-CA" sz="1400" u="none" strike="noStrike">
                          <a:effectLst/>
                        </a:rPr>
                        <a:t>Severe housing instability</a:t>
                      </a:r>
                      <a:endParaRPr lang="en-CA" sz="1400" b="0" i="0" u="none" strike="noStrike">
                        <a:solidFill>
                          <a:srgbClr val="000000"/>
                        </a:solidFill>
                        <a:effectLst/>
                        <a:latin typeface="Aptos Narrow"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l" fontAlgn="b">
                        <a:buNone/>
                      </a:pPr>
                      <a:r>
                        <a:rPr lang="en-CA" sz="1400" u="none" strike="noStrike">
                          <a:effectLst/>
                        </a:rPr>
                        <a:t>933483601000036000</a:t>
                      </a:r>
                      <a:endParaRPr lang="en-CA" sz="1400" b="0" i="0" u="none" strike="noStrike">
                        <a:solidFill>
                          <a:srgbClr val="000000"/>
                        </a:solidFill>
                        <a:effectLst/>
                        <a:latin typeface="Aptos Narrow"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6248807"/>
                  </a:ext>
                </a:extLst>
              </a:tr>
              <a:tr h="1963715">
                <a:tc>
                  <a:txBody>
                    <a:bodyPr/>
                    <a:lstStyle/>
                    <a:p>
                      <a:pPr lvl="0" algn="l" fontAlgn="t">
                        <a:buNone/>
                      </a:pPr>
                      <a:r>
                        <a:rPr lang="en-CA" sz="1400" u="none" strike="noStrike">
                          <a:effectLst/>
                        </a:rPr>
                        <a:t> Living arrangement</a:t>
                      </a:r>
                      <a:endParaRPr lang="en-CA" sz="1400" b="0" i="0" u="none" strike="noStrike">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l" fontAlgn="t">
                        <a:buNone/>
                      </a:pPr>
                      <a:r>
                        <a:rPr lang="en-CA" sz="1400"/>
                        <a:t>Summary information about the social and interpersonal circumstances of an individual, with a focus on the people they live with, those they care for, and those who may provide care or support to them.</a:t>
                      </a:r>
                      <a:endParaRPr lang="en-CA" sz="1400" b="0" i="0" u="none" strike="noStrike">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742950" lvl="1" indent="-285750" algn="l" fontAlgn="t">
                        <a:buFont typeface="Arial" panose="020B0604020202020204" pitchFamily="34" charset="0"/>
                        <a:buChar char="•"/>
                      </a:pPr>
                      <a:r>
                        <a:rPr lang="en-CA" sz="1400"/>
                        <a:t>Narrative description about the social and interpersonal aspects within an individual's usual residential setting.</a:t>
                      </a:r>
                    </a:p>
                    <a:p>
                      <a:pPr marL="742950" lvl="1" indent="-285750" algn="l" fontAlgn="t">
                        <a:buFont typeface="Arial" panose="020B0604020202020204" pitchFamily="34" charset="0"/>
                        <a:buChar char="•"/>
                      </a:pPr>
                      <a:r>
                        <a:rPr lang="en-CA" sz="1400"/>
                        <a:t>Identifies who they live with and the structure of their household, including family members, non-family members, and animals, presence of caregivers</a:t>
                      </a:r>
                    </a:p>
                    <a:p>
                      <a:pPr marL="742950" lvl="1" indent="-285750" algn="l" fontAlgn="t">
                        <a:buFont typeface="Arial" panose="020B0604020202020204" pitchFamily="34" charset="0"/>
                        <a:buChar char="•"/>
                      </a:pPr>
                      <a:r>
                        <a:rPr lang="en-CA" sz="1400" b="0" i="0" u="none" strike="noStrike">
                          <a:solidFill>
                            <a:srgbClr val="000000"/>
                          </a:solidFill>
                          <a:effectLst/>
                          <a:latin typeface="Aptos Narrow" panose="020B0004020202020204" pitchFamily="34" charset="0"/>
                        </a:rPr>
                        <a:t>Use context  </a:t>
                      </a:r>
                      <a:r>
                        <a:rPr lang="en-CA" sz="1400"/>
                        <a:t>social connectedness, carers, caring responsibilities and social –cultural dynamics</a:t>
                      </a:r>
                      <a:endParaRPr lang="en-CA" sz="1400" b="0" i="0" u="none" strike="noStrike">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lvl="1" algn="l" fontAlgn="t">
                        <a:buNone/>
                      </a:pPr>
                      <a:endParaRPr lang="en-CA" sz="1400" b="0" i="0" u="none" strike="noStrike">
                        <a:solidFill>
                          <a:srgbClr val="000000"/>
                        </a:solidFill>
                        <a:effectLst/>
                        <a:latin typeface="Aptos Narrow" panose="020B00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7322992"/>
                  </a:ext>
                </a:extLst>
              </a:tr>
            </a:tbl>
          </a:graphicData>
        </a:graphic>
      </p:graphicFrame>
    </p:spTree>
    <p:extLst>
      <p:ext uri="{BB962C8B-B14F-4D97-AF65-F5344CB8AC3E}">
        <p14:creationId xmlns:p14="http://schemas.microsoft.com/office/powerpoint/2010/main" val="1380118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B92C88D5-35B7-752A-8689-023255CDDC2B}"/>
            </a:ext>
          </a:extLst>
        </p:cNvPr>
        <p:cNvGrpSpPr/>
        <p:nvPr/>
      </p:nvGrpSpPr>
      <p:grpSpPr>
        <a:xfrm>
          <a:off x="0" y="0"/>
          <a:ext cx="0" cy="0"/>
          <a:chOff x="0" y="0"/>
          <a:chExt cx="0" cy="0"/>
        </a:xfrm>
      </p:grpSpPr>
      <p:sp>
        <p:nvSpPr>
          <p:cNvPr id="99" name="Google Shape;99;p3">
            <a:extLst>
              <a:ext uri="{FF2B5EF4-FFF2-40B4-BE49-F238E27FC236}">
                <a16:creationId xmlns:a16="http://schemas.microsoft.com/office/drawing/2014/main" id="{EB531C59-F9F0-EE95-9BF4-598E633D77DB}"/>
              </a:ext>
            </a:extLst>
          </p:cNvPr>
          <p:cNvSpPr txBox="1">
            <a:spLocks noGrp="1"/>
          </p:cNvSpPr>
          <p:nvPr>
            <p:ph type="title"/>
          </p:nvPr>
        </p:nvSpPr>
        <p:spPr>
          <a:prstGeom prst="rect">
            <a:avLst/>
          </a:prstGeom>
          <a:noFill/>
          <a:ln>
            <a:noFill/>
          </a:ln>
        </p:spPr>
        <p:txBody>
          <a:bodyPr spcFirstLastPara="1" vert="horz" wrap="square" lIns="58615" tIns="58615" rIns="58615" bIns="58615" rtlCol="0" anchor="ctr" anchorCtr="0">
            <a:normAutofit fontScale="90000"/>
          </a:bodyPr>
          <a:lstStyle/>
          <a:p>
            <a:pPr>
              <a:buClr>
                <a:schemeClr val="dk1"/>
              </a:buClr>
            </a:pPr>
            <a:r>
              <a:rPr lang="en-US" b="1">
                <a:latin typeface="Calibri" panose="020F0502020204030204" pitchFamily="34" charset="0"/>
                <a:cs typeface="Calibri" panose="020F0502020204030204" pitchFamily="34" charset="0"/>
              </a:rPr>
              <a:t>AUCDI V2 – Housing summary ROADMAP</a:t>
            </a:r>
          </a:p>
        </p:txBody>
      </p:sp>
      <p:sp>
        <p:nvSpPr>
          <p:cNvPr id="2" name="Content Placeholder 1">
            <a:extLst>
              <a:ext uri="{FF2B5EF4-FFF2-40B4-BE49-F238E27FC236}">
                <a16:creationId xmlns:a16="http://schemas.microsoft.com/office/drawing/2014/main" id="{1EABCD6F-83D2-2EF3-C039-AA59F697EFC3}"/>
              </a:ext>
            </a:extLst>
          </p:cNvPr>
          <p:cNvSpPr>
            <a:spLocks noGrp="1"/>
          </p:cNvSpPr>
          <p:nvPr>
            <p:ph idx="1"/>
          </p:nvPr>
        </p:nvSpPr>
        <p:spPr>
          <a:xfrm>
            <a:off x="613690" y="1172360"/>
            <a:ext cx="10625809" cy="646459"/>
          </a:xfrm>
        </p:spPr>
        <p:txBody>
          <a:bodyPr/>
          <a:lstStyle/>
          <a:p>
            <a:pPr marL="0" indent="0">
              <a:lnSpc>
                <a:spcPct val="115000"/>
              </a:lnSpc>
              <a:spcAft>
                <a:spcPts val="1154"/>
              </a:spcAft>
              <a:buNone/>
            </a:pPr>
            <a:br>
              <a:rPr lang="en-CA" sz="1800"/>
            </a:br>
            <a:endParaRPr lang="en-CA" sz="2000">
              <a:highlight>
                <a:srgbClr val="FFFFFF"/>
              </a:highlight>
              <a:latin typeface="Libre Franklin" pitchFamily="2" charset="0"/>
              <a:ea typeface="Arial" panose="020B060402020202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517ED90C-691C-0867-4F8B-CA063ABFD0DA}"/>
              </a:ext>
            </a:extLst>
          </p:cNvPr>
          <p:cNvPicPr>
            <a:picLocks noChangeAspect="1"/>
          </p:cNvPicPr>
          <p:nvPr/>
        </p:nvPicPr>
        <p:blipFill>
          <a:blip r:embed="rId3"/>
          <a:srcRect r="2760" b="44043"/>
          <a:stretch>
            <a:fillRect/>
          </a:stretch>
        </p:blipFill>
        <p:spPr>
          <a:xfrm>
            <a:off x="8793455" y="118879"/>
            <a:ext cx="3569617" cy="1823934"/>
          </a:xfrm>
          <a:prstGeom prst="rect">
            <a:avLst/>
          </a:prstGeom>
        </p:spPr>
      </p:pic>
      <p:pic>
        <p:nvPicPr>
          <p:cNvPr id="5" name="Picture 4" descr="A map of a housing project&#10;&#10;AI-generated content may be incorrect.">
            <a:extLst>
              <a:ext uri="{FF2B5EF4-FFF2-40B4-BE49-F238E27FC236}">
                <a16:creationId xmlns:a16="http://schemas.microsoft.com/office/drawing/2014/main" id="{AA4C3385-FADD-272E-B974-15195DF1E689}"/>
              </a:ext>
            </a:extLst>
          </p:cNvPr>
          <p:cNvPicPr>
            <a:picLocks noChangeAspect="1"/>
          </p:cNvPicPr>
          <p:nvPr/>
        </p:nvPicPr>
        <p:blipFill>
          <a:blip r:embed="rId4"/>
          <a:stretch>
            <a:fillRect/>
          </a:stretch>
        </p:blipFill>
        <p:spPr>
          <a:xfrm>
            <a:off x="1066799" y="1030846"/>
            <a:ext cx="7273548" cy="5596439"/>
          </a:xfrm>
          <a:prstGeom prst="rect">
            <a:avLst/>
          </a:prstGeom>
        </p:spPr>
      </p:pic>
      <p:sp>
        <p:nvSpPr>
          <p:cNvPr id="3" name="TextBox 2">
            <a:extLst>
              <a:ext uri="{FF2B5EF4-FFF2-40B4-BE49-F238E27FC236}">
                <a16:creationId xmlns:a16="http://schemas.microsoft.com/office/drawing/2014/main" id="{BD810EE0-D112-C3F2-F215-46B51DF8A2A6}"/>
              </a:ext>
            </a:extLst>
          </p:cNvPr>
          <p:cNvSpPr txBox="1"/>
          <p:nvPr/>
        </p:nvSpPr>
        <p:spPr>
          <a:xfrm>
            <a:off x="8463248" y="2302525"/>
            <a:ext cx="2776251" cy="374574"/>
          </a:xfrm>
          <a:prstGeom prst="rect">
            <a:avLst/>
          </a:prstGeom>
          <a:noFill/>
        </p:spPr>
        <p:txBody>
          <a:bodyPr wrap="square" rtlCol="0">
            <a:spAutoFit/>
          </a:bodyPr>
          <a:lstStyle/>
          <a:p>
            <a:r>
              <a:rPr lang="en-CA"/>
              <a:t>Akin: </a:t>
            </a:r>
            <a:r>
              <a:rPr lang="en-CA" err="1"/>
              <a:t>OpenEHR</a:t>
            </a:r>
            <a:r>
              <a:rPr lang="en-CA"/>
              <a:t> “Dwelling”</a:t>
            </a:r>
          </a:p>
        </p:txBody>
      </p:sp>
      <p:cxnSp>
        <p:nvCxnSpPr>
          <p:cNvPr id="7" name="Straight Arrow Connector 6">
            <a:extLst>
              <a:ext uri="{FF2B5EF4-FFF2-40B4-BE49-F238E27FC236}">
                <a16:creationId xmlns:a16="http://schemas.microsoft.com/office/drawing/2014/main" id="{AA6C9E27-0C8A-0B9D-AEF6-0ADF5E335DB7}"/>
              </a:ext>
            </a:extLst>
          </p:cNvPr>
          <p:cNvCxnSpPr/>
          <p:nvPr/>
        </p:nvCxnSpPr>
        <p:spPr>
          <a:xfrm>
            <a:off x="7976212" y="2489812"/>
            <a:ext cx="462708" cy="0"/>
          </a:xfrm>
          <a:prstGeom prst="straightConnector1">
            <a:avLst/>
          </a:prstGeom>
          <a:ln w="50800">
            <a:solidFill>
              <a:srgbClr val="177783"/>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678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0C4BD-EEC2-6C41-6F30-652BCD1062E3}"/>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C8FA92BF-56A8-B1C4-7416-461A88502D59}"/>
              </a:ext>
            </a:extLst>
          </p:cNvPr>
          <p:cNvSpPr txBox="1"/>
          <p:nvPr/>
        </p:nvSpPr>
        <p:spPr>
          <a:xfrm>
            <a:off x="7643328" y="194957"/>
            <a:ext cx="3512707" cy="646331"/>
          </a:xfrm>
          <a:prstGeom prst="rect">
            <a:avLst/>
          </a:prstGeom>
          <a:noFill/>
        </p:spPr>
        <p:txBody>
          <a:bodyPr wrap="square" rtlCol="0">
            <a:spAutoFit/>
          </a:bodyPr>
          <a:lstStyle/>
          <a:p>
            <a:r>
              <a:rPr lang="en-CA">
                <a:hlinkClick r:id="rId3"/>
              </a:rPr>
              <a:t>https://ckm.openehr.org/ckm/archetypes/1013.1.3285</a:t>
            </a:r>
            <a:endParaRPr lang="en-CA"/>
          </a:p>
        </p:txBody>
      </p:sp>
      <p:pic>
        <p:nvPicPr>
          <p:cNvPr id="3" name="Picture 2" descr="A screenshot of a computer&#10;&#10;AI-generated content may be incorrect.">
            <a:extLst>
              <a:ext uri="{FF2B5EF4-FFF2-40B4-BE49-F238E27FC236}">
                <a16:creationId xmlns:a16="http://schemas.microsoft.com/office/drawing/2014/main" id="{3515702C-AF5A-0523-4B08-D5CB5451FD40}"/>
              </a:ext>
            </a:extLst>
          </p:cNvPr>
          <p:cNvPicPr>
            <a:picLocks noChangeAspect="1"/>
          </p:cNvPicPr>
          <p:nvPr/>
        </p:nvPicPr>
        <p:blipFill>
          <a:blip r:embed="rId4"/>
          <a:stretch>
            <a:fillRect/>
          </a:stretch>
        </p:blipFill>
        <p:spPr>
          <a:xfrm>
            <a:off x="311594" y="-58179"/>
            <a:ext cx="6899214" cy="6858000"/>
          </a:xfrm>
          <a:prstGeom prst="rect">
            <a:avLst/>
          </a:prstGeom>
        </p:spPr>
      </p:pic>
      <p:sp>
        <p:nvSpPr>
          <p:cNvPr id="4" name="Arrow: Right 3">
            <a:extLst>
              <a:ext uri="{FF2B5EF4-FFF2-40B4-BE49-F238E27FC236}">
                <a16:creationId xmlns:a16="http://schemas.microsoft.com/office/drawing/2014/main" id="{FC1F3FC4-6E91-DFA8-32D3-EA323BC8080A}"/>
              </a:ext>
            </a:extLst>
          </p:cNvPr>
          <p:cNvSpPr/>
          <p:nvPr/>
        </p:nvSpPr>
        <p:spPr>
          <a:xfrm rot="9453787">
            <a:off x="6869285" y="5849957"/>
            <a:ext cx="1294214" cy="360210"/>
          </a:xfrm>
          <a:prstGeom prst="rightArrow">
            <a:avLst/>
          </a:prstGeom>
          <a:solidFill>
            <a:srgbClr val="F4812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A782FFB4-5759-D9AC-61A4-C6B6684AFA21}"/>
              </a:ext>
            </a:extLst>
          </p:cNvPr>
          <p:cNvSpPr txBox="1"/>
          <p:nvPr/>
        </p:nvSpPr>
        <p:spPr>
          <a:xfrm>
            <a:off x="8183254" y="4263528"/>
            <a:ext cx="3305061" cy="1477328"/>
          </a:xfrm>
          <a:prstGeom prst="rect">
            <a:avLst/>
          </a:prstGeom>
          <a:noFill/>
          <a:ln>
            <a:solidFill>
              <a:schemeClr val="accent1">
                <a:shade val="15000"/>
              </a:schemeClr>
            </a:solidFill>
          </a:ln>
        </p:spPr>
        <p:txBody>
          <a:bodyPr wrap="square" rtlCol="0">
            <a:spAutoFit/>
          </a:bodyPr>
          <a:lstStyle/>
          <a:p>
            <a:r>
              <a:rPr lang="en-CA"/>
              <a:t>Not to be used to record details about the social circumstances in which the individual lives, use Living Arrangement for this purpose.</a:t>
            </a:r>
          </a:p>
        </p:txBody>
      </p:sp>
      <p:sp>
        <p:nvSpPr>
          <p:cNvPr id="8" name="Arrow: Right 7">
            <a:extLst>
              <a:ext uri="{FF2B5EF4-FFF2-40B4-BE49-F238E27FC236}">
                <a16:creationId xmlns:a16="http://schemas.microsoft.com/office/drawing/2014/main" id="{7AC84CA1-65B0-F044-78F8-175A539B0887}"/>
              </a:ext>
            </a:extLst>
          </p:cNvPr>
          <p:cNvSpPr/>
          <p:nvPr/>
        </p:nvSpPr>
        <p:spPr>
          <a:xfrm rot="9453787">
            <a:off x="7049924" y="2777267"/>
            <a:ext cx="1294214" cy="360210"/>
          </a:xfrm>
          <a:prstGeom prst="rightArrow">
            <a:avLst/>
          </a:prstGeom>
          <a:solidFill>
            <a:srgbClr val="F4812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921769D3-4F1D-D9EB-1163-36CCE58170E8}"/>
              </a:ext>
            </a:extLst>
          </p:cNvPr>
          <p:cNvSpPr txBox="1"/>
          <p:nvPr/>
        </p:nvSpPr>
        <p:spPr>
          <a:xfrm>
            <a:off x="8363893" y="2339847"/>
            <a:ext cx="3305061" cy="1477328"/>
          </a:xfrm>
          <a:prstGeom prst="rect">
            <a:avLst/>
          </a:prstGeom>
          <a:noFill/>
          <a:ln>
            <a:solidFill>
              <a:schemeClr val="accent1">
                <a:shade val="15000"/>
              </a:schemeClr>
            </a:solidFill>
          </a:ln>
        </p:spPr>
        <p:txBody>
          <a:bodyPr wrap="square" rtlCol="0">
            <a:spAutoFit/>
          </a:bodyPr>
          <a:lstStyle/>
          <a:p>
            <a:r>
              <a:rPr lang="en-CA"/>
              <a:t>…record details about the dwelling where an individual lives…impact on their health, safety, delivery of healthcare services.</a:t>
            </a:r>
          </a:p>
        </p:txBody>
      </p:sp>
    </p:spTree>
    <p:extLst>
      <p:ext uri="{BB962C8B-B14F-4D97-AF65-F5344CB8AC3E}">
        <p14:creationId xmlns:p14="http://schemas.microsoft.com/office/powerpoint/2010/main" val="848652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13895B6C-D80E-DF5C-A335-52AD3EF46663}"/>
              </a:ext>
            </a:extLst>
          </p:cNvPr>
          <p:cNvSpPr txBox="1">
            <a:spLocks/>
          </p:cNvSpPr>
          <p:nvPr/>
        </p:nvSpPr>
        <p:spPr>
          <a:xfrm>
            <a:off x="6885633" y="1758204"/>
            <a:ext cx="4875998" cy="3280139"/>
          </a:xfrm>
          <a:prstGeom prst="rect">
            <a:avLst/>
          </a:prstGeom>
        </p:spPr>
        <p:txBody>
          <a:bodyPr lIns="121920" tIns="60960" rIns="121920" bIns="60960" anchor="t"/>
          <a:lstStyle>
            <a:lvl1pPr marL="180975" indent="-180975" algn="l" defTabSz="914400" rtl="0" eaLnBrk="1" latinLnBrk="0" hangingPunct="1">
              <a:lnSpc>
                <a:spcPts val="2100"/>
              </a:lnSpc>
              <a:spcBef>
                <a:spcPts val="600"/>
              </a:spcBef>
              <a:spcAft>
                <a:spcPts val="600"/>
              </a:spcAft>
              <a:buFont typeface="Arial" panose="020B0604020202020204" pitchFamily="34" charset="0"/>
              <a:buChar char="•"/>
              <a:defRPr sz="1700" b="1" kern="1200">
                <a:solidFill>
                  <a:srgbClr val="365254"/>
                </a:solidFill>
                <a:latin typeface="+mn-lt"/>
                <a:ea typeface="+mn-ea"/>
                <a:cs typeface="+mn-cs"/>
              </a:defRPr>
            </a:lvl1pPr>
            <a:lvl2pPr marL="361950" indent="-171450" algn="l" defTabSz="914400" rtl="0" eaLnBrk="1" latinLnBrk="0" hangingPunct="1">
              <a:lnSpc>
                <a:spcPts val="2100"/>
              </a:lnSpc>
              <a:spcBef>
                <a:spcPts val="600"/>
              </a:spcBef>
              <a:spcAft>
                <a:spcPts val="600"/>
              </a:spcAft>
              <a:buFont typeface="Courier New" panose="02070309020205020404" pitchFamily="49" charset="0"/>
              <a:buChar char="-"/>
              <a:tabLst/>
              <a:defRPr sz="1600" kern="1200">
                <a:solidFill>
                  <a:schemeClr val="tx1"/>
                </a:solidFill>
                <a:latin typeface="+mn-lt"/>
                <a:ea typeface="+mn-ea"/>
                <a:cs typeface="+mn-cs"/>
              </a:defRPr>
            </a:lvl2pPr>
            <a:lvl3pPr marL="361950" indent="-171450" algn="l" defTabSz="914400"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3pPr>
            <a:lvl4pPr marL="361950" indent="-171450" algn="l" defTabSz="914400"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4pPr>
            <a:lvl5pPr marL="361950" indent="-171450" algn="l" defTabSz="914400"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9170">
              <a:lnSpc>
                <a:spcPts val="2800"/>
              </a:lnSpc>
              <a:spcBef>
                <a:spcPts val="800"/>
              </a:spcBef>
              <a:spcAft>
                <a:spcPts val="0"/>
              </a:spcAft>
              <a:buNone/>
            </a:pPr>
            <a:r>
              <a:rPr lang="en-US" sz="3200">
                <a:solidFill>
                  <a:srgbClr val="00A199"/>
                </a:solidFill>
                <a:latin typeface="Calibri"/>
              </a:rPr>
              <a:t>Land acknowledgement</a:t>
            </a:r>
            <a:endParaRPr lang="en-US" sz="2800">
              <a:latin typeface="Calibri"/>
              <a:cs typeface="Arial"/>
            </a:endParaRPr>
          </a:p>
          <a:p>
            <a:pPr marL="0" indent="0" defTabSz="1219170">
              <a:lnSpc>
                <a:spcPts val="2800"/>
              </a:lnSpc>
              <a:spcBef>
                <a:spcPts val="800"/>
              </a:spcBef>
              <a:spcAft>
                <a:spcPts val="0"/>
              </a:spcAft>
              <a:buNone/>
            </a:pPr>
            <a:r>
              <a:rPr lang="en-US" sz="2650" b="0">
                <a:latin typeface="Calibri"/>
                <a:cs typeface="Arial"/>
              </a:rPr>
              <a:t>We would like to acknowledge the lands that we occupy, including those that are treaty or unceded. We recognize that these lands are home to many diverse First Nations, Inuit, and Métis Peoples.</a:t>
            </a:r>
            <a:endParaRPr lang="en-US" sz="2650" b="0">
              <a:latin typeface="Calibri"/>
              <a:ea typeface="Calibri"/>
              <a:cs typeface="Arial"/>
            </a:endParaRPr>
          </a:p>
        </p:txBody>
      </p:sp>
      <p:pic>
        <p:nvPicPr>
          <p:cNvPr id="2" name="Picture 1" descr="A painting of birds on a boat&#10;&#10;AI-generated content may be incorrect.">
            <a:extLst>
              <a:ext uri="{FF2B5EF4-FFF2-40B4-BE49-F238E27FC236}">
                <a16:creationId xmlns:a16="http://schemas.microsoft.com/office/drawing/2014/main" id="{938BF0ED-9294-0E3D-3F14-8DFD8BED9AFB}"/>
              </a:ext>
            </a:extLst>
          </p:cNvPr>
          <p:cNvPicPr>
            <a:picLocks noChangeAspect="1"/>
          </p:cNvPicPr>
          <p:nvPr/>
        </p:nvPicPr>
        <p:blipFill>
          <a:blip r:embed="rId3"/>
          <a:stretch>
            <a:fillRect/>
          </a:stretch>
        </p:blipFill>
        <p:spPr>
          <a:xfrm>
            <a:off x="296174" y="495300"/>
            <a:ext cx="6181725" cy="5867400"/>
          </a:xfrm>
          <a:prstGeom prst="rect">
            <a:avLst/>
          </a:prstGeom>
        </p:spPr>
      </p:pic>
    </p:spTree>
    <p:extLst>
      <p:ext uri="{BB962C8B-B14F-4D97-AF65-F5344CB8AC3E}">
        <p14:creationId xmlns:p14="http://schemas.microsoft.com/office/powerpoint/2010/main" val="803278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AI-generated content may be incorrect.">
            <a:extLst>
              <a:ext uri="{FF2B5EF4-FFF2-40B4-BE49-F238E27FC236}">
                <a16:creationId xmlns:a16="http://schemas.microsoft.com/office/drawing/2014/main" id="{A450615A-705D-17B2-091C-5E23AB6B6CCD}"/>
              </a:ext>
            </a:extLst>
          </p:cNvPr>
          <p:cNvPicPr>
            <a:picLocks noChangeAspect="1"/>
          </p:cNvPicPr>
          <p:nvPr/>
        </p:nvPicPr>
        <p:blipFill>
          <a:blip r:embed="rId2"/>
          <a:stretch>
            <a:fillRect/>
          </a:stretch>
        </p:blipFill>
        <p:spPr>
          <a:xfrm>
            <a:off x="284930" y="0"/>
            <a:ext cx="7574556" cy="6630953"/>
          </a:xfrm>
          <a:prstGeom prst="rect">
            <a:avLst/>
          </a:prstGeom>
        </p:spPr>
      </p:pic>
      <p:sp>
        <p:nvSpPr>
          <p:cNvPr id="6" name="TextBox 5">
            <a:extLst>
              <a:ext uri="{FF2B5EF4-FFF2-40B4-BE49-F238E27FC236}">
                <a16:creationId xmlns:a16="http://schemas.microsoft.com/office/drawing/2014/main" id="{763FFAB4-F13C-F2E2-5A9B-023EF9CB452C}"/>
              </a:ext>
            </a:extLst>
          </p:cNvPr>
          <p:cNvSpPr txBox="1"/>
          <p:nvPr/>
        </p:nvSpPr>
        <p:spPr>
          <a:xfrm>
            <a:off x="8212406" y="341365"/>
            <a:ext cx="3260458" cy="646331"/>
          </a:xfrm>
          <a:prstGeom prst="rect">
            <a:avLst/>
          </a:prstGeom>
          <a:noFill/>
        </p:spPr>
        <p:txBody>
          <a:bodyPr wrap="square" rtlCol="0">
            <a:spAutoFit/>
          </a:bodyPr>
          <a:lstStyle/>
          <a:p>
            <a:r>
              <a:rPr lang="en-CA">
                <a:hlinkClick r:id="rId3"/>
              </a:rPr>
              <a:t>https://ckm.openehr.org/ckm/archetypes/1013.1.3280</a:t>
            </a:r>
            <a:endParaRPr lang="en-CA"/>
          </a:p>
        </p:txBody>
      </p:sp>
    </p:spTree>
    <p:extLst>
      <p:ext uri="{BB962C8B-B14F-4D97-AF65-F5344CB8AC3E}">
        <p14:creationId xmlns:p14="http://schemas.microsoft.com/office/powerpoint/2010/main" val="3575867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7CA88-FEA0-A7EF-68DF-73E1CBCF0A0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09F401E-634B-A124-10EB-B683AD428A4C}"/>
              </a:ext>
            </a:extLst>
          </p:cNvPr>
          <p:cNvSpPr txBox="1"/>
          <p:nvPr/>
        </p:nvSpPr>
        <p:spPr>
          <a:xfrm>
            <a:off x="6934450" y="6211669"/>
            <a:ext cx="3260458" cy="646331"/>
          </a:xfrm>
          <a:prstGeom prst="rect">
            <a:avLst/>
          </a:prstGeom>
          <a:noFill/>
        </p:spPr>
        <p:txBody>
          <a:bodyPr wrap="square" rtlCol="0">
            <a:spAutoFit/>
          </a:bodyPr>
          <a:lstStyle/>
          <a:p>
            <a:r>
              <a:rPr lang="en-CA">
                <a:hlinkClick r:id="rId3"/>
              </a:rPr>
              <a:t>https://ckm.openehr.org/ckm/archetypes/1013.1.3280</a:t>
            </a:r>
            <a:endParaRPr lang="en-CA"/>
          </a:p>
        </p:txBody>
      </p:sp>
      <p:pic>
        <p:nvPicPr>
          <p:cNvPr id="3" name="Picture 2" descr="A screenshot of a computer&#10;&#10;AI-generated content may be incorrect.">
            <a:extLst>
              <a:ext uri="{FF2B5EF4-FFF2-40B4-BE49-F238E27FC236}">
                <a16:creationId xmlns:a16="http://schemas.microsoft.com/office/drawing/2014/main" id="{318E5790-74DA-0C03-4834-02DD3BA1CEFE}"/>
              </a:ext>
            </a:extLst>
          </p:cNvPr>
          <p:cNvPicPr>
            <a:picLocks noChangeAspect="1"/>
          </p:cNvPicPr>
          <p:nvPr/>
        </p:nvPicPr>
        <p:blipFill>
          <a:blip r:embed="rId4"/>
          <a:srcRect b="8522"/>
          <a:stretch>
            <a:fillRect/>
          </a:stretch>
        </p:blipFill>
        <p:spPr>
          <a:xfrm>
            <a:off x="491857" y="664530"/>
            <a:ext cx="5486033" cy="5293625"/>
          </a:xfrm>
          <a:prstGeom prst="rect">
            <a:avLst/>
          </a:prstGeom>
        </p:spPr>
      </p:pic>
      <p:pic>
        <p:nvPicPr>
          <p:cNvPr id="7" name="Picture 6" descr="A screenshot of a website&#10;&#10;AI-generated content may be incorrect.">
            <a:extLst>
              <a:ext uri="{FF2B5EF4-FFF2-40B4-BE49-F238E27FC236}">
                <a16:creationId xmlns:a16="http://schemas.microsoft.com/office/drawing/2014/main" id="{5F718AB9-55BF-72ED-911F-627FA33DAEB3}"/>
              </a:ext>
            </a:extLst>
          </p:cNvPr>
          <p:cNvPicPr>
            <a:picLocks noChangeAspect="1"/>
          </p:cNvPicPr>
          <p:nvPr/>
        </p:nvPicPr>
        <p:blipFill>
          <a:blip r:embed="rId5"/>
          <a:srcRect r="30497"/>
          <a:stretch>
            <a:fillRect/>
          </a:stretch>
        </p:blipFill>
        <p:spPr>
          <a:xfrm>
            <a:off x="6337029" y="526031"/>
            <a:ext cx="5363114" cy="3581900"/>
          </a:xfrm>
          <a:prstGeom prst="rect">
            <a:avLst/>
          </a:prstGeom>
        </p:spPr>
      </p:pic>
      <p:sp>
        <p:nvSpPr>
          <p:cNvPr id="8" name="TextBox 7">
            <a:extLst>
              <a:ext uri="{FF2B5EF4-FFF2-40B4-BE49-F238E27FC236}">
                <a16:creationId xmlns:a16="http://schemas.microsoft.com/office/drawing/2014/main" id="{50865C6D-A192-3B01-A0ED-4AA4006FCC3D}"/>
              </a:ext>
            </a:extLst>
          </p:cNvPr>
          <p:cNvSpPr txBox="1"/>
          <p:nvPr/>
        </p:nvSpPr>
        <p:spPr>
          <a:xfrm>
            <a:off x="491857" y="156699"/>
            <a:ext cx="3669030" cy="369332"/>
          </a:xfrm>
          <a:prstGeom prst="rect">
            <a:avLst/>
          </a:prstGeom>
          <a:noFill/>
        </p:spPr>
        <p:txBody>
          <a:bodyPr wrap="square" rtlCol="0">
            <a:spAutoFit/>
          </a:bodyPr>
          <a:lstStyle/>
          <a:p>
            <a:r>
              <a:rPr lang="en-CA" b="1"/>
              <a:t>Living Arrangement: Data Elements</a:t>
            </a:r>
          </a:p>
        </p:txBody>
      </p:sp>
    </p:spTree>
    <p:extLst>
      <p:ext uri="{BB962C8B-B14F-4D97-AF65-F5344CB8AC3E}">
        <p14:creationId xmlns:p14="http://schemas.microsoft.com/office/powerpoint/2010/main" val="386407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2D8D5-FA09-CF21-5675-8E7B54060F13}"/>
              </a:ext>
            </a:extLst>
          </p:cNvPr>
          <p:cNvSpPr>
            <a:spLocks noGrp="1"/>
          </p:cNvSpPr>
          <p:nvPr>
            <p:ph type="title"/>
          </p:nvPr>
        </p:nvSpPr>
        <p:spPr>
          <a:xfrm>
            <a:off x="459455" y="144698"/>
            <a:ext cx="10960528" cy="512961"/>
          </a:xfrm>
        </p:spPr>
        <p:txBody>
          <a:bodyPr/>
          <a:lstStyle/>
          <a:p>
            <a:r>
              <a:rPr lang="en-CA"/>
              <a:t>Distillation</a:t>
            </a:r>
          </a:p>
        </p:txBody>
      </p:sp>
      <p:graphicFrame>
        <p:nvGraphicFramePr>
          <p:cNvPr id="4" name="Table 3">
            <a:extLst>
              <a:ext uri="{FF2B5EF4-FFF2-40B4-BE49-F238E27FC236}">
                <a16:creationId xmlns:a16="http://schemas.microsoft.com/office/drawing/2014/main" id="{4F025876-973B-8C4F-36FB-619FC5F8C177}"/>
              </a:ext>
            </a:extLst>
          </p:cNvPr>
          <p:cNvGraphicFramePr>
            <a:graphicFrameLocks noGrp="1"/>
          </p:cNvGraphicFramePr>
          <p:nvPr>
            <p:extLst>
              <p:ext uri="{D42A27DB-BD31-4B8C-83A1-F6EECF244321}">
                <p14:modId xmlns:p14="http://schemas.microsoft.com/office/powerpoint/2010/main" val="2833360199"/>
              </p:ext>
            </p:extLst>
          </p:nvPr>
        </p:nvGraphicFramePr>
        <p:xfrm>
          <a:off x="459455" y="668102"/>
          <a:ext cx="10315042" cy="5770880"/>
        </p:xfrm>
        <a:graphic>
          <a:graphicData uri="http://schemas.openxmlformats.org/drawingml/2006/table">
            <a:tbl>
              <a:tblPr firstRow="1" bandRow="1">
                <a:tableStyleId>{F5AB1C69-6EDB-4FF4-983F-18BD219EF322}</a:tableStyleId>
              </a:tblPr>
              <a:tblGrid>
                <a:gridCol w="4531186">
                  <a:extLst>
                    <a:ext uri="{9D8B030D-6E8A-4147-A177-3AD203B41FA5}">
                      <a16:colId xmlns:a16="http://schemas.microsoft.com/office/drawing/2014/main" val="2621477411"/>
                    </a:ext>
                  </a:extLst>
                </a:gridCol>
                <a:gridCol w="5783856">
                  <a:extLst>
                    <a:ext uri="{9D8B030D-6E8A-4147-A177-3AD203B41FA5}">
                      <a16:colId xmlns:a16="http://schemas.microsoft.com/office/drawing/2014/main" val="2560194973"/>
                    </a:ext>
                  </a:extLst>
                </a:gridCol>
              </a:tblGrid>
              <a:tr h="370840">
                <a:tc>
                  <a:txBody>
                    <a:bodyPr/>
                    <a:lstStyle/>
                    <a:p>
                      <a:r>
                        <a:rPr lang="en-CA"/>
                        <a:t>PCHDCF Data Elements</a:t>
                      </a:r>
                    </a:p>
                  </a:txBody>
                  <a:tcPr/>
                </a:tc>
                <a:tc>
                  <a:txBody>
                    <a:bodyPr/>
                    <a:lstStyle/>
                    <a:p>
                      <a:r>
                        <a:rPr lang="en-CA"/>
                        <a:t>Mapped comparison</a:t>
                      </a:r>
                    </a:p>
                  </a:txBody>
                  <a:tcPr/>
                </a:tc>
                <a:extLst>
                  <a:ext uri="{0D108BD9-81ED-4DB2-BD59-A6C34878D82A}">
                    <a16:rowId xmlns:a16="http://schemas.microsoft.com/office/drawing/2014/main" val="2587420545"/>
                  </a:ext>
                </a:extLst>
              </a:tr>
              <a:tr h="5007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a:t>Housing Stability </a:t>
                      </a:r>
                      <a:r>
                        <a:rPr lang="en-CA"/>
                        <a:t>: </a:t>
                      </a:r>
                      <a:r>
                        <a:rPr lang="en-CA" sz="1800" b="0" i="0" u="none" strike="noStrike" kern="1200" baseline="0">
                          <a:solidFill>
                            <a:schemeClr val="dk1"/>
                          </a:solidFill>
                          <a:latin typeface="+mn-lt"/>
                          <a:ea typeface="+mn-ea"/>
                          <a:cs typeface="+mn-cs"/>
                        </a:rPr>
                        <a:t>The person’s perceived current housing stability (e.g., stable, mild, moderate) 	</a:t>
                      </a:r>
                    </a:p>
                    <a:p>
                      <a:endParaRPr lang="en-CA"/>
                    </a:p>
                  </a:txBody>
                  <a:tcPr/>
                </a:tc>
                <a:tc>
                  <a:txBody>
                    <a:bodyPr/>
                    <a:lstStyle/>
                    <a:p>
                      <a:r>
                        <a:rPr lang="en-CA"/>
                        <a:t>AUCDI: Housing Stability Status</a:t>
                      </a:r>
                    </a:p>
                    <a:p>
                      <a:r>
                        <a:rPr lang="en-CA"/>
                        <a:t>Gravity: Housing Instability – currently housed but marking risk to continued our worsening instability</a:t>
                      </a:r>
                    </a:p>
                  </a:txBody>
                  <a:tcPr/>
                </a:tc>
                <a:extLst>
                  <a:ext uri="{0D108BD9-81ED-4DB2-BD59-A6C34878D82A}">
                    <a16:rowId xmlns:a16="http://schemas.microsoft.com/office/drawing/2014/main" val="23410105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a:t>Housing Type</a:t>
                      </a:r>
                      <a:r>
                        <a:rPr lang="en-CA"/>
                        <a:t>: </a:t>
                      </a:r>
                      <a:r>
                        <a:rPr lang="en-CA" sz="1800" b="0" i="0" u="none" strike="noStrike" kern="1200" baseline="0">
                          <a:solidFill>
                            <a:schemeClr val="dk1"/>
                          </a:solidFill>
                          <a:latin typeface="+mn-lt"/>
                          <a:ea typeface="+mn-ea"/>
                          <a:cs typeface="+mn-cs"/>
                        </a:rPr>
                        <a:t>The person’s current type of housing (e.g., experiencing homelessness, rented accommodation, long-term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p>
                  </a:txBody>
                  <a:tcPr/>
                </a:tc>
                <a:tc>
                  <a:txBody>
                    <a:bodyPr/>
                    <a:lstStyle/>
                    <a:p>
                      <a:r>
                        <a:rPr lang="en-CA"/>
                        <a:t>AUCDI (future) &amp; </a:t>
                      </a:r>
                      <a:r>
                        <a:rPr lang="en-CA" err="1"/>
                        <a:t>OpenEHR</a:t>
                      </a:r>
                      <a:r>
                        <a:rPr lang="en-CA"/>
                        <a:t>: Dwelling</a:t>
                      </a:r>
                    </a:p>
                    <a:p>
                      <a:r>
                        <a:rPr lang="en-CA"/>
                        <a:t>SPARK: What is your current housing situation?</a:t>
                      </a:r>
                    </a:p>
                  </a:txBody>
                  <a:tcPr/>
                </a:tc>
                <a:extLst>
                  <a:ext uri="{0D108BD9-81ED-4DB2-BD59-A6C34878D82A}">
                    <a16:rowId xmlns:a16="http://schemas.microsoft.com/office/drawing/2014/main" val="37743412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a:t>Household Composition</a:t>
                      </a:r>
                      <a:r>
                        <a:rPr lang="en-CA"/>
                        <a:t>: i</a:t>
                      </a:r>
                      <a:r>
                        <a:rPr lang="en-CA" sz="1800" b="0" i="0" u="none" strike="noStrike" kern="1200" baseline="0">
                          <a:solidFill>
                            <a:schemeClr val="dk1"/>
                          </a:solidFill>
                          <a:latin typeface="+mn-lt"/>
                          <a:ea typeface="+mn-ea"/>
                          <a:cs typeface="+mn-cs"/>
                        </a:rPr>
                        <a:t>nformation about who the person lives with (e.g., parents, children, spouse) 	</a:t>
                      </a:r>
                    </a:p>
                    <a:p>
                      <a:endParaRPr lang="en-CA"/>
                    </a:p>
                  </a:txBody>
                  <a:tcPr/>
                </a:tc>
                <a:tc>
                  <a:txBody>
                    <a:bodyPr/>
                    <a:lstStyle/>
                    <a:p>
                      <a:r>
                        <a:rPr lang="en-CA"/>
                        <a:t>AUDCDI: Living Arrangement</a:t>
                      </a:r>
                    </a:p>
                    <a:p>
                      <a:r>
                        <a:rPr lang="en-CA"/>
                        <a:t>SPARK: Who do you live with? </a:t>
                      </a:r>
                    </a:p>
                  </a:txBody>
                  <a:tcPr/>
                </a:tc>
                <a:extLst>
                  <a:ext uri="{0D108BD9-81ED-4DB2-BD59-A6C34878D82A}">
                    <a16:rowId xmlns:a16="http://schemas.microsoft.com/office/drawing/2014/main" val="650490298"/>
                  </a:ext>
                </a:extLst>
              </a:tr>
              <a:tr h="4740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a:t>Housing Condition</a:t>
                      </a:r>
                      <a:r>
                        <a:rPr lang="en-CA"/>
                        <a:t>: </a:t>
                      </a:r>
                      <a:r>
                        <a:rPr lang="en-CA" sz="1800" b="0" i="0" u="none" strike="noStrike" kern="1200" baseline="0">
                          <a:solidFill>
                            <a:schemeClr val="dk1"/>
                          </a:solidFill>
                          <a:latin typeface="+mn-lt"/>
                          <a:ea typeface="+mn-ea"/>
                          <a:cs typeface="+mn-cs"/>
                        </a:rPr>
                        <a:t>The physical infrastructure and environmental conditions of the dwelling (e.g., overcrowding, leaking roof, no bath/shower, air conditioning) 	</a:t>
                      </a:r>
                    </a:p>
                    <a:p>
                      <a:endParaRPr lang="en-CA"/>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AUCDI: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a:t>Gravity: Inadequate Housing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p>
                    <a:p>
                      <a:endParaRPr lang="en-CA"/>
                    </a:p>
                  </a:txBody>
                  <a:tcPr/>
                </a:tc>
                <a:extLst>
                  <a:ext uri="{0D108BD9-81ED-4DB2-BD59-A6C34878D82A}">
                    <a16:rowId xmlns:a16="http://schemas.microsoft.com/office/drawing/2014/main" val="1788816028"/>
                  </a:ext>
                </a:extLst>
              </a:tr>
              <a:tr h="370840">
                <a:tc>
                  <a:txBody>
                    <a:bodyPr/>
                    <a:lstStyle/>
                    <a:p>
                      <a:endParaRPr lang="en-CA"/>
                    </a:p>
                  </a:txBody>
                  <a:tcPr/>
                </a:tc>
                <a:tc>
                  <a:txBody>
                    <a:bodyPr/>
                    <a:lstStyle/>
                    <a:p>
                      <a:r>
                        <a:rPr lang="en-CA"/>
                        <a:t>Gravity: Homelessness</a:t>
                      </a:r>
                    </a:p>
                  </a:txBody>
                  <a:tcPr/>
                </a:tc>
                <a:extLst>
                  <a:ext uri="{0D108BD9-81ED-4DB2-BD59-A6C34878D82A}">
                    <a16:rowId xmlns:a16="http://schemas.microsoft.com/office/drawing/2014/main" val="147189698"/>
                  </a:ext>
                </a:extLst>
              </a:tr>
            </a:tbl>
          </a:graphicData>
        </a:graphic>
      </p:graphicFrame>
    </p:spTree>
    <p:extLst>
      <p:ext uri="{BB962C8B-B14F-4D97-AF65-F5344CB8AC3E}">
        <p14:creationId xmlns:p14="http://schemas.microsoft.com/office/powerpoint/2010/main" val="2981365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7C0DB7-AA40-99D6-7A02-CFADB9388FA7}"/>
              </a:ext>
            </a:extLst>
          </p:cNvPr>
          <p:cNvSpPr>
            <a:spLocks noGrp="1"/>
          </p:cNvSpPr>
          <p:nvPr>
            <p:ph type="title"/>
          </p:nvPr>
        </p:nvSpPr>
        <p:spPr/>
        <p:txBody>
          <a:bodyPr/>
          <a:lstStyle/>
          <a:p>
            <a:r>
              <a:rPr lang="en-US"/>
              <a:t>Recording is starting</a:t>
            </a:r>
          </a:p>
        </p:txBody>
      </p:sp>
      <p:grpSp>
        <p:nvGrpSpPr>
          <p:cNvPr id="6" name="Group 5">
            <a:extLst>
              <a:ext uri="{FF2B5EF4-FFF2-40B4-BE49-F238E27FC236}">
                <a16:creationId xmlns:a16="http://schemas.microsoft.com/office/drawing/2014/main" id="{9AD73CA5-9E84-EC8E-1997-2DF6116B7FDD}"/>
              </a:ext>
            </a:extLst>
          </p:cNvPr>
          <p:cNvGrpSpPr/>
          <p:nvPr/>
        </p:nvGrpSpPr>
        <p:grpSpPr>
          <a:xfrm>
            <a:off x="2776613" y="2417119"/>
            <a:ext cx="6189555" cy="2598968"/>
            <a:chOff x="1627464" y="2432807"/>
            <a:chExt cx="3816603" cy="1715860"/>
          </a:xfrm>
        </p:grpSpPr>
        <p:sp>
          <p:nvSpPr>
            <p:cNvPr id="7" name="Rectangle: Rounded Corners 6">
              <a:extLst>
                <a:ext uri="{FF2B5EF4-FFF2-40B4-BE49-F238E27FC236}">
                  <a16:creationId xmlns:a16="http://schemas.microsoft.com/office/drawing/2014/main" id="{9C61B50A-44DE-7961-0FE0-74C0FD5C30D1}"/>
                </a:ext>
              </a:extLst>
            </p:cNvPr>
            <p:cNvSpPr/>
            <p:nvPr/>
          </p:nvSpPr>
          <p:spPr>
            <a:xfrm>
              <a:off x="1627464" y="2432807"/>
              <a:ext cx="3816603" cy="171586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77"/>
            </a:p>
          </p:txBody>
        </p:sp>
        <p:sp>
          <p:nvSpPr>
            <p:cNvPr id="8" name="TextBox 7">
              <a:extLst>
                <a:ext uri="{FF2B5EF4-FFF2-40B4-BE49-F238E27FC236}">
                  <a16:creationId xmlns:a16="http://schemas.microsoft.com/office/drawing/2014/main" id="{25EE4449-9D95-2DC8-5370-0305E8A341DB}"/>
                </a:ext>
              </a:extLst>
            </p:cNvPr>
            <p:cNvSpPr txBox="1"/>
            <p:nvPr/>
          </p:nvSpPr>
          <p:spPr>
            <a:xfrm>
              <a:off x="2130632" y="2800478"/>
              <a:ext cx="1609793" cy="904945"/>
            </a:xfrm>
            <a:prstGeom prst="rect">
              <a:avLst/>
            </a:prstGeom>
            <a:noFill/>
            <a:ln w="38100">
              <a:noFill/>
            </a:ln>
          </p:spPr>
          <p:txBody>
            <a:bodyPr wrap="square" rtlCol="0">
              <a:spAutoFit/>
            </a:bodyPr>
            <a:lstStyle/>
            <a:p>
              <a:r>
                <a:rPr lang="en-US" sz="8307" b="1"/>
                <a:t>REC</a:t>
              </a:r>
            </a:p>
          </p:txBody>
        </p:sp>
        <p:sp>
          <p:nvSpPr>
            <p:cNvPr id="9" name="Oval 8">
              <a:extLst>
                <a:ext uri="{FF2B5EF4-FFF2-40B4-BE49-F238E27FC236}">
                  <a16:creationId xmlns:a16="http://schemas.microsoft.com/office/drawing/2014/main" id="{16ABB11C-C059-E152-8D2B-D959356BC85B}"/>
                </a:ext>
              </a:extLst>
            </p:cNvPr>
            <p:cNvSpPr/>
            <p:nvPr/>
          </p:nvSpPr>
          <p:spPr>
            <a:xfrm>
              <a:off x="4042503" y="2762807"/>
              <a:ext cx="955053" cy="989727"/>
            </a:xfrm>
            <a:prstGeom prst="ellipse">
              <a:avLst/>
            </a:prstGeom>
            <a:solidFill>
              <a:srgbClr val="FF0000"/>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77"/>
            </a:p>
          </p:txBody>
        </p:sp>
      </p:grpSp>
    </p:spTree>
    <p:extLst>
      <p:ext uri="{BB962C8B-B14F-4D97-AF65-F5344CB8AC3E}">
        <p14:creationId xmlns:p14="http://schemas.microsoft.com/office/powerpoint/2010/main" val="2370219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58179653-172D-3E62-5523-051FA42980FB}"/>
            </a:ext>
          </a:extLst>
        </p:cNvPr>
        <p:cNvGrpSpPr/>
        <p:nvPr/>
      </p:nvGrpSpPr>
      <p:grpSpPr>
        <a:xfrm>
          <a:off x="0" y="0"/>
          <a:ext cx="0" cy="0"/>
          <a:chOff x="0" y="0"/>
          <a:chExt cx="0" cy="0"/>
        </a:xfrm>
      </p:grpSpPr>
      <p:sp>
        <p:nvSpPr>
          <p:cNvPr id="99" name="Google Shape;99;p3">
            <a:extLst>
              <a:ext uri="{FF2B5EF4-FFF2-40B4-BE49-F238E27FC236}">
                <a16:creationId xmlns:a16="http://schemas.microsoft.com/office/drawing/2014/main" id="{D559A9B9-63AF-C2B1-1991-73FCF602CC3C}"/>
              </a:ext>
            </a:extLst>
          </p:cNvPr>
          <p:cNvSpPr txBox="1">
            <a:spLocks noGrp="1"/>
          </p:cNvSpPr>
          <p:nvPr>
            <p:ph type="title"/>
          </p:nvPr>
        </p:nvSpPr>
        <p:spPr>
          <a:prstGeom prst="rect">
            <a:avLst/>
          </a:prstGeom>
          <a:noFill/>
          <a:ln>
            <a:noFill/>
          </a:ln>
        </p:spPr>
        <p:txBody>
          <a:bodyPr spcFirstLastPara="1" vert="horz" wrap="square" lIns="58615" tIns="58615" rIns="58615" bIns="58615" rtlCol="0" anchor="ctr" anchorCtr="0">
            <a:normAutofit fontScale="90000"/>
          </a:bodyPr>
          <a:lstStyle/>
          <a:p>
            <a:pPr algn="ctr">
              <a:buClr>
                <a:schemeClr val="dk1"/>
              </a:buClr>
            </a:pPr>
            <a:r>
              <a:rPr lang="en-US">
                <a:latin typeface="Calibri" panose="020F0502020204030204" pitchFamily="34" charset="0"/>
                <a:cs typeface="Calibri" panose="020F0502020204030204" pitchFamily="34" charset="0"/>
              </a:rPr>
              <a:t>Agenda</a:t>
            </a:r>
          </a:p>
        </p:txBody>
      </p:sp>
      <p:sp>
        <p:nvSpPr>
          <p:cNvPr id="2" name="Content Placeholder 1">
            <a:extLst>
              <a:ext uri="{FF2B5EF4-FFF2-40B4-BE49-F238E27FC236}">
                <a16:creationId xmlns:a16="http://schemas.microsoft.com/office/drawing/2014/main" id="{160A85B3-F84A-55F7-DB86-88225DF0E5AF}"/>
              </a:ext>
            </a:extLst>
          </p:cNvPr>
          <p:cNvSpPr>
            <a:spLocks noGrp="1"/>
          </p:cNvSpPr>
          <p:nvPr>
            <p:ph idx="1"/>
          </p:nvPr>
        </p:nvSpPr>
        <p:spPr>
          <a:xfrm>
            <a:off x="613691" y="1776517"/>
            <a:ext cx="10625809" cy="3865225"/>
          </a:xfrm>
        </p:spPr>
        <p:txBody>
          <a:bodyPr/>
          <a:lstStyle/>
          <a:p>
            <a:pPr>
              <a:lnSpc>
                <a:spcPct val="115000"/>
              </a:lnSpc>
              <a:spcAft>
                <a:spcPts val="1154"/>
              </a:spcAft>
            </a:pPr>
            <a:r>
              <a:rPr lang="en-CA">
                <a:highlight>
                  <a:srgbClr val="FFFFFF"/>
                </a:highlight>
              </a:rPr>
              <a:t>Update on the recent in-person meeting for the First Nations, Inuit, and Métis Determinants of Health Data Standard project</a:t>
            </a:r>
            <a:endParaRPr lang="en-CA" sz="2000">
              <a:highlight>
                <a:srgbClr val="FFFFFF"/>
              </a:highlight>
            </a:endParaRPr>
          </a:p>
          <a:p>
            <a:pPr>
              <a:lnSpc>
                <a:spcPct val="115000"/>
              </a:lnSpc>
              <a:spcAft>
                <a:spcPts val="1154"/>
              </a:spcAft>
            </a:pPr>
            <a:r>
              <a:rPr lang="en-CA">
                <a:highlight>
                  <a:srgbClr val="FFFFFF"/>
                </a:highlight>
              </a:rPr>
              <a:t>Brief overview of the </a:t>
            </a:r>
            <a:r>
              <a:rPr lang="en-CA" u="sng">
                <a:highlight>
                  <a:srgbClr val="FFFFFF"/>
                </a:highlight>
                <a:hlinkClick r:id="rId3"/>
              </a:rPr>
              <a:t>Gravity Project Social Determinants of Health Terminology Lifecycle</a:t>
            </a:r>
            <a:r>
              <a:rPr lang="en-CA">
                <a:highlight>
                  <a:srgbClr val="FFFFFF"/>
                </a:highlight>
              </a:rPr>
              <a:t> report</a:t>
            </a:r>
          </a:p>
          <a:p>
            <a:pPr>
              <a:lnSpc>
                <a:spcPct val="115000"/>
              </a:lnSpc>
              <a:spcAft>
                <a:spcPts val="1154"/>
              </a:spcAft>
            </a:pPr>
            <a:r>
              <a:rPr lang="en-CA">
                <a:highlight>
                  <a:srgbClr val="FFFFFF"/>
                </a:highlight>
              </a:rPr>
              <a:t>Workplan for v3 Data Content Standard</a:t>
            </a:r>
          </a:p>
          <a:p>
            <a:pPr>
              <a:lnSpc>
                <a:spcPct val="115000"/>
              </a:lnSpc>
              <a:spcAft>
                <a:spcPts val="1154"/>
              </a:spcAft>
            </a:pPr>
            <a:r>
              <a:rPr lang="en-CA">
                <a:highlight>
                  <a:srgbClr val="FFFFFF"/>
                </a:highlight>
              </a:rPr>
              <a:t>Revisit Housing Security and other Housing related Data Elements for v3 development</a:t>
            </a:r>
            <a:endParaRPr lang="en-CA" sz="2000">
              <a:highlight>
                <a:srgbClr val="FFFFFF"/>
              </a:highlight>
              <a:latin typeface="Libre Franklin" pitchFamily="2" charset="0"/>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1696895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website&#10;&#10;AI-generated content may be incorrect.">
            <a:extLst>
              <a:ext uri="{FF2B5EF4-FFF2-40B4-BE49-F238E27FC236}">
                <a16:creationId xmlns:a16="http://schemas.microsoft.com/office/drawing/2014/main" id="{A66A7B54-442A-8BC3-D836-3CD391AE0ACC}"/>
              </a:ext>
            </a:extLst>
          </p:cNvPr>
          <p:cNvPicPr>
            <a:picLocks noChangeAspect="1"/>
          </p:cNvPicPr>
          <p:nvPr/>
        </p:nvPicPr>
        <p:blipFill>
          <a:blip r:embed="rId2"/>
          <a:srcRect r="1876" b="4493"/>
          <a:stretch>
            <a:fillRect/>
          </a:stretch>
        </p:blipFill>
        <p:spPr>
          <a:xfrm>
            <a:off x="2175641" y="220717"/>
            <a:ext cx="7455081" cy="2674723"/>
          </a:xfrm>
          <a:prstGeom prst="rect">
            <a:avLst/>
          </a:prstGeom>
        </p:spPr>
      </p:pic>
      <p:sp>
        <p:nvSpPr>
          <p:cNvPr id="10" name="TextBox 9">
            <a:extLst>
              <a:ext uri="{FF2B5EF4-FFF2-40B4-BE49-F238E27FC236}">
                <a16:creationId xmlns:a16="http://schemas.microsoft.com/office/drawing/2014/main" id="{EED65380-C67F-D749-9A25-8F00D60145D3}"/>
              </a:ext>
            </a:extLst>
          </p:cNvPr>
          <p:cNvSpPr txBox="1"/>
          <p:nvPr/>
        </p:nvSpPr>
        <p:spPr>
          <a:xfrm>
            <a:off x="481853" y="3015715"/>
            <a:ext cx="11228294" cy="3046988"/>
          </a:xfrm>
          <a:prstGeom prst="rect">
            <a:avLst/>
          </a:prstGeom>
          <a:noFill/>
        </p:spPr>
        <p:txBody>
          <a:bodyPr wrap="square" rtlCol="0">
            <a:spAutoFit/>
          </a:bodyPr>
          <a:lstStyle/>
          <a:p>
            <a:r>
              <a:rPr lang="en-CA" sz="1600" b="1">
                <a:solidFill>
                  <a:srgbClr val="0C3C42"/>
                </a:solidFill>
                <a:latin typeface="Libre Franklin" pitchFamily="2" charset="0"/>
              </a:rPr>
              <a:t>Meeting Objectives:</a:t>
            </a:r>
          </a:p>
          <a:p>
            <a:endParaRPr lang="en-CA" sz="1600" b="1">
              <a:solidFill>
                <a:srgbClr val="0C3C42"/>
              </a:solidFill>
              <a:latin typeface="Libre Franklin" pitchFamily="2" charset="0"/>
            </a:endParaRPr>
          </a:p>
          <a:p>
            <a:r>
              <a:rPr lang="en-CA" sz="1600" b="1">
                <a:solidFill>
                  <a:srgbClr val="0C3C42"/>
                </a:solidFill>
                <a:latin typeface="Libre Franklin" pitchFamily="2" charset="0"/>
              </a:rPr>
              <a:t>Purpose: </a:t>
            </a:r>
            <a:r>
              <a:rPr lang="en-CA" sz="1600">
                <a:solidFill>
                  <a:srgbClr val="0C3C42"/>
                </a:solidFill>
                <a:latin typeface="Libre Franklin" pitchFamily="2" charset="0"/>
              </a:rPr>
              <a:t>Build a health data content standard that supports First Nation, Inuit and Métis Peoples health and wellness</a:t>
            </a:r>
          </a:p>
          <a:p>
            <a:endParaRPr lang="en-CA" sz="1600" b="1">
              <a:solidFill>
                <a:srgbClr val="0C3C42"/>
              </a:solidFill>
              <a:latin typeface="Libre Franklin" pitchFamily="2" charset="0"/>
            </a:endParaRPr>
          </a:p>
          <a:p>
            <a:pPr marL="342900" indent="-342900">
              <a:buAutoNum type="arabicPeriod"/>
            </a:pPr>
            <a:r>
              <a:rPr lang="en-CA" sz="1600" b="1">
                <a:solidFill>
                  <a:srgbClr val="0C3C42"/>
                </a:solidFill>
                <a:latin typeface="Libre Franklin" pitchFamily="2" charset="0"/>
              </a:rPr>
              <a:t>Who? </a:t>
            </a:r>
            <a:r>
              <a:rPr lang="en-CA" sz="1600">
                <a:solidFill>
                  <a:srgbClr val="0C3C42"/>
                </a:solidFill>
                <a:latin typeface="Libre Franklin" pitchFamily="2" charset="0"/>
              </a:rPr>
              <a:t>A community of people with lived experience and expertise to guide us on our journey towards the development of First Nation, Inuit and Métis determinants of health data standard</a:t>
            </a:r>
          </a:p>
          <a:p>
            <a:pPr marL="342900" indent="-342900">
              <a:buAutoNum type="arabicPeriod"/>
            </a:pPr>
            <a:endParaRPr lang="en-CA" sz="1600">
              <a:solidFill>
                <a:srgbClr val="0C3C42"/>
              </a:solidFill>
              <a:latin typeface="Libre Franklin" pitchFamily="2" charset="0"/>
            </a:endParaRPr>
          </a:p>
          <a:p>
            <a:pPr marL="342900" indent="-342900">
              <a:buAutoNum type="arabicPeriod"/>
            </a:pPr>
            <a:r>
              <a:rPr lang="en-CA" sz="1600" b="1">
                <a:solidFill>
                  <a:srgbClr val="0C3C42"/>
                </a:solidFill>
                <a:latin typeface="Libre Franklin" pitchFamily="2" charset="0"/>
              </a:rPr>
              <a:t>How? </a:t>
            </a:r>
            <a:r>
              <a:rPr lang="en-CA" sz="1600">
                <a:solidFill>
                  <a:srgbClr val="0C3C42"/>
                </a:solidFill>
                <a:latin typeface="Libre Franklin" pitchFamily="2" charset="0"/>
              </a:rPr>
              <a:t>Co-design a collaborative standard development process to guide the work – how decisions are made, how feedback is gathered, and how the work moves forward</a:t>
            </a:r>
          </a:p>
          <a:p>
            <a:pPr marL="342900" indent="-342900">
              <a:buAutoNum type="arabicPeriod"/>
            </a:pPr>
            <a:endParaRPr lang="en-CA" sz="1600">
              <a:solidFill>
                <a:srgbClr val="0C3C42"/>
              </a:solidFill>
              <a:latin typeface="Libre Franklin" pitchFamily="2" charset="0"/>
            </a:endParaRPr>
          </a:p>
          <a:p>
            <a:pPr marL="342900" indent="-342900">
              <a:buAutoNum type="arabicPeriod"/>
            </a:pPr>
            <a:r>
              <a:rPr lang="en-CA" sz="1600" b="1">
                <a:solidFill>
                  <a:srgbClr val="0C3C42"/>
                </a:solidFill>
                <a:latin typeface="Libre Franklin" pitchFamily="2" charset="0"/>
              </a:rPr>
              <a:t>What? </a:t>
            </a:r>
            <a:r>
              <a:rPr lang="en-CA" sz="1600">
                <a:solidFill>
                  <a:srgbClr val="0C3C42"/>
                </a:solidFill>
                <a:latin typeface="Libre Franklin" pitchFamily="2" charset="0"/>
              </a:rPr>
              <a:t>Identify and prioritize the key themes, data elements and value sets for determinants of health data to support First Nation, Inuit and Métis Peoples health and wellness</a:t>
            </a:r>
          </a:p>
        </p:txBody>
      </p:sp>
    </p:spTree>
    <p:extLst>
      <p:ext uri="{BB962C8B-B14F-4D97-AF65-F5344CB8AC3E}">
        <p14:creationId xmlns:p14="http://schemas.microsoft.com/office/powerpoint/2010/main" val="917939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B8202-97CD-6383-23E5-FF5A76115B6B}"/>
              </a:ext>
            </a:extLst>
          </p:cNvPr>
          <p:cNvSpPr>
            <a:spLocks noGrp="1"/>
          </p:cNvSpPr>
          <p:nvPr>
            <p:ph type="title"/>
          </p:nvPr>
        </p:nvSpPr>
        <p:spPr/>
        <p:txBody>
          <a:bodyPr/>
          <a:lstStyle/>
          <a:p>
            <a:r>
              <a:rPr lang="en-CA"/>
              <a:t>Gravity Workstreams</a:t>
            </a:r>
          </a:p>
        </p:txBody>
      </p:sp>
      <p:pic>
        <p:nvPicPr>
          <p:cNvPr id="5" name="Picture 4" descr="A diagram of a diagram&#10;&#10;AI-generated content may be incorrect.">
            <a:extLst>
              <a:ext uri="{FF2B5EF4-FFF2-40B4-BE49-F238E27FC236}">
                <a16:creationId xmlns:a16="http://schemas.microsoft.com/office/drawing/2014/main" id="{0EB22B0C-CF6B-E1B4-27AB-559336726E0A}"/>
              </a:ext>
            </a:extLst>
          </p:cNvPr>
          <p:cNvPicPr>
            <a:picLocks noChangeAspect="1"/>
          </p:cNvPicPr>
          <p:nvPr/>
        </p:nvPicPr>
        <p:blipFill>
          <a:blip r:embed="rId3"/>
          <a:stretch>
            <a:fillRect/>
          </a:stretch>
        </p:blipFill>
        <p:spPr>
          <a:xfrm>
            <a:off x="508403" y="83058"/>
            <a:ext cx="11171104" cy="5889276"/>
          </a:xfrm>
          <a:prstGeom prst="rect">
            <a:avLst/>
          </a:prstGeom>
        </p:spPr>
      </p:pic>
    </p:spTree>
    <p:extLst>
      <p:ext uri="{BB962C8B-B14F-4D97-AF65-F5344CB8AC3E}">
        <p14:creationId xmlns:p14="http://schemas.microsoft.com/office/powerpoint/2010/main" val="4105492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51F48DF-B9F7-D803-6AF5-C49A44F996C8}"/>
              </a:ext>
            </a:extLst>
          </p:cNvPr>
          <p:cNvSpPr>
            <a:spLocks noGrp="1"/>
          </p:cNvSpPr>
          <p:nvPr>
            <p:ph type="body" sz="quarter" idx="12"/>
          </p:nvPr>
        </p:nvSpPr>
        <p:spPr>
          <a:xfrm>
            <a:off x="412521" y="287674"/>
            <a:ext cx="11145495" cy="692497"/>
          </a:xfrm>
        </p:spPr>
        <p:txBody>
          <a:bodyPr/>
          <a:lstStyle/>
          <a:p>
            <a:r>
              <a:rPr lang="en-CA" sz="2400" u="sng">
                <a:highlight>
                  <a:srgbClr val="FFFFFF"/>
                </a:highlight>
                <a:hlinkClick r:id="rId3"/>
              </a:rPr>
              <a:t>Gravity Project Social Determinants of Health Terminology Lifecycle</a:t>
            </a:r>
            <a:r>
              <a:rPr lang="en-CA" sz="2400">
                <a:highlight>
                  <a:srgbClr val="FFFFFF"/>
                </a:highlight>
              </a:rPr>
              <a:t> report</a:t>
            </a:r>
            <a:endParaRPr lang="en-CA" sz="2400"/>
          </a:p>
        </p:txBody>
      </p:sp>
      <p:pic>
        <p:nvPicPr>
          <p:cNvPr id="10" name="Picture 9" descr="A group of people standing in a line&#10;&#10;AI-generated content may be incorrect.">
            <a:extLst>
              <a:ext uri="{FF2B5EF4-FFF2-40B4-BE49-F238E27FC236}">
                <a16:creationId xmlns:a16="http://schemas.microsoft.com/office/drawing/2014/main" id="{C314D744-2029-BB80-BBEA-4E18C4D21EEC}"/>
              </a:ext>
            </a:extLst>
          </p:cNvPr>
          <p:cNvPicPr>
            <a:picLocks noChangeAspect="1"/>
          </p:cNvPicPr>
          <p:nvPr/>
        </p:nvPicPr>
        <p:blipFill>
          <a:blip r:embed="rId4"/>
          <a:stretch>
            <a:fillRect/>
          </a:stretch>
        </p:blipFill>
        <p:spPr>
          <a:xfrm>
            <a:off x="524915" y="633922"/>
            <a:ext cx="10029398" cy="5259319"/>
          </a:xfrm>
          <a:prstGeom prst="rect">
            <a:avLst/>
          </a:prstGeom>
        </p:spPr>
      </p:pic>
    </p:spTree>
    <p:extLst>
      <p:ext uri="{BB962C8B-B14F-4D97-AF65-F5344CB8AC3E}">
        <p14:creationId xmlns:p14="http://schemas.microsoft.com/office/powerpoint/2010/main" val="3727015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B3560-F3CA-94EF-ABE7-E3935DE25136}"/>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01924D0D-FC73-F045-E5CC-6512219172C7}"/>
              </a:ext>
            </a:extLst>
          </p:cNvPr>
          <p:cNvSpPr>
            <a:spLocks noGrp="1"/>
          </p:cNvSpPr>
          <p:nvPr>
            <p:ph type="body" sz="quarter" idx="12"/>
          </p:nvPr>
        </p:nvSpPr>
        <p:spPr>
          <a:xfrm>
            <a:off x="412521" y="287674"/>
            <a:ext cx="11145495" cy="692497"/>
          </a:xfrm>
        </p:spPr>
        <p:txBody>
          <a:bodyPr/>
          <a:lstStyle/>
          <a:p>
            <a:r>
              <a:rPr lang="en-CA" sz="2400" u="sng">
                <a:highlight>
                  <a:srgbClr val="FFFFFF"/>
                </a:highlight>
                <a:hlinkClick r:id="rId3"/>
              </a:rPr>
              <a:t>Gravity Project Social Determinants of Health Terminology Lifecycle</a:t>
            </a:r>
            <a:r>
              <a:rPr lang="en-CA" sz="2400">
                <a:highlight>
                  <a:srgbClr val="FFFFFF"/>
                </a:highlight>
              </a:rPr>
              <a:t> report</a:t>
            </a:r>
            <a:endParaRPr lang="en-CA" sz="2400"/>
          </a:p>
        </p:txBody>
      </p:sp>
      <p:sp>
        <p:nvSpPr>
          <p:cNvPr id="8" name="TextBox 7">
            <a:extLst>
              <a:ext uri="{FF2B5EF4-FFF2-40B4-BE49-F238E27FC236}">
                <a16:creationId xmlns:a16="http://schemas.microsoft.com/office/drawing/2014/main" id="{B33F5297-5B55-2841-B146-14BFE8A454A7}"/>
              </a:ext>
            </a:extLst>
          </p:cNvPr>
          <p:cNvSpPr txBox="1"/>
          <p:nvPr/>
        </p:nvSpPr>
        <p:spPr>
          <a:xfrm>
            <a:off x="678319" y="880707"/>
            <a:ext cx="10613898" cy="4832092"/>
          </a:xfrm>
          <a:prstGeom prst="rect">
            <a:avLst/>
          </a:prstGeom>
          <a:noFill/>
        </p:spPr>
        <p:txBody>
          <a:bodyPr wrap="square">
            <a:spAutoFit/>
          </a:bodyPr>
          <a:lstStyle/>
          <a:p>
            <a:pPr algn="l"/>
            <a:r>
              <a:rPr lang="en-CA" b="1">
                <a:solidFill>
                  <a:srgbClr val="000000"/>
                </a:solidFill>
                <a:latin typeface="Libre Franklin" pitchFamily="2" charset="0"/>
              </a:rPr>
              <a:t>Lifecycle Steps</a:t>
            </a:r>
            <a:endParaRPr lang="en-CA" sz="1600" b="1" i="0" u="none" strike="noStrike" baseline="0">
              <a:latin typeface="Libre Franklin" pitchFamily="2" charset="0"/>
            </a:endParaRPr>
          </a:p>
          <a:p>
            <a:pPr marL="342900" indent="-342900">
              <a:lnSpc>
                <a:spcPct val="150000"/>
              </a:lnSpc>
              <a:buFont typeface="+mj-lt"/>
              <a:buAutoNum type="arabicPeriod"/>
            </a:pPr>
            <a:r>
              <a:rPr lang="en-CA" sz="1600" b="1" i="0" u="none" strike="noStrike" baseline="0">
                <a:latin typeface="Libre Franklin" pitchFamily="2" charset="0"/>
              </a:rPr>
              <a:t>Domain selection and approval process</a:t>
            </a:r>
          </a:p>
          <a:p>
            <a:pPr marL="800100" lvl="1" indent="-342900">
              <a:buFont typeface="Arial" panose="020B0604020202020204" pitchFamily="34" charset="0"/>
              <a:buChar char="•"/>
            </a:pPr>
            <a:r>
              <a:rPr lang="en-CA" sz="1600" i="0" u="none" strike="noStrike" baseline="0">
                <a:latin typeface="Libre Franklin" pitchFamily="2" charset="0"/>
              </a:rPr>
              <a:t>Identify potential SDOH </a:t>
            </a:r>
            <a:r>
              <a:rPr lang="en-CA" sz="1600">
                <a:latin typeface="Libre Franklin" pitchFamily="2" charset="0"/>
              </a:rPr>
              <a:t>domains</a:t>
            </a:r>
          </a:p>
          <a:p>
            <a:pPr marL="800100" lvl="1" indent="-342900">
              <a:buFont typeface="Arial" panose="020B0604020202020204" pitchFamily="34" charset="0"/>
              <a:buChar char="•"/>
            </a:pPr>
            <a:r>
              <a:rPr lang="en-CA" sz="1600" i="0" u="none" strike="noStrike" baseline="0">
                <a:latin typeface="Libre Franklin" pitchFamily="2" charset="0"/>
              </a:rPr>
              <a:t>Assess domain readiness and importance</a:t>
            </a:r>
          </a:p>
          <a:p>
            <a:pPr marL="800100" lvl="1" indent="-342900">
              <a:buFont typeface="Arial" panose="020B0604020202020204" pitchFamily="34" charset="0"/>
              <a:buChar char="•"/>
            </a:pPr>
            <a:r>
              <a:rPr lang="en-CA" sz="1600">
                <a:latin typeface="Libre Franklin" pitchFamily="2" charset="0"/>
              </a:rPr>
              <a:t>Approval and prioritization by Gravity Governance Committee</a:t>
            </a:r>
          </a:p>
          <a:p>
            <a:pPr marL="800100" lvl="1" indent="-342900">
              <a:buFont typeface="Arial" panose="020B0604020202020204" pitchFamily="34" charset="0"/>
              <a:buChar char="•"/>
            </a:pPr>
            <a:endParaRPr lang="en-CA" sz="1600">
              <a:latin typeface="Libre Franklin" pitchFamily="2" charset="0"/>
            </a:endParaRPr>
          </a:p>
          <a:p>
            <a:pPr marL="342900" indent="-342900">
              <a:lnSpc>
                <a:spcPct val="150000"/>
              </a:lnSpc>
              <a:buFont typeface="+mj-lt"/>
              <a:buAutoNum type="arabicPeriod"/>
            </a:pPr>
            <a:r>
              <a:rPr lang="en-CA" sz="1600" b="1">
                <a:latin typeface="Libre Franklin" pitchFamily="2" charset="0"/>
              </a:rPr>
              <a:t>Terminology Curation</a:t>
            </a:r>
          </a:p>
          <a:p>
            <a:pPr marL="800100" lvl="1" indent="-342900">
              <a:buFont typeface="Arial" panose="020B0604020202020204" pitchFamily="34" charset="0"/>
              <a:buChar char="•"/>
            </a:pPr>
            <a:r>
              <a:rPr lang="en-CA" sz="1600">
                <a:latin typeface="Libre Franklin" pitchFamily="2" charset="0"/>
              </a:rPr>
              <a:t>Pre-work</a:t>
            </a:r>
          </a:p>
          <a:p>
            <a:pPr marL="800100" lvl="1" indent="-342900">
              <a:buFont typeface="Arial" panose="020B0604020202020204" pitchFamily="34" charset="0"/>
              <a:buChar char="•"/>
            </a:pPr>
            <a:r>
              <a:rPr lang="en-CA" sz="1600">
                <a:latin typeface="Libre Franklin" pitchFamily="2" charset="0"/>
              </a:rPr>
              <a:t>Identify</a:t>
            </a:r>
          </a:p>
          <a:p>
            <a:pPr marL="800100" lvl="1" indent="-342900">
              <a:buFont typeface="Arial" panose="020B0604020202020204" pitchFamily="34" charset="0"/>
              <a:buChar char="•"/>
            </a:pPr>
            <a:r>
              <a:rPr lang="en-CA" sz="1600">
                <a:latin typeface="Libre Franklin" pitchFamily="2" charset="0"/>
              </a:rPr>
              <a:t>End-to-end review</a:t>
            </a:r>
          </a:p>
          <a:p>
            <a:pPr marL="800100" lvl="1" indent="-342900">
              <a:buFont typeface="Arial" panose="020B0604020202020204" pitchFamily="34" charset="0"/>
              <a:buChar char="•"/>
            </a:pPr>
            <a:r>
              <a:rPr lang="en-CA" sz="1600">
                <a:latin typeface="Libre Franklin" pitchFamily="2" charset="0"/>
              </a:rPr>
              <a:t>Consensus vote</a:t>
            </a:r>
          </a:p>
          <a:p>
            <a:pPr marL="800100" lvl="1" indent="-342900">
              <a:buFont typeface="Arial" panose="020B0604020202020204" pitchFamily="34" charset="0"/>
              <a:buChar char="•"/>
            </a:pPr>
            <a:r>
              <a:rPr lang="en-CA" sz="1600">
                <a:latin typeface="Libre Franklin" pitchFamily="2" charset="0"/>
              </a:rPr>
              <a:t>Analyze</a:t>
            </a:r>
          </a:p>
          <a:p>
            <a:pPr marL="800100" lvl="1" indent="-342900">
              <a:buFont typeface="Arial" panose="020B0604020202020204" pitchFamily="34" charset="0"/>
              <a:buChar char="•"/>
            </a:pPr>
            <a:r>
              <a:rPr lang="en-CA" sz="1600">
                <a:latin typeface="Libre Franklin" pitchFamily="2" charset="0"/>
              </a:rPr>
              <a:t>Terminology build</a:t>
            </a:r>
          </a:p>
          <a:p>
            <a:pPr marL="342900" indent="-342900">
              <a:buFont typeface="+mj-lt"/>
              <a:buAutoNum type="arabicPeriod"/>
            </a:pPr>
            <a:endParaRPr lang="en-CA" sz="1600" b="1">
              <a:latin typeface="Libre Franklin" pitchFamily="2" charset="0"/>
            </a:endParaRPr>
          </a:p>
          <a:p>
            <a:pPr marL="342900" indent="-342900">
              <a:buFont typeface="+mj-lt"/>
              <a:buAutoNum type="arabicPeriod"/>
            </a:pPr>
            <a:r>
              <a:rPr lang="en-CA" sz="1600" b="1">
                <a:latin typeface="Libre Franklin" pitchFamily="2" charset="0"/>
              </a:rPr>
              <a:t>Maintenance and Evaluation</a:t>
            </a:r>
          </a:p>
          <a:p>
            <a:pPr marL="800100" lvl="1" indent="-342900">
              <a:buFont typeface="Arial" panose="020B0604020202020204" pitchFamily="34" charset="0"/>
              <a:buChar char="•"/>
            </a:pPr>
            <a:r>
              <a:rPr lang="en-CA" sz="1600">
                <a:latin typeface="Libre Franklin" pitchFamily="2" charset="0"/>
              </a:rPr>
              <a:t>Value set updates and maintenance</a:t>
            </a:r>
          </a:p>
          <a:p>
            <a:pPr marL="800100" lvl="1" indent="-342900">
              <a:buFont typeface="Arial" panose="020B0604020202020204" pitchFamily="34" charset="0"/>
              <a:buChar char="•"/>
            </a:pPr>
            <a:r>
              <a:rPr lang="en-CA" sz="1600">
                <a:latin typeface="Libre Franklin" pitchFamily="2" charset="0"/>
              </a:rPr>
              <a:t>Terminology evaluation</a:t>
            </a:r>
          </a:p>
          <a:p>
            <a:endParaRPr lang="en-CA"/>
          </a:p>
        </p:txBody>
      </p:sp>
      <p:pic>
        <p:nvPicPr>
          <p:cNvPr id="7" name="Picture 6" descr="A diagram of a diagram&#10;&#10;AI-generated content may be incorrect.">
            <a:extLst>
              <a:ext uri="{FF2B5EF4-FFF2-40B4-BE49-F238E27FC236}">
                <a16:creationId xmlns:a16="http://schemas.microsoft.com/office/drawing/2014/main" id="{E469AE8F-50C5-ACF6-ECB9-48D835203A12}"/>
              </a:ext>
            </a:extLst>
          </p:cNvPr>
          <p:cNvPicPr>
            <a:picLocks noChangeAspect="1"/>
          </p:cNvPicPr>
          <p:nvPr/>
        </p:nvPicPr>
        <p:blipFill>
          <a:blip r:embed="rId4"/>
          <a:stretch>
            <a:fillRect/>
          </a:stretch>
        </p:blipFill>
        <p:spPr>
          <a:xfrm>
            <a:off x="5124733" y="2348563"/>
            <a:ext cx="6738455" cy="3957269"/>
          </a:xfrm>
          <a:prstGeom prst="rect">
            <a:avLst/>
          </a:prstGeom>
        </p:spPr>
      </p:pic>
    </p:spTree>
    <p:extLst>
      <p:ext uri="{BB962C8B-B14F-4D97-AF65-F5344CB8AC3E}">
        <p14:creationId xmlns:p14="http://schemas.microsoft.com/office/powerpoint/2010/main" val="2216383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A608F-2980-70B7-3585-925FCD3D9BB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890EEAC-BAD5-7DDE-4DA8-518C02DE0474}"/>
              </a:ext>
            </a:extLst>
          </p:cNvPr>
          <p:cNvSpPr>
            <a:spLocks noGrp="1"/>
          </p:cNvSpPr>
          <p:nvPr>
            <p:ph type="ctrTitle"/>
          </p:nvPr>
        </p:nvSpPr>
        <p:spPr>
          <a:xfrm>
            <a:off x="675730" y="1041400"/>
            <a:ext cx="8491347" cy="2387600"/>
          </a:xfrm>
        </p:spPr>
        <p:txBody>
          <a:bodyPr/>
          <a:lstStyle/>
          <a:p>
            <a:pPr marL="395638" indent="-395638">
              <a:lnSpc>
                <a:spcPct val="115000"/>
              </a:lnSpc>
              <a:spcAft>
                <a:spcPts val="1154"/>
              </a:spcAft>
            </a:pPr>
            <a:r>
              <a:rPr lang="en-CA">
                <a:latin typeface="Libre Franklin" pitchFamily="2" charset="0"/>
                <a:ea typeface="Arial" panose="020B0604020202020204" pitchFamily="34" charset="0"/>
                <a:cs typeface="Calibri" panose="020F0502020204030204" pitchFamily="34" charset="0"/>
              </a:rPr>
              <a:t>V3 SDOH Work plan</a:t>
            </a:r>
          </a:p>
        </p:txBody>
      </p:sp>
    </p:spTree>
    <p:extLst>
      <p:ext uri="{BB962C8B-B14F-4D97-AF65-F5344CB8AC3E}">
        <p14:creationId xmlns:p14="http://schemas.microsoft.com/office/powerpoint/2010/main" val="83776292"/>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E2841"/>
      </a:dk2>
      <a:lt2>
        <a:srgbClr val="E8E8E8"/>
      </a:lt2>
      <a:accent1>
        <a:srgbClr val="CFE8E3"/>
      </a:accent1>
      <a:accent2>
        <a:srgbClr val="33BDB7"/>
      </a:accent2>
      <a:accent3>
        <a:srgbClr val="177783"/>
      </a:accent3>
      <a:accent4>
        <a:srgbClr val="365154"/>
      </a:accent4>
      <a:accent5>
        <a:srgbClr val="C8DA2B"/>
      </a:accent5>
      <a:accent6>
        <a:srgbClr val="82BAB5"/>
      </a:accent6>
      <a:hlink>
        <a:srgbClr val="0070C0"/>
      </a:hlink>
      <a:folHlink>
        <a:srgbClr val="96607D"/>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template" id="{112C8895-E84E-406E-A0C4-B99C7D5657D5}" vid="{0426F9E3-79B6-42B9-813B-93D4CA1E4D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C74EDEA-F37A-D84A-B835-6E3CE648CCF7}">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536205-73bb-4c47-a2d2-20f2a6fe7dd1" xsi:nil="true"/>
    <lcf76f155ced4ddcb4097134ff3c332f xmlns="728f58cb-dbec-484a-aa13-330e222547ee">
      <Terms xmlns="http://schemas.microsoft.com/office/infopath/2007/PartnerControls"/>
    </lcf76f155ced4ddcb4097134ff3c332f>
    <Sort xmlns="728f58cb-dbec-484a-aa13-330e222547ee" xsi:nil="true"/>
    <SharedWithUsers xmlns="fd536205-73bb-4c47-a2d2-20f2a6fe7dd1">
      <UserInfo>
        <DisplayName/>
        <AccountId xsi:nil="true"/>
        <AccountType/>
      </UserInfo>
    </SharedWithUsers>
    <MediaLengthInSeconds xmlns="728f58cb-dbec-484a-aa13-330e222547ee" xsi:nil="true"/>
    <Notes xmlns="728f58cb-dbec-484a-aa13-330e222547e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AD3E4C2DF4CB846B932CD1125180282" ma:contentTypeVersion="17" ma:contentTypeDescription="Create a new document." ma:contentTypeScope="" ma:versionID="6103076263f51a23a5de572f73505c7a">
  <xsd:schema xmlns:xsd="http://www.w3.org/2001/XMLSchema" xmlns:xs="http://www.w3.org/2001/XMLSchema" xmlns:p="http://schemas.microsoft.com/office/2006/metadata/properties" xmlns:ns2="728f58cb-dbec-484a-aa13-330e222547ee" xmlns:ns3="fd536205-73bb-4c47-a2d2-20f2a6fe7dd1" targetNamespace="http://schemas.microsoft.com/office/2006/metadata/properties" ma:root="true" ma:fieldsID="b36ffe5420ba09153d3ecb205097fb63" ns2:_="" ns3:_="">
    <xsd:import namespace="728f58cb-dbec-484a-aa13-330e222547ee"/>
    <xsd:import namespace="fd536205-73bb-4c47-a2d2-20f2a6fe7dd1"/>
    <xsd:element name="properties">
      <xsd:complexType>
        <xsd:sequence>
          <xsd:element name="documentManagement">
            <xsd:complexType>
              <xsd:all>
                <xsd:element ref="ns2:Sort" minOccurs="0"/>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LengthInSeconds" minOccurs="0"/>
                <xsd:element ref="ns2:MediaServiceSearchPropertie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8f58cb-dbec-484a-aa13-330e222547ee" elementFormDefault="qualified">
    <xsd:import namespace="http://schemas.microsoft.com/office/2006/documentManagement/types"/>
    <xsd:import namespace="http://schemas.microsoft.com/office/infopath/2007/PartnerControls"/>
    <xsd:element name="Sort" ma:index="8" nillable="true" ma:displayName="Sort" ma:decimals="0" ma:format="Dropdown" ma:internalName="Sort" ma:percentage="FALSE">
      <xsd:simpleType>
        <xsd:restriction base="dms:Number"/>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390f89e-804d-4378-8353-bdc090f72f58"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Notes" ma:index="24" nillable="true" ma:displayName="Notes" ma:description="Notes about the relevancy of each document."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536205-73bb-4c47-a2d2-20f2a6fe7dd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2f6ad62-705d-472f-b578-57ce6af90225}" ma:internalName="TaxCatchAll" ma:showField="CatchAllData" ma:web="fd536205-73bb-4c47-a2d2-20f2a6fe7d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458862-41AA-4810-8971-24AFECE349FC}">
  <ds:schemaRefs>
    <ds:schemaRef ds:uri="728f58cb-dbec-484a-aa13-330e222547ee"/>
    <ds:schemaRef ds:uri="fd536205-73bb-4c47-a2d2-20f2a6fe7dd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93C8BC0-6938-42F1-9BB6-BCE4F3DA13F0}">
  <ds:schemaRefs>
    <ds:schemaRef ds:uri="http://schemas.microsoft.com/sharepoint/v3/contenttype/forms"/>
  </ds:schemaRefs>
</ds:datastoreItem>
</file>

<file path=customXml/itemProps3.xml><?xml version="1.0" encoding="utf-8"?>
<ds:datastoreItem xmlns:ds="http://schemas.openxmlformats.org/officeDocument/2006/customXml" ds:itemID="{FFE4F6C0-F009-45F5-AC6D-FDA025CE859A}">
  <ds:schemaRefs>
    <ds:schemaRef ds:uri="728f58cb-dbec-484a-aa13-330e222547ee"/>
    <ds:schemaRef ds:uri="fd536205-73bb-4c47-a2d2-20f2a6fe7d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Default Theme</Template>
  <Application>Microsoft Office PowerPoint</Application>
  <PresentationFormat>Widescreen</PresentationFormat>
  <Slides>22</Slides>
  <Notes>17</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Recording is starting</vt:lpstr>
      <vt:lpstr>Agenda</vt:lpstr>
      <vt:lpstr>PowerPoint Presentation</vt:lpstr>
      <vt:lpstr>Gravity Workstreams</vt:lpstr>
      <vt:lpstr>PowerPoint Presentation</vt:lpstr>
      <vt:lpstr>PowerPoint Presentation</vt:lpstr>
      <vt:lpstr>V3 SDOH Work plan</vt:lpstr>
      <vt:lpstr>Ready for Use – 11 Data elements</vt:lpstr>
      <vt:lpstr>Ready for V3 Value set Development – 9 Data elements</vt:lpstr>
      <vt:lpstr> Future Development: Start July 2026 </vt:lpstr>
      <vt:lpstr>Housing : Work to Date</vt:lpstr>
      <vt:lpstr>Housing Related Content</vt:lpstr>
      <vt:lpstr>Housing Related Content</vt:lpstr>
      <vt:lpstr>Gravity Housing-related Domains</vt:lpstr>
      <vt:lpstr>AUCDI version 2</vt:lpstr>
      <vt:lpstr>AUCDI V2 – Housing summary ROADMAP</vt:lpstr>
      <vt:lpstr>PowerPoint Presentation</vt:lpstr>
      <vt:lpstr>PowerPoint Presentation</vt:lpstr>
      <vt:lpstr>PowerPoint Presentation</vt:lpstr>
      <vt:lpstr>Distillation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Janine Kaye</dc:creator>
  <cp:revision>1</cp:revision>
  <dcterms:created xsi:type="dcterms:W3CDTF">2025-09-15T23:50:17Z</dcterms:created>
  <dcterms:modified xsi:type="dcterms:W3CDTF">2026-02-11T17:56:12Z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0x0101005AD3E4C2DF4CB846B932CD1125180282</vt:lpwstr>
  </property>
  <property fmtid="{D5CDD505-2E9C-101B-9397-08002B2CF9AE}" pid="4" name="Order">
    <vt:r8>2030100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