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2"/>
  </p:notesMasterIdLst>
  <p:sldIdLst>
    <p:sldId id="256" r:id="rId2"/>
    <p:sldId id="323" r:id="rId3"/>
    <p:sldId id="397" r:id="rId4"/>
    <p:sldId id="403" r:id="rId5"/>
    <p:sldId id="404" r:id="rId6"/>
    <p:sldId id="401" r:id="rId7"/>
    <p:sldId id="338" r:id="rId8"/>
    <p:sldId id="384" r:id="rId9"/>
    <p:sldId id="298" r:id="rId10"/>
    <p:sldId id="276" r:id="rId11"/>
  </p:sldIdLst>
  <p:sldSz cx="12192000" cy="6858000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F28C57-71DC-44DA-4D94-58B6985622E1}" name="Ron Parker" initials="RP" userId="S::ron@parkerdhc.com::f95b376b-db39-42c9-b7c2-68a48307e1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DEB"/>
    <a:srgbClr val="E02D3B"/>
    <a:srgbClr val="18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BA260-70B2-48B7-9B97-8F636D5ED73E}" v="2" dt="2025-05-06T16:42:09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Parker" userId="f95b376b-db39-42c9-b7c2-68a48307e17e" providerId="ADAL" clId="{E2543826-32D4-4702-AC56-72A819115196}"/>
    <pc:docChg chg="custSel addSld modSld">
      <pc:chgData name="Ron Parker" userId="f95b376b-db39-42c9-b7c2-68a48307e17e" providerId="ADAL" clId="{E2543826-32D4-4702-AC56-72A819115196}" dt="2025-03-25T19:47:05.650" v="398" actId="20577"/>
      <pc:docMkLst>
        <pc:docMk/>
      </pc:docMkLst>
      <pc:sldChg chg="modSp mod">
        <pc:chgData name="Ron Parker" userId="f95b376b-db39-42c9-b7c2-68a48307e17e" providerId="ADAL" clId="{E2543826-32D4-4702-AC56-72A819115196}" dt="2025-03-25T13:34:03.320" v="234" actId="20577"/>
        <pc:sldMkLst>
          <pc:docMk/>
          <pc:sldMk cId="1883652671" sldId="256"/>
        </pc:sldMkLst>
        <pc:spChg chg="mod">
          <ac:chgData name="Ron Parker" userId="f95b376b-db39-42c9-b7c2-68a48307e17e" providerId="ADAL" clId="{E2543826-32D4-4702-AC56-72A819115196}" dt="2025-03-25T13:34:03.320" v="234" actId="20577"/>
          <ac:spMkLst>
            <pc:docMk/>
            <pc:sldMk cId="1883652671" sldId="256"/>
            <ac:spMk id="3" creationId="{404BDB8C-C8B3-4E70-BE07-13C49DCAE657}"/>
          </ac:spMkLst>
        </pc:spChg>
        <pc:spChg chg="mod">
          <ac:chgData name="Ron Parker" userId="f95b376b-db39-42c9-b7c2-68a48307e17e" providerId="ADAL" clId="{E2543826-32D4-4702-AC56-72A819115196}" dt="2025-03-25T13:15:21.638" v="14" actId="6549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E2543826-32D4-4702-AC56-72A819115196}" dt="2025-03-25T19:47:05.650" v="398" actId="20577"/>
        <pc:sldMkLst>
          <pc:docMk/>
          <pc:sldMk cId="1647878433" sldId="323"/>
        </pc:sldMkLst>
        <pc:spChg chg="mod">
          <ac:chgData name="Ron Parker" userId="f95b376b-db39-42c9-b7c2-68a48307e17e" providerId="ADAL" clId="{E2543826-32D4-4702-AC56-72A819115196}" dt="2025-03-25T19:47:05.650" v="398" actId="20577"/>
          <ac:spMkLst>
            <pc:docMk/>
            <pc:sldMk cId="1647878433" sldId="323"/>
            <ac:spMk id="3" creationId="{A84981AF-FB5A-1046-D8F1-F41869C33241}"/>
          </ac:spMkLst>
        </pc:spChg>
      </pc:sldChg>
      <pc:sldChg chg="modSp mod">
        <pc:chgData name="Ron Parker" userId="f95b376b-db39-42c9-b7c2-68a48307e17e" providerId="ADAL" clId="{E2543826-32D4-4702-AC56-72A819115196}" dt="2025-03-25T19:41:39.993" v="252" actId="6549"/>
        <pc:sldMkLst>
          <pc:docMk/>
          <pc:sldMk cId="2544078417" sldId="395"/>
        </pc:sldMkLst>
      </pc:sldChg>
      <pc:sldChg chg="modSp new mod">
        <pc:chgData name="Ron Parker" userId="f95b376b-db39-42c9-b7c2-68a48307e17e" providerId="ADAL" clId="{E2543826-32D4-4702-AC56-72A819115196}" dt="2025-03-25T19:44:59.065" v="361" actId="20577"/>
        <pc:sldMkLst>
          <pc:docMk/>
          <pc:sldMk cId="2991048335" sldId="401"/>
        </pc:sldMkLst>
        <pc:spChg chg="mod">
          <ac:chgData name="Ron Parker" userId="f95b376b-db39-42c9-b7c2-68a48307e17e" providerId="ADAL" clId="{E2543826-32D4-4702-AC56-72A819115196}" dt="2025-03-25T19:44:41.473" v="314" actId="20577"/>
          <ac:spMkLst>
            <pc:docMk/>
            <pc:sldMk cId="2991048335" sldId="401"/>
            <ac:spMk id="2" creationId="{2A41E0E1-FB58-2C95-266E-472447CED88E}"/>
          </ac:spMkLst>
        </pc:spChg>
        <pc:spChg chg="mod">
          <ac:chgData name="Ron Parker" userId="f95b376b-db39-42c9-b7c2-68a48307e17e" providerId="ADAL" clId="{E2543826-32D4-4702-AC56-72A819115196}" dt="2025-03-25T19:44:59.065" v="361" actId="20577"/>
          <ac:spMkLst>
            <pc:docMk/>
            <pc:sldMk cId="2991048335" sldId="401"/>
            <ac:spMk id="3" creationId="{976A638B-D692-953D-C652-C108A9264C47}"/>
          </ac:spMkLst>
        </pc:spChg>
      </pc:sldChg>
    </pc:docChg>
  </pc:docChgLst>
  <pc:docChgLst>
    <pc:chgData name="Ron Parker" userId="f95b376b-db39-42c9-b7c2-68a48307e17e" providerId="ADAL" clId="{53DBA260-70B2-48B7-9B97-8F636D5ED73E}"/>
    <pc:docChg chg="custSel addSld delSld modSld">
      <pc:chgData name="Ron Parker" userId="f95b376b-db39-42c9-b7c2-68a48307e17e" providerId="ADAL" clId="{53DBA260-70B2-48B7-9B97-8F636D5ED73E}" dt="2025-05-06T16:42:09.040" v="2388"/>
      <pc:docMkLst>
        <pc:docMk/>
      </pc:docMkLst>
      <pc:sldChg chg="modSp mod">
        <pc:chgData name="Ron Parker" userId="f95b376b-db39-42c9-b7c2-68a48307e17e" providerId="ADAL" clId="{53DBA260-70B2-48B7-9B97-8F636D5ED73E}" dt="2025-05-06T15:39:02.241" v="1498" actId="20577"/>
        <pc:sldMkLst>
          <pc:docMk/>
          <pc:sldMk cId="1883652671" sldId="256"/>
        </pc:sldMkLst>
        <pc:spChg chg="mod">
          <ac:chgData name="Ron Parker" userId="f95b376b-db39-42c9-b7c2-68a48307e17e" providerId="ADAL" clId="{53DBA260-70B2-48B7-9B97-8F636D5ED73E}" dt="2025-05-06T15:38:55.675" v="1496" actId="20577"/>
          <ac:spMkLst>
            <pc:docMk/>
            <pc:sldMk cId="1883652671" sldId="256"/>
            <ac:spMk id="3" creationId="{404BDB8C-C8B3-4E70-BE07-13C49DCAE657}"/>
          </ac:spMkLst>
        </pc:spChg>
        <pc:spChg chg="mod">
          <ac:chgData name="Ron Parker" userId="f95b376b-db39-42c9-b7c2-68a48307e17e" providerId="ADAL" clId="{53DBA260-70B2-48B7-9B97-8F636D5ED73E}" dt="2025-05-06T15:39:02.241" v="1498" actId="20577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53DBA260-70B2-48B7-9B97-8F636D5ED73E}" dt="2025-05-06T15:45:57.972" v="1780" actId="14"/>
        <pc:sldMkLst>
          <pc:docMk/>
          <pc:sldMk cId="1776105730" sldId="298"/>
        </pc:sldMkLst>
        <pc:spChg chg="mod">
          <ac:chgData name="Ron Parker" userId="f95b376b-db39-42c9-b7c2-68a48307e17e" providerId="ADAL" clId="{53DBA260-70B2-48B7-9B97-8F636D5ED73E}" dt="2025-05-06T15:45:57.972" v="1780" actId="14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53DBA260-70B2-48B7-9B97-8F636D5ED73E}" dt="2025-05-06T15:42:21.082" v="1524" actId="20577"/>
        <pc:sldMkLst>
          <pc:docMk/>
          <pc:sldMk cId="1647878433" sldId="323"/>
        </pc:sldMkLst>
        <pc:spChg chg="mod">
          <ac:chgData name="Ron Parker" userId="f95b376b-db39-42c9-b7c2-68a48307e17e" providerId="ADAL" clId="{53DBA260-70B2-48B7-9B97-8F636D5ED73E}" dt="2025-05-06T15:42:21.082" v="1524" actId="20577"/>
          <ac:spMkLst>
            <pc:docMk/>
            <pc:sldMk cId="1647878433" sldId="323"/>
            <ac:spMk id="3" creationId="{A84981AF-FB5A-1046-D8F1-F41869C33241}"/>
          </ac:spMkLst>
        </pc:spChg>
      </pc:sldChg>
      <pc:sldChg chg="add">
        <pc:chgData name="Ron Parker" userId="f95b376b-db39-42c9-b7c2-68a48307e17e" providerId="ADAL" clId="{53DBA260-70B2-48B7-9B97-8F636D5ED73E}" dt="2025-05-06T16:42:09.040" v="2388"/>
        <pc:sldMkLst>
          <pc:docMk/>
          <pc:sldMk cId="1225143610" sldId="338"/>
        </pc:sldMkLst>
      </pc:sldChg>
      <pc:sldChg chg="modSp mod">
        <pc:chgData name="Ron Parker" userId="f95b376b-db39-42c9-b7c2-68a48307e17e" providerId="ADAL" clId="{53DBA260-70B2-48B7-9B97-8F636D5ED73E}" dt="2025-05-06T16:35:50.837" v="2387" actId="20577"/>
        <pc:sldMkLst>
          <pc:docMk/>
          <pc:sldMk cId="798337388" sldId="384"/>
        </pc:sldMkLst>
        <pc:spChg chg="mod">
          <ac:chgData name="Ron Parker" userId="f95b376b-db39-42c9-b7c2-68a48307e17e" providerId="ADAL" clId="{53DBA260-70B2-48B7-9B97-8F636D5ED73E}" dt="2025-05-06T16:35:50.837" v="2387" actId="20577"/>
          <ac:spMkLst>
            <pc:docMk/>
            <pc:sldMk cId="798337388" sldId="384"/>
            <ac:spMk id="3" creationId="{20FABF9D-A6A3-9EA9-91BF-D51F104FD6F6}"/>
          </ac:spMkLst>
        </pc:spChg>
      </pc:sldChg>
      <pc:sldChg chg="modSp del mod">
        <pc:chgData name="Ron Parker" userId="f95b376b-db39-42c9-b7c2-68a48307e17e" providerId="ADAL" clId="{53DBA260-70B2-48B7-9B97-8F636D5ED73E}" dt="2025-05-06T15:41:55.731" v="1499" actId="47"/>
        <pc:sldMkLst>
          <pc:docMk/>
          <pc:sldMk cId="644451535" sldId="392"/>
        </pc:sldMkLst>
        <pc:spChg chg="mod">
          <ac:chgData name="Ron Parker" userId="f95b376b-db39-42c9-b7c2-68a48307e17e" providerId="ADAL" clId="{53DBA260-70B2-48B7-9B97-8F636D5ED73E}" dt="2025-05-06T15:36:35.332" v="1469" actId="20577"/>
          <ac:spMkLst>
            <pc:docMk/>
            <pc:sldMk cId="644451535" sldId="392"/>
            <ac:spMk id="3" creationId="{9E06566F-37D8-6B9B-B148-4A620BAA8906}"/>
          </ac:spMkLst>
        </pc:spChg>
      </pc:sldChg>
      <pc:sldChg chg="modSp mod">
        <pc:chgData name="Ron Parker" userId="f95b376b-db39-42c9-b7c2-68a48307e17e" providerId="ADAL" clId="{53DBA260-70B2-48B7-9B97-8F636D5ED73E}" dt="2025-05-06T16:09:56.481" v="2121" actId="20577"/>
        <pc:sldMkLst>
          <pc:docMk/>
          <pc:sldMk cId="3741091769" sldId="397"/>
        </pc:sldMkLst>
        <pc:spChg chg="mod">
          <ac:chgData name="Ron Parker" userId="f95b376b-db39-42c9-b7c2-68a48307e17e" providerId="ADAL" clId="{53DBA260-70B2-48B7-9B97-8F636D5ED73E}" dt="2025-05-06T16:07:19.981" v="1790" actId="20577"/>
          <ac:spMkLst>
            <pc:docMk/>
            <pc:sldMk cId="3741091769" sldId="397"/>
            <ac:spMk id="2" creationId="{066CAB2A-51A8-F3C3-210B-ADB7E786EC47}"/>
          </ac:spMkLst>
        </pc:spChg>
        <pc:spChg chg="mod">
          <ac:chgData name="Ron Parker" userId="f95b376b-db39-42c9-b7c2-68a48307e17e" providerId="ADAL" clId="{53DBA260-70B2-48B7-9B97-8F636D5ED73E}" dt="2025-05-06T16:09:56.481" v="2121" actId="20577"/>
          <ac:spMkLst>
            <pc:docMk/>
            <pc:sldMk cId="3741091769" sldId="397"/>
            <ac:spMk id="3" creationId="{4813FC28-AA61-5124-AEBD-597FB540BBBB}"/>
          </ac:spMkLst>
        </pc:spChg>
      </pc:sldChg>
      <pc:sldChg chg="del">
        <pc:chgData name="Ron Parker" userId="f95b376b-db39-42c9-b7c2-68a48307e17e" providerId="ADAL" clId="{53DBA260-70B2-48B7-9B97-8F636D5ED73E}" dt="2025-05-06T15:36:53.804" v="1470" actId="47"/>
        <pc:sldMkLst>
          <pc:docMk/>
          <pc:sldMk cId="3580840955" sldId="400"/>
        </pc:sldMkLst>
      </pc:sldChg>
      <pc:sldChg chg="modSp mod">
        <pc:chgData name="Ron Parker" userId="f95b376b-db39-42c9-b7c2-68a48307e17e" providerId="ADAL" clId="{53DBA260-70B2-48B7-9B97-8F636D5ED73E}" dt="2025-05-06T15:35:12.980" v="1344" actId="6549"/>
        <pc:sldMkLst>
          <pc:docMk/>
          <pc:sldMk cId="2991048335" sldId="401"/>
        </pc:sldMkLst>
        <pc:spChg chg="mod">
          <ac:chgData name="Ron Parker" userId="f95b376b-db39-42c9-b7c2-68a48307e17e" providerId="ADAL" clId="{53DBA260-70B2-48B7-9B97-8F636D5ED73E}" dt="2025-05-06T15:35:12.980" v="1344" actId="6549"/>
          <ac:spMkLst>
            <pc:docMk/>
            <pc:sldMk cId="2991048335" sldId="401"/>
            <ac:spMk id="3" creationId="{976A638B-D692-953D-C652-C108A9264C47}"/>
          </ac:spMkLst>
        </pc:spChg>
      </pc:sldChg>
      <pc:sldChg chg="modSp mod">
        <pc:chgData name="Ron Parker" userId="f95b376b-db39-42c9-b7c2-68a48307e17e" providerId="ADAL" clId="{53DBA260-70B2-48B7-9B97-8F636D5ED73E}" dt="2025-05-06T15:43:31.644" v="1649" actId="20577"/>
        <pc:sldMkLst>
          <pc:docMk/>
          <pc:sldMk cId="3943150501" sldId="403"/>
        </pc:sldMkLst>
        <pc:spChg chg="mod">
          <ac:chgData name="Ron Parker" userId="f95b376b-db39-42c9-b7c2-68a48307e17e" providerId="ADAL" clId="{53DBA260-70B2-48B7-9B97-8F636D5ED73E}" dt="2025-05-06T15:43:31.644" v="1649" actId="20577"/>
          <ac:spMkLst>
            <pc:docMk/>
            <pc:sldMk cId="3943150501" sldId="403"/>
            <ac:spMk id="3" creationId="{3B95529F-6B84-AE78-6C77-E01770EBAC21}"/>
          </ac:spMkLst>
        </pc:spChg>
      </pc:sldChg>
      <pc:sldChg chg="modSp mod">
        <pc:chgData name="Ron Parker" userId="f95b376b-db39-42c9-b7c2-68a48307e17e" providerId="ADAL" clId="{53DBA260-70B2-48B7-9B97-8F636D5ED73E}" dt="2025-05-06T15:16:59.038" v="1082" actId="20577"/>
        <pc:sldMkLst>
          <pc:docMk/>
          <pc:sldMk cId="3614252355" sldId="404"/>
        </pc:sldMkLst>
        <pc:spChg chg="mod">
          <ac:chgData name="Ron Parker" userId="f95b376b-db39-42c9-b7c2-68a48307e17e" providerId="ADAL" clId="{53DBA260-70B2-48B7-9B97-8F636D5ED73E}" dt="2025-05-06T15:16:59.038" v="1082" actId="20577"/>
          <ac:spMkLst>
            <pc:docMk/>
            <pc:sldMk cId="3614252355" sldId="404"/>
            <ac:spMk id="3" creationId="{176D899A-C969-B2D6-2D2F-72FA5407974A}"/>
          </ac:spMkLst>
        </pc:spChg>
      </pc:sldChg>
    </pc:docChg>
  </pc:docChgLst>
  <pc:docChgLst>
    <pc:chgData name="Ron Parker" userId="f95b376b-db39-42c9-b7c2-68a48307e17e" providerId="ADAL" clId="{99FCBDF4-D6E6-47F6-88E0-D28E688BD3B3}"/>
    <pc:docChg chg="custSel addSld delSld modSld sldOrd">
      <pc:chgData name="Ron Parker" userId="f95b376b-db39-42c9-b7c2-68a48307e17e" providerId="ADAL" clId="{99FCBDF4-D6E6-47F6-88E0-D28E688BD3B3}" dt="2025-04-15T17:40:02.254" v="1737" actId="20577"/>
      <pc:docMkLst>
        <pc:docMk/>
      </pc:docMkLst>
      <pc:sldChg chg="modSp mod">
        <pc:chgData name="Ron Parker" userId="f95b376b-db39-42c9-b7c2-68a48307e17e" providerId="ADAL" clId="{99FCBDF4-D6E6-47F6-88E0-D28E688BD3B3}" dt="2025-04-15T17:40:02.254" v="1737" actId="20577"/>
        <pc:sldMkLst>
          <pc:docMk/>
          <pc:sldMk cId="1776105730" sldId="298"/>
        </pc:sldMkLst>
        <pc:spChg chg="mod">
          <ac:chgData name="Ron Parker" userId="f95b376b-db39-42c9-b7c2-68a48307e17e" providerId="ADAL" clId="{99FCBDF4-D6E6-47F6-88E0-D28E688BD3B3}" dt="2025-04-15T17:40:02.254" v="1737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99FCBDF4-D6E6-47F6-88E0-D28E688BD3B3}" dt="2025-04-15T16:22:24.151" v="561" actId="6549"/>
        <pc:sldMkLst>
          <pc:docMk/>
          <pc:sldMk cId="1647878433" sldId="323"/>
        </pc:sldMkLst>
        <pc:spChg chg="mod">
          <ac:chgData name="Ron Parker" userId="f95b376b-db39-42c9-b7c2-68a48307e17e" providerId="ADAL" clId="{99FCBDF4-D6E6-47F6-88E0-D28E688BD3B3}" dt="2025-04-15T16:22:24.151" v="561" actId="6549"/>
          <ac:spMkLst>
            <pc:docMk/>
            <pc:sldMk cId="1647878433" sldId="323"/>
            <ac:spMk id="3" creationId="{A84981AF-FB5A-1046-D8F1-F41869C33241}"/>
          </ac:spMkLst>
        </pc:spChg>
      </pc:sldChg>
      <pc:sldChg chg="modSp mod">
        <pc:chgData name="Ron Parker" userId="f95b376b-db39-42c9-b7c2-68a48307e17e" providerId="ADAL" clId="{99FCBDF4-D6E6-47F6-88E0-D28E688BD3B3}" dt="2025-04-15T17:33:45.994" v="1652" actId="6549"/>
        <pc:sldMkLst>
          <pc:docMk/>
          <pc:sldMk cId="644451535" sldId="392"/>
        </pc:sldMkLst>
      </pc:sldChg>
      <pc:sldChg chg="modSp del mod">
        <pc:chgData name="Ron Parker" userId="f95b376b-db39-42c9-b7c2-68a48307e17e" providerId="ADAL" clId="{99FCBDF4-D6E6-47F6-88E0-D28E688BD3B3}" dt="2025-04-15T17:15:20.422" v="1651" actId="47"/>
        <pc:sldMkLst>
          <pc:docMk/>
          <pc:sldMk cId="2544078417" sldId="395"/>
        </pc:sldMkLst>
      </pc:sldChg>
      <pc:sldChg chg="modSp mod">
        <pc:chgData name="Ron Parker" userId="f95b376b-db39-42c9-b7c2-68a48307e17e" providerId="ADAL" clId="{99FCBDF4-D6E6-47F6-88E0-D28E688BD3B3}" dt="2025-04-15T17:10:15.150" v="1650" actId="20577"/>
        <pc:sldMkLst>
          <pc:docMk/>
          <pc:sldMk cId="3741091769" sldId="397"/>
        </pc:sldMkLst>
        <pc:spChg chg="mod">
          <ac:chgData name="Ron Parker" userId="f95b376b-db39-42c9-b7c2-68a48307e17e" providerId="ADAL" clId="{99FCBDF4-D6E6-47F6-88E0-D28E688BD3B3}" dt="2025-04-15T17:10:15.150" v="1650" actId="20577"/>
          <ac:spMkLst>
            <pc:docMk/>
            <pc:sldMk cId="3741091769" sldId="397"/>
            <ac:spMk id="3" creationId="{4813FC28-AA61-5124-AEBD-597FB540BBBB}"/>
          </ac:spMkLst>
        </pc:spChg>
      </pc:sldChg>
      <pc:sldChg chg="modSp del mod">
        <pc:chgData name="Ron Parker" userId="f95b376b-db39-42c9-b7c2-68a48307e17e" providerId="ADAL" clId="{99FCBDF4-D6E6-47F6-88E0-D28E688BD3B3}" dt="2025-04-15T16:32:04.045" v="1228" actId="2696"/>
        <pc:sldMkLst>
          <pc:docMk/>
          <pc:sldMk cId="2783126250" sldId="398"/>
        </pc:sldMkLst>
      </pc:sldChg>
      <pc:sldChg chg="del">
        <pc:chgData name="Ron Parker" userId="f95b376b-db39-42c9-b7c2-68a48307e17e" providerId="ADAL" clId="{99FCBDF4-D6E6-47F6-88E0-D28E688BD3B3}" dt="2025-04-15T16:22:14.902" v="560" actId="2696"/>
        <pc:sldMkLst>
          <pc:docMk/>
          <pc:sldMk cId="1224029397" sldId="399"/>
        </pc:sldMkLst>
      </pc:sldChg>
      <pc:sldChg chg="modSp mod">
        <pc:chgData name="Ron Parker" userId="f95b376b-db39-42c9-b7c2-68a48307e17e" providerId="ADAL" clId="{99FCBDF4-D6E6-47F6-88E0-D28E688BD3B3}" dt="2025-04-15T16:22:05.862" v="559" actId="20577"/>
        <pc:sldMkLst>
          <pc:docMk/>
          <pc:sldMk cId="2991048335" sldId="401"/>
        </pc:sldMkLst>
        <pc:spChg chg="mod">
          <ac:chgData name="Ron Parker" userId="f95b376b-db39-42c9-b7c2-68a48307e17e" providerId="ADAL" clId="{99FCBDF4-D6E6-47F6-88E0-D28E688BD3B3}" dt="2025-04-15T16:22:05.862" v="559" actId="20577"/>
          <ac:spMkLst>
            <pc:docMk/>
            <pc:sldMk cId="2991048335" sldId="401"/>
            <ac:spMk id="3" creationId="{976A638B-D692-953D-C652-C108A9264C47}"/>
          </ac:spMkLst>
        </pc:spChg>
      </pc:sldChg>
      <pc:sldChg chg="modSp new del mod">
        <pc:chgData name="Ron Parker" userId="f95b376b-db39-42c9-b7c2-68a48307e17e" providerId="ADAL" clId="{99FCBDF4-D6E6-47F6-88E0-D28E688BD3B3}" dt="2025-04-15T16:31:37.564" v="1227" actId="47"/>
        <pc:sldMkLst>
          <pc:docMk/>
          <pc:sldMk cId="1668876666" sldId="402"/>
        </pc:sldMkLst>
      </pc:sldChg>
      <pc:sldChg chg="add ord">
        <pc:chgData name="Ron Parker" userId="f95b376b-db39-42c9-b7c2-68a48307e17e" providerId="ADAL" clId="{99FCBDF4-D6E6-47F6-88E0-D28E688BD3B3}" dt="2025-04-15T16:31:29.147" v="1226"/>
        <pc:sldMkLst>
          <pc:docMk/>
          <pc:sldMk cId="3943150501" sldId="403"/>
        </pc:sldMkLst>
      </pc:sldChg>
      <pc:sldChg chg="add ord">
        <pc:chgData name="Ron Parker" userId="f95b376b-db39-42c9-b7c2-68a48307e17e" providerId="ADAL" clId="{99FCBDF4-D6E6-47F6-88E0-D28E688BD3B3}" dt="2025-04-15T16:31:29.147" v="1226"/>
        <pc:sldMkLst>
          <pc:docMk/>
          <pc:sldMk cId="3614252355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45F0F-FDE8-48B2-9906-EF60D1FA60F3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3D8B-F330-4A9D-929B-7C222D07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2" y="1722920"/>
            <a:ext cx="6934200" cy="155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3877087"/>
            <a:ext cx="69342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277400"/>
            <a:ext cx="69342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0612B3-9683-4460-BF28-79AA7E49BE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6323" y="0"/>
            <a:ext cx="5075676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0A2D4D-1131-4AD6-A81F-B1E2ADB6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64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3672058" y="5196441"/>
            <a:ext cx="38208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333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3672057" y="5997493"/>
            <a:ext cx="29826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333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333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1138533" y="5191188"/>
            <a:ext cx="205932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630113" y="6009242"/>
            <a:ext cx="265596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3434959" y="5108684"/>
            <a:ext cx="0" cy="1558005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58592" y="1292485"/>
            <a:ext cx="6822665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399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26F0D-4633-44B6-A39B-9B846E9C336D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96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624" y="1888323"/>
            <a:ext cx="5025768" cy="90593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317492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09226" y="6008847"/>
            <a:ext cx="492783" cy="341376"/>
          </a:xfrm>
          <a:prstGeom prst="rect">
            <a:avLst/>
          </a:prstGeom>
        </p:spPr>
        <p:txBody>
          <a:bodyPr anchor="ctr"/>
          <a:lstStyle>
            <a:lvl1pPr>
              <a:defRPr sz="1333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2624" y="2799130"/>
            <a:ext cx="5025768" cy="14267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3" y="2578955"/>
            <a:ext cx="5907404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4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FFFF2-DA42-4055-91E3-82A3B2D23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97670E-86BF-4026-9C84-CB1CDFEC7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899" y="1780032"/>
            <a:ext cx="1019154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39231-21E5-4C87-A2A5-D87BF2CF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6435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1780032"/>
            <a:ext cx="1019154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81F2D"/>
                </a:solidFill>
              </a:defRPr>
            </a:lvl1pPr>
            <a:lvl2pPr marL="317492" indent="0">
              <a:buNone/>
              <a:defRPr sz="2133">
                <a:solidFill>
                  <a:srgbClr val="181F2D"/>
                </a:solidFill>
              </a:defRPr>
            </a:lvl2pPr>
            <a:lvl3pPr marL="634984" indent="0">
              <a:buNone/>
              <a:defRPr sz="1867">
                <a:solidFill>
                  <a:srgbClr val="181F2D"/>
                </a:solidFill>
              </a:defRPr>
            </a:lvl3pPr>
            <a:lvl4pPr marL="952476" indent="0">
              <a:buNone/>
              <a:defRPr sz="1867">
                <a:solidFill>
                  <a:srgbClr val="181F2D"/>
                </a:solidFill>
              </a:defRPr>
            </a:lvl4pPr>
            <a:lvl5pPr marL="1269968" indent="0">
              <a:buNone/>
              <a:defRPr sz="1867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787B2C-3F77-4AA3-BFAA-5A7FEC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00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4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324635"/>
            <a:ext cx="10191545" cy="3796764"/>
          </a:xfrm>
          <a:prstGeom prst="rect">
            <a:avLst/>
          </a:prstGeom>
        </p:spPr>
        <p:txBody>
          <a:bodyPr anchor="t">
            <a:noAutofit/>
          </a:bodyPr>
          <a:lstStyle>
            <a:lvl1pPr marL="613818" indent="-613818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2400">
                <a:solidFill>
                  <a:srgbClr val="181F2D"/>
                </a:solidFill>
                <a:latin typeface="+mn-lt"/>
              </a:defRPr>
            </a:lvl1pPr>
            <a:lvl2pPr marL="912261" indent="-298443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133">
                <a:solidFill>
                  <a:srgbClr val="181F2D"/>
                </a:solidFill>
                <a:latin typeface="+mn-lt"/>
              </a:defRPr>
            </a:lvl2pPr>
            <a:lvl3pPr marL="1219170" indent="-298443" defTabSz="431789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67">
                <a:solidFill>
                  <a:srgbClr val="181F2D"/>
                </a:solidFill>
                <a:latin typeface="+mn-lt"/>
              </a:defRPr>
            </a:lvl3pPr>
            <a:lvl4pPr marL="609585" indent="342891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8" y="1780032"/>
            <a:ext cx="10191545" cy="544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81F2D"/>
                </a:solidFill>
              </a:defRPr>
            </a:lvl1pPr>
            <a:lvl2pPr marL="317492" indent="0">
              <a:buNone/>
              <a:defRPr/>
            </a:lvl2pPr>
            <a:lvl3pPr marL="634984" indent="0">
              <a:buNone/>
              <a:defRPr/>
            </a:lvl3pPr>
            <a:lvl4pPr marL="952476" indent="0">
              <a:buNone/>
              <a:defRPr/>
            </a:lvl4pPr>
            <a:lvl5pPr marL="126996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18213-A54D-4EF3-A8FC-1FAEF493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772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7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901" y="1778001"/>
            <a:ext cx="4769892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3672" y="1778000"/>
            <a:ext cx="491118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75C07B-B530-4F93-B78F-5A9DB54D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0006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DC0-38A2-4FAD-9AA9-93905B18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709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88F7-522B-4AA1-857F-9E0B2F7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9005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1780032"/>
            <a:ext cx="1019408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328108" y="6360918"/>
            <a:ext cx="1946216" cy="19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933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109" y="5996742"/>
            <a:ext cx="5243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41558" b="41558"/>
          <a:stretch/>
        </p:blipFill>
        <p:spPr>
          <a:xfrm>
            <a:off x="9279852" y="6180635"/>
            <a:ext cx="2560213" cy="43360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EC2F4C-06CF-4E4B-8A90-67DF793A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027C9-3896-4EBC-AECD-44EED64B985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49" y="6241545"/>
            <a:ext cx="833860" cy="4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90EC-0D29-4D0F-AF17-B0014C9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52C2-7BEF-4B83-A347-A5FE8B7549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May 6</a:t>
            </a:r>
            <a:r>
              <a:rPr lang="en-CA" baseline="30000" dirty="0"/>
              <a:t>th</a:t>
            </a:r>
            <a:r>
              <a:rPr lang="en-CA" dirty="0"/>
              <a:t> 2025 1:00 PM EDT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DB8C-C8B3-4E70-BE07-13C49DCAE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277400"/>
            <a:ext cx="6934200" cy="599687"/>
          </a:xfrm>
        </p:spPr>
        <p:txBody>
          <a:bodyPr/>
          <a:lstStyle/>
          <a:p>
            <a:r>
              <a:rPr lang="en-CA" dirty="0"/>
              <a:t>Community call</a:t>
            </a:r>
          </a:p>
        </p:txBody>
      </p:sp>
    </p:spTree>
    <p:extLst>
      <p:ext uri="{BB962C8B-B14F-4D97-AF65-F5344CB8AC3E}">
        <p14:creationId xmlns:p14="http://schemas.microsoft.com/office/powerpoint/2010/main" val="1883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6E7A-4DCE-422B-B092-1468218E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73" y="2578955"/>
            <a:ext cx="5907404" cy="2234114"/>
          </a:xfrm>
        </p:spPr>
        <p:txBody>
          <a:bodyPr/>
          <a:lstStyle/>
          <a:p>
            <a:r>
              <a:rPr lang="en-CA" dirty="0"/>
              <a:t>Thank You</a:t>
            </a:r>
            <a:br>
              <a:rPr lang="en-CA" dirty="0"/>
            </a:br>
            <a:r>
              <a:rPr lang="en-CA" sz="2800" b="0" dirty="0"/>
              <a:t>Ron G. Parker</a:t>
            </a:r>
            <a:br>
              <a:rPr lang="en-CA" sz="2800" b="0" dirty="0"/>
            </a:br>
            <a:r>
              <a:rPr lang="en-CA" sz="2800" b="0" dirty="0"/>
              <a:t>HL7 Canada Affiliate Chair</a:t>
            </a:r>
            <a:br>
              <a:rPr lang="en-CA" sz="2800" b="0" dirty="0"/>
            </a:br>
            <a:r>
              <a:rPr lang="en-CA" sz="2800" b="0" dirty="0"/>
              <a:t>ron@parkerdhc.com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A7D5-4030-9788-22F8-DB97549C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81AF-FB5A-1046-D8F1-F41869C332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CA FHIR Governance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ea typeface="Times New Roman" panose="02020603050405020304" pitchFamily="18" charset="0"/>
              </a:rPr>
              <a:t>HL7 Intl May 2025 Ballot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HL7 Canada Terms of Reference Update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</a:rPr>
              <a:t>Other Business?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Next Meetings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03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78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AB2A-51A8-F3C3-210B-ADB7E786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 Baseline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FC28-AA61-5124-AEBD-597FB540BB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 team is reviewing CA Core</a:t>
            </a:r>
          </a:p>
          <a:p>
            <a:r>
              <a:rPr lang="en-US" dirty="0"/>
              <a:t>Profiling group had a presentation from Lloyd, good </a:t>
            </a:r>
            <a:r>
              <a:rPr lang="en-US" dirty="0" err="1"/>
              <a:t>conversaion</a:t>
            </a:r>
            <a:r>
              <a:rPr lang="en-US" dirty="0"/>
              <a:t> on FHIR PATH</a:t>
            </a:r>
          </a:p>
          <a:p>
            <a:r>
              <a:rPr lang="en-US" dirty="0"/>
              <a:t>Ken will lead the meeting on May 16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HL7 WGM will create a pause in May</a:t>
            </a:r>
          </a:p>
          <a:p>
            <a:r>
              <a:rPr lang="en-US" dirty="0"/>
              <a:t>Will review summer schedule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10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F7D9-7097-E957-BBBA-5671DAA0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May Ballot Cycle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529F-6B84-AE78-6C77-E01770EBAC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Ron and Lorraine scheduled a practice run of referencing JIRA tickets in the HL7 Intl Batch submission process.</a:t>
            </a:r>
          </a:p>
          <a:p>
            <a:pPr lvl="1"/>
            <a:r>
              <a:rPr lang="en-CA" dirty="0"/>
              <a:t>Didn’t work, the batch submission process was failing immediately on submission, no error spreadsheet.</a:t>
            </a:r>
          </a:p>
          <a:p>
            <a:pPr lvl="1"/>
            <a:r>
              <a:rPr lang="en-CA" dirty="0"/>
              <a:t>Escalated to HL7 and Josh spent part of the weekend trying to get it working.</a:t>
            </a:r>
          </a:p>
          <a:p>
            <a:pPr lvl="1"/>
            <a:r>
              <a:rPr lang="en-CA" dirty="0"/>
              <a:t>Still not working on submission day  </a:t>
            </a:r>
          </a:p>
          <a:p>
            <a:r>
              <a:rPr lang="en-CA" dirty="0"/>
              <a:t>Received two limited sets of comments late Friday / over the weekend</a:t>
            </a:r>
          </a:p>
          <a:p>
            <a:r>
              <a:rPr lang="en-CA" dirty="0"/>
              <a:t>We did not make the submission deadline on Monday, although we can still provide our comments to the responsible WG, how we vote wont count. </a:t>
            </a:r>
          </a:p>
        </p:txBody>
      </p:sp>
    </p:spTree>
    <p:extLst>
      <p:ext uri="{BB962C8B-B14F-4D97-AF65-F5344CB8AC3E}">
        <p14:creationId xmlns:p14="http://schemas.microsoft.com/office/powerpoint/2010/main" val="39431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2EA2-82D8-59D6-DFA3-B716B01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2025 May WGM - Madrid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D899A-C969-B2D6-2D2F-72FA540797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Who is coming?</a:t>
            </a:r>
          </a:p>
          <a:p>
            <a:r>
              <a:rPr lang="en-CA" dirty="0"/>
              <a:t>Will be a Canadian joint dinner, location TBD as awaiting a response from Hotel concierge.</a:t>
            </a:r>
          </a:p>
          <a:p>
            <a:r>
              <a:rPr lang="en-CA" dirty="0"/>
              <a:t>Those attending can RSVP online.  7 so far, I will send out a reminder on InfoCentral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425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E0E1-FB58-2C95-266E-472447CE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 Terms of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638B-D692-953D-C652-C108A9264C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Paused work on the HL7 Canada </a:t>
            </a:r>
            <a:r>
              <a:rPr lang="en-CA" dirty="0" err="1"/>
              <a:t>ToR</a:t>
            </a:r>
            <a:r>
              <a:rPr lang="en-CA" dirty="0"/>
              <a:t> as life got very busy</a:t>
            </a:r>
          </a:p>
          <a:p>
            <a:pPr lvl="1"/>
            <a:r>
              <a:rPr lang="en-CA" dirty="0"/>
              <a:t>Both day job and running in the federal election</a:t>
            </a:r>
          </a:p>
          <a:p>
            <a:pPr lvl="1"/>
            <a:r>
              <a:rPr lang="en-CA" dirty="0"/>
              <a:t>No chance since then to restart.</a:t>
            </a:r>
          </a:p>
          <a:p>
            <a:r>
              <a:rPr lang="en-CA" dirty="0"/>
              <a:t>Earliest date to resume is from May 28</a:t>
            </a:r>
            <a:r>
              <a:rPr lang="en-CA" baseline="30000" dirty="0"/>
              <a:t>th</a:t>
            </a:r>
            <a:r>
              <a:rPr lang="en-CA" dirty="0"/>
              <a:t> 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1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86E3-9382-FBF2-2422-0E1E141F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2025-05-06 Pan-Canadian Specifications Update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8F64-7611-2A28-AF06-0E6F8A69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146048"/>
            <a:ext cx="10616564" cy="54130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800" b="1" dirty="0"/>
              <a:t>PS-CA / pan-Canadian Patient Summary</a:t>
            </a:r>
          </a:p>
          <a:p>
            <a:pPr marL="572770" lvl="1" indent="-253365">
              <a:spcBef>
                <a:spcPts val="0"/>
              </a:spcBef>
              <a:spcAft>
                <a:spcPts val="0"/>
              </a:spcAft>
            </a:pPr>
            <a:r>
              <a:rPr lang="en-CA" sz="1600" dirty="0"/>
              <a:t>PS-CA v2.1.0 DFT-Ballot released April 11; Open Review April 11 – May 16</a:t>
            </a:r>
            <a:endParaRPr lang="en-CA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800" b="1" dirty="0"/>
              <a:t>CA: </a:t>
            </a:r>
            <a:r>
              <a:rPr lang="en-CA" sz="1800" b="1" dirty="0" err="1"/>
              <a:t>FeX</a:t>
            </a:r>
            <a:r>
              <a:rPr lang="en-CA" sz="1800" b="1" dirty="0"/>
              <a:t> / Canadian FHIR Exchange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600" dirty="0"/>
              <a:t>CA: </a:t>
            </a:r>
            <a:r>
              <a:rPr lang="en-CA" sz="1600" dirty="0" err="1"/>
              <a:t>FeX</a:t>
            </a:r>
            <a:r>
              <a:rPr lang="en-CA" sz="1600" dirty="0"/>
              <a:t> v2.2.0 DFT-Ballot releasing May 30; Open Review June 1 – June 30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800" b="1" dirty="0"/>
              <a:t>CA Core+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600" dirty="0"/>
              <a:t>CA Core+ v1.0.0 DFT-Ballot released April 11; Open Review TBD</a:t>
            </a:r>
            <a:endParaRPr lang="en-CA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800" b="1" dirty="0" err="1"/>
              <a:t>eReC</a:t>
            </a:r>
            <a:r>
              <a:rPr lang="en-CA" sz="1800" b="1" dirty="0"/>
              <a:t> / </a:t>
            </a:r>
            <a:r>
              <a:rPr lang="en-CA" sz="1800" b="1" dirty="0" err="1"/>
              <a:t>eReferral</a:t>
            </a:r>
            <a:r>
              <a:rPr lang="en-CA" sz="1800" b="1" dirty="0"/>
              <a:t> – eConsult</a:t>
            </a:r>
            <a:endParaRPr lang="en-CA" sz="1800" b="1" dirty="0"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600" dirty="0"/>
              <a:t>CA: </a:t>
            </a:r>
            <a:r>
              <a:rPr lang="en-CA" sz="1600" dirty="0" err="1"/>
              <a:t>eReC</a:t>
            </a:r>
            <a:r>
              <a:rPr lang="en-CA" sz="1600" dirty="0"/>
              <a:t> v1.1.0 DFT-Ballot released April 15; Open Review April 15 – May 16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800" b="1" dirty="0"/>
              <a:t>Care Service Directory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600" dirty="0"/>
              <a:t>CA: CSD v1.0.0 DFT-Ballot released March 31</a:t>
            </a:r>
            <a:r>
              <a:rPr lang="en-CA" sz="1600"/>
              <a:t>; Open Review March 30 – May 2</a:t>
            </a:r>
            <a:endParaRPr lang="en-CA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800" b="1" dirty="0"/>
              <a:t>Reference Architecture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600" dirty="0"/>
              <a:t>RA v0.2.1 DFT-Ballot releasing June 30; Open Review TBD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867" b="1" dirty="0"/>
              <a:t>HALO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sz="1600" dirty="0"/>
              <a:t>HALO v1.0.0 DFT-</a:t>
            </a:r>
            <a:r>
              <a:rPr lang="en-CA" sz="1600" dirty="0" err="1"/>
              <a:t>preBallot</a:t>
            </a:r>
            <a:r>
              <a:rPr lang="en-CA" sz="1600" dirty="0"/>
              <a:t> released April 11; Open Review TBD</a:t>
            </a:r>
          </a:p>
          <a:p>
            <a:pPr marL="2032" indent="0">
              <a:spcBef>
                <a:spcPts val="0"/>
              </a:spcBef>
              <a:spcAft>
                <a:spcPts val="0"/>
              </a:spcAft>
              <a:buNone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22514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C6AE-B78F-6269-6E95-90A3DEE5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BF9D-A6A3-9EA9-91BF-D51F104FD6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CA" dirty="0"/>
              <a:t>Ken presented on Infoway CA specifications</a:t>
            </a:r>
          </a:p>
          <a:p>
            <a:r>
              <a:rPr lang="en-CA" dirty="0"/>
              <a:t>Reviewed progress on Terminology Server deploy</a:t>
            </a:r>
          </a:p>
          <a:p>
            <a:r>
              <a:rPr lang="en-CA" dirty="0"/>
              <a:t>Ken provided a demo </a:t>
            </a:r>
          </a:p>
          <a:p>
            <a:pPr lvl="1"/>
            <a:r>
              <a:rPr lang="en-CA" dirty="0"/>
              <a:t>Emphasized persons need to be logged in to </a:t>
            </a:r>
            <a:r>
              <a:rPr lang="en-CA" dirty="0" err="1"/>
              <a:t>Ontoserver</a:t>
            </a:r>
            <a:r>
              <a:rPr lang="en-CA" dirty="0"/>
              <a:t> to see the data </a:t>
            </a:r>
          </a:p>
        </p:txBody>
      </p:sp>
    </p:spTree>
    <p:extLst>
      <p:ext uri="{BB962C8B-B14F-4D97-AF65-F5344CB8AC3E}">
        <p14:creationId xmlns:p14="http://schemas.microsoft.com/office/powerpoint/2010/main" val="7983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6585-AB08-42FA-9F7F-DAB85FFB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Meetings / Events - 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0441-E3A9-464F-8C5E-175BF8E3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HL7 2025 HL7 International May WGM – Madrid May 11</a:t>
            </a:r>
            <a:r>
              <a:rPr lang="en-US" baseline="30000" dirty="0"/>
              <a:t>th</a:t>
            </a:r>
            <a:r>
              <a:rPr lang="en-US" dirty="0"/>
              <a:t> to 16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May 20</a:t>
            </a:r>
            <a:r>
              <a:rPr lang="en-US" baseline="30000" dirty="0"/>
              <a:t>th</a:t>
            </a:r>
            <a:r>
              <a:rPr lang="en-US" dirty="0"/>
              <a:t> – HL7 Canada Council Call</a:t>
            </a:r>
          </a:p>
          <a:p>
            <a:r>
              <a:rPr lang="en-US" dirty="0"/>
              <a:t>June 03</a:t>
            </a:r>
            <a:r>
              <a:rPr lang="en-US" baseline="30000" dirty="0"/>
              <a:t>rd</a:t>
            </a:r>
            <a:r>
              <a:rPr lang="en-US" dirty="0"/>
              <a:t> – HL7 Canada Community Call </a:t>
            </a:r>
          </a:p>
          <a:p>
            <a:r>
              <a:rPr lang="en-US" dirty="0"/>
              <a:t>June 03</a:t>
            </a:r>
            <a:r>
              <a:rPr lang="en-US" baseline="30000" dirty="0"/>
              <a:t>rd</a:t>
            </a:r>
            <a:r>
              <a:rPr lang="en-US" dirty="0"/>
              <a:t> to 06</a:t>
            </a:r>
            <a:r>
              <a:rPr lang="en-US" baseline="30000" dirty="0"/>
              <a:t>th</a:t>
            </a:r>
            <a:r>
              <a:rPr lang="en-US" dirty="0"/>
              <a:t> FHIR Dev Days 2025</a:t>
            </a:r>
          </a:p>
        </p:txBody>
      </p:sp>
    </p:spTree>
    <p:extLst>
      <p:ext uri="{BB962C8B-B14F-4D97-AF65-F5344CB8AC3E}">
        <p14:creationId xmlns:p14="http://schemas.microsoft.com/office/powerpoint/2010/main" val="1776105730"/>
      </p:ext>
    </p:extLst>
  </p:cSld>
  <p:clrMapOvr>
    <a:masterClrMapping/>
  </p:clrMapOvr>
</p:sld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2021-10-05 Infoway Presentation Template</Template>
  <TotalTime>11758</TotalTime>
  <Words>476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Neue Light</vt:lpstr>
      <vt:lpstr>Canada Health Infoway</vt:lpstr>
      <vt:lpstr>HL7 Canada</vt:lpstr>
      <vt:lpstr>Agenda</vt:lpstr>
      <vt:lpstr>CA Baseline Governance</vt:lpstr>
      <vt:lpstr>HL7 May Ballot Cycle </vt:lpstr>
      <vt:lpstr>HL7 2025 May WGM - Madrid</vt:lpstr>
      <vt:lpstr>HL7 Canada Terms of Reference</vt:lpstr>
      <vt:lpstr>2025-05-06 Pan-Canadian Specifications Update</vt:lpstr>
      <vt:lpstr>Other Business</vt:lpstr>
      <vt:lpstr>Next Meetings / Events - Adjournment</vt:lpstr>
      <vt:lpstr>Thank You Ron G. Parker HL7 Canada Affiliate Chair ron@parkerdhc.com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 Canada Community</dc:title>
  <dc:creator>Ron Parker</dc:creator>
  <cp:lastModifiedBy>Ron Parker</cp:lastModifiedBy>
  <cp:revision>254</cp:revision>
  <dcterms:created xsi:type="dcterms:W3CDTF">2018-08-07T12:31:32Z</dcterms:created>
  <dcterms:modified xsi:type="dcterms:W3CDTF">2025-05-06T16:42:18Z</dcterms:modified>
</cp:coreProperties>
</file>