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6" r:id="rId5"/>
    <p:sldId id="257" r:id="rId6"/>
    <p:sldId id="272" r:id="rId7"/>
    <p:sldId id="273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cLean , Andrea" initials="M,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48" autoAdjust="0"/>
    <p:restoredTop sz="91886" autoAdjust="0"/>
  </p:normalViewPr>
  <p:slideViewPr>
    <p:cSldViewPr>
      <p:cViewPr varScale="1">
        <p:scale>
          <a:sx n="108" d="100"/>
          <a:sy n="108" d="100"/>
        </p:scale>
        <p:origin x="138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79A75-6761-4B70-8572-F7771391A143}" type="datetimeFigureOut">
              <a:rPr lang="en-CA" smtClean="0"/>
              <a:t>2016-12-06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B07D0-D4A2-4EEC-A52C-FCF1A6FED17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749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Relationship Id="rId3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1900"/>
            <a:ext cx="9144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9" y="6311900"/>
            <a:ext cx="9144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 descr="PPT-Swoosh_eng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40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5885" y="1981200"/>
            <a:ext cx="7847012" cy="144080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b"/>
          <a:lstStyle>
            <a:lvl1pPr algn="l">
              <a:defRPr sz="4800">
                <a:solidFill>
                  <a:srgbClr val="DC5A23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CA" dirty="0"/>
          </a:p>
        </p:txBody>
      </p:sp>
      <p:pic>
        <p:nvPicPr>
          <p:cNvPr id="11" name="Picture 7" descr="PPT-Swoosh_eng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40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1064191" y="4114800"/>
            <a:ext cx="7010400" cy="1143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aseline="0"/>
            </a:lvl1pPr>
          </a:lstStyle>
          <a:p>
            <a:pPr lvl="0"/>
            <a:r>
              <a:rPr lang="en-US" dirty="0"/>
              <a:t>Click to add sub title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502400"/>
            <a:ext cx="2286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/>
            <a:r>
              <a:rPr lang="en-CA" sz="800" dirty="0">
                <a:solidFill>
                  <a:schemeClr val="bg1"/>
                </a:solidFill>
              </a:rPr>
              <a:t>©Canada Health Infoway 2016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2362200" y="6477000"/>
            <a:ext cx="4419600" cy="279400"/>
          </a:xfr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Presenter’s name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781800" y="6477000"/>
            <a:ext cx="1676400" cy="279400"/>
          </a:xfrm>
        </p:spPr>
        <p:txBody>
          <a:bodyPr>
            <a:norm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186563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6B7F81E-ECCA-48A9-B47B-AFA0AF29B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0574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77A5A7-2517-4B69-9EEC-552728DB6029}" type="datetimeFigureOut">
              <a:rPr lang="en-CA" smtClean="0"/>
              <a:t>2016-12-06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7F81E-ECCA-48A9-B47B-AFA0AF29B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9800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 descr="PPT-Swoosh_eng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40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l" fontAlgn="base">
              <a:spcAft>
                <a:spcPct val="0"/>
              </a:spcAft>
            </a:pPr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7F81E-ECCA-48A9-B47B-AFA0AF29BA1F}" type="slidenum">
              <a:rPr lang="en-CA" smtClean="0"/>
              <a:t>‹#›</a:t>
            </a:fld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381000" y="6477000"/>
            <a:ext cx="2286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/>
            <a:r>
              <a:rPr lang="en-CA" sz="800" dirty="0">
                <a:solidFill>
                  <a:schemeClr val="tx1">
                    <a:tint val="75000"/>
                  </a:schemeClr>
                </a:solidFill>
              </a:rPr>
              <a:t>©Canada Health Infoway</a:t>
            </a:r>
            <a:r>
              <a:rPr lang="en-CA" sz="800" baseline="0" dirty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en-CA" sz="800" dirty="0">
                <a:solidFill>
                  <a:schemeClr val="tx1">
                    <a:tint val="75000"/>
                  </a:schemeClr>
                </a:solidFill>
              </a:rPr>
              <a:t>2016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1616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914400" rtl="0" eaLnBrk="1" latinLnBrk="0" hangingPunct="1">
        <a:spcBef>
          <a:spcPct val="0"/>
        </a:spcBef>
        <a:buNone/>
        <a:defRPr lang="en-CA" sz="2800" kern="1200">
          <a:solidFill>
            <a:srgbClr val="DC5A23"/>
          </a:solidFill>
          <a:latin typeface="+mj-lt"/>
          <a:ea typeface="MS PGothic" pitchFamily="34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400" kern="1200" dirty="0" smtClean="0">
          <a:solidFill>
            <a:schemeClr val="tx2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200" kern="1200" dirty="0" smtClean="0">
          <a:solidFill>
            <a:schemeClr val="tx2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1800" kern="1200" dirty="0" smtClean="0">
          <a:solidFill>
            <a:schemeClr val="tx2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en-CA" sz="1800" kern="1200" dirty="0">
          <a:solidFill>
            <a:schemeClr val="tx2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HL7 Community Call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CA" dirty="0" smtClean="0"/>
              <a:t>December 6, </a:t>
            </a:r>
            <a:r>
              <a:rPr lang="en-CA" dirty="0"/>
              <a:t>2016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Joginder Madra</a:t>
            </a:r>
            <a:endParaRPr lang="en-C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December 6, </a:t>
            </a:r>
            <a:r>
              <a:rPr lang="en-US" dirty="0"/>
              <a:t>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2153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Welcome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HL7 Working Group Meeting in San Antonio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HL7 Canada Terms of Reference </a:t>
            </a:r>
            <a:r>
              <a:rPr lang="en-US" dirty="0" smtClean="0"/>
              <a:t>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57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HL7 WGM in San Antonio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January 14-20, 2017</a:t>
            </a:r>
          </a:p>
          <a:p>
            <a:r>
              <a:rPr lang="en-US" dirty="0" smtClean="0"/>
              <a:t>Registration and </a:t>
            </a:r>
            <a:r>
              <a:rPr lang="en-US" dirty="0"/>
              <a:t>event info: http://www.hl7.org/events/wgm012017/?ref=banner</a:t>
            </a:r>
          </a:p>
        </p:txBody>
      </p:sp>
    </p:spTree>
    <p:extLst>
      <p:ext uri="{BB962C8B-B14F-4D97-AF65-F5344CB8AC3E}">
        <p14:creationId xmlns:p14="http://schemas.microsoft.com/office/powerpoint/2010/main" val="1846127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HL7 Canada Terms of Reference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58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Next HL7 Community Call</a:t>
            </a:r>
            <a:endParaRPr lang="en-CA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January 3</a:t>
            </a:r>
            <a:r>
              <a:rPr lang="en-CA" sz="3200" dirty="0" smtClean="0"/>
              <a:t>, </a:t>
            </a:r>
            <a:r>
              <a:rPr lang="en-CA" sz="3200" dirty="0"/>
              <a:t>2016 @ noon (Eastern)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CA" dirty="0"/>
              <a:t>Joginder Madra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December 6</a:t>
            </a:r>
            <a:r>
              <a:rPr lang="en-US" dirty="0" smtClean="0"/>
              <a:t>, </a:t>
            </a:r>
            <a:r>
              <a:rPr lang="en-US" dirty="0"/>
              <a:t>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1093519"/>
      </p:ext>
    </p:extLst>
  </p:cSld>
  <p:clrMapOvr>
    <a:masterClrMapping/>
  </p:clrMapOvr>
</p:sld>
</file>

<file path=ppt/theme/theme1.xml><?xml version="1.0" encoding="utf-8"?>
<a:theme xmlns:a="http://schemas.openxmlformats.org/drawingml/2006/main" name="PPP Template Jan 2015 EN">
  <a:themeElements>
    <a:clrScheme name="Infoway RGB">
      <a:dk1>
        <a:sysClr val="windowText" lastClr="000000"/>
      </a:dk1>
      <a:lt1>
        <a:sysClr val="window" lastClr="FFFFFF"/>
      </a:lt1>
      <a:dk2>
        <a:srgbClr val="5E6167"/>
      </a:dk2>
      <a:lt2>
        <a:srgbClr val="979A91"/>
      </a:lt2>
      <a:accent1>
        <a:srgbClr val="DC5A23"/>
      </a:accent1>
      <a:accent2>
        <a:srgbClr val="003A63"/>
      </a:accent2>
      <a:accent3>
        <a:srgbClr val="7D2740"/>
      </a:accent3>
      <a:accent4>
        <a:srgbClr val="A5A2C6"/>
      </a:accent4>
      <a:accent5>
        <a:srgbClr val="ECC200"/>
      </a:accent5>
      <a:accent6>
        <a:srgbClr val="73AF55"/>
      </a:accent6>
      <a:hlink>
        <a:srgbClr val="0098DB"/>
      </a:hlink>
      <a:folHlink>
        <a:srgbClr val="A79E70"/>
      </a:folHlink>
    </a:clrScheme>
    <a:fontScheme name="Template_PPTPresentation_EN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C5CCB57953E245B9CA6A526329B51C" ma:contentTypeVersion="" ma:contentTypeDescription="Create a new document." ma:contentTypeScope="" ma:versionID="367dce697fff517af27138d18e982bd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130F70-FAB9-4A81-8CD1-B74AF6F34EA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46329A1-66EC-4470-A132-17142310F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826505-36B6-4753-8623-8E6D3BACFA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ppp-template-2016-en</Template>
  <TotalTime>1002</TotalTime>
  <Words>72</Words>
  <Application>Microsoft Macintosh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MS PGothic</vt:lpstr>
      <vt:lpstr>ＭＳ Ｐゴシック</vt:lpstr>
      <vt:lpstr>Verdana</vt:lpstr>
      <vt:lpstr>Arial</vt:lpstr>
      <vt:lpstr>PPP Template Jan 2015 EN</vt:lpstr>
      <vt:lpstr>HL7 Community Call</vt:lpstr>
      <vt:lpstr>Agenda</vt:lpstr>
      <vt:lpstr>HL7 WGM in San Antonio</vt:lpstr>
      <vt:lpstr>HL7 Canada Terms of Reference Update</vt:lpstr>
      <vt:lpstr>Next HL7 Community Call</vt:lpstr>
    </vt:vector>
  </TitlesOfParts>
  <Company>Infoway-Inforoute Canada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Joginder Madra</dc:creator>
  <cp:lastModifiedBy>Joginder Madra</cp:lastModifiedBy>
  <cp:revision>95</cp:revision>
  <dcterms:created xsi:type="dcterms:W3CDTF">2016-03-02T14:39:02Z</dcterms:created>
  <dcterms:modified xsi:type="dcterms:W3CDTF">2016-12-06T08:35:22Z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0x0101001EC5CCB57953E245B9CA6A526329B51C</vt:lpwstr>
  </property>
</Properties>
</file>