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omments/comment3.xml" ContentType="application/vnd.openxmlformats-officedocument.presentationml.comments+xml"/>
  <Override PartName="/ppt/notesSlides/notesSlide1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22"/>
  </p:notesMasterIdLst>
  <p:sldIdLst>
    <p:sldId id="257" r:id="rId3"/>
    <p:sldId id="283" r:id="rId4"/>
    <p:sldId id="287" r:id="rId5"/>
    <p:sldId id="288" r:id="rId6"/>
    <p:sldId id="284" r:id="rId7"/>
    <p:sldId id="285" r:id="rId8"/>
    <p:sldId id="278" r:id="rId9"/>
    <p:sldId id="256" r:id="rId10"/>
    <p:sldId id="267" r:id="rId11"/>
    <p:sldId id="279" r:id="rId12"/>
    <p:sldId id="275" r:id="rId13"/>
    <p:sldId id="272" r:id="rId14"/>
    <p:sldId id="273" r:id="rId15"/>
    <p:sldId id="268" r:id="rId16"/>
    <p:sldId id="276" r:id="rId17"/>
    <p:sldId id="269" r:id="rId18"/>
    <p:sldId id="270" r:id="rId19"/>
    <p:sldId id="271" r:id="rId20"/>
    <p:sldId id="28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F31399F3-9D60-4C36-BD7F-4644BDA89DDB}">
          <p14:sldIdLst>
            <p14:sldId id="257"/>
            <p14:sldId id="283"/>
            <p14:sldId id="287"/>
            <p14:sldId id="288"/>
            <p14:sldId id="284"/>
            <p14:sldId id="285"/>
            <p14:sldId id="278"/>
          </p14:sldIdLst>
        </p14:section>
        <p14:section name="Appendix: Endorsement Deck" id="{B8840620-C79C-4DF4-99E2-46CA59619BF4}">
          <p14:sldIdLst>
            <p14:sldId id="256"/>
            <p14:sldId id="267"/>
            <p14:sldId id="279"/>
            <p14:sldId id="275"/>
            <p14:sldId id="272"/>
            <p14:sldId id="273"/>
            <p14:sldId id="268"/>
            <p14:sldId id="276"/>
            <p14:sldId id="269"/>
            <p14:sldId id="270"/>
            <p14:sldId id="271"/>
            <p14:sldId id="28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17"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025" autoAdjust="0"/>
    <p:restoredTop sz="94032" autoAdjust="0"/>
  </p:normalViewPr>
  <p:slideViewPr>
    <p:cSldViewPr snapToGrid="0">
      <p:cViewPr>
        <p:scale>
          <a:sx n="85" d="100"/>
          <a:sy n="85" d="100"/>
        </p:scale>
        <p:origin x="492" y="5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05-14T15:26:54.640" idx="10">
    <p:pos x="7544" y="951"/>
    <p:text>F/Up with Igor on recent experience progressing entire guide's maturity level - recently</p:text>
    <p:extLst>
      <p:ext uri="{C676402C-5697-4E1C-873F-D02D1690AC5C}">
        <p15:threadingInfo xmlns:p15="http://schemas.microsoft.com/office/powerpoint/2012/main" timeZoneBias="180"/>
      </p:ext>
    </p:extLst>
  </p:cm>
  <p:cm authorId="1" dt="2021-05-14T16:09:48.938" idx="17">
    <p:pos x="4494" y="2140"/>
    <p:text>Review these against the newest BC provider registry guide</p:text>
    <p:extLst>
      <p:ext uri="{C676402C-5697-4E1C-873F-D02D1690AC5C}">
        <p15:threadingInfo xmlns:p15="http://schemas.microsoft.com/office/powerpoint/2012/main" timeZoneBias="18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21-05-14T15:30:29.109" idx="11">
    <p:pos x="10" y="10"/>
    <p:text>Easier to get endorsement ask of whole IG if they are being asked to support more draft/less mature profiles as part of that</p:text>
    <p:extLst>
      <p:ext uri="{C676402C-5697-4E1C-873F-D02D1690AC5C}">
        <p15:threadingInfo xmlns:p15="http://schemas.microsoft.com/office/powerpoint/2012/main" timeZoneBias="18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21-02-19T14:45:52.468" idx="7">
    <p:pos x="10" y="10"/>
    <p:text>Some stakeholders from this group will already have some background in FHIR, others won't  and may be more clinical/management level - want more straightfoward pitch of benefit &amp; ask</p:text>
    <p:extLst>
      <p:ext uri="{C676402C-5697-4E1C-873F-D02D1690AC5C}">
        <p15:threadingInfo xmlns:p15="http://schemas.microsoft.com/office/powerpoint/2012/main" timeZoneBias="300"/>
      </p:ext>
    </p:extLst>
  </p:cm>
  <p:cm authorId="1" dt="2021-02-19T14:51:10.680" idx="8">
    <p:pos x="10" y="146"/>
    <p:text>May need to have targeted presentations - one for technical one for management/clinical - makes sense to go to both in parrallel - use as entry point, approve to review with technical folks - then technical review</p:text>
    <p:extLst>
      <p:ext uri="{C676402C-5697-4E1C-873F-D02D1690AC5C}">
        <p15:threadingInfo xmlns:p15="http://schemas.microsoft.com/office/powerpoint/2012/main" timeZoneBias="300">
          <p15:parentCm authorId="1" idx="7"/>
        </p15:threadingInfo>
      </p:ext>
    </p:extLst>
  </p:cm>
  <p:cm authorId="1" dt="2021-02-19T14:55:35.991" idx="9">
    <p:pos x="10" y="282"/>
    <p:text>Technical groups want to know what is in the package and expectations for implement</p:text>
    <p:extLst>
      <p:ext uri="{C676402C-5697-4E1C-873F-D02D1690AC5C}">
        <p15:threadingInfo xmlns:p15="http://schemas.microsoft.com/office/powerpoint/2012/main" timeZoneBias="300">
          <p15:parentCm authorId="1" idx="7"/>
        </p15:threadingInfo>
      </p:ext>
    </p:extLst>
  </p:cm>
</p:cmLst>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5DF32A-6BF8-43EC-9D89-F7498CF2872B}" type="doc">
      <dgm:prSet loTypeId="urn:microsoft.com/office/officeart/2005/8/layout/hierarchy6" loCatId="hierarchy" qsTypeId="urn:microsoft.com/office/officeart/2005/8/quickstyle/simple1" qsCatId="simple" csTypeId="urn:microsoft.com/office/officeart/2005/8/colors/accent1_2" csCatId="accent1" phldr="1"/>
      <dgm:spPr/>
      <dgm:t>
        <a:bodyPr/>
        <a:lstStyle/>
        <a:p>
          <a:endParaRPr lang="en-US"/>
        </a:p>
      </dgm:t>
    </dgm:pt>
    <dgm:pt modelId="{50BDD4D1-B380-4337-8831-81EE5A90CA4D}">
      <dgm:prSet phldrT="[Text]"/>
      <dgm:spPr>
        <a:solidFill>
          <a:srgbClr val="C00000"/>
        </a:solidFill>
      </dgm:spPr>
      <dgm:t>
        <a:bodyPr/>
        <a:lstStyle/>
        <a:p>
          <a:r>
            <a:rPr lang="en-US" dirty="0"/>
            <a:t>FHIR Implementers Community</a:t>
          </a:r>
        </a:p>
      </dgm:t>
    </dgm:pt>
    <dgm:pt modelId="{3474F081-160F-4167-8118-EC44066DDB06}" type="parTrans" cxnId="{598203F2-6CB4-4D0F-9979-5BB92A01B60F}">
      <dgm:prSet/>
      <dgm:spPr/>
      <dgm:t>
        <a:bodyPr/>
        <a:lstStyle/>
        <a:p>
          <a:endParaRPr lang="en-US"/>
        </a:p>
      </dgm:t>
    </dgm:pt>
    <dgm:pt modelId="{6691083E-1DDC-4505-8D77-E714A0B3FAAE}" type="sibTrans" cxnId="{598203F2-6CB4-4D0F-9979-5BB92A01B60F}">
      <dgm:prSet/>
      <dgm:spPr/>
      <dgm:t>
        <a:bodyPr/>
        <a:lstStyle/>
        <a:p>
          <a:endParaRPr lang="en-US"/>
        </a:p>
      </dgm:t>
    </dgm:pt>
    <dgm:pt modelId="{6A79EC6F-550C-4F8E-A81E-98C8F49BFD00}">
      <dgm:prSet phldrT="[Text]"/>
      <dgm:spPr>
        <a:solidFill>
          <a:srgbClr val="C00000"/>
        </a:solidFill>
      </dgm:spPr>
      <dgm:t>
        <a:bodyPr/>
        <a:lstStyle/>
        <a:p>
          <a:r>
            <a:rPr lang="en-US" dirty="0" err="1"/>
            <a:t>eReferral</a:t>
          </a:r>
          <a:endParaRPr lang="en-US" dirty="0"/>
        </a:p>
      </dgm:t>
    </dgm:pt>
    <dgm:pt modelId="{EE79F278-95C8-4A02-849A-F9B1F4B25410}" type="parTrans" cxnId="{E3188427-B0E9-4D3C-925A-15A5662A3E0F}">
      <dgm:prSet/>
      <dgm:spPr/>
      <dgm:t>
        <a:bodyPr/>
        <a:lstStyle/>
        <a:p>
          <a:endParaRPr lang="en-US"/>
        </a:p>
      </dgm:t>
    </dgm:pt>
    <dgm:pt modelId="{1267C782-DFF5-45A1-A850-AC172C7A40B0}" type="sibTrans" cxnId="{E3188427-B0E9-4D3C-925A-15A5662A3E0F}">
      <dgm:prSet/>
      <dgm:spPr/>
      <dgm:t>
        <a:bodyPr/>
        <a:lstStyle/>
        <a:p>
          <a:endParaRPr lang="en-US"/>
        </a:p>
      </dgm:t>
    </dgm:pt>
    <dgm:pt modelId="{C6A38C52-9C37-4888-A175-0BFA7FB9EC85}">
      <dgm:prSet phldrT="[Text]"/>
      <dgm:spPr>
        <a:solidFill>
          <a:schemeClr val="tx1">
            <a:lumMod val="50000"/>
            <a:lumOff val="50000"/>
          </a:schemeClr>
        </a:solidFill>
      </dgm:spPr>
      <dgm:t>
        <a:bodyPr/>
        <a:lstStyle/>
        <a:p>
          <a:r>
            <a:rPr lang="en-US" dirty="0" err="1">
              <a:solidFill>
                <a:schemeClr val="bg1"/>
              </a:solidFill>
            </a:rPr>
            <a:t>InfoCentral</a:t>
          </a:r>
          <a:r>
            <a:rPr lang="en-US" dirty="0">
              <a:solidFill>
                <a:schemeClr val="bg1"/>
              </a:solidFill>
            </a:rPr>
            <a:t> Community</a:t>
          </a:r>
        </a:p>
      </dgm:t>
    </dgm:pt>
    <dgm:pt modelId="{D05CF968-827D-4A65-82C0-6490505A9B43}" type="parTrans" cxnId="{FC4212C9-7B94-44B5-A7EE-36F42D1C3260}">
      <dgm:prSet/>
      <dgm:spPr/>
      <dgm:t>
        <a:bodyPr/>
        <a:lstStyle/>
        <a:p>
          <a:endParaRPr lang="en-US"/>
        </a:p>
      </dgm:t>
    </dgm:pt>
    <dgm:pt modelId="{B3E6D655-54DD-417A-8879-7A92046FB1CC}" type="sibTrans" cxnId="{FC4212C9-7B94-44B5-A7EE-36F42D1C3260}">
      <dgm:prSet/>
      <dgm:spPr/>
      <dgm:t>
        <a:bodyPr/>
        <a:lstStyle/>
        <a:p>
          <a:endParaRPr lang="en-US"/>
        </a:p>
      </dgm:t>
    </dgm:pt>
    <dgm:pt modelId="{7F746AD1-040B-4148-B5D7-57C37E647224}">
      <dgm:prSet phldrT="[Text]"/>
      <dgm:spPr>
        <a:solidFill>
          <a:schemeClr val="tx1">
            <a:lumMod val="50000"/>
            <a:lumOff val="50000"/>
          </a:schemeClr>
        </a:solidFill>
      </dgm:spPr>
      <dgm:t>
        <a:bodyPr/>
        <a:lstStyle/>
        <a:p>
          <a:r>
            <a:rPr lang="en-US" dirty="0">
              <a:solidFill>
                <a:schemeClr val="bg1"/>
              </a:solidFill>
            </a:rPr>
            <a:t>Community Streams</a:t>
          </a:r>
        </a:p>
      </dgm:t>
    </dgm:pt>
    <dgm:pt modelId="{8FD49F25-C49C-409D-A251-CE5892B956C6}" type="parTrans" cxnId="{90E83BC9-86E1-4868-99F3-15DAF457B71F}">
      <dgm:prSet/>
      <dgm:spPr/>
      <dgm:t>
        <a:bodyPr/>
        <a:lstStyle/>
        <a:p>
          <a:endParaRPr lang="en-US"/>
        </a:p>
      </dgm:t>
    </dgm:pt>
    <dgm:pt modelId="{4FF0F143-8834-4840-81D2-F45F354316F5}" type="sibTrans" cxnId="{90E83BC9-86E1-4868-99F3-15DAF457B71F}">
      <dgm:prSet/>
      <dgm:spPr/>
      <dgm:t>
        <a:bodyPr/>
        <a:lstStyle/>
        <a:p>
          <a:endParaRPr lang="en-US"/>
        </a:p>
      </dgm:t>
    </dgm:pt>
    <dgm:pt modelId="{FCB9E03B-CCD7-43AC-BE5C-3D9287F8DF21}">
      <dgm:prSet phldrT="[Text]"/>
      <dgm:spPr>
        <a:solidFill>
          <a:srgbClr val="C00000"/>
        </a:solidFill>
      </dgm:spPr>
      <dgm:t>
        <a:bodyPr/>
        <a:lstStyle/>
        <a:p>
          <a:r>
            <a:rPr lang="en-US" dirty="0"/>
            <a:t>Canadian FHIR Baseline Profiles</a:t>
          </a:r>
        </a:p>
      </dgm:t>
    </dgm:pt>
    <dgm:pt modelId="{18919381-05FE-4CDC-82EB-9F6BA54436CA}" type="sibTrans" cxnId="{D46B2FA6-0D58-4BDD-AF25-A936115472E2}">
      <dgm:prSet/>
      <dgm:spPr/>
      <dgm:t>
        <a:bodyPr/>
        <a:lstStyle/>
        <a:p>
          <a:endParaRPr lang="en-US"/>
        </a:p>
      </dgm:t>
    </dgm:pt>
    <dgm:pt modelId="{D3F99EA1-3651-49BA-9E05-B5F209F5A86C}" type="parTrans" cxnId="{D46B2FA6-0D58-4BDD-AF25-A936115472E2}">
      <dgm:prSet/>
      <dgm:spPr/>
      <dgm:t>
        <a:bodyPr/>
        <a:lstStyle/>
        <a:p>
          <a:endParaRPr lang="en-US"/>
        </a:p>
      </dgm:t>
    </dgm:pt>
    <dgm:pt modelId="{BF41C80D-EFB2-44CC-A41D-7052F5F3B11D}" type="pres">
      <dgm:prSet presAssocID="{4B5DF32A-6BF8-43EC-9D89-F7498CF2872B}" presName="mainComposite" presStyleCnt="0">
        <dgm:presLayoutVars>
          <dgm:chPref val="1"/>
          <dgm:dir/>
          <dgm:animOne val="branch"/>
          <dgm:animLvl val="lvl"/>
          <dgm:resizeHandles val="exact"/>
        </dgm:presLayoutVars>
      </dgm:prSet>
      <dgm:spPr/>
    </dgm:pt>
    <dgm:pt modelId="{2AA36C5B-9EE7-4E7B-A8D6-98142065C4B7}" type="pres">
      <dgm:prSet presAssocID="{4B5DF32A-6BF8-43EC-9D89-F7498CF2872B}" presName="hierFlow" presStyleCnt="0"/>
      <dgm:spPr/>
    </dgm:pt>
    <dgm:pt modelId="{3D1261C4-E0A9-482C-83DD-8D95EAD17471}" type="pres">
      <dgm:prSet presAssocID="{4B5DF32A-6BF8-43EC-9D89-F7498CF2872B}" presName="firstBuf" presStyleCnt="0"/>
      <dgm:spPr/>
    </dgm:pt>
    <dgm:pt modelId="{56739CBB-061A-4FCF-88E8-EC28174036F9}" type="pres">
      <dgm:prSet presAssocID="{4B5DF32A-6BF8-43EC-9D89-F7498CF2872B}" presName="hierChild1" presStyleCnt="0">
        <dgm:presLayoutVars>
          <dgm:chPref val="1"/>
          <dgm:animOne val="branch"/>
          <dgm:animLvl val="lvl"/>
        </dgm:presLayoutVars>
      </dgm:prSet>
      <dgm:spPr/>
    </dgm:pt>
    <dgm:pt modelId="{7706226A-ED3D-4708-ABD0-585D909ACE2C}" type="pres">
      <dgm:prSet presAssocID="{50BDD4D1-B380-4337-8831-81EE5A90CA4D}" presName="Name14" presStyleCnt="0"/>
      <dgm:spPr/>
    </dgm:pt>
    <dgm:pt modelId="{AA331260-2A9C-47AB-8053-8899116D87F9}" type="pres">
      <dgm:prSet presAssocID="{50BDD4D1-B380-4337-8831-81EE5A90CA4D}" presName="level1Shape" presStyleLbl="node0" presStyleIdx="0" presStyleCnt="1">
        <dgm:presLayoutVars>
          <dgm:chPref val="3"/>
        </dgm:presLayoutVars>
      </dgm:prSet>
      <dgm:spPr/>
    </dgm:pt>
    <dgm:pt modelId="{378FE59F-AF11-4592-A03C-C3E955EDC5AF}" type="pres">
      <dgm:prSet presAssocID="{50BDD4D1-B380-4337-8831-81EE5A90CA4D}" presName="hierChild2" presStyleCnt="0"/>
      <dgm:spPr/>
    </dgm:pt>
    <dgm:pt modelId="{17B0D2B8-B684-485C-AA4F-0A8A56DA2B1E}" type="pres">
      <dgm:prSet presAssocID="{EE79F278-95C8-4A02-849A-F9B1F4B25410}" presName="Name19" presStyleLbl="parChTrans1D2" presStyleIdx="0" presStyleCnt="2"/>
      <dgm:spPr/>
    </dgm:pt>
    <dgm:pt modelId="{A297E101-3494-4686-BA7A-48A7DB0A28E8}" type="pres">
      <dgm:prSet presAssocID="{6A79EC6F-550C-4F8E-A81E-98C8F49BFD00}" presName="Name21" presStyleCnt="0"/>
      <dgm:spPr/>
    </dgm:pt>
    <dgm:pt modelId="{C3430D8A-724F-4C59-ADCD-8C71566B8C9F}" type="pres">
      <dgm:prSet presAssocID="{6A79EC6F-550C-4F8E-A81E-98C8F49BFD00}" presName="level2Shape" presStyleLbl="node2" presStyleIdx="0" presStyleCnt="2"/>
      <dgm:spPr/>
    </dgm:pt>
    <dgm:pt modelId="{F2F06EA9-35CA-43BA-9FB3-74104C886EEF}" type="pres">
      <dgm:prSet presAssocID="{6A79EC6F-550C-4F8E-A81E-98C8F49BFD00}" presName="hierChild3" presStyleCnt="0"/>
      <dgm:spPr/>
    </dgm:pt>
    <dgm:pt modelId="{F7170BBC-CF8C-489E-8B14-C035D8E54EDB}" type="pres">
      <dgm:prSet presAssocID="{D3F99EA1-3651-49BA-9E05-B5F209F5A86C}" presName="Name19" presStyleLbl="parChTrans1D2" presStyleIdx="1" presStyleCnt="2"/>
      <dgm:spPr/>
    </dgm:pt>
    <dgm:pt modelId="{E01C3048-A0B2-4F29-900C-1E3742BAA8B2}" type="pres">
      <dgm:prSet presAssocID="{FCB9E03B-CCD7-43AC-BE5C-3D9287F8DF21}" presName="Name21" presStyleCnt="0"/>
      <dgm:spPr/>
    </dgm:pt>
    <dgm:pt modelId="{44036DD3-9448-4B30-93AE-10235D65999A}" type="pres">
      <dgm:prSet presAssocID="{FCB9E03B-CCD7-43AC-BE5C-3D9287F8DF21}" presName="level2Shape" presStyleLbl="node2" presStyleIdx="1" presStyleCnt="2"/>
      <dgm:spPr/>
    </dgm:pt>
    <dgm:pt modelId="{C1B16456-3B56-4893-9496-02B72F1A2BB1}" type="pres">
      <dgm:prSet presAssocID="{FCB9E03B-CCD7-43AC-BE5C-3D9287F8DF21}" presName="hierChild3" presStyleCnt="0"/>
      <dgm:spPr/>
    </dgm:pt>
    <dgm:pt modelId="{14E5AE59-D6F2-4CA6-8AE0-638C509B6198}" type="pres">
      <dgm:prSet presAssocID="{4B5DF32A-6BF8-43EC-9D89-F7498CF2872B}" presName="bgShapesFlow" presStyleCnt="0"/>
      <dgm:spPr/>
    </dgm:pt>
    <dgm:pt modelId="{5A2FC9BF-20C2-4FD1-9C16-EC021952EB99}" type="pres">
      <dgm:prSet presAssocID="{C6A38C52-9C37-4888-A175-0BFA7FB9EC85}" presName="rectComp" presStyleCnt="0"/>
      <dgm:spPr/>
    </dgm:pt>
    <dgm:pt modelId="{B1FD46EC-E2C6-4540-A95F-2C03E7A33562}" type="pres">
      <dgm:prSet presAssocID="{C6A38C52-9C37-4888-A175-0BFA7FB9EC85}" presName="bgRect" presStyleLbl="bgShp" presStyleIdx="0" presStyleCnt="2"/>
      <dgm:spPr/>
    </dgm:pt>
    <dgm:pt modelId="{59CAB282-EC7A-4DC5-837F-5DEE46E7C2E2}" type="pres">
      <dgm:prSet presAssocID="{C6A38C52-9C37-4888-A175-0BFA7FB9EC85}" presName="bgRectTx" presStyleLbl="bgShp" presStyleIdx="0" presStyleCnt="2">
        <dgm:presLayoutVars>
          <dgm:bulletEnabled val="1"/>
        </dgm:presLayoutVars>
      </dgm:prSet>
      <dgm:spPr/>
    </dgm:pt>
    <dgm:pt modelId="{B7AC044D-8941-41E3-BD19-1FA640604E53}" type="pres">
      <dgm:prSet presAssocID="{C6A38C52-9C37-4888-A175-0BFA7FB9EC85}" presName="spComp" presStyleCnt="0"/>
      <dgm:spPr/>
    </dgm:pt>
    <dgm:pt modelId="{0BA0FFAB-B702-4A28-942E-D0BDFA0ADCCE}" type="pres">
      <dgm:prSet presAssocID="{C6A38C52-9C37-4888-A175-0BFA7FB9EC85}" presName="vSp" presStyleCnt="0"/>
      <dgm:spPr/>
    </dgm:pt>
    <dgm:pt modelId="{45D28BF6-EEDD-45E0-BE2F-8FE715D915DC}" type="pres">
      <dgm:prSet presAssocID="{7F746AD1-040B-4148-B5D7-57C37E647224}" presName="rectComp" presStyleCnt="0"/>
      <dgm:spPr/>
    </dgm:pt>
    <dgm:pt modelId="{76A76A2D-E364-49D0-BAA4-3FD73802038B}" type="pres">
      <dgm:prSet presAssocID="{7F746AD1-040B-4148-B5D7-57C37E647224}" presName="bgRect" presStyleLbl="bgShp" presStyleIdx="1" presStyleCnt="2"/>
      <dgm:spPr/>
    </dgm:pt>
    <dgm:pt modelId="{3E81EA0B-A5FD-470A-9AC0-34AAB6DE5F2D}" type="pres">
      <dgm:prSet presAssocID="{7F746AD1-040B-4148-B5D7-57C37E647224}" presName="bgRectTx" presStyleLbl="bgShp" presStyleIdx="1" presStyleCnt="2">
        <dgm:presLayoutVars>
          <dgm:bulletEnabled val="1"/>
        </dgm:presLayoutVars>
      </dgm:prSet>
      <dgm:spPr/>
    </dgm:pt>
  </dgm:ptLst>
  <dgm:cxnLst>
    <dgm:cxn modelId="{E3188427-B0E9-4D3C-925A-15A5662A3E0F}" srcId="{50BDD4D1-B380-4337-8831-81EE5A90CA4D}" destId="{6A79EC6F-550C-4F8E-A81E-98C8F49BFD00}" srcOrd="0" destOrd="0" parTransId="{EE79F278-95C8-4A02-849A-F9B1F4B25410}" sibTransId="{1267C782-DFF5-45A1-A850-AC172C7A40B0}"/>
    <dgm:cxn modelId="{A4D97E5C-657C-4688-A92B-774F6A20F08A}" type="presOf" srcId="{FCB9E03B-CCD7-43AC-BE5C-3D9287F8DF21}" destId="{44036DD3-9448-4B30-93AE-10235D65999A}" srcOrd="0" destOrd="0" presId="urn:microsoft.com/office/officeart/2005/8/layout/hierarchy6"/>
    <dgm:cxn modelId="{CF91C460-B351-4815-9652-86E3791BFF09}" type="presOf" srcId="{7F746AD1-040B-4148-B5D7-57C37E647224}" destId="{3E81EA0B-A5FD-470A-9AC0-34AAB6DE5F2D}" srcOrd="1" destOrd="0" presId="urn:microsoft.com/office/officeart/2005/8/layout/hierarchy6"/>
    <dgm:cxn modelId="{33387B65-3B30-4592-A9E0-FEE708ECCA56}" type="presOf" srcId="{6A79EC6F-550C-4F8E-A81E-98C8F49BFD00}" destId="{C3430D8A-724F-4C59-ADCD-8C71566B8C9F}" srcOrd="0" destOrd="0" presId="urn:microsoft.com/office/officeart/2005/8/layout/hierarchy6"/>
    <dgm:cxn modelId="{0154E766-F06A-40EE-9C6F-4C6A8EB85315}" type="presOf" srcId="{4B5DF32A-6BF8-43EC-9D89-F7498CF2872B}" destId="{BF41C80D-EFB2-44CC-A41D-7052F5F3B11D}" srcOrd="0" destOrd="0" presId="urn:microsoft.com/office/officeart/2005/8/layout/hierarchy6"/>
    <dgm:cxn modelId="{1CA0AA74-18B8-44A1-AA6B-209460E78EB8}" type="presOf" srcId="{D3F99EA1-3651-49BA-9E05-B5F209F5A86C}" destId="{F7170BBC-CF8C-489E-8B14-C035D8E54EDB}" srcOrd="0" destOrd="0" presId="urn:microsoft.com/office/officeart/2005/8/layout/hierarchy6"/>
    <dgm:cxn modelId="{8C1FD377-2206-473D-8762-C9A3A6C68A55}" type="presOf" srcId="{C6A38C52-9C37-4888-A175-0BFA7FB9EC85}" destId="{59CAB282-EC7A-4DC5-837F-5DEE46E7C2E2}" srcOrd="1" destOrd="0" presId="urn:microsoft.com/office/officeart/2005/8/layout/hierarchy6"/>
    <dgm:cxn modelId="{EFAA428C-0BB0-4CF5-9224-26FD6AC0DD66}" type="presOf" srcId="{C6A38C52-9C37-4888-A175-0BFA7FB9EC85}" destId="{B1FD46EC-E2C6-4540-A95F-2C03E7A33562}" srcOrd="0" destOrd="0" presId="urn:microsoft.com/office/officeart/2005/8/layout/hierarchy6"/>
    <dgm:cxn modelId="{3A66BB9B-6236-4009-90FD-AB2F4D03D8FF}" type="presOf" srcId="{7F746AD1-040B-4148-B5D7-57C37E647224}" destId="{76A76A2D-E364-49D0-BAA4-3FD73802038B}" srcOrd="0" destOrd="0" presId="urn:microsoft.com/office/officeart/2005/8/layout/hierarchy6"/>
    <dgm:cxn modelId="{D46B2FA6-0D58-4BDD-AF25-A936115472E2}" srcId="{50BDD4D1-B380-4337-8831-81EE5A90CA4D}" destId="{FCB9E03B-CCD7-43AC-BE5C-3D9287F8DF21}" srcOrd="1" destOrd="0" parTransId="{D3F99EA1-3651-49BA-9E05-B5F209F5A86C}" sibTransId="{18919381-05FE-4CDC-82EB-9F6BA54436CA}"/>
    <dgm:cxn modelId="{FC4212C9-7B94-44B5-A7EE-36F42D1C3260}" srcId="{4B5DF32A-6BF8-43EC-9D89-F7498CF2872B}" destId="{C6A38C52-9C37-4888-A175-0BFA7FB9EC85}" srcOrd="1" destOrd="0" parTransId="{D05CF968-827D-4A65-82C0-6490505A9B43}" sibTransId="{B3E6D655-54DD-417A-8879-7A92046FB1CC}"/>
    <dgm:cxn modelId="{90E83BC9-86E1-4868-99F3-15DAF457B71F}" srcId="{4B5DF32A-6BF8-43EC-9D89-F7498CF2872B}" destId="{7F746AD1-040B-4148-B5D7-57C37E647224}" srcOrd="2" destOrd="0" parTransId="{8FD49F25-C49C-409D-A251-CE5892B956C6}" sibTransId="{4FF0F143-8834-4840-81D2-F45F354316F5}"/>
    <dgm:cxn modelId="{3E052FDC-A0F2-4FFD-8688-5466741F1B36}" type="presOf" srcId="{EE79F278-95C8-4A02-849A-F9B1F4B25410}" destId="{17B0D2B8-B684-485C-AA4F-0A8A56DA2B1E}" srcOrd="0" destOrd="0" presId="urn:microsoft.com/office/officeart/2005/8/layout/hierarchy6"/>
    <dgm:cxn modelId="{3A8523E1-DB48-458C-8A40-EFC99B36A51C}" type="presOf" srcId="{50BDD4D1-B380-4337-8831-81EE5A90CA4D}" destId="{AA331260-2A9C-47AB-8053-8899116D87F9}" srcOrd="0" destOrd="0" presId="urn:microsoft.com/office/officeart/2005/8/layout/hierarchy6"/>
    <dgm:cxn modelId="{598203F2-6CB4-4D0F-9979-5BB92A01B60F}" srcId="{4B5DF32A-6BF8-43EC-9D89-F7498CF2872B}" destId="{50BDD4D1-B380-4337-8831-81EE5A90CA4D}" srcOrd="0" destOrd="0" parTransId="{3474F081-160F-4167-8118-EC44066DDB06}" sibTransId="{6691083E-1DDC-4505-8D77-E714A0B3FAAE}"/>
    <dgm:cxn modelId="{B32CF607-AC91-4D6B-B12D-D6ED5455796D}" type="presParOf" srcId="{BF41C80D-EFB2-44CC-A41D-7052F5F3B11D}" destId="{2AA36C5B-9EE7-4E7B-A8D6-98142065C4B7}" srcOrd="0" destOrd="0" presId="urn:microsoft.com/office/officeart/2005/8/layout/hierarchy6"/>
    <dgm:cxn modelId="{3C388B52-0F75-49AD-A314-4091F6CC33AC}" type="presParOf" srcId="{2AA36C5B-9EE7-4E7B-A8D6-98142065C4B7}" destId="{3D1261C4-E0A9-482C-83DD-8D95EAD17471}" srcOrd="0" destOrd="0" presId="urn:microsoft.com/office/officeart/2005/8/layout/hierarchy6"/>
    <dgm:cxn modelId="{AA7E1090-FCF9-44C8-9470-3285B20CFFEE}" type="presParOf" srcId="{2AA36C5B-9EE7-4E7B-A8D6-98142065C4B7}" destId="{56739CBB-061A-4FCF-88E8-EC28174036F9}" srcOrd="1" destOrd="0" presId="urn:microsoft.com/office/officeart/2005/8/layout/hierarchy6"/>
    <dgm:cxn modelId="{F6532659-12B3-4851-B9A3-D62B30DB4A85}" type="presParOf" srcId="{56739CBB-061A-4FCF-88E8-EC28174036F9}" destId="{7706226A-ED3D-4708-ABD0-585D909ACE2C}" srcOrd="0" destOrd="0" presId="urn:microsoft.com/office/officeart/2005/8/layout/hierarchy6"/>
    <dgm:cxn modelId="{A21AE9C6-3829-4810-971C-AD42C14C1966}" type="presParOf" srcId="{7706226A-ED3D-4708-ABD0-585D909ACE2C}" destId="{AA331260-2A9C-47AB-8053-8899116D87F9}" srcOrd="0" destOrd="0" presId="urn:microsoft.com/office/officeart/2005/8/layout/hierarchy6"/>
    <dgm:cxn modelId="{83A402B1-BA23-46A2-8E0D-648C96EFCCB8}" type="presParOf" srcId="{7706226A-ED3D-4708-ABD0-585D909ACE2C}" destId="{378FE59F-AF11-4592-A03C-C3E955EDC5AF}" srcOrd="1" destOrd="0" presId="urn:microsoft.com/office/officeart/2005/8/layout/hierarchy6"/>
    <dgm:cxn modelId="{3ADE8808-4511-4E74-B6FB-932AEC038A63}" type="presParOf" srcId="{378FE59F-AF11-4592-A03C-C3E955EDC5AF}" destId="{17B0D2B8-B684-485C-AA4F-0A8A56DA2B1E}" srcOrd="0" destOrd="0" presId="urn:microsoft.com/office/officeart/2005/8/layout/hierarchy6"/>
    <dgm:cxn modelId="{1F5F5484-1B4A-437B-83CF-5F89631BCE7F}" type="presParOf" srcId="{378FE59F-AF11-4592-A03C-C3E955EDC5AF}" destId="{A297E101-3494-4686-BA7A-48A7DB0A28E8}" srcOrd="1" destOrd="0" presId="urn:microsoft.com/office/officeart/2005/8/layout/hierarchy6"/>
    <dgm:cxn modelId="{E843C5BA-0610-4E65-BC7E-B78C6531EE1C}" type="presParOf" srcId="{A297E101-3494-4686-BA7A-48A7DB0A28E8}" destId="{C3430D8A-724F-4C59-ADCD-8C71566B8C9F}" srcOrd="0" destOrd="0" presId="urn:microsoft.com/office/officeart/2005/8/layout/hierarchy6"/>
    <dgm:cxn modelId="{979512F7-9AB5-4793-B23C-FE7AD04E1ADC}" type="presParOf" srcId="{A297E101-3494-4686-BA7A-48A7DB0A28E8}" destId="{F2F06EA9-35CA-43BA-9FB3-74104C886EEF}" srcOrd="1" destOrd="0" presId="urn:microsoft.com/office/officeart/2005/8/layout/hierarchy6"/>
    <dgm:cxn modelId="{F5BF9C89-9B2E-49A7-90E1-E05D312C7081}" type="presParOf" srcId="{378FE59F-AF11-4592-A03C-C3E955EDC5AF}" destId="{F7170BBC-CF8C-489E-8B14-C035D8E54EDB}" srcOrd="2" destOrd="0" presId="urn:microsoft.com/office/officeart/2005/8/layout/hierarchy6"/>
    <dgm:cxn modelId="{543F2C56-DB5C-4174-9C51-5865B6A3E97B}" type="presParOf" srcId="{378FE59F-AF11-4592-A03C-C3E955EDC5AF}" destId="{E01C3048-A0B2-4F29-900C-1E3742BAA8B2}" srcOrd="3" destOrd="0" presId="urn:microsoft.com/office/officeart/2005/8/layout/hierarchy6"/>
    <dgm:cxn modelId="{9EB4011E-3B4C-4F3B-938E-A30EEA19C659}" type="presParOf" srcId="{E01C3048-A0B2-4F29-900C-1E3742BAA8B2}" destId="{44036DD3-9448-4B30-93AE-10235D65999A}" srcOrd="0" destOrd="0" presId="urn:microsoft.com/office/officeart/2005/8/layout/hierarchy6"/>
    <dgm:cxn modelId="{E20200AD-5F9D-4BD2-8A18-A5BD0563FA33}" type="presParOf" srcId="{E01C3048-A0B2-4F29-900C-1E3742BAA8B2}" destId="{C1B16456-3B56-4893-9496-02B72F1A2BB1}" srcOrd="1" destOrd="0" presId="urn:microsoft.com/office/officeart/2005/8/layout/hierarchy6"/>
    <dgm:cxn modelId="{4CBDC4F2-2026-4D29-968E-1E1A2B824CD3}" type="presParOf" srcId="{BF41C80D-EFB2-44CC-A41D-7052F5F3B11D}" destId="{14E5AE59-D6F2-4CA6-8AE0-638C509B6198}" srcOrd="1" destOrd="0" presId="urn:microsoft.com/office/officeart/2005/8/layout/hierarchy6"/>
    <dgm:cxn modelId="{94DD1E59-47C4-405F-87D2-087D880D63CE}" type="presParOf" srcId="{14E5AE59-D6F2-4CA6-8AE0-638C509B6198}" destId="{5A2FC9BF-20C2-4FD1-9C16-EC021952EB99}" srcOrd="0" destOrd="0" presId="urn:microsoft.com/office/officeart/2005/8/layout/hierarchy6"/>
    <dgm:cxn modelId="{86E6DB11-2A90-4738-BB18-E3275AFF7FC4}" type="presParOf" srcId="{5A2FC9BF-20C2-4FD1-9C16-EC021952EB99}" destId="{B1FD46EC-E2C6-4540-A95F-2C03E7A33562}" srcOrd="0" destOrd="0" presId="urn:microsoft.com/office/officeart/2005/8/layout/hierarchy6"/>
    <dgm:cxn modelId="{235F8840-EFDA-44F9-9E52-1A3C702EF070}" type="presParOf" srcId="{5A2FC9BF-20C2-4FD1-9C16-EC021952EB99}" destId="{59CAB282-EC7A-4DC5-837F-5DEE46E7C2E2}" srcOrd="1" destOrd="0" presId="urn:microsoft.com/office/officeart/2005/8/layout/hierarchy6"/>
    <dgm:cxn modelId="{23541C42-B2F3-4090-9AFB-02BEEA45C5B4}" type="presParOf" srcId="{14E5AE59-D6F2-4CA6-8AE0-638C509B6198}" destId="{B7AC044D-8941-41E3-BD19-1FA640604E53}" srcOrd="1" destOrd="0" presId="urn:microsoft.com/office/officeart/2005/8/layout/hierarchy6"/>
    <dgm:cxn modelId="{C9E3C22D-135D-45A4-B1D2-6275DBB56127}" type="presParOf" srcId="{B7AC044D-8941-41E3-BD19-1FA640604E53}" destId="{0BA0FFAB-B702-4A28-942E-D0BDFA0ADCCE}" srcOrd="0" destOrd="0" presId="urn:microsoft.com/office/officeart/2005/8/layout/hierarchy6"/>
    <dgm:cxn modelId="{7A4BA364-19C2-4D8C-9DF8-ADBE9CE2537A}" type="presParOf" srcId="{14E5AE59-D6F2-4CA6-8AE0-638C509B6198}" destId="{45D28BF6-EEDD-45E0-BE2F-8FE715D915DC}" srcOrd="2" destOrd="0" presId="urn:microsoft.com/office/officeart/2005/8/layout/hierarchy6"/>
    <dgm:cxn modelId="{02703106-EAC0-4735-AFFF-FA3F296BFAEA}" type="presParOf" srcId="{45D28BF6-EEDD-45E0-BE2F-8FE715D915DC}" destId="{76A76A2D-E364-49D0-BAA4-3FD73802038B}" srcOrd="0" destOrd="0" presId="urn:microsoft.com/office/officeart/2005/8/layout/hierarchy6"/>
    <dgm:cxn modelId="{8BF1CA30-B895-4090-B6E4-9530FFE7E4B0}" type="presParOf" srcId="{45D28BF6-EEDD-45E0-BE2F-8FE715D915DC}" destId="{3E81EA0B-A5FD-470A-9AC0-34AAB6DE5F2D}" srcOrd="1" destOrd="0" presId="urn:microsoft.com/office/officeart/2005/8/layout/hierarchy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8FD119C-84FE-4271-8355-6565BA8F2AA0}"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2959F2CC-CA0D-42A6-9A80-523D9B9455DB}">
      <dgm:prSet phldrT="[Text]"/>
      <dgm:spPr>
        <a:solidFill>
          <a:schemeClr val="tx1">
            <a:lumMod val="50000"/>
            <a:lumOff val="50000"/>
          </a:schemeClr>
        </a:solidFill>
      </dgm:spPr>
      <dgm:t>
        <a:bodyPr/>
        <a:lstStyle/>
        <a:p>
          <a:r>
            <a:rPr lang="en-US" dirty="0">
              <a:solidFill>
                <a:schemeClr val="bg1"/>
              </a:solidFill>
            </a:rPr>
            <a:t>75 Participants</a:t>
          </a:r>
        </a:p>
      </dgm:t>
    </dgm:pt>
    <dgm:pt modelId="{A7531435-8C52-4785-8A8A-3BE6B6AEE7A0}" type="parTrans" cxnId="{D98DCA21-CA3A-4EEC-B4F4-0B2C9A8F4B44}">
      <dgm:prSet/>
      <dgm:spPr/>
      <dgm:t>
        <a:bodyPr/>
        <a:lstStyle/>
        <a:p>
          <a:endParaRPr lang="en-US"/>
        </a:p>
      </dgm:t>
    </dgm:pt>
    <dgm:pt modelId="{FF7B891D-328B-4385-A25F-F804F3609130}" type="sibTrans" cxnId="{D98DCA21-CA3A-4EEC-B4F4-0B2C9A8F4B44}">
      <dgm:prSet/>
      <dgm:spPr/>
      <dgm:t>
        <a:bodyPr/>
        <a:lstStyle/>
        <a:p>
          <a:endParaRPr lang="en-US"/>
        </a:p>
      </dgm:t>
    </dgm:pt>
    <dgm:pt modelId="{CC9C352B-9CD3-479A-876E-EF2D5EEEFB1A}">
      <dgm:prSet phldrT="[Text]"/>
      <dgm:spPr>
        <a:solidFill>
          <a:schemeClr val="tx1">
            <a:lumMod val="50000"/>
            <a:lumOff val="50000"/>
          </a:schemeClr>
        </a:solidFill>
      </dgm:spPr>
      <dgm:t>
        <a:bodyPr/>
        <a:lstStyle/>
        <a:p>
          <a:r>
            <a:rPr lang="en-US" dirty="0">
              <a:solidFill>
                <a:schemeClr val="bg1"/>
              </a:solidFill>
            </a:rPr>
            <a:t>41 Organizations</a:t>
          </a:r>
        </a:p>
      </dgm:t>
    </dgm:pt>
    <dgm:pt modelId="{20A6BEA1-D66B-45B6-9479-9A1DF66BB85C}" type="parTrans" cxnId="{1161D2E4-F26D-4033-89D9-4A67B88A7BAF}">
      <dgm:prSet/>
      <dgm:spPr/>
      <dgm:t>
        <a:bodyPr/>
        <a:lstStyle/>
        <a:p>
          <a:endParaRPr lang="en-US"/>
        </a:p>
      </dgm:t>
    </dgm:pt>
    <dgm:pt modelId="{2DC96DB7-C33C-4951-89FB-7037C881E9B1}" type="sibTrans" cxnId="{1161D2E4-F26D-4033-89D9-4A67B88A7BAF}">
      <dgm:prSet/>
      <dgm:spPr/>
      <dgm:t>
        <a:bodyPr/>
        <a:lstStyle/>
        <a:p>
          <a:endParaRPr lang="en-US"/>
        </a:p>
      </dgm:t>
    </dgm:pt>
    <dgm:pt modelId="{591E978A-C8CD-454C-B05C-50A3B59B5091}">
      <dgm:prSet phldrT="[Text]"/>
      <dgm:spPr>
        <a:solidFill>
          <a:schemeClr val="tx1">
            <a:lumMod val="50000"/>
            <a:lumOff val="50000"/>
          </a:schemeClr>
        </a:solidFill>
      </dgm:spPr>
      <dgm:t>
        <a:bodyPr/>
        <a:lstStyle/>
        <a:p>
          <a:r>
            <a:rPr lang="en-US" dirty="0">
              <a:solidFill>
                <a:schemeClr val="bg1"/>
              </a:solidFill>
            </a:rPr>
            <a:t>Multi-jurisdictional Representation</a:t>
          </a:r>
        </a:p>
      </dgm:t>
    </dgm:pt>
    <dgm:pt modelId="{35DAE0A8-95A8-487A-9CCD-0C6490008641}" type="parTrans" cxnId="{BAB98CB5-CC72-422E-BBC1-D62A1348E88D}">
      <dgm:prSet/>
      <dgm:spPr/>
      <dgm:t>
        <a:bodyPr/>
        <a:lstStyle/>
        <a:p>
          <a:endParaRPr lang="en-US"/>
        </a:p>
      </dgm:t>
    </dgm:pt>
    <dgm:pt modelId="{4EC6E9F6-11F4-4BF9-BE05-EA2AFA3B88F9}" type="sibTrans" cxnId="{BAB98CB5-CC72-422E-BBC1-D62A1348E88D}">
      <dgm:prSet/>
      <dgm:spPr/>
      <dgm:t>
        <a:bodyPr/>
        <a:lstStyle/>
        <a:p>
          <a:endParaRPr lang="en-US"/>
        </a:p>
      </dgm:t>
    </dgm:pt>
    <dgm:pt modelId="{840E7A76-479B-4CBB-8C60-DC50703AAB8B}">
      <dgm:prSet phldrT="[Text]"/>
      <dgm:spPr>
        <a:solidFill>
          <a:srgbClr val="C00000"/>
        </a:solidFill>
      </dgm:spPr>
      <dgm:t>
        <a:bodyPr/>
        <a:lstStyle/>
        <a:p>
          <a:r>
            <a:rPr lang="en-US" dirty="0"/>
            <a:t>Profiling Streams</a:t>
          </a:r>
        </a:p>
      </dgm:t>
    </dgm:pt>
    <dgm:pt modelId="{DA96BC7E-7C3B-46AD-9440-77D2165A2562}" type="parTrans" cxnId="{F4C15EE3-48C4-4607-9433-79A30A9CEAA5}">
      <dgm:prSet/>
      <dgm:spPr/>
      <dgm:t>
        <a:bodyPr/>
        <a:lstStyle/>
        <a:p>
          <a:endParaRPr lang="en-US"/>
        </a:p>
      </dgm:t>
    </dgm:pt>
    <dgm:pt modelId="{A14D3464-9B36-4471-833D-56F735B7963B}" type="sibTrans" cxnId="{F4C15EE3-48C4-4607-9433-79A30A9CEAA5}">
      <dgm:prSet/>
      <dgm:spPr/>
      <dgm:t>
        <a:bodyPr/>
        <a:lstStyle/>
        <a:p>
          <a:endParaRPr lang="en-US"/>
        </a:p>
      </dgm:t>
    </dgm:pt>
    <dgm:pt modelId="{DC4A778B-E614-4C3A-BFF6-112F9280428A}">
      <dgm:prSet phldrT="[Text]"/>
      <dgm:spPr>
        <a:solidFill>
          <a:srgbClr val="C00000"/>
        </a:solidFill>
      </dgm:spPr>
      <dgm:t>
        <a:bodyPr/>
        <a:lstStyle/>
        <a:p>
          <a:r>
            <a:rPr lang="en-US" dirty="0"/>
            <a:t>Nova Scotia</a:t>
          </a:r>
        </a:p>
      </dgm:t>
    </dgm:pt>
    <dgm:pt modelId="{A3CDC0AA-AE2F-4F68-961F-A9FA7B2B0837}" type="parTrans" cxnId="{F1A94D5C-4E4A-42D1-A60F-91B26BAFCDCD}">
      <dgm:prSet/>
      <dgm:spPr/>
      <dgm:t>
        <a:bodyPr/>
        <a:lstStyle/>
        <a:p>
          <a:endParaRPr lang="en-US"/>
        </a:p>
      </dgm:t>
    </dgm:pt>
    <dgm:pt modelId="{923F7358-B5D9-4DA7-8167-DE4E614E64E7}" type="sibTrans" cxnId="{F1A94D5C-4E4A-42D1-A60F-91B26BAFCDCD}">
      <dgm:prSet/>
      <dgm:spPr/>
      <dgm:t>
        <a:bodyPr/>
        <a:lstStyle/>
        <a:p>
          <a:endParaRPr lang="en-US"/>
        </a:p>
      </dgm:t>
    </dgm:pt>
    <dgm:pt modelId="{BA6EE62F-8D34-4D57-86F9-3DC03299C4B6}">
      <dgm:prSet phldrT="[Text]"/>
      <dgm:spPr>
        <a:solidFill>
          <a:srgbClr val="C00000"/>
        </a:solidFill>
      </dgm:spPr>
      <dgm:t>
        <a:bodyPr/>
        <a:lstStyle/>
        <a:p>
          <a:r>
            <a:rPr lang="en-US" dirty="0"/>
            <a:t>Alberta</a:t>
          </a:r>
        </a:p>
      </dgm:t>
    </dgm:pt>
    <dgm:pt modelId="{A3FA4526-238F-42F5-A4C1-4BCB9A9D9584}" type="parTrans" cxnId="{D61C8401-0F5E-460E-8718-0AC54BEDAFFE}">
      <dgm:prSet/>
      <dgm:spPr/>
      <dgm:t>
        <a:bodyPr/>
        <a:lstStyle/>
        <a:p>
          <a:endParaRPr lang="en-US"/>
        </a:p>
      </dgm:t>
    </dgm:pt>
    <dgm:pt modelId="{0D6407B1-DE73-4038-A8FD-0E204262E8F3}" type="sibTrans" cxnId="{D61C8401-0F5E-460E-8718-0AC54BEDAFFE}">
      <dgm:prSet/>
      <dgm:spPr/>
      <dgm:t>
        <a:bodyPr/>
        <a:lstStyle/>
        <a:p>
          <a:endParaRPr lang="en-US"/>
        </a:p>
      </dgm:t>
    </dgm:pt>
    <dgm:pt modelId="{B259F16D-D147-40F7-9162-9A143BB89E82}">
      <dgm:prSet phldrT="[Text]"/>
      <dgm:spPr>
        <a:solidFill>
          <a:srgbClr val="C00000"/>
        </a:solidFill>
      </dgm:spPr>
      <dgm:t>
        <a:bodyPr/>
        <a:lstStyle/>
        <a:p>
          <a:r>
            <a:rPr lang="en-US" dirty="0"/>
            <a:t>British Columbia</a:t>
          </a:r>
        </a:p>
      </dgm:t>
    </dgm:pt>
    <dgm:pt modelId="{C3EC9335-B981-407A-B2E9-72E91C6E19CF}" type="parTrans" cxnId="{1E27F7DB-8137-4734-8AF4-0729AD806857}">
      <dgm:prSet/>
      <dgm:spPr/>
      <dgm:t>
        <a:bodyPr/>
        <a:lstStyle/>
        <a:p>
          <a:endParaRPr lang="en-US"/>
        </a:p>
      </dgm:t>
    </dgm:pt>
    <dgm:pt modelId="{76D7C59C-44AD-43CB-A6E1-A357663DE0FC}" type="sibTrans" cxnId="{1E27F7DB-8137-4734-8AF4-0729AD806857}">
      <dgm:prSet/>
      <dgm:spPr/>
      <dgm:t>
        <a:bodyPr/>
        <a:lstStyle/>
        <a:p>
          <a:endParaRPr lang="en-US"/>
        </a:p>
      </dgm:t>
    </dgm:pt>
    <dgm:pt modelId="{ECCCCE4C-2760-4CE7-8C52-0F9E81A22EC4}">
      <dgm:prSet phldrT="[Text]"/>
      <dgm:spPr>
        <a:solidFill>
          <a:srgbClr val="C00000"/>
        </a:solidFill>
      </dgm:spPr>
      <dgm:t>
        <a:bodyPr/>
        <a:lstStyle/>
        <a:p>
          <a:r>
            <a:rPr lang="en-US" dirty="0"/>
            <a:t>First Nations</a:t>
          </a:r>
        </a:p>
      </dgm:t>
    </dgm:pt>
    <dgm:pt modelId="{3021D4D8-5836-458B-B164-699B18C5FD71}" type="parTrans" cxnId="{2A78DE14-29C7-47EE-919D-D10391C35D46}">
      <dgm:prSet/>
      <dgm:spPr/>
      <dgm:t>
        <a:bodyPr/>
        <a:lstStyle/>
        <a:p>
          <a:endParaRPr lang="en-US"/>
        </a:p>
      </dgm:t>
    </dgm:pt>
    <dgm:pt modelId="{74D4A001-43DF-4E55-8B38-5F65D901C84B}" type="sibTrans" cxnId="{2A78DE14-29C7-47EE-919D-D10391C35D46}">
      <dgm:prSet/>
      <dgm:spPr/>
      <dgm:t>
        <a:bodyPr/>
        <a:lstStyle/>
        <a:p>
          <a:endParaRPr lang="en-US"/>
        </a:p>
      </dgm:t>
    </dgm:pt>
    <dgm:pt modelId="{914B8788-C55B-472C-A847-2EA9210426A1}">
      <dgm:prSet phldrT="[Text]"/>
      <dgm:spPr>
        <a:solidFill>
          <a:srgbClr val="C00000"/>
        </a:solidFill>
      </dgm:spPr>
      <dgm:t>
        <a:bodyPr/>
        <a:lstStyle/>
        <a:p>
          <a:r>
            <a:rPr lang="en-US" dirty="0"/>
            <a:t>Manitoba</a:t>
          </a:r>
        </a:p>
      </dgm:t>
    </dgm:pt>
    <dgm:pt modelId="{3C8D7B3B-3E73-4A68-B616-160DDFEBCDDB}" type="parTrans" cxnId="{07D1C17C-F25D-4642-8FCD-507F01F804D2}">
      <dgm:prSet/>
      <dgm:spPr/>
      <dgm:t>
        <a:bodyPr/>
        <a:lstStyle/>
        <a:p>
          <a:endParaRPr lang="en-US"/>
        </a:p>
      </dgm:t>
    </dgm:pt>
    <dgm:pt modelId="{CF253BE1-3F01-4E5E-A3DD-FF3BC55C2FF4}" type="sibTrans" cxnId="{07D1C17C-F25D-4642-8FCD-507F01F804D2}">
      <dgm:prSet/>
      <dgm:spPr/>
      <dgm:t>
        <a:bodyPr/>
        <a:lstStyle/>
        <a:p>
          <a:endParaRPr lang="en-US"/>
        </a:p>
      </dgm:t>
    </dgm:pt>
    <dgm:pt modelId="{0331C5C0-A81F-4A31-A025-A354AACF9747}">
      <dgm:prSet phldrT="[Text]"/>
      <dgm:spPr>
        <a:solidFill>
          <a:srgbClr val="C00000"/>
        </a:solidFill>
      </dgm:spPr>
      <dgm:t>
        <a:bodyPr/>
        <a:lstStyle/>
        <a:p>
          <a:r>
            <a:rPr lang="en-US" dirty="0"/>
            <a:t>Newfoundland</a:t>
          </a:r>
        </a:p>
      </dgm:t>
    </dgm:pt>
    <dgm:pt modelId="{24B67A16-F6EF-483F-B0A4-851F4E9795E3}" type="parTrans" cxnId="{4B9F5BCE-109B-4CD0-89AE-0975DC743375}">
      <dgm:prSet/>
      <dgm:spPr/>
      <dgm:t>
        <a:bodyPr/>
        <a:lstStyle/>
        <a:p>
          <a:endParaRPr lang="en-US"/>
        </a:p>
      </dgm:t>
    </dgm:pt>
    <dgm:pt modelId="{9EF27DD7-29F7-4A3C-92CE-1D3CF6B2229E}" type="sibTrans" cxnId="{4B9F5BCE-109B-4CD0-89AE-0975DC743375}">
      <dgm:prSet/>
      <dgm:spPr/>
      <dgm:t>
        <a:bodyPr/>
        <a:lstStyle/>
        <a:p>
          <a:endParaRPr lang="en-US"/>
        </a:p>
      </dgm:t>
    </dgm:pt>
    <dgm:pt modelId="{1C5C1D9C-4DFE-4AC8-893E-E948CBCE022E}">
      <dgm:prSet phldrT="[Text]"/>
      <dgm:spPr>
        <a:solidFill>
          <a:srgbClr val="C00000"/>
        </a:solidFill>
      </dgm:spPr>
      <dgm:t>
        <a:bodyPr/>
        <a:lstStyle/>
        <a:p>
          <a:r>
            <a:rPr lang="en-US" dirty="0"/>
            <a:t>Ontario</a:t>
          </a:r>
        </a:p>
      </dgm:t>
    </dgm:pt>
    <dgm:pt modelId="{771E17E5-EA1F-4B30-AFA7-8BBD2A022E54}" type="parTrans" cxnId="{A5769B81-D93E-4FDB-9F8B-B6829F917332}">
      <dgm:prSet/>
      <dgm:spPr/>
      <dgm:t>
        <a:bodyPr/>
        <a:lstStyle/>
        <a:p>
          <a:endParaRPr lang="en-US"/>
        </a:p>
      </dgm:t>
    </dgm:pt>
    <dgm:pt modelId="{EC482491-3347-4639-85C2-8728B634B1AF}" type="sibTrans" cxnId="{A5769B81-D93E-4FDB-9F8B-B6829F917332}">
      <dgm:prSet/>
      <dgm:spPr/>
      <dgm:t>
        <a:bodyPr/>
        <a:lstStyle/>
        <a:p>
          <a:endParaRPr lang="en-US"/>
        </a:p>
      </dgm:t>
    </dgm:pt>
    <dgm:pt modelId="{DD2EB19A-AFFB-4679-85BE-324CC7EA8D74}">
      <dgm:prSet phldrT="[Text]"/>
      <dgm:spPr>
        <a:solidFill>
          <a:srgbClr val="C00000"/>
        </a:solidFill>
      </dgm:spPr>
      <dgm:t>
        <a:bodyPr/>
        <a:lstStyle/>
        <a:p>
          <a:r>
            <a:rPr lang="en-US" dirty="0"/>
            <a:t>Quebec</a:t>
          </a:r>
        </a:p>
      </dgm:t>
    </dgm:pt>
    <dgm:pt modelId="{0E41A13F-4EB1-417B-90FD-766FD72FDC4E}" type="parTrans" cxnId="{A73E3173-1D0C-4D41-A3B0-891B7FDD6F46}">
      <dgm:prSet/>
      <dgm:spPr/>
      <dgm:t>
        <a:bodyPr/>
        <a:lstStyle/>
        <a:p>
          <a:endParaRPr lang="en-US"/>
        </a:p>
      </dgm:t>
    </dgm:pt>
    <dgm:pt modelId="{05CF9E5F-5991-4D70-A440-DCC3EE340179}" type="sibTrans" cxnId="{A73E3173-1D0C-4D41-A3B0-891B7FDD6F46}">
      <dgm:prSet/>
      <dgm:spPr/>
      <dgm:t>
        <a:bodyPr/>
        <a:lstStyle/>
        <a:p>
          <a:endParaRPr lang="en-US"/>
        </a:p>
      </dgm:t>
    </dgm:pt>
    <dgm:pt modelId="{7A7F7D56-4E03-466E-B4EE-0C4B117B432B}">
      <dgm:prSet phldrT="[Text]"/>
      <dgm:spPr>
        <a:solidFill>
          <a:srgbClr val="C00000"/>
        </a:solidFill>
      </dgm:spPr>
      <dgm:t>
        <a:bodyPr/>
        <a:lstStyle/>
        <a:p>
          <a:r>
            <a:rPr lang="en-US" dirty="0"/>
            <a:t>Pan-Canadian</a:t>
          </a:r>
        </a:p>
      </dgm:t>
    </dgm:pt>
    <dgm:pt modelId="{13253B2F-394D-4657-8342-A1BEAC7537AE}" type="parTrans" cxnId="{A972A741-70F5-41F9-A082-8EB3AE045F70}">
      <dgm:prSet/>
      <dgm:spPr/>
      <dgm:t>
        <a:bodyPr/>
        <a:lstStyle/>
        <a:p>
          <a:endParaRPr lang="en-US"/>
        </a:p>
      </dgm:t>
    </dgm:pt>
    <dgm:pt modelId="{257AC5D8-A494-4655-97B2-191193CFE7B0}" type="sibTrans" cxnId="{A972A741-70F5-41F9-A082-8EB3AE045F70}">
      <dgm:prSet/>
      <dgm:spPr/>
      <dgm:t>
        <a:bodyPr/>
        <a:lstStyle/>
        <a:p>
          <a:endParaRPr lang="en-US"/>
        </a:p>
      </dgm:t>
    </dgm:pt>
    <dgm:pt modelId="{D83D238F-91E1-4367-B824-653AB18B4961}">
      <dgm:prSet phldrT="[Text]"/>
      <dgm:spPr>
        <a:solidFill>
          <a:srgbClr val="C00000"/>
        </a:solidFill>
      </dgm:spPr>
      <dgm:t>
        <a:bodyPr/>
        <a:lstStyle/>
        <a:p>
          <a:r>
            <a:rPr lang="en-US" dirty="0"/>
            <a:t>International</a:t>
          </a:r>
        </a:p>
      </dgm:t>
    </dgm:pt>
    <dgm:pt modelId="{8BD001A3-BA58-4291-832C-6CD584A4D62F}" type="parTrans" cxnId="{D9E76C55-296C-4542-85C0-3F8C1B4BFD09}">
      <dgm:prSet/>
      <dgm:spPr/>
      <dgm:t>
        <a:bodyPr/>
        <a:lstStyle/>
        <a:p>
          <a:endParaRPr lang="en-US"/>
        </a:p>
      </dgm:t>
    </dgm:pt>
    <dgm:pt modelId="{453EFB59-BA8E-4D7C-BD59-747B21F20CAF}" type="sibTrans" cxnId="{D9E76C55-296C-4542-85C0-3F8C1B4BFD09}">
      <dgm:prSet/>
      <dgm:spPr/>
      <dgm:t>
        <a:bodyPr/>
        <a:lstStyle/>
        <a:p>
          <a:endParaRPr lang="en-US"/>
        </a:p>
      </dgm:t>
    </dgm:pt>
    <dgm:pt modelId="{C3604A2B-2DF1-4D18-9C49-9CB61BCDD674}">
      <dgm:prSet phldrT="[Text]"/>
      <dgm:spPr>
        <a:solidFill>
          <a:srgbClr val="C00000"/>
        </a:solidFill>
      </dgm:spPr>
      <dgm:t>
        <a:bodyPr/>
        <a:lstStyle/>
        <a:p>
          <a:r>
            <a:rPr lang="en-US" dirty="0"/>
            <a:t>Due Diligence Review Stream</a:t>
          </a:r>
        </a:p>
      </dgm:t>
    </dgm:pt>
    <dgm:pt modelId="{CB2A97E5-D162-4277-929E-F90BC7BE9D4D}" type="parTrans" cxnId="{AE6E9B0B-EE07-41AA-AB28-CDF9E90BEA6E}">
      <dgm:prSet/>
      <dgm:spPr/>
      <dgm:t>
        <a:bodyPr/>
        <a:lstStyle/>
        <a:p>
          <a:endParaRPr lang="en-US"/>
        </a:p>
      </dgm:t>
    </dgm:pt>
    <dgm:pt modelId="{71F6F688-1DE9-406E-84B8-3ACE85825958}" type="sibTrans" cxnId="{AE6E9B0B-EE07-41AA-AB28-CDF9E90BEA6E}">
      <dgm:prSet/>
      <dgm:spPr/>
      <dgm:t>
        <a:bodyPr/>
        <a:lstStyle/>
        <a:p>
          <a:endParaRPr lang="en-US"/>
        </a:p>
      </dgm:t>
    </dgm:pt>
    <dgm:pt modelId="{B1BF9E06-46E6-48F6-9B5D-31A11F64096C}">
      <dgm:prSet phldrT="[Text]"/>
      <dgm:spPr>
        <a:solidFill>
          <a:srgbClr val="C00000"/>
        </a:solidFill>
      </dgm:spPr>
      <dgm:t>
        <a:bodyPr/>
        <a:lstStyle/>
        <a:p>
          <a:r>
            <a:rPr lang="en-US" dirty="0"/>
            <a:t>Governance Stream</a:t>
          </a:r>
        </a:p>
      </dgm:t>
    </dgm:pt>
    <dgm:pt modelId="{E124A44A-F3F4-40BF-A56D-AD0A70C07962}" type="parTrans" cxnId="{3FAC72E8-706A-4A24-81B6-900D4453FB2C}">
      <dgm:prSet/>
      <dgm:spPr/>
      <dgm:t>
        <a:bodyPr/>
        <a:lstStyle/>
        <a:p>
          <a:endParaRPr lang="en-US"/>
        </a:p>
      </dgm:t>
    </dgm:pt>
    <dgm:pt modelId="{580EC694-9041-43C3-8D84-C0DAB50ECEB7}" type="sibTrans" cxnId="{3FAC72E8-706A-4A24-81B6-900D4453FB2C}">
      <dgm:prSet/>
      <dgm:spPr/>
      <dgm:t>
        <a:bodyPr/>
        <a:lstStyle/>
        <a:p>
          <a:endParaRPr lang="en-US"/>
        </a:p>
      </dgm:t>
    </dgm:pt>
    <dgm:pt modelId="{9E9D45A0-CE15-4CBF-BEDF-7C5B18C2DB3F}">
      <dgm:prSet phldrT="[Text]"/>
      <dgm:spPr>
        <a:solidFill>
          <a:srgbClr val="C00000"/>
        </a:solidFill>
      </dgm:spPr>
      <dgm:t>
        <a:bodyPr/>
        <a:lstStyle/>
        <a:p>
          <a:r>
            <a:rPr lang="en-US" dirty="0"/>
            <a:t>Clinical Organizations</a:t>
          </a:r>
        </a:p>
      </dgm:t>
    </dgm:pt>
    <dgm:pt modelId="{D8EBD1A7-0AC6-42F3-BD14-3617E9A25414}" type="parTrans" cxnId="{4EB85D49-A575-4566-8E6A-97E36CA364AA}">
      <dgm:prSet/>
      <dgm:spPr/>
      <dgm:t>
        <a:bodyPr/>
        <a:lstStyle/>
        <a:p>
          <a:endParaRPr lang="en-US"/>
        </a:p>
      </dgm:t>
    </dgm:pt>
    <dgm:pt modelId="{D1007924-80A8-41C5-B22F-F558E1E6C364}" type="sibTrans" cxnId="{4EB85D49-A575-4566-8E6A-97E36CA364AA}">
      <dgm:prSet/>
      <dgm:spPr/>
      <dgm:t>
        <a:bodyPr/>
        <a:lstStyle/>
        <a:p>
          <a:endParaRPr lang="en-US"/>
        </a:p>
      </dgm:t>
    </dgm:pt>
    <dgm:pt modelId="{2D5A519E-C7A1-457A-821D-8583B1B71652}">
      <dgm:prSet phldrT="[Text]"/>
      <dgm:spPr>
        <a:solidFill>
          <a:srgbClr val="C00000"/>
        </a:solidFill>
      </dgm:spPr>
      <dgm:t>
        <a:bodyPr/>
        <a:lstStyle/>
        <a:p>
          <a:r>
            <a:rPr lang="en-US" dirty="0"/>
            <a:t>Jurisdictional &amp; Regional Organizations (Operational Level)</a:t>
          </a:r>
        </a:p>
      </dgm:t>
    </dgm:pt>
    <dgm:pt modelId="{DF320A83-4C49-4F55-B92F-3D2A5C67DED7}" type="parTrans" cxnId="{0ED9FEAA-7678-4343-9DD4-0004857260B9}">
      <dgm:prSet/>
      <dgm:spPr/>
      <dgm:t>
        <a:bodyPr/>
        <a:lstStyle/>
        <a:p>
          <a:endParaRPr lang="en-US"/>
        </a:p>
      </dgm:t>
    </dgm:pt>
    <dgm:pt modelId="{563056AC-FA73-4488-A1C7-395572AD5B0F}" type="sibTrans" cxnId="{0ED9FEAA-7678-4343-9DD4-0004857260B9}">
      <dgm:prSet/>
      <dgm:spPr/>
      <dgm:t>
        <a:bodyPr/>
        <a:lstStyle/>
        <a:p>
          <a:endParaRPr lang="en-US"/>
        </a:p>
      </dgm:t>
    </dgm:pt>
    <dgm:pt modelId="{C91977FC-A0C4-4F68-91F6-03A6EA9CFBD2}">
      <dgm:prSet phldrT="[Text]"/>
      <dgm:spPr>
        <a:solidFill>
          <a:srgbClr val="C00000"/>
        </a:solidFill>
      </dgm:spPr>
      <dgm:t>
        <a:bodyPr/>
        <a:lstStyle/>
        <a:p>
          <a:r>
            <a:rPr lang="en-US" dirty="0"/>
            <a:t>Strategic Federal Organizations</a:t>
          </a:r>
        </a:p>
      </dgm:t>
    </dgm:pt>
    <dgm:pt modelId="{164116D4-60A1-4180-8F10-29DFA5C59D85}" type="parTrans" cxnId="{5AE73467-B285-4313-A1A9-800EC51FE0B1}">
      <dgm:prSet/>
      <dgm:spPr/>
      <dgm:t>
        <a:bodyPr/>
        <a:lstStyle/>
        <a:p>
          <a:endParaRPr lang="en-US"/>
        </a:p>
      </dgm:t>
    </dgm:pt>
    <dgm:pt modelId="{8FA7B863-A96C-4AC9-8BB5-7CFE64D618BB}" type="sibTrans" cxnId="{5AE73467-B285-4313-A1A9-800EC51FE0B1}">
      <dgm:prSet/>
      <dgm:spPr/>
      <dgm:t>
        <a:bodyPr/>
        <a:lstStyle/>
        <a:p>
          <a:endParaRPr lang="en-US"/>
        </a:p>
      </dgm:t>
    </dgm:pt>
    <dgm:pt modelId="{26EFB163-09EE-43A9-9C31-C9F0C49BD6B9}">
      <dgm:prSet phldrT="[Text]"/>
      <dgm:spPr>
        <a:solidFill>
          <a:srgbClr val="C00000"/>
        </a:solidFill>
      </dgm:spPr>
      <dgm:t>
        <a:bodyPr/>
        <a:lstStyle/>
        <a:p>
          <a:r>
            <a:rPr lang="en-US" dirty="0"/>
            <a:t>Solution Vendors</a:t>
          </a:r>
        </a:p>
      </dgm:t>
    </dgm:pt>
    <dgm:pt modelId="{5852FF64-B331-4414-9FE6-23C1442DF2AF}" type="parTrans" cxnId="{DF7072AB-CF01-4794-89E9-77B3AEDE701A}">
      <dgm:prSet/>
      <dgm:spPr/>
      <dgm:t>
        <a:bodyPr/>
        <a:lstStyle/>
        <a:p>
          <a:endParaRPr lang="en-US"/>
        </a:p>
      </dgm:t>
    </dgm:pt>
    <dgm:pt modelId="{F6D08637-103E-486F-B3D8-7B66777AFD3E}" type="sibTrans" cxnId="{DF7072AB-CF01-4794-89E9-77B3AEDE701A}">
      <dgm:prSet/>
      <dgm:spPr/>
      <dgm:t>
        <a:bodyPr/>
        <a:lstStyle/>
        <a:p>
          <a:endParaRPr lang="en-US"/>
        </a:p>
      </dgm:t>
    </dgm:pt>
    <dgm:pt modelId="{BE34737A-865A-42B9-B1A9-8F4529B23523}">
      <dgm:prSet phldrT="[Text]"/>
      <dgm:spPr>
        <a:solidFill>
          <a:srgbClr val="C00000"/>
        </a:solidFill>
      </dgm:spPr>
      <dgm:t>
        <a:bodyPr/>
        <a:lstStyle/>
        <a:p>
          <a:r>
            <a:rPr lang="en-US" dirty="0"/>
            <a:t>Standards Organizations</a:t>
          </a:r>
        </a:p>
      </dgm:t>
    </dgm:pt>
    <dgm:pt modelId="{A38A8794-EDA8-4E98-8EE2-566C8A113F39}" type="parTrans" cxnId="{6A97C4AE-BAAA-4B76-862C-949D69FB39ED}">
      <dgm:prSet/>
      <dgm:spPr/>
      <dgm:t>
        <a:bodyPr/>
        <a:lstStyle/>
        <a:p>
          <a:endParaRPr lang="en-US"/>
        </a:p>
      </dgm:t>
    </dgm:pt>
    <dgm:pt modelId="{8E3D4FD5-D3DE-4C2C-8953-D5F5460BE3BD}" type="sibTrans" cxnId="{6A97C4AE-BAAA-4B76-862C-949D69FB39ED}">
      <dgm:prSet/>
      <dgm:spPr/>
      <dgm:t>
        <a:bodyPr/>
        <a:lstStyle/>
        <a:p>
          <a:endParaRPr lang="en-US"/>
        </a:p>
      </dgm:t>
    </dgm:pt>
    <dgm:pt modelId="{D7FFB522-EB6C-430A-BAB1-972623515DA9}">
      <dgm:prSet phldrT="[Text]"/>
      <dgm:spPr>
        <a:solidFill>
          <a:srgbClr val="C00000"/>
        </a:solidFill>
      </dgm:spPr>
      <dgm:t>
        <a:bodyPr/>
        <a:lstStyle/>
        <a:p>
          <a:r>
            <a:rPr lang="en-US" dirty="0"/>
            <a:t>Health Systems</a:t>
          </a:r>
        </a:p>
      </dgm:t>
    </dgm:pt>
    <dgm:pt modelId="{6E2E4F66-D3BC-4AEF-8583-6E923CADD95B}" type="parTrans" cxnId="{65FA7D01-61DF-4014-9850-B487F3C4EEF6}">
      <dgm:prSet/>
      <dgm:spPr/>
      <dgm:t>
        <a:bodyPr/>
        <a:lstStyle/>
        <a:p>
          <a:endParaRPr lang="en-US"/>
        </a:p>
      </dgm:t>
    </dgm:pt>
    <dgm:pt modelId="{E794A4D1-C7A2-4377-A64F-DBD38F0E3A19}" type="sibTrans" cxnId="{65FA7D01-61DF-4014-9850-B487F3C4EEF6}">
      <dgm:prSet/>
      <dgm:spPr/>
      <dgm:t>
        <a:bodyPr/>
        <a:lstStyle/>
        <a:p>
          <a:endParaRPr lang="en-US"/>
        </a:p>
      </dgm:t>
    </dgm:pt>
    <dgm:pt modelId="{E9A805D6-28EA-48AB-B759-8CEC0865C67D}" type="pres">
      <dgm:prSet presAssocID="{C8FD119C-84FE-4271-8355-6565BA8F2AA0}" presName="theList" presStyleCnt="0">
        <dgm:presLayoutVars>
          <dgm:dir/>
          <dgm:animLvl val="lvl"/>
          <dgm:resizeHandles val="exact"/>
        </dgm:presLayoutVars>
      </dgm:prSet>
      <dgm:spPr/>
    </dgm:pt>
    <dgm:pt modelId="{7E0EBF66-EDC3-421D-8396-C8761BC9EDAA}" type="pres">
      <dgm:prSet presAssocID="{2959F2CC-CA0D-42A6-9A80-523D9B9455DB}" presName="compNode" presStyleCnt="0"/>
      <dgm:spPr/>
    </dgm:pt>
    <dgm:pt modelId="{0D5B8C0A-FB78-49FD-929F-B47AC8AD31B0}" type="pres">
      <dgm:prSet presAssocID="{2959F2CC-CA0D-42A6-9A80-523D9B9455DB}" presName="aNode" presStyleLbl="bgShp" presStyleIdx="0" presStyleCnt="3"/>
      <dgm:spPr/>
    </dgm:pt>
    <dgm:pt modelId="{57D2AF6B-F1B6-4C73-96E9-057A3DB3B526}" type="pres">
      <dgm:prSet presAssocID="{2959F2CC-CA0D-42A6-9A80-523D9B9455DB}" presName="textNode" presStyleLbl="bgShp" presStyleIdx="0" presStyleCnt="3"/>
      <dgm:spPr/>
    </dgm:pt>
    <dgm:pt modelId="{D25279B4-E264-4C40-AC35-50D1BBBFE219}" type="pres">
      <dgm:prSet presAssocID="{2959F2CC-CA0D-42A6-9A80-523D9B9455DB}" presName="compChildNode" presStyleCnt="0"/>
      <dgm:spPr/>
    </dgm:pt>
    <dgm:pt modelId="{D5292C96-70BE-4D76-9902-D44464A87C96}" type="pres">
      <dgm:prSet presAssocID="{2959F2CC-CA0D-42A6-9A80-523D9B9455DB}" presName="theInnerList" presStyleCnt="0"/>
      <dgm:spPr/>
    </dgm:pt>
    <dgm:pt modelId="{B5D29A12-8D78-4759-B93E-ED9BD892BA6C}" type="pres">
      <dgm:prSet presAssocID="{840E7A76-479B-4CBB-8C60-DC50703AAB8B}" presName="childNode" presStyleLbl="node1" presStyleIdx="0" presStyleCnt="19">
        <dgm:presLayoutVars>
          <dgm:bulletEnabled val="1"/>
        </dgm:presLayoutVars>
      </dgm:prSet>
      <dgm:spPr/>
    </dgm:pt>
    <dgm:pt modelId="{17D68BC9-3A3C-44A0-B845-6BA0990064D2}" type="pres">
      <dgm:prSet presAssocID="{840E7A76-479B-4CBB-8C60-DC50703AAB8B}" presName="aSpace2" presStyleCnt="0"/>
      <dgm:spPr/>
    </dgm:pt>
    <dgm:pt modelId="{17914099-2C49-4DB4-93BE-85DDAA057C66}" type="pres">
      <dgm:prSet presAssocID="{C3604A2B-2DF1-4D18-9C49-9CB61BCDD674}" presName="childNode" presStyleLbl="node1" presStyleIdx="1" presStyleCnt="19">
        <dgm:presLayoutVars>
          <dgm:bulletEnabled val="1"/>
        </dgm:presLayoutVars>
      </dgm:prSet>
      <dgm:spPr/>
    </dgm:pt>
    <dgm:pt modelId="{6902D489-D6C2-45CF-8379-27CAB6BD9DAA}" type="pres">
      <dgm:prSet presAssocID="{C3604A2B-2DF1-4D18-9C49-9CB61BCDD674}" presName="aSpace2" presStyleCnt="0"/>
      <dgm:spPr/>
    </dgm:pt>
    <dgm:pt modelId="{4B87A639-8FB4-4F48-9B88-503CFBD95785}" type="pres">
      <dgm:prSet presAssocID="{B1BF9E06-46E6-48F6-9B5D-31A11F64096C}" presName="childNode" presStyleLbl="node1" presStyleIdx="2" presStyleCnt="19">
        <dgm:presLayoutVars>
          <dgm:bulletEnabled val="1"/>
        </dgm:presLayoutVars>
      </dgm:prSet>
      <dgm:spPr/>
    </dgm:pt>
    <dgm:pt modelId="{D1D17BE4-2F28-4AE3-B6FD-C26E1B55D422}" type="pres">
      <dgm:prSet presAssocID="{2959F2CC-CA0D-42A6-9A80-523D9B9455DB}" presName="aSpace" presStyleCnt="0"/>
      <dgm:spPr/>
    </dgm:pt>
    <dgm:pt modelId="{71CA2BB2-0081-4AFF-8F64-915250F1547F}" type="pres">
      <dgm:prSet presAssocID="{CC9C352B-9CD3-479A-876E-EF2D5EEEFB1A}" presName="compNode" presStyleCnt="0"/>
      <dgm:spPr/>
    </dgm:pt>
    <dgm:pt modelId="{4BB7542A-1855-45A1-93E2-295F66D53257}" type="pres">
      <dgm:prSet presAssocID="{CC9C352B-9CD3-479A-876E-EF2D5EEEFB1A}" presName="aNode" presStyleLbl="bgShp" presStyleIdx="1" presStyleCnt="3"/>
      <dgm:spPr/>
    </dgm:pt>
    <dgm:pt modelId="{F107AB23-C096-4161-B4CF-BFD0108403F4}" type="pres">
      <dgm:prSet presAssocID="{CC9C352B-9CD3-479A-876E-EF2D5EEEFB1A}" presName="textNode" presStyleLbl="bgShp" presStyleIdx="1" presStyleCnt="3"/>
      <dgm:spPr/>
    </dgm:pt>
    <dgm:pt modelId="{960A713A-7D20-4B07-8666-1A969856A019}" type="pres">
      <dgm:prSet presAssocID="{CC9C352B-9CD3-479A-876E-EF2D5EEEFB1A}" presName="compChildNode" presStyleCnt="0"/>
      <dgm:spPr/>
    </dgm:pt>
    <dgm:pt modelId="{2EF01BCD-DC0E-4097-BACA-9ADFC299B10C}" type="pres">
      <dgm:prSet presAssocID="{CC9C352B-9CD3-479A-876E-EF2D5EEEFB1A}" presName="theInnerList" presStyleCnt="0"/>
      <dgm:spPr/>
    </dgm:pt>
    <dgm:pt modelId="{8DAEAABC-8031-4CF8-9D73-002FB71482E9}" type="pres">
      <dgm:prSet presAssocID="{9E9D45A0-CE15-4CBF-BEDF-7C5B18C2DB3F}" presName="childNode" presStyleLbl="node1" presStyleIdx="3" presStyleCnt="19">
        <dgm:presLayoutVars>
          <dgm:bulletEnabled val="1"/>
        </dgm:presLayoutVars>
      </dgm:prSet>
      <dgm:spPr/>
    </dgm:pt>
    <dgm:pt modelId="{E460384A-7E94-4453-A26F-D749FD11294F}" type="pres">
      <dgm:prSet presAssocID="{9E9D45A0-CE15-4CBF-BEDF-7C5B18C2DB3F}" presName="aSpace2" presStyleCnt="0"/>
      <dgm:spPr/>
    </dgm:pt>
    <dgm:pt modelId="{DF93836A-6231-42A7-A24A-305825175DCF}" type="pres">
      <dgm:prSet presAssocID="{2D5A519E-C7A1-457A-821D-8583B1B71652}" presName="childNode" presStyleLbl="node1" presStyleIdx="4" presStyleCnt="19">
        <dgm:presLayoutVars>
          <dgm:bulletEnabled val="1"/>
        </dgm:presLayoutVars>
      </dgm:prSet>
      <dgm:spPr/>
    </dgm:pt>
    <dgm:pt modelId="{4EC2E99A-17C8-4235-9796-A5D5C826164B}" type="pres">
      <dgm:prSet presAssocID="{2D5A519E-C7A1-457A-821D-8583B1B71652}" presName="aSpace2" presStyleCnt="0"/>
      <dgm:spPr/>
    </dgm:pt>
    <dgm:pt modelId="{40227FDD-1C29-4574-89D7-E57C9FC12471}" type="pres">
      <dgm:prSet presAssocID="{C91977FC-A0C4-4F68-91F6-03A6EA9CFBD2}" presName="childNode" presStyleLbl="node1" presStyleIdx="5" presStyleCnt="19">
        <dgm:presLayoutVars>
          <dgm:bulletEnabled val="1"/>
        </dgm:presLayoutVars>
      </dgm:prSet>
      <dgm:spPr/>
    </dgm:pt>
    <dgm:pt modelId="{E7A97D9D-369B-44DF-93EA-5978D79B6CA1}" type="pres">
      <dgm:prSet presAssocID="{C91977FC-A0C4-4F68-91F6-03A6EA9CFBD2}" presName="aSpace2" presStyleCnt="0"/>
      <dgm:spPr/>
    </dgm:pt>
    <dgm:pt modelId="{66A9391E-252F-46CE-AB86-733C7B9A8580}" type="pres">
      <dgm:prSet presAssocID="{26EFB163-09EE-43A9-9C31-C9F0C49BD6B9}" presName="childNode" presStyleLbl="node1" presStyleIdx="6" presStyleCnt="19">
        <dgm:presLayoutVars>
          <dgm:bulletEnabled val="1"/>
        </dgm:presLayoutVars>
      </dgm:prSet>
      <dgm:spPr/>
    </dgm:pt>
    <dgm:pt modelId="{88DEAED3-1F27-4708-AAE7-BE055BD79619}" type="pres">
      <dgm:prSet presAssocID="{26EFB163-09EE-43A9-9C31-C9F0C49BD6B9}" presName="aSpace2" presStyleCnt="0"/>
      <dgm:spPr/>
    </dgm:pt>
    <dgm:pt modelId="{ABE82AA8-48BE-45D1-92D8-D6B7B73E5D88}" type="pres">
      <dgm:prSet presAssocID="{BE34737A-865A-42B9-B1A9-8F4529B23523}" presName="childNode" presStyleLbl="node1" presStyleIdx="7" presStyleCnt="19">
        <dgm:presLayoutVars>
          <dgm:bulletEnabled val="1"/>
        </dgm:presLayoutVars>
      </dgm:prSet>
      <dgm:spPr/>
    </dgm:pt>
    <dgm:pt modelId="{7AD73C60-79C2-4A4F-8845-26AE1CE093BE}" type="pres">
      <dgm:prSet presAssocID="{BE34737A-865A-42B9-B1A9-8F4529B23523}" presName="aSpace2" presStyleCnt="0"/>
      <dgm:spPr/>
    </dgm:pt>
    <dgm:pt modelId="{39901766-8C82-457F-8A5C-99F70A529032}" type="pres">
      <dgm:prSet presAssocID="{D7FFB522-EB6C-430A-BAB1-972623515DA9}" presName="childNode" presStyleLbl="node1" presStyleIdx="8" presStyleCnt="19">
        <dgm:presLayoutVars>
          <dgm:bulletEnabled val="1"/>
        </dgm:presLayoutVars>
      </dgm:prSet>
      <dgm:spPr/>
    </dgm:pt>
    <dgm:pt modelId="{F8D86FF4-A0F4-4732-B9C6-7E8D2A7DCA6C}" type="pres">
      <dgm:prSet presAssocID="{CC9C352B-9CD3-479A-876E-EF2D5EEEFB1A}" presName="aSpace" presStyleCnt="0"/>
      <dgm:spPr/>
    </dgm:pt>
    <dgm:pt modelId="{DADCC41F-6168-4427-9B73-1AD124100D3A}" type="pres">
      <dgm:prSet presAssocID="{591E978A-C8CD-454C-B05C-50A3B59B5091}" presName="compNode" presStyleCnt="0"/>
      <dgm:spPr/>
    </dgm:pt>
    <dgm:pt modelId="{5043BD6F-4426-4E85-B3EB-8B8C21CFD6CD}" type="pres">
      <dgm:prSet presAssocID="{591E978A-C8CD-454C-B05C-50A3B59B5091}" presName="aNode" presStyleLbl="bgShp" presStyleIdx="2" presStyleCnt="3"/>
      <dgm:spPr/>
    </dgm:pt>
    <dgm:pt modelId="{DA52AA2C-3706-43D1-8482-0169BBC8FE56}" type="pres">
      <dgm:prSet presAssocID="{591E978A-C8CD-454C-B05C-50A3B59B5091}" presName="textNode" presStyleLbl="bgShp" presStyleIdx="2" presStyleCnt="3"/>
      <dgm:spPr/>
    </dgm:pt>
    <dgm:pt modelId="{73C39F51-49D3-4717-9DC5-EDC5B3D43D4C}" type="pres">
      <dgm:prSet presAssocID="{591E978A-C8CD-454C-B05C-50A3B59B5091}" presName="compChildNode" presStyleCnt="0"/>
      <dgm:spPr/>
    </dgm:pt>
    <dgm:pt modelId="{BD9F8A1D-FB75-45AC-A853-4EDC0E05359C}" type="pres">
      <dgm:prSet presAssocID="{591E978A-C8CD-454C-B05C-50A3B59B5091}" presName="theInnerList" presStyleCnt="0"/>
      <dgm:spPr/>
    </dgm:pt>
    <dgm:pt modelId="{A2452348-8D73-4647-A038-B6DACB1908DA}" type="pres">
      <dgm:prSet presAssocID="{BA6EE62F-8D34-4D57-86F9-3DC03299C4B6}" presName="childNode" presStyleLbl="node1" presStyleIdx="9" presStyleCnt="19">
        <dgm:presLayoutVars>
          <dgm:bulletEnabled val="1"/>
        </dgm:presLayoutVars>
      </dgm:prSet>
      <dgm:spPr/>
    </dgm:pt>
    <dgm:pt modelId="{3E600431-C8C2-4FB3-BB40-5742BFDB0B0E}" type="pres">
      <dgm:prSet presAssocID="{BA6EE62F-8D34-4D57-86F9-3DC03299C4B6}" presName="aSpace2" presStyleCnt="0"/>
      <dgm:spPr/>
    </dgm:pt>
    <dgm:pt modelId="{138F41EF-C801-4510-89C3-4D309B1672FD}" type="pres">
      <dgm:prSet presAssocID="{B259F16D-D147-40F7-9162-9A143BB89E82}" presName="childNode" presStyleLbl="node1" presStyleIdx="10" presStyleCnt="19">
        <dgm:presLayoutVars>
          <dgm:bulletEnabled val="1"/>
        </dgm:presLayoutVars>
      </dgm:prSet>
      <dgm:spPr/>
    </dgm:pt>
    <dgm:pt modelId="{90CA3C61-F7BD-4C03-8082-1723479763BE}" type="pres">
      <dgm:prSet presAssocID="{B259F16D-D147-40F7-9162-9A143BB89E82}" presName="aSpace2" presStyleCnt="0"/>
      <dgm:spPr/>
    </dgm:pt>
    <dgm:pt modelId="{79AF70B9-DCC6-41CC-ADDA-009862B96887}" type="pres">
      <dgm:prSet presAssocID="{ECCCCE4C-2760-4CE7-8C52-0F9E81A22EC4}" presName="childNode" presStyleLbl="node1" presStyleIdx="11" presStyleCnt="19">
        <dgm:presLayoutVars>
          <dgm:bulletEnabled val="1"/>
        </dgm:presLayoutVars>
      </dgm:prSet>
      <dgm:spPr/>
    </dgm:pt>
    <dgm:pt modelId="{34E05D35-3C6F-428E-8DF4-1B92F86D1AFE}" type="pres">
      <dgm:prSet presAssocID="{ECCCCE4C-2760-4CE7-8C52-0F9E81A22EC4}" presName="aSpace2" presStyleCnt="0"/>
      <dgm:spPr/>
    </dgm:pt>
    <dgm:pt modelId="{F7DF586C-1B62-4F11-8216-29D34411156F}" type="pres">
      <dgm:prSet presAssocID="{914B8788-C55B-472C-A847-2EA9210426A1}" presName="childNode" presStyleLbl="node1" presStyleIdx="12" presStyleCnt="19">
        <dgm:presLayoutVars>
          <dgm:bulletEnabled val="1"/>
        </dgm:presLayoutVars>
      </dgm:prSet>
      <dgm:spPr/>
    </dgm:pt>
    <dgm:pt modelId="{65A4654C-2753-4C87-B3E9-121D2805CF13}" type="pres">
      <dgm:prSet presAssocID="{914B8788-C55B-472C-A847-2EA9210426A1}" presName="aSpace2" presStyleCnt="0"/>
      <dgm:spPr/>
    </dgm:pt>
    <dgm:pt modelId="{0391E41E-8207-4750-8824-F3DE72A4266C}" type="pres">
      <dgm:prSet presAssocID="{0331C5C0-A81F-4A31-A025-A354AACF9747}" presName="childNode" presStyleLbl="node1" presStyleIdx="13" presStyleCnt="19">
        <dgm:presLayoutVars>
          <dgm:bulletEnabled val="1"/>
        </dgm:presLayoutVars>
      </dgm:prSet>
      <dgm:spPr/>
    </dgm:pt>
    <dgm:pt modelId="{F9C9CB76-46F6-46F9-9DEC-B67FE44042EE}" type="pres">
      <dgm:prSet presAssocID="{0331C5C0-A81F-4A31-A025-A354AACF9747}" presName="aSpace2" presStyleCnt="0"/>
      <dgm:spPr/>
    </dgm:pt>
    <dgm:pt modelId="{1E1454EE-35DB-4466-AF35-AD656878F14D}" type="pres">
      <dgm:prSet presAssocID="{DC4A778B-E614-4C3A-BFF6-112F9280428A}" presName="childNode" presStyleLbl="node1" presStyleIdx="14" presStyleCnt="19">
        <dgm:presLayoutVars>
          <dgm:bulletEnabled val="1"/>
        </dgm:presLayoutVars>
      </dgm:prSet>
      <dgm:spPr/>
    </dgm:pt>
    <dgm:pt modelId="{7410FA0F-4AC9-4CF2-B175-A926F9DDB473}" type="pres">
      <dgm:prSet presAssocID="{DC4A778B-E614-4C3A-BFF6-112F9280428A}" presName="aSpace2" presStyleCnt="0"/>
      <dgm:spPr/>
    </dgm:pt>
    <dgm:pt modelId="{1E0B4CE7-B6EC-43B0-8C19-367D5D845E9A}" type="pres">
      <dgm:prSet presAssocID="{1C5C1D9C-4DFE-4AC8-893E-E948CBCE022E}" presName="childNode" presStyleLbl="node1" presStyleIdx="15" presStyleCnt="19">
        <dgm:presLayoutVars>
          <dgm:bulletEnabled val="1"/>
        </dgm:presLayoutVars>
      </dgm:prSet>
      <dgm:spPr/>
    </dgm:pt>
    <dgm:pt modelId="{CFF928DF-5F7F-4548-98CF-B074C1BA0958}" type="pres">
      <dgm:prSet presAssocID="{1C5C1D9C-4DFE-4AC8-893E-E948CBCE022E}" presName="aSpace2" presStyleCnt="0"/>
      <dgm:spPr/>
    </dgm:pt>
    <dgm:pt modelId="{3BF9001C-6DAA-407D-88EF-1AA8D2EAE230}" type="pres">
      <dgm:prSet presAssocID="{DD2EB19A-AFFB-4679-85BE-324CC7EA8D74}" presName="childNode" presStyleLbl="node1" presStyleIdx="16" presStyleCnt="19">
        <dgm:presLayoutVars>
          <dgm:bulletEnabled val="1"/>
        </dgm:presLayoutVars>
      </dgm:prSet>
      <dgm:spPr/>
    </dgm:pt>
    <dgm:pt modelId="{E42115AA-96AA-4C6B-8DDE-CB895B2DD853}" type="pres">
      <dgm:prSet presAssocID="{DD2EB19A-AFFB-4679-85BE-324CC7EA8D74}" presName="aSpace2" presStyleCnt="0"/>
      <dgm:spPr/>
    </dgm:pt>
    <dgm:pt modelId="{BDCF64BE-AA4A-47C0-8FEE-2AF04C590A2B}" type="pres">
      <dgm:prSet presAssocID="{7A7F7D56-4E03-466E-B4EE-0C4B117B432B}" presName="childNode" presStyleLbl="node1" presStyleIdx="17" presStyleCnt="19">
        <dgm:presLayoutVars>
          <dgm:bulletEnabled val="1"/>
        </dgm:presLayoutVars>
      </dgm:prSet>
      <dgm:spPr/>
    </dgm:pt>
    <dgm:pt modelId="{A2FA9F2C-E7C2-455A-AC2A-637C24E8CA0C}" type="pres">
      <dgm:prSet presAssocID="{7A7F7D56-4E03-466E-B4EE-0C4B117B432B}" presName="aSpace2" presStyleCnt="0"/>
      <dgm:spPr/>
    </dgm:pt>
    <dgm:pt modelId="{5B5F8D07-B360-47BC-A129-A214F20BDDD5}" type="pres">
      <dgm:prSet presAssocID="{D83D238F-91E1-4367-B824-653AB18B4961}" presName="childNode" presStyleLbl="node1" presStyleIdx="18" presStyleCnt="19">
        <dgm:presLayoutVars>
          <dgm:bulletEnabled val="1"/>
        </dgm:presLayoutVars>
      </dgm:prSet>
      <dgm:spPr/>
    </dgm:pt>
  </dgm:ptLst>
  <dgm:cxnLst>
    <dgm:cxn modelId="{65FA7D01-61DF-4014-9850-B487F3C4EEF6}" srcId="{CC9C352B-9CD3-479A-876E-EF2D5EEEFB1A}" destId="{D7FFB522-EB6C-430A-BAB1-972623515DA9}" srcOrd="5" destOrd="0" parTransId="{6E2E4F66-D3BC-4AEF-8583-6E923CADD95B}" sibTransId="{E794A4D1-C7A2-4377-A64F-DBD38F0E3A19}"/>
    <dgm:cxn modelId="{D61C8401-0F5E-460E-8718-0AC54BEDAFFE}" srcId="{591E978A-C8CD-454C-B05C-50A3B59B5091}" destId="{BA6EE62F-8D34-4D57-86F9-3DC03299C4B6}" srcOrd="0" destOrd="0" parTransId="{A3FA4526-238F-42F5-A4C1-4BCB9A9D9584}" sibTransId="{0D6407B1-DE73-4038-A8FD-0E204262E8F3}"/>
    <dgm:cxn modelId="{121BF401-0473-4E1B-9EAE-41F54ACC39F9}" type="presOf" srcId="{B259F16D-D147-40F7-9162-9A143BB89E82}" destId="{138F41EF-C801-4510-89C3-4D309B1672FD}" srcOrd="0" destOrd="0" presId="urn:microsoft.com/office/officeart/2005/8/layout/lProcess2"/>
    <dgm:cxn modelId="{AE6E9B0B-EE07-41AA-AB28-CDF9E90BEA6E}" srcId="{2959F2CC-CA0D-42A6-9A80-523D9B9455DB}" destId="{C3604A2B-2DF1-4D18-9C49-9CB61BCDD674}" srcOrd="1" destOrd="0" parTransId="{CB2A97E5-D162-4277-929E-F90BC7BE9D4D}" sibTransId="{71F6F688-1DE9-406E-84B8-3ACE85825958}"/>
    <dgm:cxn modelId="{CEE67A11-79D2-40F7-BED2-299042970295}" type="presOf" srcId="{26EFB163-09EE-43A9-9C31-C9F0C49BD6B9}" destId="{66A9391E-252F-46CE-AB86-733C7B9A8580}" srcOrd="0" destOrd="0" presId="urn:microsoft.com/office/officeart/2005/8/layout/lProcess2"/>
    <dgm:cxn modelId="{2A78DE14-29C7-47EE-919D-D10391C35D46}" srcId="{591E978A-C8CD-454C-B05C-50A3B59B5091}" destId="{ECCCCE4C-2760-4CE7-8C52-0F9E81A22EC4}" srcOrd="2" destOrd="0" parTransId="{3021D4D8-5836-458B-B164-699B18C5FD71}" sibTransId="{74D4A001-43DF-4E55-8B38-5F65D901C84B}"/>
    <dgm:cxn modelId="{D98DCA21-CA3A-4EEC-B4F4-0B2C9A8F4B44}" srcId="{C8FD119C-84FE-4271-8355-6565BA8F2AA0}" destId="{2959F2CC-CA0D-42A6-9A80-523D9B9455DB}" srcOrd="0" destOrd="0" parTransId="{A7531435-8C52-4785-8A8A-3BE6B6AEE7A0}" sibTransId="{FF7B891D-328B-4385-A25F-F804F3609130}"/>
    <dgm:cxn modelId="{BDC31722-D9DA-4844-B419-C16B42C594D6}" type="presOf" srcId="{914B8788-C55B-472C-A847-2EA9210426A1}" destId="{F7DF586C-1B62-4F11-8216-29D34411156F}" srcOrd="0" destOrd="0" presId="urn:microsoft.com/office/officeart/2005/8/layout/lProcess2"/>
    <dgm:cxn modelId="{45E55928-A92C-4503-B8D2-C61AE927AE68}" type="presOf" srcId="{2959F2CC-CA0D-42A6-9A80-523D9B9455DB}" destId="{0D5B8C0A-FB78-49FD-929F-B47AC8AD31B0}" srcOrd="0" destOrd="0" presId="urn:microsoft.com/office/officeart/2005/8/layout/lProcess2"/>
    <dgm:cxn modelId="{887F1D2C-EF73-41F1-BA81-F7096AB6EDC3}" type="presOf" srcId="{BE34737A-865A-42B9-B1A9-8F4529B23523}" destId="{ABE82AA8-48BE-45D1-92D8-D6B7B73E5D88}" srcOrd="0" destOrd="0" presId="urn:microsoft.com/office/officeart/2005/8/layout/lProcess2"/>
    <dgm:cxn modelId="{F2BA305C-338C-4CA1-8F7A-F4E83F988B5A}" type="presOf" srcId="{CC9C352B-9CD3-479A-876E-EF2D5EEEFB1A}" destId="{4BB7542A-1855-45A1-93E2-295F66D53257}" srcOrd="0" destOrd="0" presId="urn:microsoft.com/office/officeart/2005/8/layout/lProcess2"/>
    <dgm:cxn modelId="{F1A94D5C-4E4A-42D1-A60F-91B26BAFCDCD}" srcId="{591E978A-C8CD-454C-B05C-50A3B59B5091}" destId="{DC4A778B-E614-4C3A-BFF6-112F9280428A}" srcOrd="5" destOrd="0" parTransId="{A3CDC0AA-AE2F-4F68-961F-A9FA7B2B0837}" sibTransId="{923F7358-B5D9-4DA7-8167-DE4E614E64E7}"/>
    <dgm:cxn modelId="{0515105D-E15A-4B3D-BCC7-CD0D143A00CE}" type="presOf" srcId="{DC4A778B-E614-4C3A-BFF6-112F9280428A}" destId="{1E1454EE-35DB-4466-AF35-AD656878F14D}" srcOrd="0" destOrd="0" presId="urn:microsoft.com/office/officeart/2005/8/layout/lProcess2"/>
    <dgm:cxn modelId="{09997041-1B23-4E77-90F2-23D15D9D7C24}" type="presOf" srcId="{9E9D45A0-CE15-4CBF-BEDF-7C5B18C2DB3F}" destId="{8DAEAABC-8031-4CF8-9D73-002FB71482E9}" srcOrd="0" destOrd="0" presId="urn:microsoft.com/office/officeart/2005/8/layout/lProcess2"/>
    <dgm:cxn modelId="{A972A741-70F5-41F9-A082-8EB3AE045F70}" srcId="{591E978A-C8CD-454C-B05C-50A3B59B5091}" destId="{7A7F7D56-4E03-466E-B4EE-0C4B117B432B}" srcOrd="8" destOrd="0" parTransId="{13253B2F-394D-4657-8342-A1BEAC7537AE}" sibTransId="{257AC5D8-A494-4655-97B2-191193CFE7B0}"/>
    <dgm:cxn modelId="{34B82047-7DD7-482E-9CB4-BF897C6FC83B}" type="presOf" srcId="{840E7A76-479B-4CBB-8C60-DC50703AAB8B}" destId="{B5D29A12-8D78-4759-B93E-ED9BD892BA6C}" srcOrd="0" destOrd="0" presId="urn:microsoft.com/office/officeart/2005/8/layout/lProcess2"/>
    <dgm:cxn modelId="{5AE73467-B285-4313-A1A9-800EC51FE0B1}" srcId="{CC9C352B-9CD3-479A-876E-EF2D5EEEFB1A}" destId="{C91977FC-A0C4-4F68-91F6-03A6EA9CFBD2}" srcOrd="2" destOrd="0" parTransId="{164116D4-60A1-4180-8F10-29DFA5C59D85}" sibTransId="{8FA7B863-A96C-4AC9-8BB5-7CFE64D618BB}"/>
    <dgm:cxn modelId="{4EB85D49-A575-4566-8E6A-97E36CA364AA}" srcId="{CC9C352B-9CD3-479A-876E-EF2D5EEEFB1A}" destId="{9E9D45A0-CE15-4CBF-BEDF-7C5B18C2DB3F}" srcOrd="0" destOrd="0" parTransId="{D8EBD1A7-0AC6-42F3-BD14-3617E9A25414}" sibTransId="{D1007924-80A8-41C5-B22F-F558E1E6C364}"/>
    <dgm:cxn modelId="{D48F6369-6DDE-4938-A3CD-7D0C725D1D0D}" type="presOf" srcId="{0331C5C0-A81F-4A31-A025-A354AACF9747}" destId="{0391E41E-8207-4750-8824-F3DE72A4266C}" srcOrd="0" destOrd="0" presId="urn:microsoft.com/office/officeart/2005/8/layout/lProcess2"/>
    <dgm:cxn modelId="{C7ADDE4B-9E21-4A9F-8292-E0522AC2EA6E}" type="presOf" srcId="{2D5A519E-C7A1-457A-821D-8583B1B71652}" destId="{DF93836A-6231-42A7-A24A-305825175DCF}" srcOrd="0" destOrd="0" presId="urn:microsoft.com/office/officeart/2005/8/layout/lProcess2"/>
    <dgm:cxn modelId="{D19E1070-CBF0-4864-AA84-130F215A2561}" type="presOf" srcId="{BA6EE62F-8D34-4D57-86F9-3DC03299C4B6}" destId="{A2452348-8D73-4647-A038-B6DACB1908DA}" srcOrd="0" destOrd="0" presId="urn:microsoft.com/office/officeart/2005/8/layout/lProcess2"/>
    <dgm:cxn modelId="{A73E3173-1D0C-4D41-A3B0-891B7FDD6F46}" srcId="{591E978A-C8CD-454C-B05C-50A3B59B5091}" destId="{DD2EB19A-AFFB-4679-85BE-324CC7EA8D74}" srcOrd="7" destOrd="0" parTransId="{0E41A13F-4EB1-417B-90FD-766FD72FDC4E}" sibTransId="{05CF9E5F-5991-4D70-A440-DCC3EE340179}"/>
    <dgm:cxn modelId="{D9E76C55-296C-4542-85C0-3F8C1B4BFD09}" srcId="{591E978A-C8CD-454C-B05C-50A3B59B5091}" destId="{D83D238F-91E1-4367-B824-653AB18B4961}" srcOrd="9" destOrd="0" parTransId="{8BD001A3-BA58-4291-832C-6CD584A4D62F}" sibTransId="{453EFB59-BA8E-4D7C-BD59-747B21F20CAF}"/>
    <dgm:cxn modelId="{38551876-4685-4142-BECE-803A491E8DC7}" type="presOf" srcId="{ECCCCE4C-2760-4CE7-8C52-0F9E81A22EC4}" destId="{79AF70B9-DCC6-41CC-ADDA-009862B96887}" srcOrd="0" destOrd="0" presId="urn:microsoft.com/office/officeart/2005/8/layout/lProcess2"/>
    <dgm:cxn modelId="{D8748876-753A-4B95-BCC0-D68CAC4C4F5F}" type="presOf" srcId="{591E978A-C8CD-454C-B05C-50A3B59B5091}" destId="{5043BD6F-4426-4E85-B3EB-8B8C21CFD6CD}" srcOrd="0" destOrd="0" presId="urn:microsoft.com/office/officeart/2005/8/layout/lProcess2"/>
    <dgm:cxn modelId="{AAF4CE56-ABA6-4E86-B6CE-3A75E38EB9FD}" type="presOf" srcId="{2959F2CC-CA0D-42A6-9A80-523D9B9455DB}" destId="{57D2AF6B-F1B6-4C73-96E9-057A3DB3B526}" srcOrd="1" destOrd="0" presId="urn:microsoft.com/office/officeart/2005/8/layout/lProcess2"/>
    <dgm:cxn modelId="{07D1C17C-F25D-4642-8FCD-507F01F804D2}" srcId="{591E978A-C8CD-454C-B05C-50A3B59B5091}" destId="{914B8788-C55B-472C-A847-2EA9210426A1}" srcOrd="3" destOrd="0" parTransId="{3C8D7B3B-3E73-4A68-B616-160DDFEBCDDB}" sibTransId="{CF253BE1-3F01-4E5E-A3DD-FF3BC55C2FF4}"/>
    <dgm:cxn modelId="{A5769B81-D93E-4FDB-9F8B-B6829F917332}" srcId="{591E978A-C8CD-454C-B05C-50A3B59B5091}" destId="{1C5C1D9C-4DFE-4AC8-893E-E948CBCE022E}" srcOrd="6" destOrd="0" parTransId="{771E17E5-EA1F-4B30-AFA7-8BBD2A022E54}" sibTransId="{EC482491-3347-4639-85C2-8728B634B1AF}"/>
    <dgm:cxn modelId="{B9565685-6E75-498A-BB1B-25BAD5EE8E5A}" type="presOf" srcId="{591E978A-C8CD-454C-B05C-50A3B59B5091}" destId="{DA52AA2C-3706-43D1-8482-0169BBC8FE56}" srcOrd="1" destOrd="0" presId="urn:microsoft.com/office/officeart/2005/8/layout/lProcess2"/>
    <dgm:cxn modelId="{BF27C28A-E27B-4278-A4B6-9514D863FFCF}" type="presOf" srcId="{C8FD119C-84FE-4271-8355-6565BA8F2AA0}" destId="{E9A805D6-28EA-48AB-B759-8CEC0865C67D}" srcOrd="0" destOrd="0" presId="urn:microsoft.com/office/officeart/2005/8/layout/lProcess2"/>
    <dgm:cxn modelId="{99B2878D-1F97-4E2D-AE99-39E0089D24B0}" type="presOf" srcId="{1C5C1D9C-4DFE-4AC8-893E-E948CBCE022E}" destId="{1E0B4CE7-B6EC-43B0-8C19-367D5D845E9A}" srcOrd="0" destOrd="0" presId="urn:microsoft.com/office/officeart/2005/8/layout/lProcess2"/>
    <dgm:cxn modelId="{FC94DC92-53BE-4C41-B982-4F0D22BA8730}" type="presOf" srcId="{DD2EB19A-AFFB-4679-85BE-324CC7EA8D74}" destId="{3BF9001C-6DAA-407D-88EF-1AA8D2EAE230}" srcOrd="0" destOrd="0" presId="urn:microsoft.com/office/officeart/2005/8/layout/lProcess2"/>
    <dgm:cxn modelId="{2CB9FA96-CFC3-4737-8ECA-C22B3EFBFC4D}" type="presOf" srcId="{D83D238F-91E1-4367-B824-653AB18B4961}" destId="{5B5F8D07-B360-47BC-A129-A214F20BDDD5}" srcOrd="0" destOrd="0" presId="urn:microsoft.com/office/officeart/2005/8/layout/lProcess2"/>
    <dgm:cxn modelId="{642AA9A2-6BD3-451A-A6AA-A4CA9175303C}" type="presOf" srcId="{CC9C352B-9CD3-479A-876E-EF2D5EEEFB1A}" destId="{F107AB23-C096-4161-B4CF-BFD0108403F4}" srcOrd="1" destOrd="0" presId="urn:microsoft.com/office/officeart/2005/8/layout/lProcess2"/>
    <dgm:cxn modelId="{0ED9FEAA-7678-4343-9DD4-0004857260B9}" srcId="{CC9C352B-9CD3-479A-876E-EF2D5EEEFB1A}" destId="{2D5A519E-C7A1-457A-821D-8583B1B71652}" srcOrd="1" destOrd="0" parTransId="{DF320A83-4C49-4F55-B92F-3D2A5C67DED7}" sibTransId="{563056AC-FA73-4488-A1C7-395572AD5B0F}"/>
    <dgm:cxn modelId="{DF7072AB-CF01-4794-89E9-77B3AEDE701A}" srcId="{CC9C352B-9CD3-479A-876E-EF2D5EEEFB1A}" destId="{26EFB163-09EE-43A9-9C31-C9F0C49BD6B9}" srcOrd="3" destOrd="0" parTransId="{5852FF64-B331-4414-9FE6-23C1442DF2AF}" sibTransId="{F6D08637-103E-486F-B3D8-7B66777AFD3E}"/>
    <dgm:cxn modelId="{6A97C4AE-BAAA-4B76-862C-949D69FB39ED}" srcId="{CC9C352B-9CD3-479A-876E-EF2D5EEEFB1A}" destId="{BE34737A-865A-42B9-B1A9-8F4529B23523}" srcOrd="4" destOrd="0" parTransId="{A38A8794-EDA8-4E98-8EE2-566C8A113F39}" sibTransId="{8E3D4FD5-D3DE-4C2C-8953-D5F5460BE3BD}"/>
    <dgm:cxn modelId="{BAB98CB5-CC72-422E-BBC1-D62A1348E88D}" srcId="{C8FD119C-84FE-4271-8355-6565BA8F2AA0}" destId="{591E978A-C8CD-454C-B05C-50A3B59B5091}" srcOrd="2" destOrd="0" parTransId="{35DAE0A8-95A8-487A-9CCD-0C6490008641}" sibTransId="{4EC6E9F6-11F4-4BF9-BE05-EA2AFA3B88F9}"/>
    <dgm:cxn modelId="{5AFA8EBA-A52E-40E7-8DBA-997B39106FE5}" type="presOf" srcId="{7A7F7D56-4E03-466E-B4EE-0C4B117B432B}" destId="{BDCF64BE-AA4A-47C0-8FEE-2AF04C590A2B}" srcOrd="0" destOrd="0" presId="urn:microsoft.com/office/officeart/2005/8/layout/lProcess2"/>
    <dgm:cxn modelId="{03BFF1BB-6B60-4C84-9872-CEEE6C4E3BF2}" type="presOf" srcId="{B1BF9E06-46E6-48F6-9B5D-31A11F64096C}" destId="{4B87A639-8FB4-4F48-9B88-503CFBD95785}" srcOrd="0" destOrd="0" presId="urn:microsoft.com/office/officeart/2005/8/layout/lProcess2"/>
    <dgm:cxn modelId="{F24E19C5-471B-408F-8743-13BFBE8F758D}" type="presOf" srcId="{D7FFB522-EB6C-430A-BAB1-972623515DA9}" destId="{39901766-8C82-457F-8A5C-99F70A529032}" srcOrd="0" destOrd="0" presId="urn:microsoft.com/office/officeart/2005/8/layout/lProcess2"/>
    <dgm:cxn modelId="{4B9F5BCE-109B-4CD0-89AE-0975DC743375}" srcId="{591E978A-C8CD-454C-B05C-50A3B59B5091}" destId="{0331C5C0-A81F-4A31-A025-A354AACF9747}" srcOrd="4" destOrd="0" parTransId="{24B67A16-F6EF-483F-B0A4-851F4E9795E3}" sibTransId="{9EF27DD7-29F7-4A3C-92CE-1D3CF6B2229E}"/>
    <dgm:cxn modelId="{1E27F7DB-8137-4734-8AF4-0729AD806857}" srcId="{591E978A-C8CD-454C-B05C-50A3B59B5091}" destId="{B259F16D-D147-40F7-9162-9A143BB89E82}" srcOrd="1" destOrd="0" parTransId="{C3EC9335-B981-407A-B2E9-72E91C6E19CF}" sibTransId="{76D7C59C-44AD-43CB-A6E1-A357663DE0FC}"/>
    <dgm:cxn modelId="{F7F7E5DD-ABE5-4682-9F09-D92C77BFC234}" type="presOf" srcId="{C3604A2B-2DF1-4D18-9C49-9CB61BCDD674}" destId="{17914099-2C49-4DB4-93BE-85DDAA057C66}" srcOrd="0" destOrd="0" presId="urn:microsoft.com/office/officeart/2005/8/layout/lProcess2"/>
    <dgm:cxn modelId="{AF215DE3-EA13-4114-BA77-5063023CF77D}" type="presOf" srcId="{C91977FC-A0C4-4F68-91F6-03A6EA9CFBD2}" destId="{40227FDD-1C29-4574-89D7-E57C9FC12471}" srcOrd="0" destOrd="0" presId="urn:microsoft.com/office/officeart/2005/8/layout/lProcess2"/>
    <dgm:cxn modelId="{F4C15EE3-48C4-4607-9433-79A30A9CEAA5}" srcId="{2959F2CC-CA0D-42A6-9A80-523D9B9455DB}" destId="{840E7A76-479B-4CBB-8C60-DC50703AAB8B}" srcOrd="0" destOrd="0" parTransId="{DA96BC7E-7C3B-46AD-9440-77D2165A2562}" sibTransId="{A14D3464-9B36-4471-833D-56F735B7963B}"/>
    <dgm:cxn modelId="{1161D2E4-F26D-4033-89D9-4A67B88A7BAF}" srcId="{C8FD119C-84FE-4271-8355-6565BA8F2AA0}" destId="{CC9C352B-9CD3-479A-876E-EF2D5EEEFB1A}" srcOrd="1" destOrd="0" parTransId="{20A6BEA1-D66B-45B6-9479-9A1DF66BB85C}" sibTransId="{2DC96DB7-C33C-4951-89FB-7037C881E9B1}"/>
    <dgm:cxn modelId="{3FAC72E8-706A-4A24-81B6-900D4453FB2C}" srcId="{2959F2CC-CA0D-42A6-9A80-523D9B9455DB}" destId="{B1BF9E06-46E6-48F6-9B5D-31A11F64096C}" srcOrd="2" destOrd="0" parTransId="{E124A44A-F3F4-40BF-A56D-AD0A70C07962}" sibTransId="{580EC694-9041-43C3-8D84-C0DAB50ECEB7}"/>
    <dgm:cxn modelId="{2C9128D9-D8A6-4C69-855B-E08F89D5F17F}" type="presParOf" srcId="{E9A805D6-28EA-48AB-B759-8CEC0865C67D}" destId="{7E0EBF66-EDC3-421D-8396-C8761BC9EDAA}" srcOrd="0" destOrd="0" presId="urn:microsoft.com/office/officeart/2005/8/layout/lProcess2"/>
    <dgm:cxn modelId="{B5EE5A18-E350-4B12-885F-37C01482F5E5}" type="presParOf" srcId="{7E0EBF66-EDC3-421D-8396-C8761BC9EDAA}" destId="{0D5B8C0A-FB78-49FD-929F-B47AC8AD31B0}" srcOrd="0" destOrd="0" presId="urn:microsoft.com/office/officeart/2005/8/layout/lProcess2"/>
    <dgm:cxn modelId="{3CEC704C-6CA0-4EE0-9C6B-58C6812622EB}" type="presParOf" srcId="{7E0EBF66-EDC3-421D-8396-C8761BC9EDAA}" destId="{57D2AF6B-F1B6-4C73-96E9-057A3DB3B526}" srcOrd="1" destOrd="0" presId="urn:microsoft.com/office/officeart/2005/8/layout/lProcess2"/>
    <dgm:cxn modelId="{EFFBD23C-A5EF-4791-94AB-344EB3F5B50B}" type="presParOf" srcId="{7E0EBF66-EDC3-421D-8396-C8761BC9EDAA}" destId="{D25279B4-E264-4C40-AC35-50D1BBBFE219}" srcOrd="2" destOrd="0" presId="urn:microsoft.com/office/officeart/2005/8/layout/lProcess2"/>
    <dgm:cxn modelId="{0F63A15A-BA79-4838-B780-CBEB99CC7272}" type="presParOf" srcId="{D25279B4-E264-4C40-AC35-50D1BBBFE219}" destId="{D5292C96-70BE-4D76-9902-D44464A87C96}" srcOrd="0" destOrd="0" presId="urn:microsoft.com/office/officeart/2005/8/layout/lProcess2"/>
    <dgm:cxn modelId="{67988C5C-A12D-4CB9-B628-B31E70277A35}" type="presParOf" srcId="{D5292C96-70BE-4D76-9902-D44464A87C96}" destId="{B5D29A12-8D78-4759-B93E-ED9BD892BA6C}" srcOrd="0" destOrd="0" presId="urn:microsoft.com/office/officeart/2005/8/layout/lProcess2"/>
    <dgm:cxn modelId="{042833E8-3EFA-4DA8-B1EC-DC144E0C1606}" type="presParOf" srcId="{D5292C96-70BE-4D76-9902-D44464A87C96}" destId="{17D68BC9-3A3C-44A0-B845-6BA0990064D2}" srcOrd="1" destOrd="0" presId="urn:microsoft.com/office/officeart/2005/8/layout/lProcess2"/>
    <dgm:cxn modelId="{1F39AC5F-A26C-4F2A-827A-A518AF5C4D15}" type="presParOf" srcId="{D5292C96-70BE-4D76-9902-D44464A87C96}" destId="{17914099-2C49-4DB4-93BE-85DDAA057C66}" srcOrd="2" destOrd="0" presId="urn:microsoft.com/office/officeart/2005/8/layout/lProcess2"/>
    <dgm:cxn modelId="{C18DE9E6-6FFB-47F8-81C2-2CAFD580151B}" type="presParOf" srcId="{D5292C96-70BE-4D76-9902-D44464A87C96}" destId="{6902D489-D6C2-45CF-8379-27CAB6BD9DAA}" srcOrd="3" destOrd="0" presId="urn:microsoft.com/office/officeart/2005/8/layout/lProcess2"/>
    <dgm:cxn modelId="{D42F13FF-EF45-40A9-8571-674F07EED249}" type="presParOf" srcId="{D5292C96-70BE-4D76-9902-D44464A87C96}" destId="{4B87A639-8FB4-4F48-9B88-503CFBD95785}" srcOrd="4" destOrd="0" presId="urn:microsoft.com/office/officeart/2005/8/layout/lProcess2"/>
    <dgm:cxn modelId="{48C0250E-2CA5-432D-8C47-53662673A4EC}" type="presParOf" srcId="{E9A805D6-28EA-48AB-B759-8CEC0865C67D}" destId="{D1D17BE4-2F28-4AE3-B6FD-C26E1B55D422}" srcOrd="1" destOrd="0" presId="urn:microsoft.com/office/officeart/2005/8/layout/lProcess2"/>
    <dgm:cxn modelId="{600B14B6-32FC-43E8-8DB8-8862DD0FDADC}" type="presParOf" srcId="{E9A805D6-28EA-48AB-B759-8CEC0865C67D}" destId="{71CA2BB2-0081-4AFF-8F64-915250F1547F}" srcOrd="2" destOrd="0" presId="urn:microsoft.com/office/officeart/2005/8/layout/lProcess2"/>
    <dgm:cxn modelId="{8A357B1B-5838-4B19-AC9C-BF954535E477}" type="presParOf" srcId="{71CA2BB2-0081-4AFF-8F64-915250F1547F}" destId="{4BB7542A-1855-45A1-93E2-295F66D53257}" srcOrd="0" destOrd="0" presId="urn:microsoft.com/office/officeart/2005/8/layout/lProcess2"/>
    <dgm:cxn modelId="{7A102A99-3EC3-4D93-A203-E481BCD9F55E}" type="presParOf" srcId="{71CA2BB2-0081-4AFF-8F64-915250F1547F}" destId="{F107AB23-C096-4161-B4CF-BFD0108403F4}" srcOrd="1" destOrd="0" presId="urn:microsoft.com/office/officeart/2005/8/layout/lProcess2"/>
    <dgm:cxn modelId="{FAC37B8F-7E13-4F7E-9A3F-52F5C8E98171}" type="presParOf" srcId="{71CA2BB2-0081-4AFF-8F64-915250F1547F}" destId="{960A713A-7D20-4B07-8666-1A969856A019}" srcOrd="2" destOrd="0" presId="urn:microsoft.com/office/officeart/2005/8/layout/lProcess2"/>
    <dgm:cxn modelId="{F500D6EF-988A-407C-B661-AE6D9BD18877}" type="presParOf" srcId="{960A713A-7D20-4B07-8666-1A969856A019}" destId="{2EF01BCD-DC0E-4097-BACA-9ADFC299B10C}" srcOrd="0" destOrd="0" presId="urn:microsoft.com/office/officeart/2005/8/layout/lProcess2"/>
    <dgm:cxn modelId="{6A67957D-525F-46F3-91A0-5F4706A06473}" type="presParOf" srcId="{2EF01BCD-DC0E-4097-BACA-9ADFC299B10C}" destId="{8DAEAABC-8031-4CF8-9D73-002FB71482E9}" srcOrd="0" destOrd="0" presId="urn:microsoft.com/office/officeart/2005/8/layout/lProcess2"/>
    <dgm:cxn modelId="{35A36AE6-6583-4939-9643-4735F38D9D67}" type="presParOf" srcId="{2EF01BCD-DC0E-4097-BACA-9ADFC299B10C}" destId="{E460384A-7E94-4453-A26F-D749FD11294F}" srcOrd="1" destOrd="0" presId="urn:microsoft.com/office/officeart/2005/8/layout/lProcess2"/>
    <dgm:cxn modelId="{479B4354-E94F-44D3-9EEE-BD06FC5BFD24}" type="presParOf" srcId="{2EF01BCD-DC0E-4097-BACA-9ADFC299B10C}" destId="{DF93836A-6231-42A7-A24A-305825175DCF}" srcOrd="2" destOrd="0" presId="urn:microsoft.com/office/officeart/2005/8/layout/lProcess2"/>
    <dgm:cxn modelId="{E355332D-C6C0-49C6-AA80-DCF1B7AD93FA}" type="presParOf" srcId="{2EF01BCD-DC0E-4097-BACA-9ADFC299B10C}" destId="{4EC2E99A-17C8-4235-9796-A5D5C826164B}" srcOrd="3" destOrd="0" presId="urn:microsoft.com/office/officeart/2005/8/layout/lProcess2"/>
    <dgm:cxn modelId="{4CC5A29B-4712-46ED-81AC-D42D0DDAEAF5}" type="presParOf" srcId="{2EF01BCD-DC0E-4097-BACA-9ADFC299B10C}" destId="{40227FDD-1C29-4574-89D7-E57C9FC12471}" srcOrd="4" destOrd="0" presId="urn:microsoft.com/office/officeart/2005/8/layout/lProcess2"/>
    <dgm:cxn modelId="{4D8AF1D4-B5AB-41A6-8C55-726205852F6A}" type="presParOf" srcId="{2EF01BCD-DC0E-4097-BACA-9ADFC299B10C}" destId="{E7A97D9D-369B-44DF-93EA-5978D79B6CA1}" srcOrd="5" destOrd="0" presId="urn:microsoft.com/office/officeart/2005/8/layout/lProcess2"/>
    <dgm:cxn modelId="{61EA79CD-8088-49C4-8566-796F68B47DA2}" type="presParOf" srcId="{2EF01BCD-DC0E-4097-BACA-9ADFC299B10C}" destId="{66A9391E-252F-46CE-AB86-733C7B9A8580}" srcOrd="6" destOrd="0" presId="urn:microsoft.com/office/officeart/2005/8/layout/lProcess2"/>
    <dgm:cxn modelId="{3FD0E55C-EDC6-4F1C-9520-4D43908F801B}" type="presParOf" srcId="{2EF01BCD-DC0E-4097-BACA-9ADFC299B10C}" destId="{88DEAED3-1F27-4708-AAE7-BE055BD79619}" srcOrd="7" destOrd="0" presId="urn:microsoft.com/office/officeart/2005/8/layout/lProcess2"/>
    <dgm:cxn modelId="{5C4AAB0A-F092-4D8A-85CF-C965E4C4F689}" type="presParOf" srcId="{2EF01BCD-DC0E-4097-BACA-9ADFC299B10C}" destId="{ABE82AA8-48BE-45D1-92D8-D6B7B73E5D88}" srcOrd="8" destOrd="0" presId="urn:microsoft.com/office/officeart/2005/8/layout/lProcess2"/>
    <dgm:cxn modelId="{C2761966-4C90-4F6B-9C88-DF17756B9B8D}" type="presParOf" srcId="{2EF01BCD-DC0E-4097-BACA-9ADFC299B10C}" destId="{7AD73C60-79C2-4A4F-8845-26AE1CE093BE}" srcOrd="9" destOrd="0" presId="urn:microsoft.com/office/officeart/2005/8/layout/lProcess2"/>
    <dgm:cxn modelId="{35421AC8-788C-44DE-9565-EAFD6D8AB005}" type="presParOf" srcId="{2EF01BCD-DC0E-4097-BACA-9ADFC299B10C}" destId="{39901766-8C82-457F-8A5C-99F70A529032}" srcOrd="10" destOrd="0" presId="urn:microsoft.com/office/officeart/2005/8/layout/lProcess2"/>
    <dgm:cxn modelId="{3A103B5E-D686-4574-B606-798BCEA37C90}" type="presParOf" srcId="{E9A805D6-28EA-48AB-B759-8CEC0865C67D}" destId="{F8D86FF4-A0F4-4732-B9C6-7E8D2A7DCA6C}" srcOrd="3" destOrd="0" presId="urn:microsoft.com/office/officeart/2005/8/layout/lProcess2"/>
    <dgm:cxn modelId="{E1ED60DE-CFF2-4298-BE23-1CE37EFEFCCD}" type="presParOf" srcId="{E9A805D6-28EA-48AB-B759-8CEC0865C67D}" destId="{DADCC41F-6168-4427-9B73-1AD124100D3A}" srcOrd="4" destOrd="0" presId="urn:microsoft.com/office/officeart/2005/8/layout/lProcess2"/>
    <dgm:cxn modelId="{0C9D8F4E-6841-40B0-A8FA-5344078BD581}" type="presParOf" srcId="{DADCC41F-6168-4427-9B73-1AD124100D3A}" destId="{5043BD6F-4426-4E85-B3EB-8B8C21CFD6CD}" srcOrd="0" destOrd="0" presId="urn:microsoft.com/office/officeart/2005/8/layout/lProcess2"/>
    <dgm:cxn modelId="{5EBB795C-A8D9-4FF0-A5A3-5FA587986079}" type="presParOf" srcId="{DADCC41F-6168-4427-9B73-1AD124100D3A}" destId="{DA52AA2C-3706-43D1-8482-0169BBC8FE56}" srcOrd="1" destOrd="0" presId="urn:microsoft.com/office/officeart/2005/8/layout/lProcess2"/>
    <dgm:cxn modelId="{73412DAD-1F90-4586-80AF-5BF4A76DFE10}" type="presParOf" srcId="{DADCC41F-6168-4427-9B73-1AD124100D3A}" destId="{73C39F51-49D3-4717-9DC5-EDC5B3D43D4C}" srcOrd="2" destOrd="0" presId="urn:microsoft.com/office/officeart/2005/8/layout/lProcess2"/>
    <dgm:cxn modelId="{2557E4B1-6BAF-40D9-944A-A9A02C7F250E}" type="presParOf" srcId="{73C39F51-49D3-4717-9DC5-EDC5B3D43D4C}" destId="{BD9F8A1D-FB75-45AC-A853-4EDC0E05359C}" srcOrd="0" destOrd="0" presId="urn:microsoft.com/office/officeart/2005/8/layout/lProcess2"/>
    <dgm:cxn modelId="{C8F4BABD-314B-4D88-8B37-5CF8DFE6F739}" type="presParOf" srcId="{BD9F8A1D-FB75-45AC-A853-4EDC0E05359C}" destId="{A2452348-8D73-4647-A038-B6DACB1908DA}" srcOrd="0" destOrd="0" presId="urn:microsoft.com/office/officeart/2005/8/layout/lProcess2"/>
    <dgm:cxn modelId="{16485EA1-914F-4DE2-B7F7-303168C5B6EA}" type="presParOf" srcId="{BD9F8A1D-FB75-45AC-A853-4EDC0E05359C}" destId="{3E600431-C8C2-4FB3-BB40-5742BFDB0B0E}" srcOrd="1" destOrd="0" presId="urn:microsoft.com/office/officeart/2005/8/layout/lProcess2"/>
    <dgm:cxn modelId="{A2C09B2B-C71B-40C2-814B-FF71AC76573E}" type="presParOf" srcId="{BD9F8A1D-FB75-45AC-A853-4EDC0E05359C}" destId="{138F41EF-C801-4510-89C3-4D309B1672FD}" srcOrd="2" destOrd="0" presId="urn:microsoft.com/office/officeart/2005/8/layout/lProcess2"/>
    <dgm:cxn modelId="{0D9088C0-18DE-4252-922F-A80834544E7E}" type="presParOf" srcId="{BD9F8A1D-FB75-45AC-A853-4EDC0E05359C}" destId="{90CA3C61-F7BD-4C03-8082-1723479763BE}" srcOrd="3" destOrd="0" presId="urn:microsoft.com/office/officeart/2005/8/layout/lProcess2"/>
    <dgm:cxn modelId="{4824437F-BB85-49CC-AC86-4B2A5D941AA0}" type="presParOf" srcId="{BD9F8A1D-FB75-45AC-A853-4EDC0E05359C}" destId="{79AF70B9-DCC6-41CC-ADDA-009862B96887}" srcOrd="4" destOrd="0" presId="urn:microsoft.com/office/officeart/2005/8/layout/lProcess2"/>
    <dgm:cxn modelId="{918CE612-C69B-40A2-B693-739B1ED358E8}" type="presParOf" srcId="{BD9F8A1D-FB75-45AC-A853-4EDC0E05359C}" destId="{34E05D35-3C6F-428E-8DF4-1B92F86D1AFE}" srcOrd="5" destOrd="0" presId="urn:microsoft.com/office/officeart/2005/8/layout/lProcess2"/>
    <dgm:cxn modelId="{6D918AEC-F15E-4237-84CE-15409C7DE0AD}" type="presParOf" srcId="{BD9F8A1D-FB75-45AC-A853-4EDC0E05359C}" destId="{F7DF586C-1B62-4F11-8216-29D34411156F}" srcOrd="6" destOrd="0" presId="urn:microsoft.com/office/officeart/2005/8/layout/lProcess2"/>
    <dgm:cxn modelId="{18A07109-C538-4107-81D8-639AE0DC34F6}" type="presParOf" srcId="{BD9F8A1D-FB75-45AC-A853-4EDC0E05359C}" destId="{65A4654C-2753-4C87-B3E9-121D2805CF13}" srcOrd="7" destOrd="0" presId="urn:microsoft.com/office/officeart/2005/8/layout/lProcess2"/>
    <dgm:cxn modelId="{68385FCC-99C3-483A-837B-7E20A0891929}" type="presParOf" srcId="{BD9F8A1D-FB75-45AC-A853-4EDC0E05359C}" destId="{0391E41E-8207-4750-8824-F3DE72A4266C}" srcOrd="8" destOrd="0" presId="urn:microsoft.com/office/officeart/2005/8/layout/lProcess2"/>
    <dgm:cxn modelId="{659D8753-35FF-4F9B-9120-0106E3421E4A}" type="presParOf" srcId="{BD9F8A1D-FB75-45AC-A853-4EDC0E05359C}" destId="{F9C9CB76-46F6-46F9-9DEC-B67FE44042EE}" srcOrd="9" destOrd="0" presId="urn:microsoft.com/office/officeart/2005/8/layout/lProcess2"/>
    <dgm:cxn modelId="{7F84CF28-31E9-441C-A36E-FD55CD6D3078}" type="presParOf" srcId="{BD9F8A1D-FB75-45AC-A853-4EDC0E05359C}" destId="{1E1454EE-35DB-4466-AF35-AD656878F14D}" srcOrd="10" destOrd="0" presId="urn:microsoft.com/office/officeart/2005/8/layout/lProcess2"/>
    <dgm:cxn modelId="{7E6801FE-451A-4009-B337-8F14E5A1BFCC}" type="presParOf" srcId="{BD9F8A1D-FB75-45AC-A853-4EDC0E05359C}" destId="{7410FA0F-4AC9-4CF2-B175-A926F9DDB473}" srcOrd="11" destOrd="0" presId="urn:microsoft.com/office/officeart/2005/8/layout/lProcess2"/>
    <dgm:cxn modelId="{EAF00E99-285C-4D24-BF74-F3ED5FE9BF7C}" type="presParOf" srcId="{BD9F8A1D-FB75-45AC-A853-4EDC0E05359C}" destId="{1E0B4CE7-B6EC-43B0-8C19-367D5D845E9A}" srcOrd="12" destOrd="0" presId="urn:microsoft.com/office/officeart/2005/8/layout/lProcess2"/>
    <dgm:cxn modelId="{DBA44E78-5B03-4B34-8B7A-89E9CF63BB2D}" type="presParOf" srcId="{BD9F8A1D-FB75-45AC-A853-4EDC0E05359C}" destId="{CFF928DF-5F7F-4548-98CF-B074C1BA0958}" srcOrd="13" destOrd="0" presId="urn:microsoft.com/office/officeart/2005/8/layout/lProcess2"/>
    <dgm:cxn modelId="{19C89738-654B-4EF6-9A01-301664DB332A}" type="presParOf" srcId="{BD9F8A1D-FB75-45AC-A853-4EDC0E05359C}" destId="{3BF9001C-6DAA-407D-88EF-1AA8D2EAE230}" srcOrd="14" destOrd="0" presId="urn:microsoft.com/office/officeart/2005/8/layout/lProcess2"/>
    <dgm:cxn modelId="{0580C79F-E375-4B11-9FB8-58C19B236414}" type="presParOf" srcId="{BD9F8A1D-FB75-45AC-A853-4EDC0E05359C}" destId="{E42115AA-96AA-4C6B-8DDE-CB895B2DD853}" srcOrd="15" destOrd="0" presId="urn:microsoft.com/office/officeart/2005/8/layout/lProcess2"/>
    <dgm:cxn modelId="{A6A14B56-8F11-4CA9-BDF2-8C2C9BB88124}" type="presParOf" srcId="{BD9F8A1D-FB75-45AC-A853-4EDC0E05359C}" destId="{BDCF64BE-AA4A-47C0-8FEE-2AF04C590A2B}" srcOrd="16" destOrd="0" presId="urn:microsoft.com/office/officeart/2005/8/layout/lProcess2"/>
    <dgm:cxn modelId="{49353409-FED0-4565-8FEA-6EDB941C3248}" type="presParOf" srcId="{BD9F8A1D-FB75-45AC-A853-4EDC0E05359C}" destId="{A2FA9F2C-E7C2-455A-AC2A-637C24E8CA0C}" srcOrd="17" destOrd="0" presId="urn:microsoft.com/office/officeart/2005/8/layout/lProcess2"/>
    <dgm:cxn modelId="{C1141690-B261-430C-885B-E6EF7B5F6B50}" type="presParOf" srcId="{BD9F8A1D-FB75-45AC-A853-4EDC0E05359C}" destId="{5B5F8D07-B360-47BC-A129-A214F20BDDD5}" srcOrd="1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1C533BE-2F2E-4646-9A33-F38E7D33FB9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n-US"/>
        </a:p>
      </dgm:t>
    </dgm:pt>
    <dgm:pt modelId="{2324E099-FD79-4D4E-BFAC-4F48E2BBBB66}">
      <dgm:prSet phldrT="[Text]"/>
      <dgm:spPr>
        <a:solidFill>
          <a:schemeClr val="tx1">
            <a:lumMod val="50000"/>
            <a:lumOff val="50000"/>
          </a:schemeClr>
        </a:solidFill>
      </dgm:spPr>
      <dgm:t>
        <a:bodyPr/>
        <a:lstStyle/>
        <a:p>
          <a:r>
            <a:rPr lang="en-US" dirty="0"/>
            <a:t>HL7 FHIR</a:t>
          </a:r>
        </a:p>
      </dgm:t>
    </dgm:pt>
    <dgm:pt modelId="{A0F8353E-D9AD-4909-B240-08358364EA27}" type="parTrans" cxnId="{62C3E615-2BD7-476E-944F-CB37D4944DF4}">
      <dgm:prSet/>
      <dgm:spPr/>
      <dgm:t>
        <a:bodyPr/>
        <a:lstStyle/>
        <a:p>
          <a:endParaRPr lang="en-US"/>
        </a:p>
      </dgm:t>
    </dgm:pt>
    <dgm:pt modelId="{F0C6B9F6-91D9-4A9C-990D-C9BD52576276}" type="sibTrans" cxnId="{62C3E615-2BD7-476E-944F-CB37D4944DF4}">
      <dgm:prSet/>
      <dgm:spPr/>
      <dgm:t>
        <a:bodyPr/>
        <a:lstStyle/>
        <a:p>
          <a:endParaRPr lang="en-US"/>
        </a:p>
      </dgm:t>
    </dgm:pt>
    <dgm:pt modelId="{4B4767BC-E048-4621-A93D-AB5CB7E2F37E}">
      <dgm:prSet phldrT="[Text]"/>
      <dgm:spPr>
        <a:solidFill>
          <a:srgbClr val="C00000"/>
        </a:solidFill>
      </dgm:spPr>
      <dgm:t>
        <a:bodyPr/>
        <a:lstStyle/>
        <a:p>
          <a:r>
            <a:rPr lang="en-US" dirty="0"/>
            <a:t>Canadian FHIR Baseline Profiles</a:t>
          </a:r>
        </a:p>
      </dgm:t>
    </dgm:pt>
    <dgm:pt modelId="{8A580F98-B1E3-40B8-BE96-85B45426C2F6}" type="parTrans" cxnId="{C32337C3-D8B0-4BD5-9A4B-7394B5B13861}">
      <dgm:prSet/>
      <dgm:spPr>
        <a:ln>
          <a:solidFill>
            <a:schemeClr val="tx1"/>
          </a:solidFill>
        </a:ln>
      </dgm:spPr>
      <dgm:t>
        <a:bodyPr/>
        <a:lstStyle/>
        <a:p>
          <a:endParaRPr lang="en-US"/>
        </a:p>
      </dgm:t>
    </dgm:pt>
    <dgm:pt modelId="{2FF8A674-3AFE-421C-9885-28BC7A1C3AB2}" type="sibTrans" cxnId="{C32337C3-D8B0-4BD5-9A4B-7394B5B13861}">
      <dgm:prSet/>
      <dgm:spPr/>
      <dgm:t>
        <a:bodyPr/>
        <a:lstStyle/>
        <a:p>
          <a:endParaRPr lang="en-US"/>
        </a:p>
      </dgm:t>
    </dgm:pt>
    <dgm:pt modelId="{96E759FF-7AC1-4128-BFE2-44717522F139}">
      <dgm:prSet phldrT="[Text]"/>
      <dgm:spPr>
        <a:solidFill>
          <a:srgbClr val="C00000"/>
        </a:solidFill>
      </dgm:spPr>
      <dgm:t>
        <a:bodyPr/>
        <a:lstStyle/>
        <a:p>
          <a:r>
            <a:rPr lang="en-US" dirty="0"/>
            <a:t>Canadian FHIR Implementation Guide 1</a:t>
          </a:r>
        </a:p>
      </dgm:t>
    </dgm:pt>
    <dgm:pt modelId="{35C1EB3E-65F9-42AA-8CBF-D1647D1FCFEB}" type="parTrans" cxnId="{1C93E3E2-C940-4392-993E-19641AF99A3D}">
      <dgm:prSet/>
      <dgm:spPr>
        <a:ln>
          <a:solidFill>
            <a:schemeClr val="tx1"/>
          </a:solidFill>
        </a:ln>
      </dgm:spPr>
      <dgm:t>
        <a:bodyPr/>
        <a:lstStyle/>
        <a:p>
          <a:endParaRPr lang="en-US"/>
        </a:p>
      </dgm:t>
    </dgm:pt>
    <dgm:pt modelId="{21C289FB-0936-47F9-B434-9CCE8FA01EA5}" type="sibTrans" cxnId="{1C93E3E2-C940-4392-993E-19641AF99A3D}">
      <dgm:prSet/>
      <dgm:spPr/>
      <dgm:t>
        <a:bodyPr/>
        <a:lstStyle/>
        <a:p>
          <a:endParaRPr lang="en-US"/>
        </a:p>
      </dgm:t>
    </dgm:pt>
    <dgm:pt modelId="{B54F8293-1C4B-402F-82C3-D2467276DEDD}">
      <dgm:prSet phldrT="[Text]"/>
      <dgm:spPr>
        <a:solidFill>
          <a:srgbClr val="C00000"/>
        </a:solidFill>
      </dgm:spPr>
      <dgm:t>
        <a:bodyPr/>
        <a:lstStyle/>
        <a:p>
          <a:r>
            <a:rPr lang="en-US" dirty="0"/>
            <a:t>Canadian FHIR Implementation Guide 2</a:t>
          </a:r>
        </a:p>
      </dgm:t>
    </dgm:pt>
    <dgm:pt modelId="{A51C8539-D177-43D7-97AE-9BF079D2CFAF}" type="parTrans" cxnId="{CB6E01EB-F807-4297-A871-B842FE45CFAA}">
      <dgm:prSet/>
      <dgm:spPr>
        <a:ln>
          <a:solidFill>
            <a:schemeClr val="tx1"/>
          </a:solidFill>
        </a:ln>
      </dgm:spPr>
      <dgm:t>
        <a:bodyPr/>
        <a:lstStyle/>
        <a:p>
          <a:endParaRPr lang="en-US"/>
        </a:p>
      </dgm:t>
    </dgm:pt>
    <dgm:pt modelId="{B697BCFA-C153-41D8-A6DD-5B28F67DA51E}" type="sibTrans" cxnId="{CB6E01EB-F807-4297-A871-B842FE45CFAA}">
      <dgm:prSet/>
      <dgm:spPr/>
      <dgm:t>
        <a:bodyPr/>
        <a:lstStyle/>
        <a:p>
          <a:endParaRPr lang="en-US"/>
        </a:p>
      </dgm:t>
    </dgm:pt>
    <dgm:pt modelId="{7F6A7E16-42FC-4276-89B7-56E41187659A}">
      <dgm:prSet phldrT="[Text]"/>
      <dgm:spPr>
        <a:solidFill>
          <a:srgbClr val="C00000"/>
        </a:solidFill>
      </dgm:spPr>
      <dgm:t>
        <a:bodyPr/>
        <a:lstStyle/>
        <a:p>
          <a:r>
            <a:rPr lang="en-US" dirty="0"/>
            <a:t>Canadian FHIR Implementation Guide 3</a:t>
          </a:r>
        </a:p>
      </dgm:t>
    </dgm:pt>
    <dgm:pt modelId="{05136114-B94A-459D-80EA-65B52F93AD02}" type="parTrans" cxnId="{38C040A7-0301-4FAB-8938-7B7C7482388B}">
      <dgm:prSet/>
      <dgm:spPr>
        <a:ln>
          <a:solidFill>
            <a:schemeClr val="tx1"/>
          </a:solidFill>
        </a:ln>
      </dgm:spPr>
      <dgm:t>
        <a:bodyPr/>
        <a:lstStyle/>
        <a:p>
          <a:endParaRPr lang="en-US"/>
        </a:p>
      </dgm:t>
    </dgm:pt>
    <dgm:pt modelId="{FBF0E7D2-BE95-4DF5-8E08-07A48E054DA2}" type="sibTrans" cxnId="{38C040A7-0301-4FAB-8938-7B7C7482388B}">
      <dgm:prSet/>
      <dgm:spPr/>
      <dgm:t>
        <a:bodyPr/>
        <a:lstStyle/>
        <a:p>
          <a:endParaRPr lang="en-US"/>
        </a:p>
      </dgm:t>
    </dgm:pt>
    <dgm:pt modelId="{35548BA4-5965-44AF-89A0-63BD93E44A7E}">
      <dgm:prSet phldrT="[Text]"/>
      <dgm:spPr>
        <a:solidFill>
          <a:srgbClr val="C00000"/>
        </a:solidFill>
      </dgm:spPr>
      <dgm:t>
        <a:bodyPr/>
        <a:lstStyle/>
        <a:p>
          <a:r>
            <a:rPr lang="en-US" dirty="0"/>
            <a:t>Etc.</a:t>
          </a:r>
        </a:p>
      </dgm:t>
    </dgm:pt>
    <dgm:pt modelId="{4ADFDFBD-D5B7-48C1-9AE7-3EA4CC48215F}" type="parTrans" cxnId="{5B70BA32-B1AD-424D-B2A1-E6BEF7E4978F}">
      <dgm:prSet/>
      <dgm:spPr>
        <a:ln>
          <a:solidFill>
            <a:schemeClr val="tx1"/>
          </a:solidFill>
        </a:ln>
      </dgm:spPr>
      <dgm:t>
        <a:bodyPr/>
        <a:lstStyle/>
        <a:p>
          <a:endParaRPr lang="en-US"/>
        </a:p>
      </dgm:t>
    </dgm:pt>
    <dgm:pt modelId="{E92A1E87-9595-4D5A-862F-4F06570DCEFE}" type="sibTrans" cxnId="{5B70BA32-B1AD-424D-B2A1-E6BEF7E4978F}">
      <dgm:prSet/>
      <dgm:spPr/>
      <dgm:t>
        <a:bodyPr/>
        <a:lstStyle/>
        <a:p>
          <a:endParaRPr lang="en-US"/>
        </a:p>
      </dgm:t>
    </dgm:pt>
    <dgm:pt modelId="{8F4961DF-37C4-43FD-8747-8F725F7B8561}" type="pres">
      <dgm:prSet presAssocID="{A1C533BE-2F2E-4646-9A33-F38E7D33FB97}" presName="diagram" presStyleCnt="0">
        <dgm:presLayoutVars>
          <dgm:chPref val="1"/>
          <dgm:dir/>
          <dgm:animOne val="branch"/>
          <dgm:animLvl val="lvl"/>
          <dgm:resizeHandles val="exact"/>
        </dgm:presLayoutVars>
      </dgm:prSet>
      <dgm:spPr/>
    </dgm:pt>
    <dgm:pt modelId="{5FAA6062-24F9-4BF2-882F-EBD5B9A7FC5A}" type="pres">
      <dgm:prSet presAssocID="{2324E099-FD79-4D4E-BFAC-4F48E2BBBB66}" presName="root1" presStyleCnt="0"/>
      <dgm:spPr/>
    </dgm:pt>
    <dgm:pt modelId="{2F0118C5-6A66-4FDB-8C51-411BA1DE5EF3}" type="pres">
      <dgm:prSet presAssocID="{2324E099-FD79-4D4E-BFAC-4F48E2BBBB66}" presName="LevelOneTextNode" presStyleLbl="node0" presStyleIdx="0" presStyleCnt="1">
        <dgm:presLayoutVars>
          <dgm:chPref val="3"/>
        </dgm:presLayoutVars>
      </dgm:prSet>
      <dgm:spPr/>
    </dgm:pt>
    <dgm:pt modelId="{6BD49FB4-4AF9-43BF-984F-3DCB9CD860F7}" type="pres">
      <dgm:prSet presAssocID="{2324E099-FD79-4D4E-BFAC-4F48E2BBBB66}" presName="level2hierChild" presStyleCnt="0"/>
      <dgm:spPr/>
    </dgm:pt>
    <dgm:pt modelId="{92F936F5-FDC2-40AD-B260-38340B31F4E3}" type="pres">
      <dgm:prSet presAssocID="{8A580F98-B1E3-40B8-BE96-85B45426C2F6}" presName="conn2-1" presStyleLbl="parChTrans1D2" presStyleIdx="0" presStyleCnt="1"/>
      <dgm:spPr/>
    </dgm:pt>
    <dgm:pt modelId="{D1C9282C-8187-4756-87E5-869EC99A152E}" type="pres">
      <dgm:prSet presAssocID="{8A580F98-B1E3-40B8-BE96-85B45426C2F6}" presName="connTx" presStyleLbl="parChTrans1D2" presStyleIdx="0" presStyleCnt="1"/>
      <dgm:spPr/>
    </dgm:pt>
    <dgm:pt modelId="{C1E1B01F-A2D0-4047-8E7E-7D2B6CA37756}" type="pres">
      <dgm:prSet presAssocID="{4B4767BC-E048-4621-A93D-AB5CB7E2F37E}" presName="root2" presStyleCnt="0"/>
      <dgm:spPr/>
    </dgm:pt>
    <dgm:pt modelId="{32D3766E-435F-4184-9A20-B2011425CC86}" type="pres">
      <dgm:prSet presAssocID="{4B4767BC-E048-4621-A93D-AB5CB7E2F37E}" presName="LevelTwoTextNode" presStyleLbl="node2" presStyleIdx="0" presStyleCnt="1">
        <dgm:presLayoutVars>
          <dgm:chPref val="3"/>
        </dgm:presLayoutVars>
      </dgm:prSet>
      <dgm:spPr/>
    </dgm:pt>
    <dgm:pt modelId="{CCE7598C-9BB6-4C24-90CD-C8E778FBAF7F}" type="pres">
      <dgm:prSet presAssocID="{4B4767BC-E048-4621-A93D-AB5CB7E2F37E}" presName="level3hierChild" presStyleCnt="0"/>
      <dgm:spPr/>
    </dgm:pt>
    <dgm:pt modelId="{6253E7C9-E8BF-4146-B4A1-1C2FB340393D}" type="pres">
      <dgm:prSet presAssocID="{35C1EB3E-65F9-42AA-8CBF-D1647D1FCFEB}" presName="conn2-1" presStyleLbl="parChTrans1D3" presStyleIdx="0" presStyleCnt="4"/>
      <dgm:spPr/>
    </dgm:pt>
    <dgm:pt modelId="{BE362A69-2518-4648-94A8-8B742AA45366}" type="pres">
      <dgm:prSet presAssocID="{35C1EB3E-65F9-42AA-8CBF-D1647D1FCFEB}" presName="connTx" presStyleLbl="parChTrans1D3" presStyleIdx="0" presStyleCnt="4"/>
      <dgm:spPr/>
    </dgm:pt>
    <dgm:pt modelId="{2CC101E5-C806-448A-8083-A585DC5F570F}" type="pres">
      <dgm:prSet presAssocID="{96E759FF-7AC1-4128-BFE2-44717522F139}" presName="root2" presStyleCnt="0"/>
      <dgm:spPr/>
    </dgm:pt>
    <dgm:pt modelId="{5230F3A7-8FD9-4A44-8F0D-1C1DFD1609B7}" type="pres">
      <dgm:prSet presAssocID="{96E759FF-7AC1-4128-BFE2-44717522F139}" presName="LevelTwoTextNode" presStyleLbl="node3" presStyleIdx="0" presStyleCnt="4">
        <dgm:presLayoutVars>
          <dgm:chPref val="3"/>
        </dgm:presLayoutVars>
      </dgm:prSet>
      <dgm:spPr/>
    </dgm:pt>
    <dgm:pt modelId="{30D728B2-47A8-46A0-8FF3-735072A36129}" type="pres">
      <dgm:prSet presAssocID="{96E759FF-7AC1-4128-BFE2-44717522F139}" presName="level3hierChild" presStyleCnt="0"/>
      <dgm:spPr/>
    </dgm:pt>
    <dgm:pt modelId="{BD7C1317-D39C-4F09-A065-FF4239B9B9F1}" type="pres">
      <dgm:prSet presAssocID="{A51C8539-D177-43D7-97AE-9BF079D2CFAF}" presName="conn2-1" presStyleLbl="parChTrans1D3" presStyleIdx="1" presStyleCnt="4"/>
      <dgm:spPr/>
    </dgm:pt>
    <dgm:pt modelId="{FF005FAA-1335-429E-AC45-F31F327EAE4C}" type="pres">
      <dgm:prSet presAssocID="{A51C8539-D177-43D7-97AE-9BF079D2CFAF}" presName="connTx" presStyleLbl="parChTrans1D3" presStyleIdx="1" presStyleCnt="4"/>
      <dgm:spPr/>
    </dgm:pt>
    <dgm:pt modelId="{128F6B44-75C6-44D9-BD61-0BDF4EE8BA4F}" type="pres">
      <dgm:prSet presAssocID="{B54F8293-1C4B-402F-82C3-D2467276DEDD}" presName="root2" presStyleCnt="0"/>
      <dgm:spPr/>
    </dgm:pt>
    <dgm:pt modelId="{C242FC48-9E78-4FA5-B5EB-900CCFF64BD3}" type="pres">
      <dgm:prSet presAssocID="{B54F8293-1C4B-402F-82C3-D2467276DEDD}" presName="LevelTwoTextNode" presStyleLbl="node3" presStyleIdx="1" presStyleCnt="4">
        <dgm:presLayoutVars>
          <dgm:chPref val="3"/>
        </dgm:presLayoutVars>
      </dgm:prSet>
      <dgm:spPr/>
    </dgm:pt>
    <dgm:pt modelId="{BF51A376-FFCE-4C70-9965-69EBF6475CB7}" type="pres">
      <dgm:prSet presAssocID="{B54F8293-1C4B-402F-82C3-D2467276DEDD}" presName="level3hierChild" presStyleCnt="0"/>
      <dgm:spPr/>
    </dgm:pt>
    <dgm:pt modelId="{EFC543BD-C228-4094-84FF-3B866E07AAC5}" type="pres">
      <dgm:prSet presAssocID="{05136114-B94A-459D-80EA-65B52F93AD02}" presName="conn2-1" presStyleLbl="parChTrans1D3" presStyleIdx="2" presStyleCnt="4"/>
      <dgm:spPr/>
    </dgm:pt>
    <dgm:pt modelId="{70EA81A6-2899-4783-9415-8E4052D92578}" type="pres">
      <dgm:prSet presAssocID="{05136114-B94A-459D-80EA-65B52F93AD02}" presName="connTx" presStyleLbl="parChTrans1D3" presStyleIdx="2" presStyleCnt="4"/>
      <dgm:spPr/>
    </dgm:pt>
    <dgm:pt modelId="{8DAA7570-CB1A-4F2B-8BC8-5AF872526F10}" type="pres">
      <dgm:prSet presAssocID="{7F6A7E16-42FC-4276-89B7-56E41187659A}" presName="root2" presStyleCnt="0"/>
      <dgm:spPr/>
    </dgm:pt>
    <dgm:pt modelId="{69D6983A-0E28-47BB-88EB-1D1959A1437A}" type="pres">
      <dgm:prSet presAssocID="{7F6A7E16-42FC-4276-89B7-56E41187659A}" presName="LevelTwoTextNode" presStyleLbl="node3" presStyleIdx="2" presStyleCnt="4">
        <dgm:presLayoutVars>
          <dgm:chPref val="3"/>
        </dgm:presLayoutVars>
      </dgm:prSet>
      <dgm:spPr/>
    </dgm:pt>
    <dgm:pt modelId="{6EAE471A-BD9C-44C1-BD43-699263C3811A}" type="pres">
      <dgm:prSet presAssocID="{7F6A7E16-42FC-4276-89B7-56E41187659A}" presName="level3hierChild" presStyleCnt="0"/>
      <dgm:spPr/>
    </dgm:pt>
    <dgm:pt modelId="{A8B15C75-D287-4C69-AE2F-6DCF115BCE5D}" type="pres">
      <dgm:prSet presAssocID="{4ADFDFBD-D5B7-48C1-9AE7-3EA4CC48215F}" presName="conn2-1" presStyleLbl="parChTrans1D3" presStyleIdx="3" presStyleCnt="4"/>
      <dgm:spPr/>
    </dgm:pt>
    <dgm:pt modelId="{03494F45-01FB-471E-90C7-1F890BD0E567}" type="pres">
      <dgm:prSet presAssocID="{4ADFDFBD-D5B7-48C1-9AE7-3EA4CC48215F}" presName="connTx" presStyleLbl="parChTrans1D3" presStyleIdx="3" presStyleCnt="4"/>
      <dgm:spPr/>
    </dgm:pt>
    <dgm:pt modelId="{07E4D767-830E-4BE0-8002-76B629376BDB}" type="pres">
      <dgm:prSet presAssocID="{35548BA4-5965-44AF-89A0-63BD93E44A7E}" presName="root2" presStyleCnt="0"/>
      <dgm:spPr/>
    </dgm:pt>
    <dgm:pt modelId="{7B64CAD9-9DAB-4E43-AB81-2DB981477E8C}" type="pres">
      <dgm:prSet presAssocID="{35548BA4-5965-44AF-89A0-63BD93E44A7E}" presName="LevelTwoTextNode" presStyleLbl="node3" presStyleIdx="3" presStyleCnt="4">
        <dgm:presLayoutVars>
          <dgm:chPref val="3"/>
        </dgm:presLayoutVars>
      </dgm:prSet>
      <dgm:spPr/>
    </dgm:pt>
    <dgm:pt modelId="{42EFE668-2922-4C4B-B4BB-8AFE6BC6E7F6}" type="pres">
      <dgm:prSet presAssocID="{35548BA4-5965-44AF-89A0-63BD93E44A7E}" presName="level3hierChild" presStyleCnt="0"/>
      <dgm:spPr/>
    </dgm:pt>
  </dgm:ptLst>
  <dgm:cxnLst>
    <dgm:cxn modelId="{6304DE01-8F80-4FD4-8D7A-8514BCFFF61B}" type="presOf" srcId="{7F6A7E16-42FC-4276-89B7-56E41187659A}" destId="{69D6983A-0E28-47BB-88EB-1D1959A1437A}" srcOrd="0" destOrd="0" presId="urn:microsoft.com/office/officeart/2005/8/layout/hierarchy2"/>
    <dgm:cxn modelId="{1BEB2302-F8C4-40F1-830A-379B043CF085}" type="presOf" srcId="{96E759FF-7AC1-4128-BFE2-44717522F139}" destId="{5230F3A7-8FD9-4A44-8F0D-1C1DFD1609B7}" srcOrd="0" destOrd="0" presId="urn:microsoft.com/office/officeart/2005/8/layout/hierarchy2"/>
    <dgm:cxn modelId="{846B6D02-472F-4DE2-A1DA-59BC54549DCA}" type="presOf" srcId="{35C1EB3E-65F9-42AA-8CBF-D1647D1FCFEB}" destId="{6253E7C9-E8BF-4146-B4A1-1C2FB340393D}" srcOrd="0" destOrd="0" presId="urn:microsoft.com/office/officeart/2005/8/layout/hierarchy2"/>
    <dgm:cxn modelId="{2688CA0A-49D4-4419-B6F1-AD3E204CBF48}" type="presOf" srcId="{2324E099-FD79-4D4E-BFAC-4F48E2BBBB66}" destId="{2F0118C5-6A66-4FDB-8C51-411BA1DE5EF3}" srcOrd="0" destOrd="0" presId="urn:microsoft.com/office/officeart/2005/8/layout/hierarchy2"/>
    <dgm:cxn modelId="{85ACB80F-FC6D-4829-9C3F-26D62B29054B}" type="presOf" srcId="{A1C533BE-2F2E-4646-9A33-F38E7D33FB97}" destId="{8F4961DF-37C4-43FD-8747-8F725F7B8561}" srcOrd="0" destOrd="0" presId="urn:microsoft.com/office/officeart/2005/8/layout/hierarchy2"/>
    <dgm:cxn modelId="{62C3E615-2BD7-476E-944F-CB37D4944DF4}" srcId="{A1C533BE-2F2E-4646-9A33-F38E7D33FB97}" destId="{2324E099-FD79-4D4E-BFAC-4F48E2BBBB66}" srcOrd="0" destOrd="0" parTransId="{A0F8353E-D9AD-4909-B240-08358364EA27}" sibTransId="{F0C6B9F6-91D9-4A9C-990D-C9BD52576276}"/>
    <dgm:cxn modelId="{040D8216-8FD5-4BEE-9232-F33CB647FD55}" type="presOf" srcId="{8A580F98-B1E3-40B8-BE96-85B45426C2F6}" destId="{D1C9282C-8187-4756-87E5-869EC99A152E}" srcOrd="1" destOrd="0" presId="urn:microsoft.com/office/officeart/2005/8/layout/hierarchy2"/>
    <dgm:cxn modelId="{5B70BA32-B1AD-424D-B2A1-E6BEF7E4978F}" srcId="{4B4767BC-E048-4621-A93D-AB5CB7E2F37E}" destId="{35548BA4-5965-44AF-89A0-63BD93E44A7E}" srcOrd="3" destOrd="0" parTransId="{4ADFDFBD-D5B7-48C1-9AE7-3EA4CC48215F}" sibTransId="{E92A1E87-9595-4D5A-862F-4F06570DCEFE}"/>
    <dgm:cxn modelId="{AEA4883C-2C08-4F9A-B37A-BF297505180A}" type="presOf" srcId="{05136114-B94A-459D-80EA-65B52F93AD02}" destId="{70EA81A6-2899-4783-9415-8E4052D92578}" srcOrd="1" destOrd="0" presId="urn:microsoft.com/office/officeart/2005/8/layout/hierarchy2"/>
    <dgm:cxn modelId="{0D883A5C-92A2-487F-A672-DF0A76B3DACF}" type="presOf" srcId="{B54F8293-1C4B-402F-82C3-D2467276DEDD}" destId="{C242FC48-9E78-4FA5-B5EB-900CCFF64BD3}" srcOrd="0" destOrd="0" presId="urn:microsoft.com/office/officeart/2005/8/layout/hierarchy2"/>
    <dgm:cxn modelId="{41DB435E-20EF-468F-8545-76FC1AD762CE}" type="presOf" srcId="{05136114-B94A-459D-80EA-65B52F93AD02}" destId="{EFC543BD-C228-4094-84FF-3B866E07AAC5}" srcOrd="0" destOrd="0" presId="urn:microsoft.com/office/officeart/2005/8/layout/hierarchy2"/>
    <dgm:cxn modelId="{ED943961-3A6D-42D9-B7ED-02ADAF074648}" type="presOf" srcId="{A51C8539-D177-43D7-97AE-9BF079D2CFAF}" destId="{BD7C1317-D39C-4F09-A065-FF4239B9B9F1}" srcOrd="0" destOrd="0" presId="urn:microsoft.com/office/officeart/2005/8/layout/hierarchy2"/>
    <dgm:cxn modelId="{CB28C64C-50B9-4E7B-A0E0-FF7AE648E676}" type="presOf" srcId="{4ADFDFBD-D5B7-48C1-9AE7-3EA4CC48215F}" destId="{03494F45-01FB-471E-90C7-1F890BD0E567}" srcOrd="1" destOrd="0" presId="urn:microsoft.com/office/officeart/2005/8/layout/hierarchy2"/>
    <dgm:cxn modelId="{BA95676E-18DE-406A-8353-54DF9B207D42}" type="presOf" srcId="{4B4767BC-E048-4621-A93D-AB5CB7E2F37E}" destId="{32D3766E-435F-4184-9A20-B2011425CC86}" srcOrd="0" destOrd="0" presId="urn:microsoft.com/office/officeart/2005/8/layout/hierarchy2"/>
    <dgm:cxn modelId="{D4243B73-A8E6-4733-B524-0355376E31FF}" type="presOf" srcId="{A51C8539-D177-43D7-97AE-9BF079D2CFAF}" destId="{FF005FAA-1335-429E-AC45-F31F327EAE4C}" srcOrd="1" destOrd="0" presId="urn:microsoft.com/office/officeart/2005/8/layout/hierarchy2"/>
    <dgm:cxn modelId="{58563B76-61F2-4363-B521-482238E33209}" type="presOf" srcId="{35C1EB3E-65F9-42AA-8CBF-D1647D1FCFEB}" destId="{BE362A69-2518-4648-94A8-8B742AA45366}" srcOrd="1" destOrd="0" presId="urn:microsoft.com/office/officeart/2005/8/layout/hierarchy2"/>
    <dgm:cxn modelId="{38C040A7-0301-4FAB-8938-7B7C7482388B}" srcId="{4B4767BC-E048-4621-A93D-AB5CB7E2F37E}" destId="{7F6A7E16-42FC-4276-89B7-56E41187659A}" srcOrd="2" destOrd="0" parTransId="{05136114-B94A-459D-80EA-65B52F93AD02}" sibTransId="{FBF0E7D2-BE95-4DF5-8E08-07A48E054DA2}"/>
    <dgm:cxn modelId="{786614AA-1549-494E-9DD9-D1F4B25FE9F0}" type="presOf" srcId="{4ADFDFBD-D5B7-48C1-9AE7-3EA4CC48215F}" destId="{A8B15C75-D287-4C69-AE2F-6DCF115BCE5D}" srcOrd="0" destOrd="0" presId="urn:microsoft.com/office/officeart/2005/8/layout/hierarchy2"/>
    <dgm:cxn modelId="{2BC111C1-0625-4C93-87FE-7E67F6B70513}" type="presOf" srcId="{8A580F98-B1E3-40B8-BE96-85B45426C2F6}" destId="{92F936F5-FDC2-40AD-B260-38340B31F4E3}" srcOrd="0" destOrd="0" presId="urn:microsoft.com/office/officeart/2005/8/layout/hierarchy2"/>
    <dgm:cxn modelId="{C32337C3-D8B0-4BD5-9A4B-7394B5B13861}" srcId="{2324E099-FD79-4D4E-BFAC-4F48E2BBBB66}" destId="{4B4767BC-E048-4621-A93D-AB5CB7E2F37E}" srcOrd="0" destOrd="0" parTransId="{8A580F98-B1E3-40B8-BE96-85B45426C2F6}" sibTransId="{2FF8A674-3AFE-421C-9885-28BC7A1C3AB2}"/>
    <dgm:cxn modelId="{3B3CE5C3-D0BB-41E0-A52C-9C18AD748C75}" type="presOf" srcId="{35548BA4-5965-44AF-89A0-63BD93E44A7E}" destId="{7B64CAD9-9DAB-4E43-AB81-2DB981477E8C}" srcOrd="0" destOrd="0" presId="urn:microsoft.com/office/officeart/2005/8/layout/hierarchy2"/>
    <dgm:cxn modelId="{1C93E3E2-C940-4392-993E-19641AF99A3D}" srcId="{4B4767BC-E048-4621-A93D-AB5CB7E2F37E}" destId="{96E759FF-7AC1-4128-BFE2-44717522F139}" srcOrd="0" destOrd="0" parTransId="{35C1EB3E-65F9-42AA-8CBF-D1647D1FCFEB}" sibTransId="{21C289FB-0936-47F9-B434-9CCE8FA01EA5}"/>
    <dgm:cxn modelId="{CB6E01EB-F807-4297-A871-B842FE45CFAA}" srcId="{4B4767BC-E048-4621-A93D-AB5CB7E2F37E}" destId="{B54F8293-1C4B-402F-82C3-D2467276DEDD}" srcOrd="1" destOrd="0" parTransId="{A51C8539-D177-43D7-97AE-9BF079D2CFAF}" sibTransId="{B697BCFA-C153-41D8-A6DD-5B28F67DA51E}"/>
    <dgm:cxn modelId="{545F5B29-629F-4E44-97D8-2BE1DDA9DD20}" type="presParOf" srcId="{8F4961DF-37C4-43FD-8747-8F725F7B8561}" destId="{5FAA6062-24F9-4BF2-882F-EBD5B9A7FC5A}" srcOrd="0" destOrd="0" presId="urn:microsoft.com/office/officeart/2005/8/layout/hierarchy2"/>
    <dgm:cxn modelId="{150BCC53-B2E5-45CF-BF6E-FDBD6A46ABD2}" type="presParOf" srcId="{5FAA6062-24F9-4BF2-882F-EBD5B9A7FC5A}" destId="{2F0118C5-6A66-4FDB-8C51-411BA1DE5EF3}" srcOrd="0" destOrd="0" presId="urn:microsoft.com/office/officeart/2005/8/layout/hierarchy2"/>
    <dgm:cxn modelId="{334668FA-3B43-4242-8FF5-BF44DDA1A880}" type="presParOf" srcId="{5FAA6062-24F9-4BF2-882F-EBD5B9A7FC5A}" destId="{6BD49FB4-4AF9-43BF-984F-3DCB9CD860F7}" srcOrd="1" destOrd="0" presId="urn:microsoft.com/office/officeart/2005/8/layout/hierarchy2"/>
    <dgm:cxn modelId="{E0FA9981-6B76-4FFB-BDD8-8B25890AF252}" type="presParOf" srcId="{6BD49FB4-4AF9-43BF-984F-3DCB9CD860F7}" destId="{92F936F5-FDC2-40AD-B260-38340B31F4E3}" srcOrd="0" destOrd="0" presId="urn:microsoft.com/office/officeart/2005/8/layout/hierarchy2"/>
    <dgm:cxn modelId="{19153DA5-CCFD-4BC0-9503-EBAD89480B5F}" type="presParOf" srcId="{92F936F5-FDC2-40AD-B260-38340B31F4E3}" destId="{D1C9282C-8187-4756-87E5-869EC99A152E}" srcOrd="0" destOrd="0" presId="urn:microsoft.com/office/officeart/2005/8/layout/hierarchy2"/>
    <dgm:cxn modelId="{607ABBEE-2331-4809-BBE7-879FDE2EE8DD}" type="presParOf" srcId="{6BD49FB4-4AF9-43BF-984F-3DCB9CD860F7}" destId="{C1E1B01F-A2D0-4047-8E7E-7D2B6CA37756}" srcOrd="1" destOrd="0" presId="urn:microsoft.com/office/officeart/2005/8/layout/hierarchy2"/>
    <dgm:cxn modelId="{CE65E1D3-712C-46D0-9053-03FB68477A1F}" type="presParOf" srcId="{C1E1B01F-A2D0-4047-8E7E-7D2B6CA37756}" destId="{32D3766E-435F-4184-9A20-B2011425CC86}" srcOrd="0" destOrd="0" presId="urn:microsoft.com/office/officeart/2005/8/layout/hierarchy2"/>
    <dgm:cxn modelId="{DFAA6789-1329-4A15-9897-846C021E366F}" type="presParOf" srcId="{C1E1B01F-A2D0-4047-8E7E-7D2B6CA37756}" destId="{CCE7598C-9BB6-4C24-90CD-C8E778FBAF7F}" srcOrd="1" destOrd="0" presId="urn:microsoft.com/office/officeart/2005/8/layout/hierarchy2"/>
    <dgm:cxn modelId="{807D5511-9363-4F60-8A16-81CD2E28268C}" type="presParOf" srcId="{CCE7598C-9BB6-4C24-90CD-C8E778FBAF7F}" destId="{6253E7C9-E8BF-4146-B4A1-1C2FB340393D}" srcOrd="0" destOrd="0" presId="urn:microsoft.com/office/officeart/2005/8/layout/hierarchy2"/>
    <dgm:cxn modelId="{F27FFC88-71B7-4FAB-BF17-081D3E394EFD}" type="presParOf" srcId="{6253E7C9-E8BF-4146-B4A1-1C2FB340393D}" destId="{BE362A69-2518-4648-94A8-8B742AA45366}" srcOrd="0" destOrd="0" presId="urn:microsoft.com/office/officeart/2005/8/layout/hierarchy2"/>
    <dgm:cxn modelId="{E0EA7558-DFE2-409F-B459-3644EC7722D7}" type="presParOf" srcId="{CCE7598C-9BB6-4C24-90CD-C8E778FBAF7F}" destId="{2CC101E5-C806-448A-8083-A585DC5F570F}" srcOrd="1" destOrd="0" presId="urn:microsoft.com/office/officeart/2005/8/layout/hierarchy2"/>
    <dgm:cxn modelId="{5F5A3058-929E-48A7-A43B-29FE03A09736}" type="presParOf" srcId="{2CC101E5-C806-448A-8083-A585DC5F570F}" destId="{5230F3A7-8FD9-4A44-8F0D-1C1DFD1609B7}" srcOrd="0" destOrd="0" presId="urn:microsoft.com/office/officeart/2005/8/layout/hierarchy2"/>
    <dgm:cxn modelId="{BD03FF61-3FD5-406C-BDCE-359180639A60}" type="presParOf" srcId="{2CC101E5-C806-448A-8083-A585DC5F570F}" destId="{30D728B2-47A8-46A0-8FF3-735072A36129}" srcOrd="1" destOrd="0" presId="urn:microsoft.com/office/officeart/2005/8/layout/hierarchy2"/>
    <dgm:cxn modelId="{AB5C65F2-5429-41B5-A417-2360DACFCB91}" type="presParOf" srcId="{CCE7598C-9BB6-4C24-90CD-C8E778FBAF7F}" destId="{BD7C1317-D39C-4F09-A065-FF4239B9B9F1}" srcOrd="2" destOrd="0" presId="urn:microsoft.com/office/officeart/2005/8/layout/hierarchy2"/>
    <dgm:cxn modelId="{924E880A-43B6-4449-B86B-1017EFCB7594}" type="presParOf" srcId="{BD7C1317-D39C-4F09-A065-FF4239B9B9F1}" destId="{FF005FAA-1335-429E-AC45-F31F327EAE4C}" srcOrd="0" destOrd="0" presId="urn:microsoft.com/office/officeart/2005/8/layout/hierarchy2"/>
    <dgm:cxn modelId="{66AC7948-B8BE-4081-AEB6-8C3EB3864B94}" type="presParOf" srcId="{CCE7598C-9BB6-4C24-90CD-C8E778FBAF7F}" destId="{128F6B44-75C6-44D9-BD61-0BDF4EE8BA4F}" srcOrd="3" destOrd="0" presId="urn:microsoft.com/office/officeart/2005/8/layout/hierarchy2"/>
    <dgm:cxn modelId="{B1705931-EC02-4F38-9CA3-4BF9B89BC07F}" type="presParOf" srcId="{128F6B44-75C6-44D9-BD61-0BDF4EE8BA4F}" destId="{C242FC48-9E78-4FA5-B5EB-900CCFF64BD3}" srcOrd="0" destOrd="0" presId="urn:microsoft.com/office/officeart/2005/8/layout/hierarchy2"/>
    <dgm:cxn modelId="{294ECD2F-9F66-4023-9A48-628F78B772FA}" type="presParOf" srcId="{128F6B44-75C6-44D9-BD61-0BDF4EE8BA4F}" destId="{BF51A376-FFCE-4C70-9965-69EBF6475CB7}" srcOrd="1" destOrd="0" presId="urn:microsoft.com/office/officeart/2005/8/layout/hierarchy2"/>
    <dgm:cxn modelId="{436C8825-0A0F-407A-B618-CA35E9ADED33}" type="presParOf" srcId="{CCE7598C-9BB6-4C24-90CD-C8E778FBAF7F}" destId="{EFC543BD-C228-4094-84FF-3B866E07AAC5}" srcOrd="4" destOrd="0" presId="urn:microsoft.com/office/officeart/2005/8/layout/hierarchy2"/>
    <dgm:cxn modelId="{975FA63B-D795-4DA3-B993-E4F56DF7F86A}" type="presParOf" srcId="{EFC543BD-C228-4094-84FF-3B866E07AAC5}" destId="{70EA81A6-2899-4783-9415-8E4052D92578}" srcOrd="0" destOrd="0" presId="urn:microsoft.com/office/officeart/2005/8/layout/hierarchy2"/>
    <dgm:cxn modelId="{3C3F83E1-8296-49A3-94EF-BF547B8287A4}" type="presParOf" srcId="{CCE7598C-9BB6-4C24-90CD-C8E778FBAF7F}" destId="{8DAA7570-CB1A-4F2B-8BC8-5AF872526F10}" srcOrd="5" destOrd="0" presId="urn:microsoft.com/office/officeart/2005/8/layout/hierarchy2"/>
    <dgm:cxn modelId="{9E4BEDF6-A2BA-42D5-B7CC-DA4116E29F63}" type="presParOf" srcId="{8DAA7570-CB1A-4F2B-8BC8-5AF872526F10}" destId="{69D6983A-0E28-47BB-88EB-1D1959A1437A}" srcOrd="0" destOrd="0" presId="urn:microsoft.com/office/officeart/2005/8/layout/hierarchy2"/>
    <dgm:cxn modelId="{E8A6C8FC-9128-48D6-A54B-6CC19691BAA7}" type="presParOf" srcId="{8DAA7570-CB1A-4F2B-8BC8-5AF872526F10}" destId="{6EAE471A-BD9C-44C1-BD43-699263C3811A}" srcOrd="1" destOrd="0" presId="urn:microsoft.com/office/officeart/2005/8/layout/hierarchy2"/>
    <dgm:cxn modelId="{987E9514-2D2E-47C9-910F-05F941C9C85F}" type="presParOf" srcId="{CCE7598C-9BB6-4C24-90CD-C8E778FBAF7F}" destId="{A8B15C75-D287-4C69-AE2F-6DCF115BCE5D}" srcOrd="6" destOrd="0" presId="urn:microsoft.com/office/officeart/2005/8/layout/hierarchy2"/>
    <dgm:cxn modelId="{CE7504D2-A710-42B4-A5F9-E151CAE5051F}" type="presParOf" srcId="{A8B15C75-D287-4C69-AE2F-6DCF115BCE5D}" destId="{03494F45-01FB-471E-90C7-1F890BD0E567}" srcOrd="0" destOrd="0" presId="urn:microsoft.com/office/officeart/2005/8/layout/hierarchy2"/>
    <dgm:cxn modelId="{6577310F-4845-41F9-AD7F-264643FF8BD3}" type="presParOf" srcId="{CCE7598C-9BB6-4C24-90CD-C8E778FBAF7F}" destId="{07E4D767-830E-4BE0-8002-76B629376BDB}" srcOrd="7" destOrd="0" presId="urn:microsoft.com/office/officeart/2005/8/layout/hierarchy2"/>
    <dgm:cxn modelId="{976FDD96-47CE-48DC-80E4-67AFA15100A7}" type="presParOf" srcId="{07E4D767-830E-4BE0-8002-76B629376BDB}" destId="{7B64CAD9-9DAB-4E43-AB81-2DB981477E8C}" srcOrd="0" destOrd="0" presId="urn:microsoft.com/office/officeart/2005/8/layout/hierarchy2"/>
    <dgm:cxn modelId="{1BB14E83-CB50-4046-8E1D-B15E31CEBF83}" type="presParOf" srcId="{07E4D767-830E-4BE0-8002-76B629376BDB}" destId="{42EFE668-2922-4C4B-B4BB-8AFE6BC6E7F6}" srcOrd="1" destOrd="0" presId="urn:microsoft.com/office/officeart/2005/8/layout/hierarchy2"/>
  </dgm:cxnLst>
  <dgm:bg/>
  <dgm:whole>
    <a:ln>
      <a:solidFill>
        <a:schemeClr val="tx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9C5D42D-B6DD-4D66-8AF6-2F29F245D1EB}" type="doc">
      <dgm:prSet loTypeId="urn:microsoft.com/office/officeart/2005/8/layout/cycle6" loCatId="cycle" qsTypeId="urn:microsoft.com/office/officeart/2005/8/quickstyle/simple1" qsCatId="simple" csTypeId="urn:microsoft.com/office/officeart/2005/8/colors/accent3_2" csCatId="accent3" phldr="1"/>
      <dgm:spPr/>
      <dgm:t>
        <a:bodyPr/>
        <a:lstStyle/>
        <a:p>
          <a:endParaRPr lang="en-US"/>
        </a:p>
      </dgm:t>
    </dgm:pt>
    <dgm:pt modelId="{580772C9-84C9-4E3D-A4FF-EB8F77CEC3FC}">
      <dgm:prSet phldrT="[Text]"/>
      <dgm:spPr/>
      <dgm:t>
        <a:bodyPr/>
        <a:lstStyle/>
        <a:p>
          <a:r>
            <a:rPr lang="en-US" dirty="0"/>
            <a:t>Solution Vendors</a:t>
          </a:r>
        </a:p>
      </dgm:t>
    </dgm:pt>
    <dgm:pt modelId="{8D9876B1-ED64-4F06-98BE-8D1EA731F68C}" type="parTrans" cxnId="{A1F9DBD9-873B-42AD-B4E3-13D52167F32D}">
      <dgm:prSet/>
      <dgm:spPr/>
      <dgm:t>
        <a:bodyPr/>
        <a:lstStyle/>
        <a:p>
          <a:endParaRPr lang="en-US"/>
        </a:p>
      </dgm:t>
    </dgm:pt>
    <dgm:pt modelId="{80F48B88-B161-41B0-BEBB-6EF6B13E7511}" type="sibTrans" cxnId="{A1F9DBD9-873B-42AD-B4E3-13D52167F32D}">
      <dgm:prSet/>
      <dgm:spPr/>
      <dgm:t>
        <a:bodyPr/>
        <a:lstStyle/>
        <a:p>
          <a:endParaRPr lang="en-US"/>
        </a:p>
      </dgm:t>
    </dgm:pt>
    <dgm:pt modelId="{97A141FC-DD58-4D5A-B4A5-4EA01B3D01B3}">
      <dgm:prSet phldrT="[Text]"/>
      <dgm:spPr/>
      <dgm:t>
        <a:bodyPr/>
        <a:lstStyle/>
        <a:p>
          <a:r>
            <a:rPr lang="en-US" dirty="0"/>
            <a:t>Federal, Provincial, Territorial (Strategic Level)</a:t>
          </a:r>
        </a:p>
      </dgm:t>
    </dgm:pt>
    <dgm:pt modelId="{A4FF387E-69EF-4951-B9FC-10DBB405E258}" type="parTrans" cxnId="{9D2F63AE-288D-4773-89C3-AC42ED06454F}">
      <dgm:prSet/>
      <dgm:spPr/>
      <dgm:t>
        <a:bodyPr/>
        <a:lstStyle/>
        <a:p>
          <a:endParaRPr lang="en-US"/>
        </a:p>
      </dgm:t>
    </dgm:pt>
    <dgm:pt modelId="{B971B011-909E-4D88-B799-FE1E4397CD68}" type="sibTrans" cxnId="{9D2F63AE-288D-4773-89C3-AC42ED06454F}">
      <dgm:prSet/>
      <dgm:spPr/>
      <dgm:t>
        <a:bodyPr/>
        <a:lstStyle/>
        <a:p>
          <a:endParaRPr lang="en-US"/>
        </a:p>
      </dgm:t>
    </dgm:pt>
    <dgm:pt modelId="{A0899F59-DC35-46DC-A538-96F14B5CAB27}">
      <dgm:prSet phldrT="[Text]" custT="1"/>
      <dgm:spPr>
        <a:solidFill>
          <a:srgbClr val="C00000"/>
        </a:solidFill>
      </dgm:spPr>
      <dgm:t>
        <a:bodyPr/>
        <a:lstStyle/>
        <a:p>
          <a:r>
            <a:rPr lang="en-US" sz="900" b="1" dirty="0"/>
            <a:t>Jurisdictional and Regional (Operational Level)</a:t>
          </a:r>
        </a:p>
      </dgm:t>
    </dgm:pt>
    <dgm:pt modelId="{FE9D6D1D-053A-4E57-902E-382B2CD752C5}" type="parTrans" cxnId="{8AC356A1-5AA1-41D3-B338-8FE9BC3BEF57}">
      <dgm:prSet/>
      <dgm:spPr/>
      <dgm:t>
        <a:bodyPr/>
        <a:lstStyle/>
        <a:p>
          <a:endParaRPr lang="en-US"/>
        </a:p>
      </dgm:t>
    </dgm:pt>
    <dgm:pt modelId="{443F65B2-BC65-4E67-A4B1-F3DF6D235AB4}" type="sibTrans" cxnId="{8AC356A1-5AA1-41D3-B338-8FE9BC3BEF57}">
      <dgm:prSet/>
      <dgm:spPr/>
      <dgm:t>
        <a:bodyPr/>
        <a:lstStyle/>
        <a:p>
          <a:endParaRPr lang="en-US"/>
        </a:p>
      </dgm:t>
    </dgm:pt>
    <dgm:pt modelId="{683357D7-99EA-4F29-AC3A-0CD33670849A}">
      <dgm:prSet phldrT="[Text]"/>
      <dgm:spPr/>
      <dgm:t>
        <a:bodyPr/>
        <a:lstStyle/>
        <a:p>
          <a:r>
            <a:rPr lang="en-US" dirty="0"/>
            <a:t>Health Systems</a:t>
          </a:r>
        </a:p>
      </dgm:t>
    </dgm:pt>
    <dgm:pt modelId="{50275043-1D52-4E34-BA3E-5DBAAF8AB944}" type="parTrans" cxnId="{D90CAB87-3B37-4776-85E7-CBADC85CDD47}">
      <dgm:prSet/>
      <dgm:spPr/>
      <dgm:t>
        <a:bodyPr/>
        <a:lstStyle/>
        <a:p>
          <a:endParaRPr lang="en-US"/>
        </a:p>
      </dgm:t>
    </dgm:pt>
    <dgm:pt modelId="{38FA9220-D8A7-40A0-9951-A465BD05E72F}" type="sibTrans" cxnId="{D90CAB87-3B37-4776-85E7-CBADC85CDD47}">
      <dgm:prSet/>
      <dgm:spPr/>
      <dgm:t>
        <a:bodyPr/>
        <a:lstStyle/>
        <a:p>
          <a:endParaRPr lang="en-US"/>
        </a:p>
      </dgm:t>
    </dgm:pt>
    <dgm:pt modelId="{52F37138-95A5-4EA4-B9B7-F332FB3D6934}">
      <dgm:prSet phldrT="[Text]"/>
      <dgm:spPr/>
      <dgm:t>
        <a:bodyPr/>
        <a:lstStyle/>
        <a:p>
          <a:r>
            <a:rPr lang="en-US" dirty="0"/>
            <a:t>Clinical Organizations</a:t>
          </a:r>
        </a:p>
      </dgm:t>
    </dgm:pt>
    <dgm:pt modelId="{792B247A-F9EA-441E-8BA7-3BF9DD4D88E4}" type="parTrans" cxnId="{FFD088A4-9173-4693-8943-184536C79DD7}">
      <dgm:prSet/>
      <dgm:spPr/>
      <dgm:t>
        <a:bodyPr/>
        <a:lstStyle/>
        <a:p>
          <a:endParaRPr lang="en-US"/>
        </a:p>
      </dgm:t>
    </dgm:pt>
    <dgm:pt modelId="{252BA49B-175A-4495-A14B-48A242163AB7}" type="sibTrans" cxnId="{FFD088A4-9173-4693-8943-184536C79DD7}">
      <dgm:prSet/>
      <dgm:spPr/>
      <dgm:t>
        <a:bodyPr/>
        <a:lstStyle/>
        <a:p>
          <a:endParaRPr lang="en-US"/>
        </a:p>
      </dgm:t>
    </dgm:pt>
    <dgm:pt modelId="{0D715549-336D-4E42-A17A-8C7D15279D5C}">
      <dgm:prSet phldrT="[Text]"/>
      <dgm:spPr/>
      <dgm:t>
        <a:bodyPr/>
        <a:lstStyle/>
        <a:p>
          <a:r>
            <a:rPr lang="en-US" dirty="0"/>
            <a:t>FHIR Community Affiliates</a:t>
          </a:r>
        </a:p>
      </dgm:t>
    </dgm:pt>
    <dgm:pt modelId="{654BE3AB-1EA5-4756-825F-CA85D2BE87AF}" type="parTrans" cxnId="{C10AFADC-D159-4D2A-AED1-E1AF09EB2CD1}">
      <dgm:prSet/>
      <dgm:spPr/>
      <dgm:t>
        <a:bodyPr/>
        <a:lstStyle/>
        <a:p>
          <a:endParaRPr lang="en-US"/>
        </a:p>
      </dgm:t>
    </dgm:pt>
    <dgm:pt modelId="{65132330-B0C8-4637-8913-BF709420D296}" type="sibTrans" cxnId="{C10AFADC-D159-4D2A-AED1-E1AF09EB2CD1}">
      <dgm:prSet/>
      <dgm:spPr/>
      <dgm:t>
        <a:bodyPr/>
        <a:lstStyle/>
        <a:p>
          <a:endParaRPr lang="en-US"/>
        </a:p>
      </dgm:t>
    </dgm:pt>
    <dgm:pt modelId="{4809F18B-F617-4A8E-A2B8-25ABF94F1BCB}">
      <dgm:prSet phldrT="[Text]"/>
      <dgm:spPr/>
      <dgm:t>
        <a:bodyPr/>
        <a:lstStyle/>
        <a:p>
          <a:r>
            <a:rPr lang="en-US" dirty="0"/>
            <a:t>FHIR </a:t>
          </a:r>
          <a:r>
            <a:rPr lang="en-US" dirty="0" err="1"/>
            <a:t>iGuide</a:t>
          </a:r>
          <a:r>
            <a:rPr lang="en-US" dirty="0"/>
            <a:t> Authors / SMEs</a:t>
          </a:r>
        </a:p>
      </dgm:t>
    </dgm:pt>
    <dgm:pt modelId="{A992B1E9-443F-4C4B-871E-0BDED20C2540}" type="parTrans" cxnId="{D35FDA14-FEFD-41BB-B937-1F66B691B47F}">
      <dgm:prSet/>
      <dgm:spPr/>
      <dgm:t>
        <a:bodyPr/>
        <a:lstStyle/>
        <a:p>
          <a:endParaRPr lang="en-US"/>
        </a:p>
      </dgm:t>
    </dgm:pt>
    <dgm:pt modelId="{97E41415-8095-4E9F-9964-80878D36F704}" type="sibTrans" cxnId="{D35FDA14-FEFD-41BB-B937-1F66B691B47F}">
      <dgm:prSet/>
      <dgm:spPr/>
      <dgm:t>
        <a:bodyPr/>
        <a:lstStyle/>
        <a:p>
          <a:endParaRPr lang="en-US"/>
        </a:p>
      </dgm:t>
    </dgm:pt>
    <dgm:pt modelId="{D1E2F2EC-4F30-451F-A3E5-7FC06C3B9CB3}">
      <dgm:prSet phldrT="[Text]"/>
      <dgm:spPr/>
      <dgm:t>
        <a:bodyPr/>
        <a:lstStyle/>
        <a:p>
          <a:r>
            <a:rPr lang="en-US" dirty="0"/>
            <a:t>Standards Organization</a:t>
          </a:r>
        </a:p>
      </dgm:t>
    </dgm:pt>
    <dgm:pt modelId="{99D0A123-DD17-4414-8B82-95E2B0830C66}" type="parTrans" cxnId="{AD2C45B8-493C-49D5-B1C7-A05B0F218619}">
      <dgm:prSet/>
      <dgm:spPr/>
      <dgm:t>
        <a:bodyPr/>
        <a:lstStyle/>
        <a:p>
          <a:endParaRPr lang="en-US"/>
        </a:p>
      </dgm:t>
    </dgm:pt>
    <dgm:pt modelId="{98125232-BF62-44C3-BE27-E921039FE0AE}" type="sibTrans" cxnId="{AD2C45B8-493C-49D5-B1C7-A05B0F218619}">
      <dgm:prSet/>
      <dgm:spPr/>
      <dgm:t>
        <a:bodyPr/>
        <a:lstStyle/>
        <a:p>
          <a:endParaRPr lang="en-US"/>
        </a:p>
      </dgm:t>
    </dgm:pt>
    <dgm:pt modelId="{DA30B625-E100-4EE0-BBA1-7DC59D8A09D7}" type="pres">
      <dgm:prSet presAssocID="{E9C5D42D-B6DD-4D66-8AF6-2F29F245D1EB}" presName="cycle" presStyleCnt="0">
        <dgm:presLayoutVars>
          <dgm:dir/>
          <dgm:resizeHandles val="exact"/>
        </dgm:presLayoutVars>
      </dgm:prSet>
      <dgm:spPr/>
    </dgm:pt>
    <dgm:pt modelId="{CD714F92-FFA4-4664-9010-8F4148C346BC}" type="pres">
      <dgm:prSet presAssocID="{580772C9-84C9-4E3D-A4FF-EB8F77CEC3FC}" presName="node" presStyleLbl="node1" presStyleIdx="0" presStyleCnt="8">
        <dgm:presLayoutVars>
          <dgm:bulletEnabled val="1"/>
        </dgm:presLayoutVars>
      </dgm:prSet>
      <dgm:spPr/>
    </dgm:pt>
    <dgm:pt modelId="{4DD52A29-FCA6-4351-BDAC-325F07932CBA}" type="pres">
      <dgm:prSet presAssocID="{580772C9-84C9-4E3D-A4FF-EB8F77CEC3FC}" presName="spNode" presStyleCnt="0"/>
      <dgm:spPr/>
    </dgm:pt>
    <dgm:pt modelId="{94899A8F-F6BA-4CAF-B425-BC133722436D}" type="pres">
      <dgm:prSet presAssocID="{80F48B88-B161-41B0-BEBB-6EF6B13E7511}" presName="sibTrans" presStyleLbl="sibTrans1D1" presStyleIdx="0" presStyleCnt="8"/>
      <dgm:spPr/>
    </dgm:pt>
    <dgm:pt modelId="{F612586F-B25D-4F09-8BDC-8DD847EB3255}" type="pres">
      <dgm:prSet presAssocID="{97A141FC-DD58-4D5A-B4A5-4EA01B3D01B3}" presName="node" presStyleLbl="node1" presStyleIdx="1" presStyleCnt="8">
        <dgm:presLayoutVars>
          <dgm:bulletEnabled val="1"/>
        </dgm:presLayoutVars>
      </dgm:prSet>
      <dgm:spPr/>
    </dgm:pt>
    <dgm:pt modelId="{3AF58E57-84E0-4375-84C0-597D41A81895}" type="pres">
      <dgm:prSet presAssocID="{97A141FC-DD58-4D5A-B4A5-4EA01B3D01B3}" presName="spNode" presStyleCnt="0"/>
      <dgm:spPr/>
    </dgm:pt>
    <dgm:pt modelId="{AD3F9D38-EB52-47F7-8A48-9778001B7403}" type="pres">
      <dgm:prSet presAssocID="{B971B011-909E-4D88-B799-FE1E4397CD68}" presName="sibTrans" presStyleLbl="sibTrans1D1" presStyleIdx="1" presStyleCnt="8"/>
      <dgm:spPr/>
    </dgm:pt>
    <dgm:pt modelId="{422270DA-C213-47A2-BA6C-9E8EB5B8670F}" type="pres">
      <dgm:prSet presAssocID="{A0899F59-DC35-46DC-A538-96F14B5CAB27}" presName="node" presStyleLbl="node1" presStyleIdx="2" presStyleCnt="8">
        <dgm:presLayoutVars>
          <dgm:bulletEnabled val="1"/>
        </dgm:presLayoutVars>
      </dgm:prSet>
      <dgm:spPr/>
    </dgm:pt>
    <dgm:pt modelId="{D768EEBA-BEF8-4F62-B4D7-95BBF2501F57}" type="pres">
      <dgm:prSet presAssocID="{A0899F59-DC35-46DC-A538-96F14B5CAB27}" presName="spNode" presStyleCnt="0"/>
      <dgm:spPr/>
    </dgm:pt>
    <dgm:pt modelId="{937088F8-DB07-4A71-903B-631BE59006FF}" type="pres">
      <dgm:prSet presAssocID="{443F65B2-BC65-4E67-A4B1-F3DF6D235AB4}" presName="sibTrans" presStyleLbl="sibTrans1D1" presStyleIdx="2" presStyleCnt="8"/>
      <dgm:spPr/>
    </dgm:pt>
    <dgm:pt modelId="{A3112FA3-F1F2-4395-80DF-F40D9FD23234}" type="pres">
      <dgm:prSet presAssocID="{683357D7-99EA-4F29-AC3A-0CD33670849A}" presName="node" presStyleLbl="node1" presStyleIdx="3" presStyleCnt="8">
        <dgm:presLayoutVars>
          <dgm:bulletEnabled val="1"/>
        </dgm:presLayoutVars>
      </dgm:prSet>
      <dgm:spPr/>
    </dgm:pt>
    <dgm:pt modelId="{085E068C-C327-4876-AC0F-3251B9EE5382}" type="pres">
      <dgm:prSet presAssocID="{683357D7-99EA-4F29-AC3A-0CD33670849A}" presName="spNode" presStyleCnt="0"/>
      <dgm:spPr/>
    </dgm:pt>
    <dgm:pt modelId="{9D1B471C-15C6-4F7D-A2BB-48B887D1B87E}" type="pres">
      <dgm:prSet presAssocID="{38FA9220-D8A7-40A0-9951-A465BD05E72F}" presName="sibTrans" presStyleLbl="sibTrans1D1" presStyleIdx="3" presStyleCnt="8"/>
      <dgm:spPr/>
    </dgm:pt>
    <dgm:pt modelId="{D804FD67-89C9-4E0C-BFB4-CF6A1E74DCFB}" type="pres">
      <dgm:prSet presAssocID="{52F37138-95A5-4EA4-B9B7-F332FB3D6934}" presName="node" presStyleLbl="node1" presStyleIdx="4" presStyleCnt="8">
        <dgm:presLayoutVars>
          <dgm:bulletEnabled val="1"/>
        </dgm:presLayoutVars>
      </dgm:prSet>
      <dgm:spPr/>
    </dgm:pt>
    <dgm:pt modelId="{40F72A01-01AF-45A0-A1C6-EA3EF994A3CB}" type="pres">
      <dgm:prSet presAssocID="{52F37138-95A5-4EA4-B9B7-F332FB3D6934}" presName="spNode" presStyleCnt="0"/>
      <dgm:spPr/>
    </dgm:pt>
    <dgm:pt modelId="{F93DA1AE-E389-4A9D-A9BE-8A7B0FCE1A66}" type="pres">
      <dgm:prSet presAssocID="{252BA49B-175A-4495-A14B-48A242163AB7}" presName="sibTrans" presStyleLbl="sibTrans1D1" presStyleIdx="4" presStyleCnt="8"/>
      <dgm:spPr/>
    </dgm:pt>
    <dgm:pt modelId="{007B66D3-05B3-479F-A029-8733B4B9465D}" type="pres">
      <dgm:prSet presAssocID="{0D715549-336D-4E42-A17A-8C7D15279D5C}" presName="node" presStyleLbl="node1" presStyleIdx="5" presStyleCnt="8">
        <dgm:presLayoutVars>
          <dgm:bulletEnabled val="1"/>
        </dgm:presLayoutVars>
      </dgm:prSet>
      <dgm:spPr/>
    </dgm:pt>
    <dgm:pt modelId="{9428DCC3-1348-4925-B94D-5E14CFA20D3A}" type="pres">
      <dgm:prSet presAssocID="{0D715549-336D-4E42-A17A-8C7D15279D5C}" presName="spNode" presStyleCnt="0"/>
      <dgm:spPr/>
    </dgm:pt>
    <dgm:pt modelId="{68697DD4-BFED-49EA-BD26-583C6581498D}" type="pres">
      <dgm:prSet presAssocID="{65132330-B0C8-4637-8913-BF709420D296}" presName="sibTrans" presStyleLbl="sibTrans1D1" presStyleIdx="5" presStyleCnt="8"/>
      <dgm:spPr/>
    </dgm:pt>
    <dgm:pt modelId="{6AAD2ACF-3C96-4B42-AEDC-935DEDD54A41}" type="pres">
      <dgm:prSet presAssocID="{4809F18B-F617-4A8E-A2B8-25ABF94F1BCB}" presName="node" presStyleLbl="node1" presStyleIdx="6" presStyleCnt="8">
        <dgm:presLayoutVars>
          <dgm:bulletEnabled val="1"/>
        </dgm:presLayoutVars>
      </dgm:prSet>
      <dgm:spPr/>
    </dgm:pt>
    <dgm:pt modelId="{702BFDAF-131D-4CC1-BE43-82D14FF1C178}" type="pres">
      <dgm:prSet presAssocID="{4809F18B-F617-4A8E-A2B8-25ABF94F1BCB}" presName="spNode" presStyleCnt="0"/>
      <dgm:spPr/>
    </dgm:pt>
    <dgm:pt modelId="{67566E46-3F5E-49C8-90C1-459FC93CBFA0}" type="pres">
      <dgm:prSet presAssocID="{97E41415-8095-4E9F-9964-80878D36F704}" presName="sibTrans" presStyleLbl="sibTrans1D1" presStyleIdx="6" presStyleCnt="8"/>
      <dgm:spPr/>
    </dgm:pt>
    <dgm:pt modelId="{79218B99-B4B4-4901-A79E-F821D4C040B0}" type="pres">
      <dgm:prSet presAssocID="{D1E2F2EC-4F30-451F-A3E5-7FC06C3B9CB3}" presName="node" presStyleLbl="node1" presStyleIdx="7" presStyleCnt="8">
        <dgm:presLayoutVars>
          <dgm:bulletEnabled val="1"/>
        </dgm:presLayoutVars>
      </dgm:prSet>
      <dgm:spPr/>
    </dgm:pt>
    <dgm:pt modelId="{5A5C47C0-7E47-4655-A7D9-C39AF5B55D7E}" type="pres">
      <dgm:prSet presAssocID="{D1E2F2EC-4F30-451F-A3E5-7FC06C3B9CB3}" presName="spNode" presStyleCnt="0"/>
      <dgm:spPr/>
    </dgm:pt>
    <dgm:pt modelId="{03A36C6D-AC1D-47E0-94C3-0D1FF525F3C8}" type="pres">
      <dgm:prSet presAssocID="{98125232-BF62-44C3-BE27-E921039FE0AE}" presName="sibTrans" presStyleLbl="sibTrans1D1" presStyleIdx="7" presStyleCnt="8"/>
      <dgm:spPr/>
    </dgm:pt>
  </dgm:ptLst>
  <dgm:cxnLst>
    <dgm:cxn modelId="{D35FDA14-FEFD-41BB-B937-1F66B691B47F}" srcId="{E9C5D42D-B6DD-4D66-8AF6-2F29F245D1EB}" destId="{4809F18B-F617-4A8E-A2B8-25ABF94F1BCB}" srcOrd="6" destOrd="0" parTransId="{A992B1E9-443F-4C4B-871E-0BDED20C2540}" sibTransId="{97E41415-8095-4E9F-9964-80878D36F704}"/>
    <dgm:cxn modelId="{120EB15B-A405-4C29-B8FC-D9F61CBD04FF}" type="presOf" srcId="{80F48B88-B161-41B0-BEBB-6EF6B13E7511}" destId="{94899A8F-F6BA-4CAF-B425-BC133722436D}" srcOrd="0" destOrd="0" presId="urn:microsoft.com/office/officeart/2005/8/layout/cycle6"/>
    <dgm:cxn modelId="{AA50AF66-31FB-4324-A89A-8777D1D94AC7}" type="presOf" srcId="{A0899F59-DC35-46DC-A538-96F14B5CAB27}" destId="{422270DA-C213-47A2-BA6C-9E8EB5B8670F}" srcOrd="0" destOrd="0" presId="urn:microsoft.com/office/officeart/2005/8/layout/cycle6"/>
    <dgm:cxn modelId="{8598BD66-E76A-4E8C-9DA7-2B1684E940BF}" type="presOf" srcId="{98125232-BF62-44C3-BE27-E921039FE0AE}" destId="{03A36C6D-AC1D-47E0-94C3-0D1FF525F3C8}" srcOrd="0" destOrd="0" presId="urn:microsoft.com/office/officeart/2005/8/layout/cycle6"/>
    <dgm:cxn modelId="{3CAAC54E-CAAF-4780-A3F8-8DDE0E5F53ED}" type="presOf" srcId="{252BA49B-175A-4495-A14B-48A242163AB7}" destId="{F93DA1AE-E389-4A9D-A9BE-8A7B0FCE1A66}" srcOrd="0" destOrd="0" presId="urn:microsoft.com/office/officeart/2005/8/layout/cycle6"/>
    <dgm:cxn modelId="{AAB1CE7E-732D-43C0-A281-21B08CF3F4CE}" type="presOf" srcId="{580772C9-84C9-4E3D-A4FF-EB8F77CEC3FC}" destId="{CD714F92-FFA4-4664-9010-8F4148C346BC}" srcOrd="0" destOrd="0" presId="urn:microsoft.com/office/officeart/2005/8/layout/cycle6"/>
    <dgm:cxn modelId="{95D54F84-AD78-4D09-8F57-80CEE4739F24}" type="presOf" srcId="{B971B011-909E-4D88-B799-FE1E4397CD68}" destId="{AD3F9D38-EB52-47F7-8A48-9778001B7403}" srcOrd="0" destOrd="0" presId="urn:microsoft.com/office/officeart/2005/8/layout/cycle6"/>
    <dgm:cxn modelId="{A37E1A85-0830-4925-B836-023D2D4CEA49}" type="presOf" srcId="{97A141FC-DD58-4D5A-B4A5-4EA01B3D01B3}" destId="{F612586F-B25D-4F09-8BDC-8DD847EB3255}" srcOrd="0" destOrd="0" presId="urn:microsoft.com/office/officeart/2005/8/layout/cycle6"/>
    <dgm:cxn modelId="{D90CAB87-3B37-4776-85E7-CBADC85CDD47}" srcId="{E9C5D42D-B6DD-4D66-8AF6-2F29F245D1EB}" destId="{683357D7-99EA-4F29-AC3A-0CD33670849A}" srcOrd="3" destOrd="0" parTransId="{50275043-1D52-4E34-BA3E-5DBAAF8AB944}" sibTransId="{38FA9220-D8A7-40A0-9951-A465BD05E72F}"/>
    <dgm:cxn modelId="{0CB87E94-5FB2-417E-B062-F935A038DEC7}" type="presOf" srcId="{D1E2F2EC-4F30-451F-A3E5-7FC06C3B9CB3}" destId="{79218B99-B4B4-4901-A79E-F821D4C040B0}" srcOrd="0" destOrd="0" presId="urn:microsoft.com/office/officeart/2005/8/layout/cycle6"/>
    <dgm:cxn modelId="{1E872297-C5D9-44D2-975D-C86450846531}" type="presOf" srcId="{52F37138-95A5-4EA4-B9B7-F332FB3D6934}" destId="{D804FD67-89C9-4E0C-BFB4-CF6A1E74DCFB}" srcOrd="0" destOrd="0" presId="urn:microsoft.com/office/officeart/2005/8/layout/cycle6"/>
    <dgm:cxn modelId="{F5A89F9D-3ED2-487B-91F9-F3E567241251}" type="presOf" srcId="{38FA9220-D8A7-40A0-9951-A465BD05E72F}" destId="{9D1B471C-15C6-4F7D-A2BB-48B887D1B87E}" srcOrd="0" destOrd="0" presId="urn:microsoft.com/office/officeart/2005/8/layout/cycle6"/>
    <dgm:cxn modelId="{1325D29E-BBE6-44B0-9B2B-4CF61036DA25}" type="presOf" srcId="{443F65B2-BC65-4E67-A4B1-F3DF6D235AB4}" destId="{937088F8-DB07-4A71-903B-631BE59006FF}" srcOrd="0" destOrd="0" presId="urn:microsoft.com/office/officeart/2005/8/layout/cycle6"/>
    <dgm:cxn modelId="{8AC356A1-5AA1-41D3-B338-8FE9BC3BEF57}" srcId="{E9C5D42D-B6DD-4D66-8AF6-2F29F245D1EB}" destId="{A0899F59-DC35-46DC-A538-96F14B5CAB27}" srcOrd="2" destOrd="0" parTransId="{FE9D6D1D-053A-4E57-902E-382B2CD752C5}" sibTransId="{443F65B2-BC65-4E67-A4B1-F3DF6D235AB4}"/>
    <dgm:cxn modelId="{FFD088A4-9173-4693-8943-184536C79DD7}" srcId="{E9C5D42D-B6DD-4D66-8AF6-2F29F245D1EB}" destId="{52F37138-95A5-4EA4-B9B7-F332FB3D6934}" srcOrd="4" destOrd="0" parTransId="{792B247A-F9EA-441E-8BA7-3BF9DD4D88E4}" sibTransId="{252BA49B-175A-4495-A14B-48A242163AB7}"/>
    <dgm:cxn modelId="{9D2F63AE-288D-4773-89C3-AC42ED06454F}" srcId="{E9C5D42D-B6DD-4D66-8AF6-2F29F245D1EB}" destId="{97A141FC-DD58-4D5A-B4A5-4EA01B3D01B3}" srcOrd="1" destOrd="0" parTransId="{A4FF387E-69EF-4951-B9FC-10DBB405E258}" sibTransId="{B971B011-909E-4D88-B799-FE1E4397CD68}"/>
    <dgm:cxn modelId="{239DCCB5-2ED1-4850-8945-C8A457E4D79C}" type="presOf" srcId="{0D715549-336D-4E42-A17A-8C7D15279D5C}" destId="{007B66D3-05B3-479F-A029-8733B4B9465D}" srcOrd="0" destOrd="0" presId="urn:microsoft.com/office/officeart/2005/8/layout/cycle6"/>
    <dgm:cxn modelId="{AD2C45B8-493C-49D5-B1C7-A05B0F218619}" srcId="{E9C5D42D-B6DD-4D66-8AF6-2F29F245D1EB}" destId="{D1E2F2EC-4F30-451F-A3E5-7FC06C3B9CB3}" srcOrd="7" destOrd="0" parTransId="{99D0A123-DD17-4414-8B82-95E2B0830C66}" sibTransId="{98125232-BF62-44C3-BE27-E921039FE0AE}"/>
    <dgm:cxn modelId="{D16885CE-B43A-4F99-A9FC-C9C1D569688A}" type="presOf" srcId="{4809F18B-F617-4A8E-A2B8-25ABF94F1BCB}" destId="{6AAD2ACF-3C96-4B42-AEDC-935DEDD54A41}" srcOrd="0" destOrd="0" presId="urn:microsoft.com/office/officeart/2005/8/layout/cycle6"/>
    <dgm:cxn modelId="{A1F9DBD9-873B-42AD-B4E3-13D52167F32D}" srcId="{E9C5D42D-B6DD-4D66-8AF6-2F29F245D1EB}" destId="{580772C9-84C9-4E3D-A4FF-EB8F77CEC3FC}" srcOrd="0" destOrd="0" parTransId="{8D9876B1-ED64-4F06-98BE-8D1EA731F68C}" sibTransId="{80F48B88-B161-41B0-BEBB-6EF6B13E7511}"/>
    <dgm:cxn modelId="{E29DA4DC-4EFF-4B7E-88FC-645671A2D3F3}" type="presOf" srcId="{65132330-B0C8-4637-8913-BF709420D296}" destId="{68697DD4-BFED-49EA-BD26-583C6581498D}" srcOrd="0" destOrd="0" presId="urn:microsoft.com/office/officeart/2005/8/layout/cycle6"/>
    <dgm:cxn modelId="{C10AFADC-D159-4D2A-AED1-E1AF09EB2CD1}" srcId="{E9C5D42D-B6DD-4D66-8AF6-2F29F245D1EB}" destId="{0D715549-336D-4E42-A17A-8C7D15279D5C}" srcOrd="5" destOrd="0" parTransId="{654BE3AB-1EA5-4756-825F-CA85D2BE87AF}" sibTransId="{65132330-B0C8-4637-8913-BF709420D296}"/>
    <dgm:cxn modelId="{AD1823E4-8829-40BA-ABDB-64EDC2408BE8}" type="presOf" srcId="{97E41415-8095-4E9F-9964-80878D36F704}" destId="{67566E46-3F5E-49C8-90C1-459FC93CBFA0}" srcOrd="0" destOrd="0" presId="urn:microsoft.com/office/officeart/2005/8/layout/cycle6"/>
    <dgm:cxn modelId="{FCB1B9E7-6DA6-4C42-BBDE-3DAC04E72CC2}" type="presOf" srcId="{E9C5D42D-B6DD-4D66-8AF6-2F29F245D1EB}" destId="{DA30B625-E100-4EE0-BBA1-7DC59D8A09D7}" srcOrd="0" destOrd="0" presId="urn:microsoft.com/office/officeart/2005/8/layout/cycle6"/>
    <dgm:cxn modelId="{EBA55DF6-9CAF-4432-9765-8C728AF20EF2}" type="presOf" srcId="{683357D7-99EA-4F29-AC3A-0CD33670849A}" destId="{A3112FA3-F1F2-4395-80DF-F40D9FD23234}" srcOrd="0" destOrd="0" presId="urn:microsoft.com/office/officeart/2005/8/layout/cycle6"/>
    <dgm:cxn modelId="{941A56CC-2AAA-472B-BBAE-3FB11BB0D330}" type="presParOf" srcId="{DA30B625-E100-4EE0-BBA1-7DC59D8A09D7}" destId="{CD714F92-FFA4-4664-9010-8F4148C346BC}" srcOrd="0" destOrd="0" presId="urn:microsoft.com/office/officeart/2005/8/layout/cycle6"/>
    <dgm:cxn modelId="{0CEB09CA-399E-49E6-80FF-99D58955A13C}" type="presParOf" srcId="{DA30B625-E100-4EE0-BBA1-7DC59D8A09D7}" destId="{4DD52A29-FCA6-4351-BDAC-325F07932CBA}" srcOrd="1" destOrd="0" presId="urn:microsoft.com/office/officeart/2005/8/layout/cycle6"/>
    <dgm:cxn modelId="{E2C68A61-05B0-443E-BBE5-0FBC58211CDC}" type="presParOf" srcId="{DA30B625-E100-4EE0-BBA1-7DC59D8A09D7}" destId="{94899A8F-F6BA-4CAF-B425-BC133722436D}" srcOrd="2" destOrd="0" presId="urn:microsoft.com/office/officeart/2005/8/layout/cycle6"/>
    <dgm:cxn modelId="{7DD3654B-78FC-4DA2-9903-E8872A6FB3DE}" type="presParOf" srcId="{DA30B625-E100-4EE0-BBA1-7DC59D8A09D7}" destId="{F612586F-B25D-4F09-8BDC-8DD847EB3255}" srcOrd="3" destOrd="0" presId="urn:microsoft.com/office/officeart/2005/8/layout/cycle6"/>
    <dgm:cxn modelId="{46C7D56C-CE86-4F28-963E-3FECAE09DF4F}" type="presParOf" srcId="{DA30B625-E100-4EE0-BBA1-7DC59D8A09D7}" destId="{3AF58E57-84E0-4375-84C0-597D41A81895}" srcOrd="4" destOrd="0" presId="urn:microsoft.com/office/officeart/2005/8/layout/cycle6"/>
    <dgm:cxn modelId="{43028DAE-0309-4DE5-9ABD-D3075BCAA2EC}" type="presParOf" srcId="{DA30B625-E100-4EE0-BBA1-7DC59D8A09D7}" destId="{AD3F9D38-EB52-47F7-8A48-9778001B7403}" srcOrd="5" destOrd="0" presId="urn:microsoft.com/office/officeart/2005/8/layout/cycle6"/>
    <dgm:cxn modelId="{CBD2A840-D6B2-44AF-9825-F5A88D51DF80}" type="presParOf" srcId="{DA30B625-E100-4EE0-BBA1-7DC59D8A09D7}" destId="{422270DA-C213-47A2-BA6C-9E8EB5B8670F}" srcOrd="6" destOrd="0" presId="urn:microsoft.com/office/officeart/2005/8/layout/cycle6"/>
    <dgm:cxn modelId="{65FA9BC4-00E9-4BD9-AB47-19A6D1A6F93F}" type="presParOf" srcId="{DA30B625-E100-4EE0-BBA1-7DC59D8A09D7}" destId="{D768EEBA-BEF8-4F62-B4D7-95BBF2501F57}" srcOrd="7" destOrd="0" presId="urn:microsoft.com/office/officeart/2005/8/layout/cycle6"/>
    <dgm:cxn modelId="{1914F0FF-6B55-4622-8463-82874376FCAE}" type="presParOf" srcId="{DA30B625-E100-4EE0-BBA1-7DC59D8A09D7}" destId="{937088F8-DB07-4A71-903B-631BE59006FF}" srcOrd="8" destOrd="0" presId="urn:microsoft.com/office/officeart/2005/8/layout/cycle6"/>
    <dgm:cxn modelId="{5D1BF143-84CE-41E1-9667-CFF06486F166}" type="presParOf" srcId="{DA30B625-E100-4EE0-BBA1-7DC59D8A09D7}" destId="{A3112FA3-F1F2-4395-80DF-F40D9FD23234}" srcOrd="9" destOrd="0" presId="urn:microsoft.com/office/officeart/2005/8/layout/cycle6"/>
    <dgm:cxn modelId="{B6AD4756-B14F-443D-A662-F2DDA4D3B04F}" type="presParOf" srcId="{DA30B625-E100-4EE0-BBA1-7DC59D8A09D7}" destId="{085E068C-C327-4876-AC0F-3251B9EE5382}" srcOrd="10" destOrd="0" presId="urn:microsoft.com/office/officeart/2005/8/layout/cycle6"/>
    <dgm:cxn modelId="{D9375811-015E-4BAE-BBC5-2E798DBF7C15}" type="presParOf" srcId="{DA30B625-E100-4EE0-BBA1-7DC59D8A09D7}" destId="{9D1B471C-15C6-4F7D-A2BB-48B887D1B87E}" srcOrd="11" destOrd="0" presId="urn:microsoft.com/office/officeart/2005/8/layout/cycle6"/>
    <dgm:cxn modelId="{4FC44642-B2BF-4EB2-A552-7363B7F36888}" type="presParOf" srcId="{DA30B625-E100-4EE0-BBA1-7DC59D8A09D7}" destId="{D804FD67-89C9-4E0C-BFB4-CF6A1E74DCFB}" srcOrd="12" destOrd="0" presId="urn:microsoft.com/office/officeart/2005/8/layout/cycle6"/>
    <dgm:cxn modelId="{A20436AB-457A-45E9-B588-0A8780791A92}" type="presParOf" srcId="{DA30B625-E100-4EE0-BBA1-7DC59D8A09D7}" destId="{40F72A01-01AF-45A0-A1C6-EA3EF994A3CB}" srcOrd="13" destOrd="0" presId="urn:microsoft.com/office/officeart/2005/8/layout/cycle6"/>
    <dgm:cxn modelId="{1C368F2F-4F19-4C3A-B57E-FAD4B3084C6B}" type="presParOf" srcId="{DA30B625-E100-4EE0-BBA1-7DC59D8A09D7}" destId="{F93DA1AE-E389-4A9D-A9BE-8A7B0FCE1A66}" srcOrd="14" destOrd="0" presId="urn:microsoft.com/office/officeart/2005/8/layout/cycle6"/>
    <dgm:cxn modelId="{898E78B7-9F73-408A-9FD0-FCE0277F15CA}" type="presParOf" srcId="{DA30B625-E100-4EE0-BBA1-7DC59D8A09D7}" destId="{007B66D3-05B3-479F-A029-8733B4B9465D}" srcOrd="15" destOrd="0" presId="urn:microsoft.com/office/officeart/2005/8/layout/cycle6"/>
    <dgm:cxn modelId="{DF52BC39-22FF-4065-BCF3-BF355567F2CE}" type="presParOf" srcId="{DA30B625-E100-4EE0-BBA1-7DC59D8A09D7}" destId="{9428DCC3-1348-4925-B94D-5E14CFA20D3A}" srcOrd="16" destOrd="0" presId="urn:microsoft.com/office/officeart/2005/8/layout/cycle6"/>
    <dgm:cxn modelId="{6C9DC354-FA97-4984-9467-8CD3C1DD87D4}" type="presParOf" srcId="{DA30B625-E100-4EE0-BBA1-7DC59D8A09D7}" destId="{68697DD4-BFED-49EA-BD26-583C6581498D}" srcOrd="17" destOrd="0" presId="urn:microsoft.com/office/officeart/2005/8/layout/cycle6"/>
    <dgm:cxn modelId="{EBF90E5D-6A0A-4A89-B708-92C6F8C36B6C}" type="presParOf" srcId="{DA30B625-E100-4EE0-BBA1-7DC59D8A09D7}" destId="{6AAD2ACF-3C96-4B42-AEDC-935DEDD54A41}" srcOrd="18" destOrd="0" presId="urn:microsoft.com/office/officeart/2005/8/layout/cycle6"/>
    <dgm:cxn modelId="{EF0136A1-8DFF-47D1-A1B7-E6365B6E4941}" type="presParOf" srcId="{DA30B625-E100-4EE0-BBA1-7DC59D8A09D7}" destId="{702BFDAF-131D-4CC1-BE43-82D14FF1C178}" srcOrd="19" destOrd="0" presId="urn:microsoft.com/office/officeart/2005/8/layout/cycle6"/>
    <dgm:cxn modelId="{E34382CC-0992-4D3E-8F40-83F8B797FF36}" type="presParOf" srcId="{DA30B625-E100-4EE0-BBA1-7DC59D8A09D7}" destId="{67566E46-3F5E-49C8-90C1-459FC93CBFA0}" srcOrd="20" destOrd="0" presId="urn:microsoft.com/office/officeart/2005/8/layout/cycle6"/>
    <dgm:cxn modelId="{55DF456A-8ED6-48E1-852E-CBF83BAFCFEF}" type="presParOf" srcId="{DA30B625-E100-4EE0-BBA1-7DC59D8A09D7}" destId="{79218B99-B4B4-4901-A79E-F821D4C040B0}" srcOrd="21" destOrd="0" presId="urn:microsoft.com/office/officeart/2005/8/layout/cycle6"/>
    <dgm:cxn modelId="{32B7C9CA-2CF9-43ED-BDAA-E165E9DFE957}" type="presParOf" srcId="{DA30B625-E100-4EE0-BBA1-7DC59D8A09D7}" destId="{5A5C47C0-7E47-4655-A7D9-C39AF5B55D7E}" srcOrd="22" destOrd="0" presId="urn:microsoft.com/office/officeart/2005/8/layout/cycle6"/>
    <dgm:cxn modelId="{CCD2E1AC-026A-4613-8FE4-B5BA1B0B9DF9}" type="presParOf" srcId="{DA30B625-E100-4EE0-BBA1-7DC59D8A09D7}" destId="{03A36C6D-AC1D-47E0-94C3-0D1FF525F3C8}" srcOrd="23" destOrd="0" presId="urn:microsoft.com/office/officeart/2005/8/layout/cycle6"/>
  </dgm:cxnLst>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A76A2D-E364-49D0-BAA4-3FD73802038B}">
      <dsp:nvSpPr>
        <dsp:cNvPr id="0" name=""/>
        <dsp:cNvSpPr/>
      </dsp:nvSpPr>
      <dsp:spPr>
        <a:xfrm>
          <a:off x="0" y="2869406"/>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Community Streams</a:t>
          </a:r>
        </a:p>
      </dsp:txBody>
      <dsp:txXfrm>
        <a:off x="0" y="2869406"/>
        <a:ext cx="2438400" cy="1920875"/>
      </dsp:txXfrm>
    </dsp:sp>
    <dsp:sp modelId="{B1FD46EC-E2C6-4540-A95F-2C03E7A33562}">
      <dsp:nvSpPr>
        <dsp:cNvPr id="0" name=""/>
        <dsp:cNvSpPr/>
      </dsp:nvSpPr>
      <dsp:spPr>
        <a:xfrm>
          <a:off x="0" y="628385"/>
          <a:ext cx="8128000" cy="1920875"/>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227584" tIns="227584" rIns="227584" bIns="227584" numCol="1" spcCol="1270" anchor="ctr" anchorCtr="0">
          <a:noAutofit/>
        </a:bodyPr>
        <a:lstStyle/>
        <a:p>
          <a:pPr marL="0" lvl="0" indent="0" algn="ctr" defTabSz="1422400">
            <a:lnSpc>
              <a:spcPct val="90000"/>
            </a:lnSpc>
            <a:spcBef>
              <a:spcPct val="0"/>
            </a:spcBef>
            <a:spcAft>
              <a:spcPct val="35000"/>
            </a:spcAft>
            <a:buNone/>
          </a:pPr>
          <a:r>
            <a:rPr lang="en-US" sz="3200" kern="1200" dirty="0" err="1">
              <a:solidFill>
                <a:schemeClr val="bg1"/>
              </a:solidFill>
            </a:rPr>
            <a:t>InfoCentral</a:t>
          </a:r>
          <a:r>
            <a:rPr lang="en-US" sz="3200" kern="1200" dirty="0">
              <a:solidFill>
                <a:schemeClr val="bg1"/>
              </a:solidFill>
            </a:rPr>
            <a:t> Community</a:t>
          </a:r>
        </a:p>
      </dsp:txBody>
      <dsp:txXfrm>
        <a:off x="0" y="628385"/>
        <a:ext cx="2438400" cy="1920875"/>
      </dsp:txXfrm>
    </dsp:sp>
    <dsp:sp modelId="{AA331260-2A9C-47AB-8053-8899116D87F9}">
      <dsp:nvSpPr>
        <dsp:cNvPr id="0" name=""/>
        <dsp:cNvSpPr/>
      </dsp:nvSpPr>
      <dsp:spPr>
        <a:xfrm>
          <a:off x="4001373" y="788458"/>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FHIR Implementers Community</a:t>
          </a:r>
        </a:p>
      </dsp:txBody>
      <dsp:txXfrm>
        <a:off x="4048257" y="835342"/>
        <a:ext cx="2307325" cy="1506961"/>
      </dsp:txXfrm>
    </dsp:sp>
    <dsp:sp modelId="{17B0D2B8-B684-485C-AA4F-0A8A56DA2B1E}">
      <dsp:nvSpPr>
        <dsp:cNvPr id="0" name=""/>
        <dsp:cNvSpPr/>
      </dsp:nvSpPr>
      <dsp:spPr>
        <a:xfrm>
          <a:off x="3641209" y="2389187"/>
          <a:ext cx="1560710" cy="640291"/>
        </a:xfrm>
        <a:custGeom>
          <a:avLst/>
          <a:gdLst/>
          <a:ahLst/>
          <a:cxnLst/>
          <a:rect l="0" t="0" r="0" b="0"/>
          <a:pathLst>
            <a:path>
              <a:moveTo>
                <a:pt x="1560710" y="0"/>
              </a:moveTo>
              <a:lnTo>
                <a:pt x="1560710" y="320145"/>
              </a:lnTo>
              <a:lnTo>
                <a:pt x="0" y="320145"/>
              </a:lnTo>
              <a:lnTo>
                <a:pt x="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C3430D8A-724F-4C59-ADCD-8C71566B8C9F}">
      <dsp:nvSpPr>
        <dsp:cNvPr id="0" name=""/>
        <dsp:cNvSpPr/>
      </dsp:nvSpPr>
      <dsp:spPr>
        <a:xfrm>
          <a:off x="2440662"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err="1"/>
            <a:t>eReferral</a:t>
          </a:r>
          <a:endParaRPr lang="en-US" sz="2900" kern="1200" dirty="0"/>
        </a:p>
      </dsp:txBody>
      <dsp:txXfrm>
        <a:off x="2487546" y="3076363"/>
        <a:ext cx="2307325" cy="1506961"/>
      </dsp:txXfrm>
    </dsp:sp>
    <dsp:sp modelId="{F7170BBC-CF8C-489E-8B14-C035D8E54EDB}">
      <dsp:nvSpPr>
        <dsp:cNvPr id="0" name=""/>
        <dsp:cNvSpPr/>
      </dsp:nvSpPr>
      <dsp:spPr>
        <a:xfrm>
          <a:off x="5201920" y="2389187"/>
          <a:ext cx="1560710" cy="640291"/>
        </a:xfrm>
        <a:custGeom>
          <a:avLst/>
          <a:gdLst/>
          <a:ahLst/>
          <a:cxnLst/>
          <a:rect l="0" t="0" r="0" b="0"/>
          <a:pathLst>
            <a:path>
              <a:moveTo>
                <a:pt x="0" y="0"/>
              </a:moveTo>
              <a:lnTo>
                <a:pt x="0" y="320145"/>
              </a:lnTo>
              <a:lnTo>
                <a:pt x="1560710" y="320145"/>
              </a:lnTo>
              <a:lnTo>
                <a:pt x="1560710" y="64029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4036DD3-9448-4B30-93AE-10235D65999A}">
      <dsp:nvSpPr>
        <dsp:cNvPr id="0" name=""/>
        <dsp:cNvSpPr/>
      </dsp:nvSpPr>
      <dsp:spPr>
        <a:xfrm>
          <a:off x="5562084" y="3029479"/>
          <a:ext cx="2401093" cy="160072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0490" tIns="110490" rIns="110490" bIns="110490" numCol="1" spcCol="1270" anchor="ctr" anchorCtr="0">
          <a:noAutofit/>
        </a:bodyPr>
        <a:lstStyle/>
        <a:p>
          <a:pPr marL="0" lvl="0" indent="0" algn="ctr" defTabSz="1289050">
            <a:lnSpc>
              <a:spcPct val="90000"/>
            </a:lnSpc>
            <a:spcBef>
              <a:spcPct val="0"/>
            </a:spcBef>
            <a:spcAft>
              <a:spcPct val="35000"/>
            </a:spcAft>
            <a:buNone/>
          </a:pPr>
          <a:r>
            <a:rPr lang="en-US" sz="2900" kern="1200" dirty="0"/>
            <a:t>Canadian FHIR Baseline Profiles</a:t>
          </a:r>
        </a:p>
      </dsp:txBody>
      <dsp:txXfrm>
        <a:off x="5608968" y="3076363"/>
        <a:ext cx="2307325" cy="150696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B8C0A-FB78-49FD-929F-B47AC8AD31B0}">
      <dsp:nvSpPr>
        <dsp:cNvPr id="0" name=""/>
        <dsp:cNvSpPr/>
      </dsp:nvSpPr>
      <dsp:spPr>
        <a:xfrm>
          <a:off x="1324"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75 Participants</a:t>
          </a:r>
        </a:p>
      </dsp:txBody>
      <dsp:txXfrm>
        <a:off x="1324" y="0"/>
        <a:ext cx="3443646" cy="1371599"/>
      </dsp:txXfrm>
    </dsp:sp>
    <dsp:sp modelId="{B5D29A12-8D78-4759-B93E-ED9BD892BA6C}">
      <dsp:nvSpPr>
        <dsp:cNvPr id="0" name=""/>
        <dsp:cNvSpPr/>
      </dsp:nvSpPr>
      <dsp:spPr>
        <a:xfrm>
          <a:off x="345689" y="1371990"/>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Profiling Streams</a:t>
          </a:r>
        </a:p>
      </dsp:txBody>
      <dsp:txXfrm>
        <a:off x="371997" y="1398298"/>
        <a:ext cx="2702301" cy="845598"/>
      </dsp:txXfrm>
    </dsp:sp>
    <dsp:sp modelId="{17914099-2C49-4DB4-93BE-85DDAA057C66}">
      <dsp:nvSpPr>
        <dsp:cNvPr id="0" name=""/>
        <dsp:cNvSpPr/>
      </dsp:nvSpPr>
      <dsp:spPr>
        <a:xfrm>
          <a:off x="345689" y="2408392"/>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Due Diligence Review Stream</a:t>
          </a:r>
        </a:p>
      </dsp:txBody>
      <dsp:txXfrm>
        <a:off x="371997" y="2434700"/>
        <a:ext cx="2702301" cy="845598"/>
      </dsp:txXfrm>
    </dsp:sp>
    <dsp:sp modelId="{4B87A639-8FB4-4F48-9B88-503CFBD95785}">
      <dsp:nvSpPr>
        <dsp:cNvPr id="0" name=""/>
        <dsp:cNvSpPr/>
      </dsp:nvSpPr>
      <dsp:spPr>
        <a:xfrm>
          <a:off x="345689" y="3444793"/>
          <a:ext cx="2754917" cy="89821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Governance Stream</a:t>
          </a:r>
        </a:p>
      </dsp:txBody>
      <dsp:txXfrm>
        <a:off x="371997" y="3471101"/>
        <a:ext cx="2702301" cy="845598"/>
      </dsp:txXfrm>
    </dsp:sp>
    <dsp:sp modelId="{4BB7542A-1855-45A1-93E2-295F66D53257}">
      <dsp:nvSpPr>
        <dsp:cNvPr id="0" name=""/>
        <dsp:cNvSpPr/>
      </dsp:nvSpPr>
      <dsp:spPr>
        <a:xfrm>
          <a:off x="370324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41 Organizations</a:t>
          </a:r>
        </a:p>
      </dsp:txBody>
      <dsp:txXfrm>
        <a:off x="3703245" y="0"/>
        <a:ext cx="3443646" cy="1371599"/>
      </dsp:txXfrm>
    </dsp:sp>
    <dsp:sp modelId="{8DAEAABC-8031-4CF8-9D73-002FB71482E9}">
      <dsp:nvSpPr>
        <dsp:cNvPr id="0" name=""/>
        <dsp:cNvSpPr/>
      </dsp:nvSpPr>
      <dsp:spPr>
        <a:xfrm>
          <a:off x="4047609" y="1371822"/>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Clinical Organizations</a:t>
          </a:r>
        </a:p>
      </dsp:txBody>
      <dsp:txXfrm>
        <a:off x="4060465" y="1384678"/>
        <a:ext cx="2729205" cy="413237"/>
      </dsp:txXfrm>
    </dsp:sp>
    <dsp:sp modelId="{DF93836A-6231-42A7-A24A-305825175DCF}">
      <dsp:nvSpPr>
        <dsp:cNvPr id="0" name=""/>
        <dsp:cNvSpPr/>
      </dsp:nvSpPr>
      <dsp:spPr>
        <a:xfrm>
          <a:off x="4047609" y="1878303"/>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Jurisdictional &amp; Regional Organizations (Operational Level)</a:t>
          </a:r>
        </a:p>
      </dsp:txBody>
      <dsp:txXfrm>
        <a:off x="4060465" y="1891159"/>
        <a:ext cx="2729205" cy="413237"/>
      </dsp:txXfrm>
    </dsp:sp>
    <dsp:sp modelId="{40227FDD-1C29-4574-89D7-E57C9FC12471}">
      <dsp:nvSpPr>
        <dsp:cNvPr id="0" name=""/>
        <dsp:cNvSpPr/>
      </dsp:nvSpPr>
      <dsp:spPr>
        <a:xfrm>
          <a:off x="4047609" y="238478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Strategic Federal Organizations</a:t>
          </a:r>
        </a:p>
      </dsp:txBody>
      <dsp:txXfrm>
        <a:off x="4060465" y="2397640"/>
        <a:ext cx="2729205" cy="413237"/>
      </dsp:txXfrm>
    </dsp:sp>
    <dsp:sp modelId="{66A9391E-252F-46CE-AB86-733C7B9A8580}">
      <dsp:nvSpPr>
        <dsp:cNvPr id="0" name=""/>
        <dsp:cNvSpPr/>
      </dsp:nvSpPr>
      <dsp:spPr>
        <a:xfrm>
          <a:off x="4047609" y="2891264"/>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Solution Vendors</a:t>
          </a:r>
        </a:p>
      </dsp:txBody>
      <dsp:txXfrm>
        <a:off x="4060465" y="2904120"/>
        <a:ext cx="2729205" cy="413237"/>
      </dsp:txXfrm>
    </dsp:sp>
    <dsp:sp modelId="{ABE82AA8-48BE-45D1-92D8-D6B7B73E5D88}">
      <dsp:nvSpPr>
        <dsp:cNvPr id="0" name=""/>
        <dsp:cNvSpPr/>
      </dsp:nvSpPr>
      <dsp:spPr>
        <a:xfrm>
          <a:off x="4047609" y="339774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Standards Organizations</a:t>
          </a:r>
        </a:p>
      </dsp:txBody>
      <dsp:txXfrm>
        <a:off x="4060465" y="3410601"/>
        <a:ext cx="2729205" cy="413237"/>
      </dsp:txXfrm>
    </dsp:sp>
    <dsp:sp modelId="{39901766-8C82-457F-8A5C-99F70A529032}">
      <dsp:nvSpPr>
        <dsp:cNvPr id="0" name=""/>
        <dsp:cNvSpPr/>
      </dsp:nvSpPr>
      <dsp:spPr>
        <a:xfrm>
          <a:off x="4047609" y="3904225"/>
          <a:ext cx="2754917" cy="438949"/>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Health Systems</a:t>
          </a:r>
        </a:p>
      </dsp:txBody>
      <dsp:txXfrm>
        <a:off x="4060465" y="3917081"/>
        <a:ext cx="2729205" cy="413237"/>
      </dsp:txXfrm>
    </dsp:sp>
    <dsp:sp modelId="{5043BD6F-4426-4E85-B3EB-8B8C21CFD6CD}">
      <dsp:nvSpPr>
        <dsp:cNvPr id="0" name=""/>
        <dsp:cNvSpPr/>
      </dsp:nvSpPr>
      <dsp:spPr>
        <a:xfrm>
          <a:off x="7405165" y="0"/>
          <a:ext cx="3443646" cy="4571999"/>
        </a:xfrm>
        <a:prstGeom prst="roundRect">
          <a:avLst>
            <a:gd name="adj" fmla="val 10000"/>
          </a:avLst>
        </a:prstGeom>
        <a:solidFill>
          <a:schemeClr val="tx1">
            <a:lumMod val="50000"/>
            <a:lumOff val="5000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n-US" sz="3200" kern="1200" dirty="0">
              <a:solidFill>
                <a:schemeClr val="bg1"/>
              </a:solidFill>
            </a:rPr>
            <a:t>Multi-jurisdictional Representation</a:t>
          </a:r>
        </a:p>
      </dsp:txBody>
      <dsp:txXfrm>
        <a:off x="7405165" y="0"/>
        <a:ext cx="3443646" cy="1371599"/>
      </dsp:txXfrm>
    </dsp:sp>
    <dsp:sp modelId="{A2452348-8D73-4647-A038-B6DACB1908DA}">
      <dsp:nvSpPr>
        <dsp:cNvPr id="0" name=""/>
        <dsp:cNvSpPr/>
      </dsp:nvSpPr>
      <dsp:spPr>
        <a:xfrm>
          <a:off x="7749530" y="137277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Alberta</a:t>
          </a:r>
        </a:p>
      </dsp:txBody>
      <dsp:txXfrm>
        <a:off x="7757169" y="1380410"/>
        <a:ext cx="2739639" cy="245552"/>
      </dsp:txXfrm>
    </dsp:sp>
    <dsp:sp modelId="{138F41EF-C801-4510-89C3-4D309B1672FD}">
      <dsp:nvSpPr>
        <dsp:cNvPr id="0" name=""/>
        <dsp:cNvSpPr/>
      </dsp:nvSpPr>
      <dsp:spPr>
        <a:xfrm>
          <a:off x="7749530" y="1673730"/>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British Columbia</a:t>
          </a:r>
        </a:p>
      </dsp:txBody>
      <dsp:txXfrm>
        <a:off x="7757169" y="1681369"/>
        <a:ext cx="2739639" cy="245552"/>
      </dsp:txXfrm>
    </dsp:sp>
    <dsp:sp modelId="{79AF70B9-DCC6-41CC-ADDA-009862B96887}">
      <dsp:nvSpPr>
        <dsp:cNvPr id="0" name=""/>
        <dsp:cNvSpPr/>
      </dsp:nvSpPr>
      <dsp:spPr>
        <a:xfrm>
          <a:off x="7749530" y="197468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First Nations</a:t>
          </a:r>
        </a:p>
      </dsp:txBody>
      <dsp:txXfrm>
        <a:off x="7757169" y="1982327"/>
        <a:ext cx="2739639" cy="245552"/>
      </dsp:txXfrm>
    </dsp:sp>
    <dsp:sp modelId="{F7DF586C-1B62-4F11-8216-29D34411156F}">
      <dsp:nvSpPr>
        <dsp:cNvPr id="0" name=""/>
        <dsp:cNvSpPr/>
      </dsp:nvSpPr>
      <dsp:spPr>
        <a:xfrm>
          <a:off x="7749530" y="227564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Manitoba</a:t>
          </a:r>
        </a:p>
      </dsp:txBody>
      <dsp:txXfrm>
        <a:off x="7757169" y="2283285"/>
        <a:ext cx="2739639" cy="245552"/>
      </dsp:txXfrm>
    </dsp:sp>
    <dsp:sp modelId="{0391E41E-8207-4750-8824-F3DE72A4266C}">
      <dsp:nvSpPr>
        <dsp:cNvPr id="0" name=""/>
        <dsp:cNvSpPr/>
      </dsp:nvSpPr>
      <dsp:spPr>
        <a:xfrm>
          <a:off x="7749530" y="2576604"/>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Newfoundland</a:t>
          </a:r>
        </a:p>
      </dsp:txBody>
      <dsp:txXfrm>
        <a:off x="7757169" y="2584243"/>
        <a:ext cx="2739639" cy="245552"/>
      </dsp:txXfrm>
    </dsp:sp>
    <dsp:sp modelId="{1E1454EE-35DB-4466-AF35-AD656878F14D}">
      <dsp:nvSpPr>
        <dsp:cNvPr id="0" name=""/>
        <dsp:cNvSpPr/>
      </dsp:nvSpPr>
      <dsp:spPr>
        <a:xfrm>
          <a:off x="7749530" y="2877563"/>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Nova Scotia</a:t>
          </a:r>
        </a:p>
      </dsp:txBody>
      <dsp:txXfrm>
        <a:off x="7757169" y="2885202"/>
        <a:ext cx="2739639" cy="245552"/>
      </dsp:txXfrm>
    </dsp:sp>
    <dsp:sp modelId="{1E0B4CE7-B6EC-43B0-8C19-367D5D845E9A}">
      <dsp:nvSpPr>
        <dsp:cNvPr id="0" name=""/>
        <dsp:cNvSpPr/>
      </dsp:nvSpPr>
      <dsp:spPr>
        <a:xfrm>
          <a:off x="7749530" y="3178521"/>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Ontario</a:t>
          </a:r>
        </a:p>
      </dsp:txBody>
      <dsp:txXfrm>
        <a:off x="7757169" y="3186160"/>
        <a:ext cx="2739639" cy="245552"/>
      </dsp:txXfrm>
    </dsp:sp>
    <dsp:sp modelId="{3BF9001C-6DAA-407D-88EF-1AA8D2EAE230}">
      <dsp:nvSpPr>
        <dsp:cNvPr id="0" name=""/>
        <dsp:cNvSpPr/>
      </dsp:nvSpPr>
      <dsp:spPr>
        <a:xfrm>
          <a:off x="7749530" y="3479479"/>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Quebec</a:t>
          </a:r>
        </a:p>
      </dsp:txBody>
      <dsp:txXfrm>
        <a:off x="7757169" y="3487118"/>
        <a:ext cx="2739639" cy="245552"/>
      </dsp:txXfrm>
    </dsp:sp>
    <dsp:sp modelId="{BDCF64BE-AA4A-47C0-8FEE-2AF04C590A2B}">
      <dsp:nvSpPr>
        <dsp:cNvPr id="0" name=""/>
        <dsp:cNvSpPr/>
      </dsp:nvSpPr>
      <dsp:spPr>
        <a:xfrm>
          <a:off x="7749530" y="3780438"/>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Pan-Canadian</a:t>
          </a:r>
        </a:p>
      </dsp:txBody>
      <dsp:txXfrm>
        <a:off x="7757169" y="3788077"/>
        <a:ext cx="2739639" cy="245552"/>
      </dsp:txXfrm>
    </dsp:sp>
    <dsp:sp modelId="{5B5F8D07-B360-47BC-A129-A214F20BDDD5}">
      <dsp:nvSpPr>
        <dsp:cNvPr id="0" name=""/>
        <dsp:cNvSpPr/>
      </dsp:nvSpPr>
      <dsp:spPr>
        <a:xfrm>
          <a:off x="7749530" y="4081396"/>
          <a:ext cx="2754917" cy="260830"/>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a:t>International</a:t>
          </a:r>
        </a:p>
      </dsp:txBody>
      <dsp:txXfrm>
        <a:off x="7757169" y="4089035"/>
        <a:ext cx="2739639" cy="24555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0118C5-6A66-4FDB-8C51-411BA1DE5EF3}">
      <dsp:nvSpPr>
        <dsp:cNvPr id="0" name=""/>
        <dsp:cNvSpPr/>
      </dsp:nvSpPr>
      <dsp:spPr>
        <a:xfrm>
          <a:off x="794" y="1726845"/>
          <a:ext cx="1684369" cy="842184"/>
        </a:xfrm>
        <a:prstGeom prst="roundRect">
          <a:avLst>
            <a:gd name="adj" fmla="val 10000"/>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HL7 FHIR</a:t>
          </a:r>
        </a:p>
      </dsp:txBody>
      <dsp:txXfrm>
        <a:off x="25461" y="1751512"/>
        <a:ext cx="1635035" cy="792850"/>
      </dsp:txXfrm>
    </dsp:sp>
    <dsp:sp modelId="{92F936F5-FDC2-40AD-B260-38340B31F4E3}">
      <dsp:nvSpPr>
        <dsp:cNvPr id="0" name=""/>
        <dsp:cNvSpPr/>
      </dsp:nvSpPr>
      <dsp:spPr>
        <a:xfrm>
          <a:off x="1685163" y="2130293"/>
          <a:ext cx="673747" cy="35288"/>
        </a:xfrm>
        <a:custGeom>
          <a:avLst/>
          <a:gdLst/>
          <a:ahLst/>
          <a:cxnLst/>
          <a:rect l="0" t="0" r="0" b="0"/>
          <a:pathLst>
            <a:path>
              <a:moveTo>
                <a:pt x="0" y="17644"/>
              </a:moveTo>
              <a:lnTo>
                <a:pt x="67374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005193" y="2131094"/>
        <a:ext cx="33687" cy="33687"/>
      </dsp:txXfrm>
    </dsp:sp>
    <dsp:sp modelId="{32D3766E-435F-4184-9A20-B2011425CC86}">
      <dsp:nvSpPr>
        <dsp:cNvPr id="0" name=""/>
        <dsp:cNvSpPr/>
      </dsp:nvSpPr>
      <dsp:spPr>
        <a:xfrm>
          <a:off x="2358911" y="1726845"/>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Baseline Profiles</a:t>
          </a:r>
        </a:p>
      </dsp:txBody>
      <dsp:txXfrm>
        <a:off x="2383578" y="1751512"/>
        <a:ext cx="1635035" cy="792850"/>
      </dsp:txXfrm>
    </dsp:sp>
    <dsp:sp modelId="{6253E7C9-E8BF-4146-B4A1-1C2FB340393D}">
      <dsp:nvSpPr>
        <dsp:cNvPr id="0" name=""/>
        <dsp:cNvSpPr/>
      </dsp:nvSpPr>
      <dsp:spPr>
        <a:xfrm rot="17692822">
          <a:off x="3579456" y="1403909"/>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1381518"/>
        <a:ext cx="80069" cy="80069"/>
      </dsp:txXfrm>
    </dsp:sp>
    <dsp:sp modelId="{5230F3A7-8FD9-4A44-8F0D-1C1DFD1609B7}">
      <dsp:nvSpPr>
        <dsp:cNvPr id="0" name=""/>
        <dsp:cNvSpPr/>
      </dsp:nvSpPr>
      <dsp:spPr>
        <a:xfrm>
          <a:off x="4717028" y="274077"/>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1</a:t>
          </a:r>
        </a:p>
      </dsp:txBody>
      <dsp:txXfrm>
        <a:off x="4741695" y="298744"/>
        <a:ext cx="1635035" cy="792850"/>
      </dsp:txXfrm>
    </dsp:sp>
    <dsp:sp modelId="{BD7C1317-D39C-4F09-A065-FF4239B9B9F1}">
      <dsp:nvSpPr>
        <dsp:cNvPr id="0" name=""/>
        <dsp:cNvSpPr/>
      </dsp:nvSpPr>
      <dsp:spPr>
        <a:xfrm rot="19457599">
          <a:off x="3965293" y="1888165"/>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1885066"/>
        <a:ext cx="41486" cy="41486"/>
      </dsp:txXfrm>
    </dsp:sp>
    <dsp:sp modelId="{C242FC48-9E78-4FA5-B5EB-900CCFF64BD3}">
      <dsp:nvSpPr>
        <dsp:cNvPr id="0" name=""/>
        <dsp:cNvSpPr/>
      </dsp:nvSpPr>
      <dsp:spPr>
        <a:xfrm>
          <a:off x="4717028" y="1242589"/>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2</a:t>
          </a:r>
        </a:p>
      </dsp:txBody>
      <dsp:txXfrm>
        <a:off x="4741695" y="1267256"/>
        <a:ext cx="1635035" cy="792850"/>
      </dsp:txXfrm>
    </dsp:sp>
    <dsp:sp modelId="{EFC543BD-C228-4094-84FF-3B866E07AAC5}">
      <dsp:nvSpPr>
        <dsp:cNvPr id="0" name=""/>
        <dsp:cNvSpPr/>
      </dsp:nvSpPr>
      <dsp:spPr>
        <a:xfrm rot="2142401">
          <a:off x="3965293" y="2372422"/>
          <a:ext cx="829722" cy="35288"/>
        </a:xfrm>
        <a:custGeom>
          <a:avLst/>
          <a:gdLst/>
          <a:ahLst/>
          <a:cxnLst/>
          <a:rect l="0" t="0" r="0" b="0"/>
          <a:pathLst>
            <a:path>
              <a:moveTo>
                <a:pt x="0" y="17644"/>
              </a:moveTo>
              <a:lnTo>
                <a:pt x="829722"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59411" y="2369323"/>
        <a:ext cx="41486" cy="41486"/>
      </dsp:txXfrm>
    </dsp:sp>
    <dsp:sp modelId="{69D6983A-0E28-47BB-88EB-1D1959A1437A}">
      <dsp:nvSpPr>
        <dsp:cNvPr id="0" name=""/>
        <dsp:cNvSpPr/>
      </dsp:nvSpPr>
      <dsp:spPr>
        <a:xfrm>
          <a:off x="4717028" y="2211101"/>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Canadian FHIR Implementation Guide 3</a:t>
          </a:r>
        </a:p>
      </dsp:txBody>
      <dsp:txXfrm>
        <a:off x="4741695" y="2235768"/>
        <a:ext cx="1635035" cy="792850"/>
      </dsp:txXfrm>
    </dsp:sp>
    <dsp:sp modelId="{A8B15C75-D287-4C69-AE2F-6DCF115BCE5D}">
      <dsp:nvSpPr>
        <dsp:cNvPr id="0" name=""/>
        <dsp:cNvSpPr/>
      </dsp:nvSpPr>
      <dsp:spPr>
        <a:xfrm rot="3907178">
          <a:off x="3579456" y="2856678"/>
          <a:ext cx="1601397" cy="35288"/>
        </a:xfrm>
        <a:custGeom>
          <a:avLst/>
          <a:gdLst/>
          <a:ahLst/>
          <a:cxnLst/>
          <a:rect l="0" t="0" r="0" b="0"/>
          <a:pathLst>
            <a:path>
              <a:moveTo>
                <a:pt x="0" y="17644"/>
              </a:moveTo>
              <a:lnTo>
                <a:pt x="1601397" y="17644"/>
              </a:lnTo>
            </a:path>
          </a:pathLst>
        </a:custGeom>
        <a:noFill/>
        <a:ln w="12700" cap="flat" cmpd="sng" algn="ctr">
          <a:solidFill>
            <a:schemeClr val="tx1"/>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4340119" y="2834287"/>
        <a:ext cx="80069" cy="80069"/>
      </dsp:txXfrm>
    </dsp:sp>
    <dsp:sp modelId="{7B64CAD9-9DAB-4E43-AB81-2DB981477E8C}">
      <dsp:nvSpPr>
        <dsp:cNvPr id="0" name=""/>
        <dsp:cNvSpPr/>
      </dsp:nvSpPr>
      <dsp:spPr>
        <a:xfrm>
          <a:off x="4717028" y="3179614"/>
          <a:ext cx="1684369" cy="842184"/>
        </a:xfrm>
        <a:prstGeom prst="roundRect">
          <a:avLst>
            <a:gd name="adj" fmla="val 10000"/>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marL="0" lvl="0" indent="0" algn="ctr" defTabSz="800100">
            <a:lnSpc>
              <a:spcPct val="90000"/>
            </a:lnSpc>
            <a:spcBef>
              <a:spcPct val="0"/>
            </a:spcBef>
            <a:spcAft>
              <a:spcPct val="35000"/>
            </a:spcAft>
            <a:buNone/>
          </a:pPr>
          <a:r>
            <a:rPr lang="en-US" sz="1800" kern="1200" dirty="0"/>
            <a:t>Etc.</a:t>
          </a:r>
        </a:p>
      </dsp:txBody>
      <dsp:txXfrm>
        <a:off x="4741695" y="3204281"/>
        <a:ext cx="1635035" cy="7928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714F92-FFA4-4664-9010-8F4148C346BC}">
      <dsp:nvSpPr>
        <dsp:cNvPr id="0" name=""/>
        <dsp:cNvSpPr/>
      </dsp:nvSpPr>
      <dsp:spPr>
        <a:xfrm>
          <a:off x="3530371" y="29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Solution Vendors</a:t>
          </a:r>
        </a:p>
      </dsp:txBody>
      <dsp:txXfrm>
        <a:off x="3561664" y="34247"/>
        <a:ext cx="923639" cy="578460"/>
      </dsp:txXfrm>
    </dsp:sp>
    <dsp:sp modelId="{94899A8F-F6BA-4CAF-B425-BC133722436D}">
      <dsp:nvSpPr>
        <dsp:cNvPr id="0" name=""/>
        <dsp:cNvSpPr/>
      </dsp:nvSpPr>
      <dsp:spPr>
        <a:xfrm>
          <a:off x="1799467" y="323477"/>
          <a:ext cx="4448032" cy="4448032"/>
        </a:xfrm>
        <a:custGeom>
          <a:avLst/>
          <a:gdLst/>
          <a:ahLst/>
          <a:cxnLst/>
          <a:rect l="0" t="0" r="0" b="0"/>
          <a:pathLst>
            <a:path>
              <a:moveTo>
                <a:pt x="2724226" y="56981"/>
              </a:moveTo>
              <a:arcTo wR="2224016" hR="2224016" stAng="169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F612586F-B25D-4F09-8BDC-8DD847EB3255}">
      <dsp:nvSpPr>
        <dsp:cNvPr id="0" name=""/>
        <dsp:cNvSpPr/>
      </dsp:nvSpPr>
      <dsp:spPr>
        <a:xfrm>
          <a:off x="5102988"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Federal, Provincial, Territorial (Strategic Level)</a:t>
          </a:r>
        </a:p>
      </dsp:txBody>
      <dsp:txXfrm>
        <a:off x="5134281" y="685647"/>
        <a:ext cx="923639" cy="578460"/>
      </dsp:txXfrm>
    </dsp:sp>
    <dsp:sp modelId="{AD3F9D38-EB52-47F7-8A48-9778001B7403}">
      <dsp:nvSpPr>
        <dsp:cNvPr id="0" name=""/>
        <dsp:cNvSpPr/>
      </dsp:nvSpPr>
      <dsp:spPr>
        <a:xfrm>
          <a:off x="1799467" y="323477"/>
          <a:ext cx="4448032" cy="4448032"/>
        </a:xfrm>
        <a:custGeom>
          <a:avLst/>
          <a:gdLst/>
          <a:ahLst/>
          <a:cxnLst/>
          <a:rect l="0" t="0" r="0" b="0"/>
          <a:pathLst>
            <a:path>
              <a:moveTo>
                <a:pt x="4067697" y="980197"/>
              </a:moveTo>
              <a:arcTo wR="2224016" hR="2224016" stAng="195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422270DA-C213-47A2-BA6C-9E8EB5B8670F}">
      <dsp:nvSpPr>
        <dsp:cNvPr id="0" name=""/>
        <dsp:cNvSpPr/>
      </dsp:nvSpPr>
      <dsp:spPr>
        <a:xfrm>
          <a:off x="5754387" y="2226970"/>
          <a:ext cx="986225" cy="641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b="1" kern="1200" dirty="0"/>
            <a:t>Jurisdictional and Regional (Operational Level)</a:t>
          </a:r>
        </a:p>
      </dsp:txBody>
      <dsp:txXfrm>
        <a:off x="5785680" y="2258263"/>
        <a:ext cx="923639" cy="578460"/>
      </dsp:txXfrm>
    </dsp:sp>
    <dsp:sp modelId="{937088F8-DB07-4A71-903B-631BE59006FF}">
      <dsp:nvSpPr>
        <dsp:cNvPr id="0" name=""/>
        <dsp:cNvSpPr/>
      </dsp:nvSpPr>
      <dsp:spPr>
        <a:xfrm>
          <a:off x="1799467" y="323477"/>
          <a:ext cx="4448032" cy="4448032"/>
        </a:xfrm>
        <a:custGeom>
          <a:avLst/>
          <a:gdLst/>
          <a:ahLst/>
          <a:cxnLst/>
          <a:rect l="0" t="0" r="0" b="0"/>
          <a:pathLst>
            <a:path>
              <a:moveTo>
                <a:pt x="4423351" y="2554428"/>
              </a:moveTo>
              <a:arcTo wR="2224016" hR="2224016" stAng="5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A3112FA3-F1F2-4395-80DF-F40D9FD23234}">
      <dsp:nvSpPr>
        <dsp:cNvPr id="0" name=""/>
        <dsp:cNvSpPr/>
      </dsp:nvSpPr>
      <dsp:spPr>
        <a:xfrm>
          <a:off x="5102988"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Health Systems</a:t>
          </a:r>
        </a:p>
      </dsp:txBody>
      <dsp:txXfrm>
        <a:off x="5134281" y="3830880"/>
        <a:ext cx="923639" cy="578460"/>
      </dsp:txXfrm>
    </dsp:sp>
    <dsp:sp modelId="{9D1B471C-15C6-4F7D-A2BB-48B887D1B87E}">
      <dsp:nvSpPr>
        <dsp:cNvPr id="0" name=""/>
        <dsp:cNvSpPr/>
      </dsp:nvSpPr>
      <dsp:spPr>
        <a:xfrm>
          <a:off x="1799467" y="323477"/>
          <a:ext cx="4448032" cy="4448032"/>
        </a:xfrm>
        <a:custGeom>
          <a:avLst/>
          <a:gdLst/>
          <a:ahLst/>
          <a:cxnLst/>
          <a:rect l="0" t="0" r="0" b="0"/>
          <a:pathLst>
            <a:path>
              <a:moveTo>
                <a:pt x="3384973" y="4120967"/>
              </a:moveTo>
              <a:arcTo wR="2224016" hR="2224016" stAng="35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D804FD67-89C9-4E0C-BFB4-CF6A1E74DCFB}">
      <dsp:nvSpPr>
        <dsp:cNvPr id="0" name=""/>
        <dsp:cNvSpPr/>
      </dsp:nvSpPr>
      <dsp:spPr>
        <a:xfrm>
          <a:off x="3530371" y="4450986"/>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Clinical Organizations</a:t>
          </a:r>
        </a:p>
      </dsp:txBody>
      <dsp:txXfrm>
        <a:off x="3561664" y="4482279"/>
        <a:ext cx="923639" cy="578460"/>
      </dsp:txXfrm>
    </dsp:sp>
    <dsp:sp modelId="{F93DA1AE-E389-4A9D-A9BE-8A7B0FCE1A66}">
      <dsp:nvSpPr>
        <dsp:cNvPr id="0" name=""/>
        <dsp:cNvSpPr/>
      </dsp:nvSpPr>
      <dsp:spPr>
        <a:xfrm>
          <a:off x="1799467" y="323477"/>
          <a:ext cx="4448032" cy="4448032"/>
        </a:xfrm>
        <a:custGeom>
          <a:avLst/>
          <a:gdLst/>
          <a:ahLst/>
          <a:cxnLst/>
          <a:rect l="0" t="0" r="0" b="0"/>
          <a:pathLst>
            <a:path>
              <a:moveTo>
                <a:pt x="1723805" y="4391050"/>
              </a:moveTo>
              <a:arcTo wR="2224016" hR="2224016" stAng="6179866"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007B66D3-05B3-479F-A029-8733B4B9465D}">
      <dsp:nvSpPr>
        <dsp:cNvPr id="0" name=""/>
        <dsp:cNvSpPr/>
      </dsp:nvSpPr>
      <dsp:spPr>
        <a:xfrm>
          <a:off x="1957754" y="3799587"/>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Community Affiliates</a:t>
          </a:r>
        </a:p>
      </dsp:txBody>
      <dsp:txXfrm>
        <a:off x="1989047" y="3830880"/>
        <a:ext cx="923639" cy="578460"/>
      </dsp:txXfrm>
    </dsp:sp>
    <dsp:sp modelId="{68697DD4-BFED-49EA-BD26-583C6581498D}">
      <dsp:nvSpPr>
        <dsp:cNvPr id="0" name=""/>
        <dsp:cNvSpPr/>
      </dsp:nvSpPr>
      <dsp:spPr>
        <a:xfrm>
          <a:off x="1799467" y="323477"/>
          <a:ext cx="4448032" cy="4448032"/>
        </a:xfrm>
        <a:custGeom>
          <a:avLst/>
          <a:gdLst/>
          <a:ahLst/>
          <a:cxnLst/>
          <a:rect l="0" t="0" r="0" b="0"/>
          <a:pathLst>
            <a:path>
              <a:moveTo>
                <a:pt x="380334" y="3467834"/>
              </a:moveTo>
              <a:arcTo wR="2224016" hR="2224016" stAng="8759693"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6AAD2ACF-3C96-4B42-AEDC-935DEDD54A41}">
      <dsp:nvSpPr>
        <dsp:cNvPr id="0" name=""/>
        <dsp:cNvSpPr/>
      </dsp:nvSpPr>
      <dsp:spPr>
        <a:xfrm>
          <a:off x="1306355" y="2226970"/>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FHIR </a:t>
          </a:r>
          <a:r>
            <a:rPr lang="en-US" sz="900" kern="1200" dirty="0" err="1"/>
            <a:t>iGuide</a:t>
          </a:r>
          <a:r>
            <a:rPr lang="en-US" sz="900" kern="1200" dirty="0"/>
            <a:t> Authors / SMEs</a:t>
          </a:r>
        </a:p>
      </dsp:txBody>
      <dsp:txXfrm>
        <a:off x="1337648" y="2258263"/>
        <a:ext cx="923639" cy="578460"/>
      </dsp:txXfrm>
    </dsp:sp>
    <dsp:sp modelId="{67566E46-3F5E-49C8-90C1-459FC93CBFA0}">
      <dsp:nvSpPr>
        <dsp:cNvPr id="0" name=""/>
        <dsp:cNvSpPr/>
      </dsp:nvSpPr>
      <dsp:spPr>
        <a:xfrm>
          <a:off x="1799467" y="323477"/>
          <a:ext cx="4448032" cy="4448032"/>
        </a:xfrm>
        <a:custGeom>
          <a:avLst/>
          <a:gdLst/>
          <a:ahLst/>
          <a:cxnLst/>
          <a:rect l="0" t="0" r="0" b="0"/>
          <a:pathLst>
            <a:path>
              <a:moveTo>
                <a:pt x="24680" y="1893603"/>
              </a:moveTo>
              <a:arcTo wR="2224016" hR="2224016" stAng="11312629" swAng="1527679"/>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79218B99-B4B4-4901-A79E-F821D4C040B0}">
      <dsp:nvSpPr>
        <dsp:cNvPr id="0" name=""/>
        <dsp:cNvSpPr/>
      </dsp:nvSpPr>
      <dsp:spPr>
        <a:xfrm>
          <a:off x="1957754" y="654354"/>
          <a:ext cx="986225" cy="641046"/>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en-US" sz="900" kern="1200" dirty="0"/>
            <a:t>Standards Organization</a:t>
          </a:r>
        </a:p>
      </dsp:txBody>
      <dsp:txXfrm>
        <a:off x="1989047" y="685647"/>
        <a:ext cx="923639" cy="578460"/>
      </dsp:txXfrm>
    </dsp:sp>
    <dsp:sp modelId="{03A36C6D-AC1D-47E0-94C3-0D1FF525F3C8}">
      <dsp:nvSpPr>
        <dsp:cNvPr id="0" name=""/>
        <dsp:cNvSpPr/>
      </dsp:nvSpPr>
      <dsp:spPr>
        <a:xfrm>
          <a:off x="1799467" y="323477"/>
          <a:ext cx="4448032" cy="4448032"/>
        </a:xfrm>
        <a:custGeom>
          <a:avLst/>
          <a:gdLst/>
          <a:ahLst/>
          <a:cxnLst/>
          <a:rect l="0" t="0" r="0" b="0"/>
          <a:pathLst>
            <a:path>
              <a:moveTo>
                <a:pt x="1063058" y="327064"/>
              </a:moveTo>
              <a:arcTo wR="2224016" hR="2224016" stAng="14311971" swAng="1108163"/>
            </a:path>
          </a:pathLst>
        </a:custGeom>
        <a:noFill/>
        <a:ln w="6350" cap="flat" cmpd="sng" algn="ctr">
          <a:solidFill>
            <a:schemeClr val="accent3">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861372-CE64-4EF6-95A5-52C7AA631E80}" type="datetimeFigureOut">
              <a:rPr lang="en-CA" smtClean="0"/>
              <a:t>2021-05-14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7C4D29-E674-463F-BA1D-9D97CF51D90D}" type="slidenum">
              <a:rPr lang="en-CA" smtClean="0"/>
              <a:t>‹#›</a:t>
            </a:fld>
            <a:endParaRPr lang="en-CA"/>
          </a:p>
        </p:txBody>
      </p:sp>
    </p:spTree>
    <p:extLst>
      <p:ext uri="{BB962C8B-B14F-4D97-AF65-F5344CB8AC3E}">
        <p14:creationId xmlns:p14="http://schemas.microsoft.com/office/powerpoint/2010/main" val="31316054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www.hl7.org/fhir/profiling.html"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13</a:t>
            </a:fld>
            <a:endParaRPr lang="en-US"/>
          </a:p>
        </p:txBody>
      </p:sp>
    </p:spTree>
    <p:extLst>
      <p:ext uri="{BB962C8B-B14F-4D97-AF65-F5344CB8AC3E}">
        <p14:creationId xmlns:p14="http://schemas.microsoft.com/office/powerpoint/2010/main" val="41808660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14</a:t>
            </a:fld>
            <a:endParaRPr lang="en-US"/>
          </a:p>
        </p:txBody>
      </p:sp>
    </p:spTree>
    <p:extLst>
      <p:ext uri="{BB962C8B-B14F-4D97-AF65-F5344CB8AC3E}">
        <p14:creationId xmlns:p14="http://schemas.microsoft.com/office/powerpoint/2010/main" val="3261244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2800" i="1" dirty="0"/>
              <a:t>You are part of the diverse Pan-Canadian community that </a:t>
            </a:r>
            <a:r>
              <a:rPr lang="en-CA" sz="2800" i="1" u="sng" dirty="0"/>
              <a:t>informs</a:t>
            </a:r>
            <a:r>
              <a:rPr lang="en-CA" sz="2800" i="1" dirty="0"/>
              <a:t>, </a:t>
            </a:r>
            <a:r>
              <a:rPr lang="en-CA" sz="2800" i="1" u="sng" dirty="0"/>
              <a:t>drives</a:t>
            </a:r>
            <a:r>
              <a:rPr lang="en-CA" sz="2800" i="1" dirty="0"/>
              <a:t>, and </a:t>
            </a:r>
            <a:r>
              <a:rPr lang="en-CA" sz="2800" i="1" u="sng" dirty="0"/>
              <a:t>enforces</a:t>
            </a:r>
            <a:r>
              <a:rPr lang="en-CA" sz="2800" i="1" dirty="0"/>
              <a:t> FHIR implementations in Canada</a:t>
            </a:r>
          </a:p>
          <a:p>
            <a:pPr algn="l"/>
            <a:endParaRPr lang="en-CA" sz="2800" i="1" dirty="0"/>
          </a:p>
          <a:p>
            <a:pPr algn="l"/>
            <a:r>
              <a:rPr lang="en-CA" sz="2800" i="1" dirty="0"/>
              <a:t>Complex levers/motivation, each member of the ecosystem contributes something that drives the adoption of FHIR</a:t>
            </a:r>
          </a:p>
          <a:p>
            <a:pPr algn="l"/>
            <a:endParaRPr lang="en-CA" sz="2800" i="1" dirty="0"/>
          </a:p>
          <a:p>
            <a:pPr algn="l"/>
            <a:r>
              <a:rPr lang="en-CA" sz="2800" i="1" dirty="0"/>
              <a:t>Community affiliates largely made up of organizations in this ecosystem contributing members to the community</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38034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Fundamentally, we are asking for you to declare that you agree with the vision and benefits of establishing a set of Canadian FHIR Baseline Profiles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As a </a:t>
            </a:r>
            <a:r>
              <a:rPr lang="en-CA" sz="1200" dirty="0">
                <a:effectLst/>
                <a:highlight>
                  <a:srgbClr val="00FF00"/>
                </a:highlight>
                <a:latin typeface="Calibri" panose="020F0502020204030204" pitchFamily="34" charset="0"/>
                <a:ea typeface="Times New Roman" panose="02020603050405020304" pitchFamily="18" charset="0"/>
                <a:cs typeface="Times New Roman" panose="02020603050405020304" pitchFamily="18" charset="0"/>
              </a:rPr>
              <a:t>Jurisdictional and Regional Group</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our ask of you is as follows: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539387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As a </a:t>
            </a:r>
            <a:r>
              <a:rPr lang="en-CA" sz="1800" dirty="0">
                <a:effectLst/>
                <a:highlight>
                  <a:srgbClr val="00FF00"/>
                </a:highlight>
                <a:latin typeface="Calibri" panose="020F0502020204030204" pitchFamily="34" charset="0"/>
                <a:ea typeface="Calibri" panose="020F0502020204030204" pitchFamily="34" charset="0"/>
                <a:cs typeface="Times New Roman" panose="02020603050405020304" pitchFamily="18" charset="0"/>
              </a:rPr>
              <a:t>Jurisdictional and Regional Group</a:t>
            </a:r>
            <a:r>
              <a:rPr lang="en-CA" sz="1800" dirty="0">
                <a:effectLst/>
                <a:latin typeface="Calibri" panose="020F0502020204030204" pitchFamily="34" charset="0"/>
                <a:ea typeface="Calibri" panose="020F0502020204030204" pitchFamily="34" charset="0"/>
                <a:cs typeface="Times New Roman" panose="02020603050405020304" pitchFamily="18" charset="0"/>
              </a:rPr>
              <a:t>, beyond the stakeholder-agnostic benefits of the CA Baseline here is what we feel you stand to gain by declaring yourself as an advocate of our work with the CA Baseline: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Publishing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iGuides</a:t>
            </a:r>
            <a:r>
              <a:rPr lang="en-US" sz="1800" dirty="0">
                <a:effectLst/>
                <a:latin typeface="Calibri" panose="020F0502020204030204" pitchFamily="34" charset="0"/>
                <a:ea typeface="Calibri" panose="020F0502020204030204" pitchFamily="34" charset="0"/>
                <a:cs typeface="Times New Roman" panose="02020603050405020304" pitchFamily="18" charset="0"/>
              </a:rPr>
              <a:t> with a minimum set of common constraints reduces time taken to author net-new Guides &amp; also primes participating </a:t>
            </a:r>
            <a:r>
              <a:rPr lang="en-US" sz="1800" dirty="0" err="1">
                <a:effectLst/>
                <a:latin typeface="Calibri" panose="020F0502020204030204" pitchFamily="34" charset="0"/>
                <a:ea typeface="Calibri" panose="020F0502020204030204" pitchFamily="34" charset="0"/>
                <a:cs typeface="Times New Roman" panose="02020603050405020304" pitchFamily="18" charset="0"/>
              </a:rPr>
              <a:t>iGuide</a:t>
            </a:r>
            <a:r>
              <a:rPr lang="en-US" sz="1800" dirty="0">
                <a:effectLst/>
                <a:latin typeface="Calibri" panose="020F0502020204030204" pitchFamily="34" charset="0"/>
                <a:ea typeface="Calibri" panose="020F0502020204030204" pitchFamily="34" charset="0"/>
                <a:cs typeface="Times New Roman" panose="02020603050405020304" pitchFamily="18" charset="0"/>
              </a:rPr>
              <a:t> Implementers for future Jurisdictional initiatives</a:t>
            </a:r>
            <a:endParaRPr lang="en-CA"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028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Calibri" panose="020F0502020204030204" pitchFamily="34" charset="0"/>
                <a:cs typeface="Times New Roman" panose="02020603050405020304" pitchFamily="18" charset="0"/>
              </a:rPr>
              <a:t>We are hoping the prospect of a pan-Canadian set of FHIR Baseline Profiles resonates with you. As we continue to seek pan-Canadian sponsorship, we would like to be able to include your organization name and logo in our growing list of CA Baseline advocates.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35690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200" dirty="0">
                <a:solidFill>
                  <a:schemeClr val="accent1"/>
                </a:solidFill>
              </a:rPr>
              <a:t>Due Diligence Review:</a:t>
            </a:r>
          </a:p>
          <a:p>
            <a:pPr algn="l"/>
            <a:r>
              <a:rPr lang="en-CA" sz="1200" dirty="0">
                <a:solidFill>
                  <a:schemeClr val="accent1"/>
                </a:solidFill>
              </a:rPr>
              <a:t>Handful (2-3) National/International </a:t>
            </a:r>
            <a:r>
              <a:rPr lang="en-CA" sz="1200" dirty="0" err="1">
                <a:solidFill>
                  <a:schemeClr val="accent1"/>
                </a:solidFill>
              </a:rPr>
              <a:t>IGuides</a:t>
            </a:r>
            <a:r>
              <a:rPr lang="en-CA" sz="1200" dirty="0">
                <a:solidFill>
                  <a:schemeClr val="accent1"/>
                </a:solidFill>
              </a:rPr>
              <a:t> used as comparison points during Friday Calls</a:t>
            </a:r>
          </a:p>
          <a:p>
            <a:pPr algn="l"/>
            <a:endParaRPr lang="en-CA" sz="1200" dirty="0">
              <a:solidFill>
                <a:schemeClr val="accent1"/>
              </a:solidFill>
            </a:endParaRPr>
          </a:p>
          <a:p>
            <a:pPr algn="l"/>
            <a:r>
              <a:rPr lang="en-CA" sz="1200" dirty="0">
                <a:solidFill>
                  <a:schemeClr val="accent1"/>
                </a:solidFill>
              </a:rPr>
              <a:t>*First level definition needed (what’s the depth we want to get to before building to a 2</a:t>
            </a:r>
            <a:r>
              <a:rPr lang="en-CA" sz="1200" baseline="30000" dirty="0">
                <a:solidFill>
                  <a:schemeClr val="accent1"/>
                </a:solidFill>
              </a:rPr>
              <a:t>nd</a:t>
            </a:r>
            <a:r>
              <a:rPr lang="en-CA" sz="1200" dirty="0">
                <a:solidFill>
                  <a:schemeClr val="accent1"/>
                </a:solidFill>
              </a:rPr>
              <a:t> level review with larger community </a:t>
            </a:r>
          </a:p>
          <a:p>
            <a:r>
              <a:rPr lang="en-CA" dirty="0"/>
              <a:t>Need to have some recognition of the step that is required at a national level to align the provinces (not just align the implementors w/in provinces) – gap that needs to be filled and this process will need to align to that.</a:t>
            </a:r>
          </a:p>
          <a:p>
            <a:r>
              <a:rPr lang="en-CA" dirty="0"/>
              <a:t>Identify enablers needed to accomplish these milestones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2EA656C-E894-471F-980B-1205A676A978}" type="slidenum">
              <a:rPr kumimoji="0" lang="en-CA"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CA"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245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5</a:t>
            </a:fld>
            <a:endParaRPr lang="en-CA"/>
          </a:p>
        </p:txBody>
      </p:sp>
    </p:spTree>
    <p:extLst>
      <p:ext uri="{BB962C8B-B14F-4D97-AF65-F5344CB8AC3E}">
        <p14:creationId xmlns:p14="http://schemas.microsoft.com/office/powerpoint/2010/main" val="2593836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CA" sz="1200" dirty="0"/>
              <a:t>Sketch in profile and guidance versioning policy recommendation (ex: “a change to value sets could be done as a future non-breaking change, guides that use previous value sets are still valid”)  </a:t>
            </a:r>
          </a:p>
          <a:p>
            <a:endParaRPr lang="en-CA" dirty="0"/>
          </a:p>
        </p:txBody>
      </p:sp>
      <p:sp>
        <p:nvSpPr>
          <p:cNvPr id="4" name="Slide Number Placeholder 3"/>
          <p:cNvSpPr>
            <a:spLocks noGrp="1"/>
          </p:cNvSpPr>
          <p:nvPr>
            <p:ph type="sldNum" sz="quarter" idx="5"/>
          </p:nvPr>
        </p:nvSpPr>
        <p:spPr/>
        <p:txBody>
          <a:bodyPr/>
          <a:lstStyle/>
          <a:p>
            <a:fld id="{557C4D29-E674-463F-BA1D-9D97CF51D90D}" type="slidenum">
              <a:rPr lang="en-CA" smtClean="0"/>
              <a:t>7</a:t>
            </a:fld>
            <a:endParaRPr lang="en-CA"/>
          </a:p>
        </p:txBody>
      </p:sp>
    </p:spTree>
    <p:extLst>
      <p:ext uri="{BB962C8B-B14F-4D97-AF65-F5344CB8AC3E}">
        <p14:creationId xmlns:p14="http://schemas.microsoft.com/office/powerpoint/2010/main" val="3258318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8</a:t>
            </a:fld>
            <a:endParaRPr lang="en-US"/>
          </a:p>
        </p:txBody>
      </p:sp>
    </p:spTree>
    <p:extLst>
      <p:ext uri="{BB962C8B-B14F-4D97-AF65-F5344CB8AC3E}">
        <p14:creationId xmlns:p14="http://schemas.microsoft.com/office/powerpoint/2010/main" val="24097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We represent the Canadian FHIR Implementers Community, a grass-roots group of FHIR implementers and enthusiasts from across Canada</a:t>
            </a:r>
            <a:endParaRPr lang="en-US" sz="105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indent="-285750">
              <a:buFont typeface="Arial" panose="020B0604020202020204" pitchFamily="34" charset="0"/>
              <a:buChar char="•"/>
            </a:pP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The FHIR Implementers Community has maintained several sub-working groups during its existence. Currently, the two prominent groups in operation are the </a:t>
            </a:r>
            <a:r>
              <a:rPr lang="en-CA" sz="1200" dirty="0" err="1">
                <a:effectLst/>
                <a:latin typeface="Calibri" panose="020F0502020204030204" pitchFamily="34" charset="0"/>
                <a:ea typeface="Times New Roman" panose="02020603050405020304" pitchFamily="18" charset="0"/>
                <a:cs typeface="Times New Roman" panose="02020603050405020304" pitchFamily="18" charset="0"/>
              </a:rPr>
              <a:t>eReferral</a:t>
            </a:r>
            <a:r>
              <a:rPr lang="en-CA" sz="1200" dirty="0">
                <a:effectLst/>
                <a:latin typeface="Calibri" panose="020F0502020204030204" pitchFamily="34" charset="0"/>
                <a:ea typeface="Times New Roman" panose="02020603050405020304" pitchFamily="18" charset="0"/>
                <a:cs typeface="Times New Roman" panose="02020603050405020304" pitchFamily="18" charset="0"/>
              </a:rPr>
              <a:t> Working Group and the Canadian FHIR Baseline Profiles Working Group</a:t>
            </a:r>
            <a:endParaRPr lang="en-US" sz="1050" dirty="0"/>
          </a:p>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9</a:t>
            </a:fld>
            <a:endParaRPr lang="en-US"/>
          </a:p>
        </p:txBody>
      </p:sp>
    </p:spTree>
    <p:extLst>
      <p:ext uri="{BB962C8B-B14F-4D97-AF65-F5344CB8AC3E}">
        <p14:creationId xmlns:p14="http://schemas.microsoft.com/office/powerpoint/2010/main" val="578321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7ABD91-65D0-427B-BEB5-6C7A332A5639}" type="slidenum">
              <a:rPr lang="en-US" smtClean="0"/>
              <a:t>10</a:t>
            </a:fld>
            <a:endParaRPr lang="en-US"/>
          </a:p>
        </p:txBody>
      </p:sp>
    </p:spTree>
    <p:extLst>
      <p:ext uri="{BB962C8B-B14F-4D97-AF65-F5344CB8AC3E}">
        <p14:creationId xmlns:p14="http://schemas.microsoft.com/office/powerpoint/2010/main" val="1435710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BF7ABD91-65D0-427B-BEB5-6C7A332A5639}" type="slidenum">
              <a:rPr lang="en-US" smtClean="0"/>
              <a:t>11</a:t>
            </a:fld>
            <a:endParaRPr lang="en-US"/>
          </a:p>
        </p:txBody>
      </p:sp>
    </p:spTree>
    <p:extLst>
      <p:ext uri="{BB962C8B-B14F-4D97-AF65-F5344CB8AC3E}">
        <p14:creationId xmlns:p14="http://schemas.microsoft.com/office/powerpoint/2010/main" val="35914534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 Canadian FHIR Baseline Profiles (CA Baseline for short) group is working on building and socializing its namesake: a set of FHIR Profiles which will serve as the starting point for all Canadian FHIR Implementation Guides going forward.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CA" sz="1800" dirty="0">
                <a:effectLst/>
                <a:latin typeface="Calibri" panose="020F0502020204030204" pitchFamily="34" charset="0"/>
                <a:ea typeface="Times New Roman" panose="02020603050405020304" pitchFamily="18" charset="0"/>
                <a:cs typeface="Times New Roman" panose="02020603050405020304" pitchFamily="18" charset="0"/>
              </a:rPr>
              <a:t>These FHIR Profiles possess constraints which are deemed to be common across the majority of Canadian FHIR-based workflows, and across jurisdictional boundaries.</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dirty="0">
                <a:effectLst/>
                <a:latin typeface="Segoe UI" panose="020B0502040204020203" pitchFamily="34" charset="0"/>
              </a:rPr>
              <a:t>The data elements which are included in a 'base' FHIR Resource are those which are considered relevant / useful to at least 80% of implementing systems; the 80-20 rule is the 'rule of thumb' for deciding 'what's in &amp; what's out' of a FHIR Resource base list of elements (those that aren't relevant to at least 80% of systems are what have to be defined at the specific implementation level as 'extensions’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333333"/>
                </a:solidFill>
                <a:effectLst/>
                <a:latin typeface="verdana" panose="020B0604030504040204" pitchFamily="34" charset="0"/>
              </a:rPr>
              <a:t>Reuse and Composability – FHIR resources are designed with the 80/20 rule in mind – focus on the 20% of requirements that satisfy 80% of the interoperability needs. To this end, resources are designed to meet the general or common data requirements of many use cases to avoid the proliferation of numerous, overlapping and redundant resources. Extension and customizations exist (see </a:t>
            </a:r>
            <a:r>
              <a:rPr lang="en-US" sz="2800" b="0" i="0" u="none" strike="noStrike" dirty="0">
                <a:solidFill>
                  <a:srgbClr val="428BCA"/>
                </a:solidFill>
                <a:effectLst/>
                <a:latin typeface="verdana" panose="020B0604030504040204" pitchFamily="34" charset="0"/>
                <a:hlinkClick r:id="rId3"/>
              </a:rPr>
              <a:t>FHIR Profiles</a:t>
            </a:r>
            <a:r>
              <a:rPr lang="en-US" sz="2800" b="0" i="0" dirty="0">
                <a:solidFill>
                  <a:srgbClr val="333333"/>
                </a:solidFill>
                <a:effectLst/>
                <a:latin typeface="verdana" panose="020B0604030504040204" pitchFamily="34" charset="0"/>
              </a:rPr>
              <a:t>) to allow common, somewhat generic resources to be adopted and adapted as needed for specific use case requirements. In addition, FHIR resources are highly composable in that resources commonly refer to other resources. This further promotes reuse and allows for complex structures to be built from more atomic resources.</a:t>
            </a:r>
            <a:endParaRPr lang="en-US" sz="1800" dirty="0">
              <a:effectLst/>
              <a:latin typeface="Segoe UI" panose="020B0502040204020203"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2800" b="0" i="0" dirty="0">
                <a:solidFill>
                  <a:srgbClr val="222222"/>
                </a:solidFill>
                <a:effectLst/>
                <a:latin typeface="Arial" panose="020B0604020202020204" pitchFamily="34" charset="0"/>
              </a:rPr>
              <a:t>data elements are in the 80%: i.e. something that 80% of implementers will encounter and/or need - not 80% of the cases that occur to all implementers (this is about preventing work flow variations from complicating the model) -</a:t>
            </a:r>
            <a:r>
              <a:rPr lang="en-US" sz="1800" dirty="0">
                <a:effectLst/>
                <a:latin typeface="Arial" panose="020B0604020202020204" pitchFamily="34" charset="0"/>
              </a:rPr>
              <a:t>https://wiki.hl7.org/</a:t>
            </a:r>
            <a:r>
              <a:rPr lang="en-US" sz="1800" dirty="0" err="1">
                <a:effectLst/>
                <a:latin typeface="Arial" panose="020B0604020202020204" pitchFamily="34" charset="0"/>
              </a:rPr>
              <a:t>Authoring_FHIR_Resources#DesignConsiderations</a:t>
            </a:r>
            <a:endParaRPr lang="en-US" sz="1800" dirty="0">
              <a:effectLst/>
              <a:latin typeface="Arial" panose="020B0604020202020204" pitchFamily="34"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BF7ABD91-65D0-427B-BEB5-6C7A332A5639}" type="slidenum">
              <a:rPr lang="en-US" smtClean="0"/>
              <a:t>12</a:t>
            </a:fld>
            <a:endParaRPr lang="en-US"/>
          </a:p>
        </p:txBody>
      </p:sp>
    </p:spTree>
    <p:extLst>
      <p:ext uri="{BB962C8B-B14F-4D97-AF65-F5344CB8AC3E}">
        <p14:creationId xmlns:p14="http://schemas.microsoft.com/office/powerpoint/2010/main" val="4139830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636F9-9BF8-ED43-A76B-FC48C9DED2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CB236C9-1F77-5E4F-A367-CE5A98A1E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78906B-15D9-F14D-A5A5-9181A5A08FA5}"/>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6D69D26B-FA45-5548-AC7D-EA937608A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203A1F-CA58-BB4A-B07A-075752A415D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19246903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4DC7D-60CD-A041-B588-5EAF42CCA1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A47C332-53D4-B94D-99A2-24F5B68192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11527D2-9EC1-574A-8526-C9E5867FFC47}"/>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E7EC0466-97CF-E04C-8702-1AC2459CEA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85D229-9868-334B-B0CC-0DCFF78AA0B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1622276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E493ECD-570F-AC49-887F-8E1686E66C8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B85B71-4516-B044-B456-F258063E41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C4441E-A401-A842-BE12-441B2DC1697C}"/>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14DF1FA9-EC5E-9844-93A6-B45C7B35C6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A758B43-C496-AB44-8678-53D1449737DE}"/>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510114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869890-55E1-4226-8989-A2EE9C83BF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CA"/>
          </a:p>
        </p:txBody>
      </p:sp>
      <p:sp>
        <p:nvSpPr>
          <p:cNvPr id="3" name="Subtitle 2">
            <a:extLst>
              <a:ext uri="{FF2B5EF4-FFF2-40B4-BE49-F238E27FC236}">
                <a16:creationId xmlns:a16="http://schemas.microsoft.com/office/drawing/2014/main" id="{3FCBC131-6881-471B-8A10-02D4DA1F566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sp>
        <p:nvSpPr>
          <p:cNvPr id="4" name="Date Placeholder 3">
            <a:extLst>
              <a:ext uri="{FF2B5EF4-FFF2-40B4-BE49-F238E27FC236}">
                <a16:creationId xmlns:a16="http://schemas.microsoft.com/office/drawing/2014/main" id="{08413978-C077-46AD-87C7-582E3EA8A731}"/>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40E850F3-3B26-4270-85E5-90826DACBD0C}"/>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803F959B-5986-4658-941D-A74B9FE0BB75}"/>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52584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A22C29-BB49-40AA-9AA6-AFD053DD4BB1}"/>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0204DBDC-5E75-42DE-949F-6AE4A54AA4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69B2FB84-3C90-4B11-A37D-C68515953637}"/>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8571EBA6-DBED-4C45-8102-26F452C196CE}"/>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D81CD3E2-B848-483B-975F-7F4DC25E5B18}"/>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590124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09D618-F948-4EE8-87F8-B680D80390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F46FE952-16CF-4798-871D-D9669BAC0F1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584201-07C1-4DAA-9061-A2D0D4FAA556}"/>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B6A988E9-5F33-4800-A673-2C8792C8C2E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563F0342-1A30-4A85-A0EC-53B09416593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6382948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2E9C5-3E23-4064-A68B-DC4BF8D7E985}"/>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07F1DBD-C3E5-480F-A975-282A0525DD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28956D5E-8B73-4CAF-A1B6-C0E975C7B7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Date Placeholder 4">
            <a:extLst>
              <a:ext uri="{FF2B5EF4-FFF2-40B4-BE49-F238E27FC236}">
                <a16:creationId xmlns:a16="http://schemas.microsoft.com/office/drawing/2014/main" id="{CA803F7C-BC80-4382-A363-A188B01CA435}"/>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6" name="Footer Placeholder 5">
            <a:extLst>
              <a:ext uri="{FF2B5EF4-FFF2-40B4-BE49-F238E27FC236}">
                <a16:creationId xmlns:a16="http://schemas.microsoft.com/office/drawing/2014/main" id="{15DB35D6-76D3-450C-AEB5-AABC9B4F488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047C01B-9227-4DDF-B6CC-A1FBB127A7BA}"/>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500265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766ED-F2C3-4F9D-AA32-AC3F54620B6F}"/>
              </a:ext>
            </a:extLst>
          </p:cNvPr>
          <p:cNvSpPr>
            <a:spLocks noGrp="1"/>
          </p:cNvSpPr>
          <p:nvPr>
            <p:ph type="title"/>
          </p:nvPr>
        </p:nvSpPr>
        <p:spPr>
          <a:xfrm>
            <a:off x="839788" y="365125"/>
            <a:ext cx="10515600" cy="1325563"/>
          </a:xfrm>
        </p:spPr>
        <p:txBody>
          <a:bodyPr/>
          <a:lstStyle/>
          <a:p>
            <a:r>
              <a:rPr lang="en-US"/>
              <a:t>Click to edit Master title style</a:t>
            </a:r>
            <a:endParaRPr lang="en-CA"/>
          </a:p>
        </p:txBody>
      </p:sp>
      <p:sp>
        <p:nvSpPr>
          <p:cNvPr id="3" name="Text Placeholder 2">
            <a:extLst>
              <a:ext uri="{FF2B5EF4-FFF2-40B4-BE49-F238E27FC236}">
                <a16:creationId xmlns:a16="http://schemas.microsoft.com/office/drawing/2014/main" id="{9F33D81A-5C24-4882-89DE-568A2FE6A39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549F49-4967-453D-82B3-F9420F94B8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C109A9D2-0CC9-421B-BBEF-B673438F43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68771CD-7100-4F1F-AABE-8C60C4AB961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Date Placeholder 6">
            <a:extLst>
              <a:ext uri="{FF2B5EF4-FFF2-40B4-BE49-F238E27FC236}">
                <a16:creationId xmlns:a16="http://schemas.microsoft.com/office/drawing/2014/main" id="{644529D6-E920-4227-BEAE-08E1BA5E5B98}"/>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8" name="Footer Placeholder 7">
            <a:extLst>
              <a:ext uri="{FF2B5EF4-FFF2-40B4-BE49-F238E27FC236}">
                <a16:creationId xmlns:a16="http://schemas.microsoft.com/office/drawing/2014/main" id="{FA3E8B09-E8B3-46B1-A6DB-7814B8EF56CE}"/>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9E89EE6A-90C5-457F-8362-7BEAFB1CDD34}"/>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9006949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28323-83CD-4405-8B95-38AD0352C561}"/>
              </a:ext>
            </a:extLst>
          </p:cNvPr>
          <p:cNvSpPr>
            <a:spLocks noGrp="1"/>
          </p:cNvSpPr>
          <p:nvPr>
            <p:ph type="title"/>
          </p:nvPr>
        </p:nvSpPr>
        <p:spPr/>
        <p:txBody>
          <a:bodyPr/>
          <a:lstStyle/>
          <a:p>
            <a:r>
              <a:rPr lang="en-US"/>
              <a:t>Click to edit Master title style</a:t>
            </a:r>
            <a:endParaRPr lang="en-CA"/>
          </a:p>
        </p:txBody>
      </p:sp>
      <p:sp>
        <p:nvSpPr>
          <p:cNvPr id="3" name="Date Placeholder 2">
            <a:extLst>
              <a:ext uri="{FF2B5EF4-FFF2-40B4-BE49-F238E27FC236}">
                <a16:creationId xmlns:a16="http://schemas.microsoft.com/office/drawing/2014/main" id="{6FA8884E-6409-4963-A23A-D083E105847D}"/>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4" name="Footer Placeholder 3">
            <a:extLst>
              <a:ext uri="{FF2B5EF4-FFF2-40B4-BE49-F238E27FC236}">
                <a16:creationId xmlns:a16="http://schemas.microsoft.com/office/drawing/2014/main" id="{D827ACE7-9EA1-4268-B650-87A4A6B74CA3}"/>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49BF15E3-1FD1-4D47-A381-B01C4770F83C}"/>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9949912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EF1303F-28E8-46D1-B41C-05FE33461A7C}"/>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3" name="Footer Placeholder 2">
            <a:extLst>
              <a:ext uri="{FF2B5EF4-FFF2-40B4-BE49-F238E27FC236}">
                <a16:creationId xmlns:a16="http://schemas.microsoft.com/office/drawing/2014/main" id="{993710A5-8E44-4A46-945A-499B01D614E1}"/>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8A722854-E741-4083-8231-575C08612F20}"/>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42078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F814B-1F78-47DF-9EEB-29209BC3C0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49373C04-D367-4014-B744-B837C2B7A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9C00E70C-2213-48D2-9779-6A25C0EE983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414E6C-7016-4ECF-A0D6-F8CB0703C190}"/>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6" name="Footer Placeholder 5">
            <a:extLst>
              <a:ext uri="{FF2B5EF4-FFF2-40B4-BE49-F238E27FC236}">
                <a16:creationId xmlns:a16="http://schemas.microsoft.com/office/drawing/2014/main" id="{CCB102C7-98F6-4B6A-A9E1-6BC6243B1E32}"/>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A794D25F-F1B9-4C84-A694-9B4D5003D3FB}"/>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5171719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3CD35-ACF2-C441-91DD-C6D2DAB5FF7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9C205B7-545B-3A41-8692-BCC9952D69C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5E0620-E4EC-5B41-AE6D-2E09AB75309A}"/>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AD7FB94F-D843-9541-9D71-20E5670AA0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3C8D00-CE9E-7248-9095-75C309DF5ED7}"/>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05776163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FCBA00-2E82-48FD-8576-6C429445A0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CA"/>
          </a:p>
        </p:txBody>
      </p:sp>
      <p:sp>
        <p:nvSpPr>
          <p:cNvPr id="3" name="Picture Placeholder 2">
            <a:extLst>
              <a:ext uri="{FF2B5EF4-FFF2-40B4-BE49-F238E27FC236}">
                <a16:creationId xmlns:a16="http://schemas.microsoft.com/office/drawing/2014/main" id="{EEEFE060-090A-460F-9D2F-7081CA2274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1A9EC5D7-B9A1-4E55-B656-51B4FF5924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943DE34-3765-4058-952A-76EC4DAB8117}"/>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6" name="Footer Placeholder 5">
            <a:extLst>
              <a:ext uri="{FF2B5EF4-FFF2-40B4-BE49-F238E27FC236}">
                <a16:creationId xmlns:a16="http://schemas.microsoft.com/office/drawing/2014/main" id="{4FDAFF8D-707D-4F1C-8C97-08A90B759DED}"/>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8A236338-9F57-436B-8DCB-6425B664D61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40117833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05CE69-AFF0-4116-9B58-4BAE8A2206D7}"/>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8C2B223B-A27E-4C1F-9DB6-5A0AF6DC249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70C904D8-B659-4095-B579-D3EA55F9FB2C}"/>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CE8D3CB2-FDF9-4377-9944-8B9B602AA9C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79E4EAB4-A641-4E35-BCCF-841382F774D1}"/>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3117404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B1473-7C9F-4AC2-9FF8-8B154202A36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54FE2F3-F67B-4FD2-9461-DEA51C40D2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D552A3DF-A2C7-4112-8107-8031AAEDCE06}"/>
              </a:ext>
            </a:extLst>
          </p:cNvPr>
          <p:cNvSpPr>
            <a:spLocks noGrp="1"/>
          </p:cNvSpPr>
          <p:nvPr>
            <p:ph type="dt" sz="half" idx="10"/>
          </p:nvPr>
        </p:nvSpPr>
        <p:spPr/>
        <p:txBody>
          <a:body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176CF277-C2D7-4170-B27D-B8496B2EDFE7}"/>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2817578-FFD8-4C15-AF60-DE5DF093152F}"/>
              </a:ext>
            </a:extLst>
          </p:cNvPr>
          <p:cNvSpPr>
            <a:spLocks noGrp="1"/>
          </p:cNvSpPr>
          <p:nvPr>
            <p:ph type="sldNum" sz="quarter" idx="12"/>
          </p:nvPr>
        </p:nvSpPr>
        <p:spPr/>
        <p:txBody>
          <a:bodyPr/>
          <a:lstStyle/>
          <a:p>
            <a:fld id="{F292E900-9A22-4B27-BF27-9C000ED9DBBE}" type="slidenum">
              <a:rPr lang="en-CA" smtClean="0"/>
              <a:t>‹#›</a:t>
            </a:fld>
            <a:endParaRPr lang="en-CA"/>
          </a:p>
        </p:txBody>
      </p:sp>
    </p:spTree>
    <p:extLst>
      <p:ext uri="{BB962C8B-B14F-4D97-AF65-F5344CB8AC3E}">
        <p14:creationId xmlns:p14="http://schemas.microsoft.com/office/powerpoint/2010/main" val="1894826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DBFE9-4175-4543-B2B3-6C82131669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C8C1239-DFAE-6F47-8A7A-207DCF018F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2FFE74F-3521-7A46-B199-CAAF6C664627}"/>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294ADD79-3AA9-A143-BBFF-40D0A6E76C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E2BCE9-B692-134C-8E40-6C61837F56A0}"/>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1032000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ABE531-2B35-BD43-BB21-ACEA8EBD6D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C89FFC-749A-ED4D-902A-F1CB248153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152F4C-6B56-F746-8F9B-B4A1217EF0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019969A-F655-F542-B923-87BEB895B68F}"/>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6" name="Footer Placeholder 5">
            <a:extLst>
              <a:ext uri="{FF2B5EF4-FFF2-40B4-BE49-F238E27FC236}">
                <a16:creationId xmlns:a16="http://schemas.microsoft.com/office/drawing/2014/main" id="{E3D9AD3C-85CE-204F-93C4-26602EC1BB6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F6F065-D5A9-644E-851A-A0DB3AA981EB}"/>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949898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F9B2C-A9ED-6D44-8F8E-36AE0A23E1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0852D66-568B-9C42-BB25-8207857F96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70626E-8968-464A-A39F-206D744F27F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72AE977-E42D-F94B-8728-130DE5EC23F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F55F13A-31B5-DA46-82D1-8D267806706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514B85C-B4D1-7549-931A-CDD9A1D29155}"/>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8" name="Footer Placeholder 7">
            <a:extLst>
              <a:ext uri="{FF2B5EF4-FFF2-40B4-BE49-F238E27FC236}">
                <a16:creationId xmlns:a16="http://schemas.microsoft.com/office/drawing/2014/main" id="{7C9A35A5-3E86-FD4F-8B91-F945A293E4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1DA69E-85C7-FB44-B123-40A35178656D}"/>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3620014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A30918-2B52-7E4E-A095-E404856BC5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CCA30C7-4D3E-914C-82EF-A35670118E16}"/>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4" name="Footer Placeholder 3">
            <a:extLst>
              <a:ext uri="{FF2B5EF4-FFF2-40B4-BE49-F238E27FC236}">
                <a16:creationId xmlns:a16="http://schemas.microsoft.com/office/drawing/2014/main" id="{A94ABD76-CAB3-814C-9A5B-3B571787EC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D820CB-AC51-6343-B523-CEEB8A573519}"/>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2770659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25D7A3F-3ADF-A84C-BE14-118F96BC80C1}"/>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3" name="Footer Placeholder 2">
            <a:extLst>
              <a:ext uri="{FF2B5EF4-FFF2-40B4-BE49-F238E27FC236}">
                <a16:creationId xmlns:a16="http://schemas.microsoft.com/office/drawing/2014/main" id="{9342C8DF-ABC4-9A45-B446-B64D0C6A7C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CF1A58-9CD8-A341-874A-AFFA03EF0173}"/>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489030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3BF083-5EEE-EF42-8D23-9DC26B8ED8A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CCEBE3-487D-0B44-994A-68B6E090C4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D25295C-5406-5444-A939-76B5AF455D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9A301B9-DA5B-8A4A-837C-F6FCE2C51385}"/>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6" name="Footer Placeholder 5">
            <a:extLst>
              <a:ext uri="{FF2B5EF4-FFF2-40B4-BE49-F238E27FC236}">
                <a16:creationId xmlns:a16="http://schemas.microsoft.com/office/drawing/2014/main" id="{757AA1E9-DC31-B748-A416-E78D651473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9704F6-A831-B548-9280-6039D068C69C}"/>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261651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8281F-902C-0948-B603-B06F9C543B0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3206E26-84CB-1545-923A-0640D599D7A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43140DF-77ED-CE48-A49A-1EAB417F01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E478D8-06A6-2140-AF72-A5BF2F18DA38}"/>
              </a:ext>
            </a:extLst>
          </p:cNvPr>
          <p:cNvSpPr>
            <a:spLocks noGrp="1"/>
          </p:cNvSpPr>
          <p:nvPr>
            <p:ph type="dt" sz="half" idx="10"/>
          </p:nvPr>
        </p:nvSpPr>
        <p:spPr/>
        <p:txBody>
          <a:bodyPr/>
          <a:lstStyle/>
          <a:p>
            <a:fld id="{05F9408E-6FC1-2643-BCD9-29798596B285}" type="datetimeFigureOut">
              <a:rPr lang="en-US" smtClean="0"/>
              <a:t>5/14/2021</a:t>
            </a:fld>
            <a:endParaRPr lang="en-US"/>
          </a:p>
        </p:txBody>
      </p:sp>
      <p:sp>
        <p:nvSpPr>
          <p:cNvPr id="6" name="Footer Placeholder 5">
            <a:extLst>
              <a:ext uri="{FF2B5EF4-FFF2-40B4-BE49-F238E27FC236}">
                <a16:creationId xmlns:a16="http://schemas.microsoft.com/office/drawing/2014/main" id="{AF48C52E-01F3-1C4D-BC0A-3DF7806135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5B5A0D-E680-5441-8B61-0EFE3F31C014}"/>
              </a:ext>
            </a:extLst>
          </p:cNvPr>
          <p:cNvSpPr>
            <a:spLocks noGrp="1"/>
          </p:cNvSpPr>
          <p:nvPr>
            <p:ph type="sldNum" sz="quarter" idx="12"/>
          </p:nvPr>
        </p:nvSpPr>
        <p:spPr/>
        <p:txBody>
          <a:bodyPr/>
          <a:lstStyle/>
          <a:p>
            <a:fld id="{5037F01B-1A9A-6645-8EC4-DB4740FA0BD7}" type="slidenum">
              <a:rPr lang="en-US" smtClean="0"/>
              <a:t>‹#›</a:t>
            </a:fld>
            <a:endParaRPr lang="en-US"/>
          </a:p>
        </p:txBody>
      </p:sp>
    </p:spTree>
    <p:extLst>
      <p:ext uri="{BB962C8B-B14F-4D97-AF65-F5344CB8AC3E}">
        <p14:creationId xmlns:p14="http://schemas.microsoft.com/office/powerpoint/2010/main" val="407878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1ACE6-3C8F-5E47-A525-9810C2EF2E2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47159B-DD92-DC42-B3D0-094C73008A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643BC3-2EA5-9842-A682-BC9F0B002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F9408E-6FC1-2643-BCD9-29798596B285}" type="datetimeFigureOut">
              <a:rPr lang="en-US" smtClean="0"/>
              <a:t>5/14/2021</a:t>
            </a:fld>
            <a:endParaRPr lang="en-US"/>
          </a:p>
        </p:txBody>
      </p:sp>
      <p:sp>
        <p:nvSpPr>
          <p:cNvPr id="5" name="Footer Placeholder 4">
            <a:extLst>
              <a:ext uri="{FF2B5EF4-FFF2-40B4-BE49-F238E27FC236}">
                <a16:creationId xmlns:a16="http://schemas.microsoft.com/office/drawing/2014/main" id="{6059B64F-7BCB-8E4E-A56D-E9C81BD99CF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A7B59B-D0D4-6F4F-B80A-1441B150D6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37F01B-1A9A-6645-8EC4-DB4740FA0BD7}" type="slidenum">
              <a:rPr lang="en-US" smtClean="0"/>
              <a:t>‹#›</a:t>
            </a:fld>
            <a:endParaRPr lang="en-US"/>
          </a:p>
        </p:txBody>
      </p:sp>
    </p:spTree>
    <p:extLst>
      <p:ext uri="{BB962C8B-B14F-4D97-AF65-F5344CB8AC3E}">
        <p14:creationId xmlns:p14="http://schemas.microsoft.com/office/powerpoint/2010/main" val="5678001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BBA085-96C5-4EAD-B5B8-CDB344BAB2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DFC7B285-6B46-44C8-AABE-C07EFE000C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Date Placeholder 3">
            <a:extLst>
              <a:ext uri="{FF2B5EF4-FFF2-40B4-BE49-F238E27FC236}">
                <a16:creationId xmlns:a16="http://schemas.microsoft.com/office/drawing/2014/main" id="{A9BECE39-B387-4E09-9038-885C3B2C39F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1AC07C-DC13-4B9F-B55C-3A4AD036790B}" type="datetimeFigureOut">
              <a:rPr lang="en-CA" smtClean="0"/>
              <a:t>2021-05-14</a:t>
            </a:fld>
            <a:endParaRPr lang="en-CA"/>
          </a:p>
        </p:txBody>
      </p:sp>
      <p:sp>
        <p:nvSpPr>
          <p:cNvPr id="5" name="Footer Placeholder 4">
            <a:extLst>
              <a:ext uri="{FF2B5EF4-FFF2-40B4-BE49-F238E27FC236}">
                <a16:creationId xmlns:a16="http://schemas.microsoft.com/office/drawing/2014/main" id="{53F476BF-E196-4E9B-987B-324E8468E1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4E6E1DED-3043-4B64-B3E3-B85CB6C3F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92E900-9A22-4B27-BF27-9C000ED9DBBE}" type="slidenum">
              <a:rPr lang="en-CA" smtClean="0"/>
              <a:t>‹#›</a:t>
            </a:fld>
            <a:endParaRPr lang="en-CA"/>
          </a:p>
        </p:txBody>
      </p:sp>
    </p:spTree>
    <p:extLst>
      <p:ext uri="{BB962C8B-B14F-4D97-AF65-F5344CB8AC3E}">
        <p14:creationId xmlns:p14="http://schemas.microsoft.com/office/powerpoint/2010/main" val="380305593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e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comments" Target="../comments/comment3.xml"/><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infocentral.infoway-inforoute.ca/en/collaboration/wg/fhir-implementations" TargetMode="External"/><Relationship Id="rId2" Type="http://schemas.openxmlformats.org/officeDocument/2006/relationships/hyperlink" Target="http://build.fhir.org/ig/HL7-Canada/ca-baseline/branches/master/index.html" TargetMode="External"/><Relationship Id="rId1" Type="http://schemas.openxmlformats.org/officeDocument/2006/relationships/slideLayout" Target="../slideLayouts/slideLayout2.xml"/><Relationship Id="rId5" Type="http://schemas.openxmlformats.org/officeDocument/2006/relationships/hyperlink" Target="mailto:michael.savage@ontariomd.com" TargetMode="External"/><Relationship Id="rId4" Type="http://schemas.openxmlformats.org/officeDocument/2006/relationships/hyperlink" Target="mailto:scook@gevityinc.com"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0DE6A193-4755-479A-BC6F-A7EBCA73BE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AB8B8498-A488-40AF-99EB-F622ED9AD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8"/>
            <a:ext cx="8896786" cy="6858478"/>
          </a:xfrm>
          <a:custGeom>
            <a:avLst/>
            <a:gdLst>
              <a:gd name="connsiteX0" fmla="*/ 1472231 w 8896786"/>
              <a:gd name="connsiteY0" fmla="*/ 6858478 h 6858478"/>
              <a:gd name="connsiteX1" fmla="*/ 8896786 w 8896786"/>
              <a:gd name="connsiteY1" fmla="*/ 6858478 h 6858478"/>
              <a:gd name="connsiteX2" fmla="*/ 5720411 w 8896786"/>
              <a:gd name="connsiteY2" fmla="*/ 0 h 6858478"/>
              <a:gd name="connsiteX3" fmla="*/ 5714834 w 8896786"/>
              <a:gd name="connsiteY3" fmla="*/ 0 h 6858478"/>
              <a:gd name="connsiteX4" fmla="*/ 4648606 w 8896786"/>
              <a:gd name="connsiteY4" fmla="*/ 0 h 6858478"/>
              <a:gd name="connsiteX5" fmla="*/ 0 w 8896786"/>
              <a:gd name="connsiteY5" fmla="*/ 0 h 6858478"/>
              <a:gd name="connsiteX6" fmla="*/ 0 w 8896786"/>
              <a:gd name="connsiteY6" fmla="*/ 6857915 h 6858478"/>
              <a:gd name="connsiteX7" fmla="*/ 1472491 w 8896786"/>
              <a:gd name="connsiteY7" fmla="*/ 6857915 h 685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896786" h="6858478">
                <a:moveTo>
                  <a:pt x="1472231" y="6858478"/>
                </a:moveTo>
                <a:lnTo>
                  <a:pt x="8896786" y="6858478"/>
                </a:lnTo>
                <a:lnTo>
                  <a:pt x="5720411" y="0"/>
                </a:lnTo>
                <a:lnTo>
                  <a:pt x="5714834" y="0"/>
                </a:lnTo>
                <a:lnTo>
                  <a:pt x="4648606" y="0"/>
                </a:lnTo>
                <a:lnTo>
                  <a:pt x="0" y="0"/>
                </a:lnTo>
                <a:lnTo>
                  <a:pt x="0" y="6857915"/>
                </a:lnTo>
                <a:lnTo>
                  <a:pt x="1472491" y="6857915"/>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2F033D07-FE42-4E5C-A00A-FFE1D42C0F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479"/>
            <a:ext cx="8096249" cy="6858479"/>
          </a:xfrm>
          <a:custGeom>
            <a:avLst/>
            <a:gdLst>
              <a:gd name="connsiteX0" fmla="*/ 0 w 8096249"/>
              <a:gd name="connsiteY0" fmla="*/ 6858479 h 6858479"/>
              <a:gd name="connsiteX1" fmla="*/ 2130297 w 8096249"/>
              <a:gd name="connsiteY1" fmla="*/ 6858479 h 6858479"/>
              <a:gd name="connsiteX2" fmla="*/ 2130297 w 8096249"/>
              <a:gd name="connsiteY2" fmla="*/ 6858478 h 6858479"/>
              <a:gd name="connsiteX3" fmla="*/ 8096249 w 8096249"/>
              <a:gd name="connsiteY3" fmla="*/ 6858478 h 6858479"/>
              <a:gd name="connsiteX4" fmla="*/ 4919874 w 8096249"/>
              <a:gd name="connsiteY4" fmla="*/ 0 h 6858479"/>
              <a:gd name="connsiteX5" fmla="*/ 4914297 w 8096249"/>
              <a:gd name="connsiteY5" fmla="*/ 0 h 6858479"/>
              <a:gd name="connsiteX6" fmla="*/ 3848069 w 8096249"/>
              <a:gd name="connsiteY6" fmla="*/ 0 h 6858479"/>
              <a:gd name="connsiteX7" fmla="*/ 18197 w 8096249"/>
              <a:gd name="connsiteY7" fmla="*/ 0 h 6858479"/>
              <a:gd name="connsiteX8" fmla="*/ 18197 w 8096249"/>
              <a:gd name="connsiteY8" fmla="*/ 479 h 6858479"/>
              <a:gd name="connsiteX9" fmla="*/ 0 w 8096249"/>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96249" h="6858479">
                <a:moveTo>
                  <a:pt x="0" y="6858479"/>
                </a:moveTo>
                <a:lnTo>
                  <a:pt x="2130297" y="6858479"/>
                </a:lnTo>
                <a:lnTo>
                  <a:pt x="2130297" y="6858478"/>
                </a:lnTo>
                <a:lnTo>
                  <a:pt x="8096249" y="6858478"/>
                </a:lnTo>
                <a:lnTo>
                  <a:pt x="4919874" y="0"/>
                </a:lnTo>
                <a:lnTo>
                  <a:pt x="4914297" y="0"/>
                </a:lnTo>
                <a:lnTo>
                  <a:pt x="3848069" y="0"/>
                </a:lnTo>
                <a:lnTo>
                  <a:pt x="18197" y="0"/>
                </a:lnTo>
                <a:lnTo>
                  <a:pt x="18197" y="479"/>
                </a:lnTo>
                <a:lnTo>
                  <a:pt x="0"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Pan Canadian Baseline Governance Collaborative Discussion</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DBF52B1A-1C6E-4205-AE37-26CD350D29FC}"/>
              </a:ext>
            </a:extLst>
          </p:cNvPr>
          <p:cNvGraphicFramePr>
            <a:graphicFrameLocks noGrp="1"/>
          </p:cNvGraphicFramePr>
          <p:nvPr>
            <p:ph idx="1"/>
          </p:nvPr>
        </p:nvGraphicFramePr>
        <p:xfrm>
          <a:off x="670931" y="1683834"/>
          <a:ext cx="10850137" cy="457199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1">
            <a:extLst>
              <a:ext uri="{FF2B5EF4-FFF2-40B4-BE49-F238E27FC236}">
                <a16:creationId xmlns:a16="http://schemas.microsoft.com/office/drawing/2014/main" id="{8AED22FC-CA33-4B52-AC59-29F3C01597C5}"/>
              </a:ext>
            </a:extLst>
          </p:cNvPr>
          <p:cNvSpPr>
            <a:spLocks noGrp="1"/>
          </p:cNvSpPr>
          <p:nvPr>
            <p:ph type="title"/>
          </p:nvPr>
        </p:nvSpPr>
        <p:spPr>
          <a:xfrm>
            <a:off x="1676400" y="126165"/>
            <a:ext cx="10515600" cy="1325563"/>
          </a:xfrm>
        </p:spPr>
        <p:txBody>
          <a:bodyPr/>
          <a:lstStyle/>
          <a:p>
            <a:r>
              <a:rPr lang="en-US" dirty="0"/>
              <a:t>The Canadian FHIR Baseline Profiles Stream</a:t>
            </a:r>
          </a:p>
        </p:txBody>
      </p:sp>
    </p:spTree>
    <p:extLst>
      <p:ext uri="{BB962C8B-B14F-4D97-AF65-F5344CB8AC3E}">
        <p14:creationId xmlns:p14="http://schemas.microsoft.com/office/powerpoint/2010/main" val="1792792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F113D-4A2F-4CF4-8CF9-D7D5ED93C264}"/>
              </a:ext>
            </a:extLst>
          </p:cNvPr>
          <p:cNvSpPr>
            <a:spLocks noGrp="1"/>
          </p:cNvSpPr>
          <p:nvPr>
            <p:ph type="title"/>
          </p:nvPr>
        </p:nvSpPr>
        <p:spPr/>
        <p:txBody>
          <a:bodyPr/>
          <a:lstStyle/>
          <a:p>
            <a:r>
              <a:rPr lang="en-US" dirty="0"/>
              <a:t>Who Participates?</a:t>
            </a:r>
          </a:p>
        </p:txBody>
      </p:sp>
      <p:pic>
        <p:nvPicPr>
          <p:cNvPr id="5" name="Picture 4">
            <a:extLst>
              <a:ext uri="{FF2B5EF4-FFF2-40B4-BE49-F238E27FC236}">
                <a16:creationId xmlns:a16="http://schemas.microsoft.com/office/drawing/2014/main" id="{2809A68B-58B9-4908-A5D5-67A7FDFD0E2A}"/>
              </a:ext>
            </a:extLst>
          </p:cNvPr>
          <p:cNvPicPr>
            <a:picLocks noChangeAspect="1"/>
          </p:cNvPicPr>
          <p:nvPr/>
        </p:nvPicPr>
        <p:blipFill>
          <a:blip r:embed="rId3"/>
          <a:stretch>
            <a:fillRect/>
          </a:stretch>
        </p:blipFill>
        <p:spPr>
          <a:xfrm>
            <a:off x="550104" y="1852673"/>
            <a:ext cx="2003215" cy="983849"/>
          </a:xfrm>
          <a:prstGeom prst="rect">
            <a:avLst/>
          </a:prstGeom>
        </p:spPr>
      </p:pic>
      <p:pic>
        <p:nvPicPr>
          <p:cNvPr id="9" name="Picture 8">
            <a:extLst>
              <a:ext uri="{FF2B5EF4-FFF2-40B4-BE49-F238E27FC236}">
                <a16:creationId xmlns:a16="http://schemas.microsoft.com/office/drawing/2014/main" id="{B62D995E-F7F2-4313-8B32-2850564D3AED}"/>
              </a:ext>
            </a:extLst>
          </p:cNvPr>
          <p:cNvPicPr>
            <a:picLocks noChangeAspect="1"/>
          </p:cNvPicPr>
          <p:nvPr/>
        </p:nvPicPr>
        <p:blipFill>
          <a:blip r:embed="rId4"/>
          <a:stretch>
            <a:fillRect/>
          </a:stretch>
        </p:blipFill>
        <p:spPr>
          <a:xfrm>
            <a:off x="8311421" y="4586512"/>
            <a:ext cx="1695196" cy="861867"/>
          </a:xfrm>
          <a:prstGeom prst="rect">
            <a:avLst/>
          </a:prstGeom>
        </p:spPr>
      </p:pic>
      <p:pic>
        <p:nvPicPr>
          <p:cNvPr id="13" name="Picture 12">
            <a:extLst>
              <a:ext uri="{FF2B5EF4-FFF2-40B4-BE49-F238E27FC236}">
                <a16:creationId xmlns:a16="http://schemas.microsoft.com/office/drawing/2014/main" id="{3FD6FA04-2985-4B00-AF17-941381D97B46}"/>
              </a:ext>
            </a:extLst>
          </p:cNvPr>
          <p:cNvPicPr>
            <a:picLocks noChangeAspect="1"/>
          </p:cNvPicPr>
          <p:nvPr/>
        </p:nvPicPr>
        <p:blipFill>
          <a:blip r:embed="rId5"/>
          <a:stretch>
            <a:fillRect/>
          </a:stretch>
        </p:blipFill>
        <p:spPr>
          <a:xfrm>
            <a:off x="3824048" y="3301281"/>
            <a:ext cx="1753238" cy="832788"/>
          </a:xfrm>
          <a:prstGeom prst="rect">
            <a:avLst/>
          </a:prstGeom>
        </p:spPr>
      </p:pic>
      <p:pic>
        <p:nvPicPr>
          <p:cNvPr id="15" name="Picture 14">
            <a:extLst>
              <a:ext uri="{FF2B5EF4-FFF2-40B4-BE49-F238E27FC236}">
                <a16:creationId xmlns:a16="http://schemas.microsoft.com/office/drawing/2014/main" id="{1C307A67-B074-47B8-8341-64077072C3AF}"/>
              </a:ext>
            </a:extLst>
          </p:cNvPr>
          <p:cNvPicPr>
            <a:picLocks noChangeAspect="1"/>
          </p:cNvPicPr>
          <p:nvPr/>
        </p:nvPicPr>
        <p:blipFill>
          <a:blip r:embed="rId6"/>
          <a:stretch>
            <a:fillRect/>
          </a:stretch>
        </p:blipFill>
        <p:spPr>
          <a:xfrm>
            <a:off x="2959508" y="2075521"/>
            <a:ext cx="4079989" cy="761001"/>
          </a:xfrm>
          <a:prstGeom prst="rect">
            <a:avLst/>
          </a:prstGeom>
        </p:spPr>
      </p:pic>
      <p:pic>
        <p:nvPicPr>
          <p:cNvPr id="24" name="Picture 23">
            <a:extLst>
              <a:ext uri="{FF2B5EF4-FFF2-40B4-BE49-F238E27FC236}">
                <a16:creationId xmlns:a16="http://schemas.microsoft.com/office/drawing/2014/main" id="{1F4AB118-19AE-419C-B852-38DA736673D4}"/>
              </a:ext>
            </a:extLst>
          </p:cNvPr>
          <p:cNvPicPr>
            <a:picLocks noChangeAspect="1"/>
          </p:cNvPicPr>
          <p:nvPr/>
        </p:nvPicPr>
        <p:blipFill>
          <a:blip r:embed="rId7"/>
          <a:stretch>
            <a:fillRect/>
          </a:stretch>
        </p:blipFill>
        <p:spPr>
          <a:xfrm>
            <a:off x="4443739" y="4383088"/>
            <a:ext cx="890535" cy="983849"/>
          </a:xfrm>
          <a:prstGeom prst="rect">
            <a:avLst/>
          </a:prstGeom>
        </p:spPr>
      </p:pic>
      <p:pic>
        <p:nvPicPr>
          <p:cNvPr id="26" name="Picture 25">
            <a:extLst>
              <a:ext uri="{FF2B5EF4-FFF2-40B4-BE49-F238E27FC236}">
                <a16:creationId xmlns:a16="http://schemas.microsoft.com/office/drawing/2014/main" id="{8D2D09A9-308B-4903-9BBB-5AF714E165A0}"/>
              </a:ext>
            </a:extLst>
          </p:cNvPr>
          <p:cNvPicPr>
            <a:picLocks noChangeAspect="1"/>
          </p:cNvPicPr>
          <p:nvPr/>
        </p:nvPicPr>
        <p:blipFill>
          <a:blip r:embed="rId8"/>
          <a:stretch>
            <a:fillRect/>
          </a:stretch>
        </p:blipFill>
        <p:spPr>
          <a:xfrm>
            <a:off x="5972333" y="3325465"/>
            <a:ext cx="2435373" cy="975056"/>
          </a:xfrm>
          <a:prstGeom prst="rect">
            <a:avLst/>
          </a:prstGeom>
        </p:spPr>
      </p:pic>
      <p:pic>
        <p:nvPicPr>
          <p:cNvPr id="28" name="Picture 27">
            <a:extLst>
              <a:ext uri="{FF2B5EF4-FFF2-40B4-BE49-F238E27FC236}">
                <a16:creationId xmlns:a16="http://schemas.microsoft.com/office/drawing/2014/main" id="{6383338E-9A40-4126-AAE9-69DE6204472D}"/>
              </a:ext>
            </a:extLst>
          </p:cNvPr>
          <p:cNvPicPr>
            <a:picLocks noChangeAspect="1"/>
          </p:cNvPicPr>
          <p:nvPr/>
        </p:nvPicPr>
        <p:blipFill>
          <a:blip r:embed="rId9"/>
          <a:stretch>
            <a:fillRect/>
          </a:stretch>
        </p:blipFill>
        <p:spPr>
          <a:xfrm>
            <a:off x="1441563" y="4455013"/>
            <a:ext cx="2507841" cy="595006"/>
          </a:xfrm>
          <a:prstGeom prst="rect">
            <a:avLst/>
          </a:prstGeom>
        </p:spPr>
      </p:pic>
      <p:pic>
        <p:nvPicPr>
          <p:cNvPr id="30" name="Picture 29">
            <a:extLst>
              <a:ext uri="{FF2B5EF4-FFF2-40B4-BE49-F238E27FC236}">
                <a16:creationId xmlns:a16="http://schemas.microsoft.com/office/drawing/2014/main" id="{7A0FD65C-8C51-4536-8884-607FC1057668}"/>
              </a:ext>
            </a:extLst>
          </p:cNvPr>
          <p:cNvPicPr>
            <a:picLocks noChangeAspect="1"/>
          </p:cNvPicPr>
          <p:nvPr/>
        </p:nvPicPr>
        <p:blipFill>
          <a:blip r:embed="rId10"/>
          <a:stretch>
            <a:fillRect/>
          </a:stretch>
        </p:blipFill>
        <p:spPr>
          <a:xfrm>
            <a:off x="7343339" y="2062588"/>
            <a:ext cx="1637878" cy="964570"/>
          </a:xfrm>
          <a:prstGeom prst="rect">
            <a:avLst/>
          </a:prstGeom>
        </p:spPr>
      </p:pic>
      <p:pic>
        <p:nvPicPr>
          <p:cNvPr id="8" name="Picture 7">
            <a:extLst>
              <a:ext uri="{FF2B5EF4-FFF2-40B4-BE49-F238E27FC236}">
                <a16:creationId xmlns:a16="http://schemas.microsoft.com/office/drawing/2014/main" id="{F487E842-EE3C-4CBD-A4DC-3DE8A07BA83C}"/>
              </a:ext>
            </a:extLst>
          </p:cNvPr>
          <p:cNvPicPr>
            <a:picLocks noChangeAspect="1"/>
          </p:cNvPicPr>
          <p:nvPr/>
        </p:nvPicPr>
        <p:blipFill>
          <a:blip r:embed="rId11"/>
          <a:stretch>
            <a:fillRect/>
          </a:stretch>
        </p:blipFill>
        <p:spPr>
          <a:xfrm>
            <a:off x="8802753" y="3341171"/>
            <a:ext cx="1915079" cy="808097"/>
          </a:xfrm>
          <a:prstGeom prst="rect">
            <a:avLst/>
          </a:prstGeom>
        </p:spPr>
      </p:pic>
      <p:pic>
        <p:nvPicPr>
          <p:cNvPr id="12" name="Picture 11">
            <a:extLst>
              <a:ext uri="{FF2B5EF4-FFF2-40B4-BE49-F238E27FC236}">
                <a16:creationId xmlns:a16="http://schemas.microsoft.com/office/drawing/2014/main" id="{1F3CB249-D84E-44CE-9930-E9E8E126241F}"/>
              </a:ext>
            </a:extLst>
          </p:cNvPr>
          <p:cNvPicPr>
            <a:picLocks noChangeAspect="1"/>
          </p:cNvPicPr>
          <p:nvPr/>
        </p:nvPicPr>
        <p:blipFill>
          <a:blip r:embed="rId12"/>
          <a:stretch>
            <a:fillRect/>
          </a:stretch>
        </p:blipFill>
        <p:spPr>
          <a:xfrm>
            <a:off x="9159019" y="2078593"/>
            <a:ext cx="1947276" cy="712551"/>
          </a:xfrm>
          <a:prstGeom prst="rect">
            <a:avLst/>
          </a:prstGeom>
        </p:spPr>
      </p:pic>
      <p:pic>
        <p:nvPicPr>
          <p:cNvPr id="16" name="Picture 15">
            <a:extLst>
              <a:ext uri="{FF2B5EF4-FFF2-40B4-BE49-F238E27FC236}">
                <a16:creationId xmlns:a16="http://schemas.microsoft.com/office/drawing/2014/main" id="{DF9D974A-5A4A-470C-9813-16788AC34720}"/>
              </a:ext>
            </a:extLst>
          </p:cNvPr>
          <p:cNvPicPr>
            <a:picLocks noChangeAspect="1"/>
          </p:cNvPicPr>
          <p:nvPr/>
        </p:nvPicPr>
        <p:blipFill>
          <a:blip r:embed="rId13"/>
          <a:stretch>
            <a:fillRect/>
          </a:stretch>
        </p:blipFill>
        <p:spPr>
          <a:xfrm>
            <a:off x="5972333" y="4598829"/>
            <a:ext cx="1796004" cy="904703"/>
          </a:xfrm>
          <a:prstGeom prst="rect">
            <a:avLst/>
          </a:prstGeom>
        </p:spPr>
      </p:pic>
      <p:pic>
        <p:nvPicPr>
          <p:cNvPr id="4" name="Picture 3">
            <a:extLst>
              <a:ext uri="{FF2B5EF4-FFF2-40B4-BE49-F238E27FC236}">
                <a16:creationId xmlns:a16="http://schemas.microsoft.com/office/drawing/2014/main" id="{DB56F21E-577D-41C1-8AA1-99E2F39AD055}"/>
              </a:ext>
            </a:extLst>
          </p:cNvPr>
          <p:cNvPicPr>
            <a:picLocks noChangeAspect="1"/>
          </p:cNvPicPr>
          <p:nvPr/>
        </p:nvPicPr>
        <p:blipFill rotWithShape="1">
          <a:blip r:embed="rId14"/>
          <a:srcRect r="57794"/>
          <a:stretch/>
        </p:blipFill>
        <p:spPr>
          <a:xfrm>
            <a:off x="838200" y="3135379"/>
            <a:ext cx="2507841" cy="1060704"/>
          </a:xfrm>
          <a:prstGeom prst="rect">
            <a:avLst/>
          </a:prstGeom>
        </p:spPr>
      </p:pic>
    </p:spTree>
    <p:extLst>
      <p:ext uri="{BB962C8B-B14F-4D97-AF65-F5344CB8AC3E}">
        <p14:creationId xmlns:p14="http://schemas.microsoft.com/office/powerpoint/2010/main" val="862597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79513" y="93296"/>
            <a:ext cx="12032974" cy="1325563"/>
          </a:xfrm>
        </p:spPr>
        <p:txBody>
          <a:bodyPr>
            <a:normAutofit/>
          </a:bodyPr>
          <a:lstStyle/>
          <a:p>
            <a:pPr algn="ctr"/>
            <a:r>
              <a:rPr lang="en-US" sz="4000" dirty="0"/>
              <a:t>What are the Limitations of the FHIR Base Specification?</a:t>
            </a:r>
          </a:p>
        </p:txBody>
      </p:sp>
      <p:sp>
        <p:nvSpPr>
          <p:cNvPr id="5" name="TextBox 4">
            <a:extLst>
              <a:ext uri="{FF2B5EF4-FFF2-40B4-BE49-F238E27FC236}">
                <a16:creationId xmlns:a16="http://schemas.microsoft.com/office/drawing/2014/main" id="{D4CD829B-3063-4341-A772-44027B50C45B}"/>
              </a:ext>
            </a:extLst>
          </p:cNvPr>
          <p:cNvSpPr txBox="1"/>
          <p:nvPr/>
        </p:nvSpPr>
        <p:spPr>
          <a:xfrm>
            <a:off x="452409" y="1442816"/>
            <a:ext cx="2558906" cy="5078313"/>
          </a:xfrm>
          <a:prstGeom prst="rect">
            <a:avLst/>
          </a:prstGeom>
          <a:noFill/>
        </p:spPr>
        <p:txBody>
          <a:bodyPr wrap="square" rtlCol="0">
            <a:spAutoFit/>
          </a:bodyPr>
          <a:lstStyle/>
          <a:p>
            <a:r>
              <a:rPr lang="en-CA" dirty="0"/>
              <a:t>FHIR Base Specification = “building blocks”, whose defined data elements are expected to be encountered in 80% of systems around the world</a:t>
            </a:r>
          </a:p>
          <a:p>
            <a:endParaRPr lang="en-CA" dirty="0"/>
          </a:p>
          <a:p>
            <a:r>
              <a:rPr lang="en-CA" dirty="0"/>
              <a:t>FHIR Base Specification intentionally avoids region-specific code systems &amp; business rules (based on policy)</a:t>
            </a:r>
          </a:p>
          <a:p>
            <a:endParaRPr lang="en-CA" dirty="0"/>
          </a:p>
          <a:p>
            <a:r>
              <a:rPr lang="en-CA" dirty="0"/>
              <a:t>Expects implementations to constrain and extend the building blocks to meet their specific needs</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5"/>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22" name="Flowchart: Connector 21">
            <a:extLst>
              <a:ext uri="{FF2B5EF4-FFF2-40B4-BE49-F238E27FC236}">
                <a16:creationId xmlns:a16="http://schemas.microsoft.com/office/drawing/2014/main" id="{AE2669D9-A8FC-4870-A9EE-3E9F34BBB57F}"/>
              </a:ext>
            </a:extLst>
          </p:cNvPr>
          <p:cNvSpPr/>
          <p:nvPr/>
        </p:nvSpPr>
        <p:spPr>
          <a:xfrm>
            <a:off x="6366084" y="437876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0727301C-0232-4EEC-B28B-EEE77992FBB5}"/>
              </a:ext>
            </a:extLst>
          </p:cNvPr>
          <p:cNvSpPr/>
          <p:nvPr/>
        </p:nvSpPr>
        <p:spPr>
          <a:xfrm>
            <a:off x="6678108" y="5385802"/>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4" name="Flowchart: Connector 23">
            <a:extLst>
              <a:ext uri="{FF2B5EF4-FFF2-40B4-BE49-F238E27FC236}">
                <a16:creationId xmlns:a16="http://schemas.microsoft.com/office/drawing/2014/main" id="{C1111D77-7F2A-4589-A4EC-430E0A2A4437}"/>
              </a:ext>
            </a:extLst>
          </p:cNvPr>
          <p:cNvSpPr/>
          <p:nvPr/>
        </p:nvSpPr>
        <p:spPr>
          <a:xfrm>
            <a:off x="7377165" y="4531807"/>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5" name="Flowchart: Connector 24">
            <a:extLst>
              <a:ext uri="{FF2B5EF4-FFF2-40B4-BE49-F238E27FC236}">
                <a16:creationId xmlns:a16="http://schemas.microsoft.com/office/drawing/2014/main" id="{331F8892-600A-420F-B5EF-E1858A969B46}"/>
              </a:ext>
            </a:extLst>
          </p:cNvPr>
          <p:cNvSpPr/>
          <p:nvPr/>
        </p:nvSpPr>
        <p:spPr>
          <a:xfrm>
            <a:off x="7469344" y="496544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6" name="Flowchart: Connector 25">
            <a:extLst>
              <a:ext uri="{FF2B5EF4-FFF2-40B4-BE49-F238E27FC236}">
                <a16:creationId xmlns:a16="http://schemas.microsoft.com/office/drawing/2014/main" id="{4BBFE2B5-B190-4039-BC94-F4C35976818E}"/>
              </a:ext>
            </a:extLst>
          </p:cNvPr>
          <p:cNvSpPr/>
          <p:nvPr/>
        </p:nvSpPr>
        <p:spPr>
          <a:xfrm>
            <a:off x="5143641" y="5233402"/>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7" name="Flowchart: Connector 26">
            <a:extLst>
              <a:ext uri="{FF2B5EF4-FFF2-40B4-BE49-F238E27FC236}">
                <a16:creationId xmlns:a16="http://schemas.microsoft.com/office/drawing/2014/main" id="{CD04DEC5-A113-4A45-9002-03C69DDD8C68}"/>
              </a:ext>
            </a:extLst>
          </p:cNvPr>
          <p:cNvSpPr/>
          <p:nvPr/>
        </p:nvSpPr>
        <p:spPr>
          <a:xfrm>
            <a:off x="5143641" y="5385802"/>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8" name="Flowchart: Connector 27">
            <a:extLst>
              <a:ext uri="{FF2B5EF4-FFF2-40B4-BE49-F238E27FC236}">
                <a16:creationId xmlns:a16="http://schemas.microsoft.com/office/drawing/2014/main" id="{9BCDE550-9280-45A9-8F05-41EDD85EE6D9}"/>
              </a:ext>
            </a:extLst>
          </p:cNvPr>
          <p:cNvSpPr/>
          <p:nvPr/>
        </p:nvSpPr>
        <p:spPr>
          <a:xfrm>
            <a:off x="5356995" y="5188208"/>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9" name="Flowchart: Connector 28">
            <a:extLst>
              <a:ext uri="{FF2B5EF4-FFF2-40B4-BE49-F238E27FC236}">
                <a16:creationId xmlns:a16="http://schemas.microsoft.com/office/drawing/2014/main" id="{37834CF8-EEC0-412D-9020-54E706571373}"/>
              </a:ext>
            </a:extLst>
          </p:cNvPr>
          <p:cNvSpPr/>
          <p:nvPr/>
        </p:nvSpPr>
        <p:spPr>
          <a:xfrm>
            <a:off x="6525708" y="5690395"/>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0" name="Flowchart: Connector 29">
            <a:extLst>
              <a:ext uri="{FF2B5EF4-FFF2-40B4-BE49-F238E27FC236}">
                <a16:creationId xmlns:a16="http://schemas.microsoft.com/office/drawing/2014/main" id="{95A71816-D2F0-43B6-8F1B-40D724003F28}"/>
              </a:ext>
            </a:extLst>
          </p:cNvPr>
          <p:cNvSpPr/>
          <p:nvPr/>
        </p:nvSpPr>
        <p:spPr>
          <a:xfrm>
            <a:off x="7142702" y="3486324"/>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1" name="TextBox 30">
            <a:extLst>
              <a:ext uri="{FF2B5EF4-FFF2-40B4-BE49-F238E27FC236}">
                <a16:creationId xmlns:a16="http://schemas.microsoft.com/office/drawing/2014/main" id="{454F0D8B-D40E-4485-8D5E-EBDD099BD6D0}"/>
              </a:ext>
            </a:extLst>
          </p:cNvPr>
          <p:cNvSpPr txBox="1"/>
          <p:nvPr/>
        </p:nvSpPr>
        <p:spPr>
          <a:xfrm>
            <a:off x="8286923" y="1763168"/>
            <a:ext cx="2976863" cy="4524315"/>
          </a:xfrm>
          <a:prstGeom prst="rect">
            <a:avLst/>
          </a:prstGeom>
          <a:noFill/>
        </p:spPr>
        <p:txBody>
          <a:bodyPr wrap="square" rtlCol="0">
            <a:spAutoFit/>
          </a:bodyPr>
          <a:lstStyle/>
          <a:p>
            <a:r>
              <a:rPr lang="en-CA" dirty="0"/>
              <a:t>Each implementor builds an Implementation Guides (IG) that uses those blocks to meet their needs</a:t>
            </a:r>
          </a:p>
          <a:p>
            <a:endParaRPr lang="en-CA" dirty="0"/>
          </a:p>
          <a:p>
            <a:r>
              <a:rPr lang="en-CA" dirty="0"/>
              <a:t>Starting from base specification is like starting from scratch each time</a:t>
            </a:r>
          </a:p>
          <a:p>
            <a:endParaRPr lang="en-CA" dirty="0"/>
          </a:p>
          <a:p>
            <a:r>
              <a:rPr lang="en-CA" dirty="0"/>
              <a:t>Lack of alignment between IGs operating in same countries and domains</a:t>
            </a:r>
          </a:p>
          <a:p>
            <a:endParaRPr lang="en-CA" dirty="0"/>
          </a:p>
          <a:p>
            <a:r>
              <a:rPr lang="en-CA" dirty="0"/>
              <a:t>We all need customization, but we aren’t leveraging each other’s efforts</a:t>
            </a:r>
          </a:p>
        </p:txBody>
      </p:sp>
      <p:sp>
        <p:nvSpPr>
          <p:cNvPr id="32" name="Flowchart: Connector 31">
            <a:extLst>
              <a:ext uri="{FF2B5EF4-FFF2-40B4-BE49-F238E27FC236}">
                <a16:creationId xmlns:a16="http://schemas.microsoft.com/office/drawing/2014/main" id="{9C643069-1B10-40CA-B842-760EBE480FDA}"/>
              </a:ext>
            </a:extLst>
          </p:cNvPr>
          <p:cNvSpPr/>
          <p:nvPr/>
        </p:nvSpPr>
        <p:spPr>
          <a:xfrm>
            <a:off x="3321082" y="3981973"/>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33" name="Flowchart: Connector 32">
            <a:extLst>
              <a:ext uri="{FF2B5EF4-FFF2-40B4-BE49-F238E27FC236}">
                <a16:creationId xmlns:a16="http://schemas.microsoft.com/office/drawing/2014/main" id="{CA8DB9D0-B69F-48F6-8AAC-6B74360CCFC0}"/>
              </a:ext>
            </a:extLst>
          </p:cNvPr>
          <p:cNvSpPr/>
          <p:nvPr/>
        </p:nvSpPr>
        <p:spPr>
          <a:xfrm>
            <a:off x="3422440" y="525735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9725512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sp>
        <p:nvSpPr>
          <p:cNvPr id="5" name="TextBox 4">
            <a:extLst>
              <a:ext uri="{FF2B5EF4-FFF2-40B4-BE49-F238E27FC236}">
                <a16:creationId xmlns:a16="http://schemas.microsoft.com/office/drawing/2014/main" id="{D4CD829B-3063-4341-A772-44027B50C45B}"/>
              </a:ext>
            </a:extLst>
          </p:cNvPr>
          <p:cNvSpPr txBox="1"/>
          <p:nvPr/>
        </p:nvSpPr>
        <p:spPr>
          <a:xfrm>
            <a:off x="456922" y="1807387"/>
            <a:ext cx="2441468" cy="4247317"/>
          </a:xfrm>
          <a:prstGeom prst="rect">
            <a:avLst/>
          </a:prstGeom>
          <a:noFill/>
        </p:spPr>
        <p:txBody>
          <a:bodyPr wrap="square" rtlCol="0">
            <a:spAutoFit/>
          </a:bodyPr>
          <a:lstStyle/>
          <a:p>
            <a:r>
              <a:rPr lang="en-CA" dirty="0"/>
              <a:t>Realm-specific guidance (i.e. Canadian Baseline)</a:t>
            </a:r>
          </a:p>
          <a:p>
            <a:endParaRPr lang="en-CA" dirty="0"/>
          </a:p>
          <a:p>
            <a:r>
              <a:rPr lang="en-CA" dirty="0"/>
              <a:t>Completed effort upfront to identify the basic constraints and extensions that </a:t>
            </a:r>
            <a:r>
              <a:rPr lang="en-CA" u="sng" dirty="0"/>
              <a:t>any</a:t>
            </a:r>
            <a:r>
              <a:rPr lang="en-CA" dirty="0"/>
              <a:t> FHIR implementation operating in Canada can expect to include</a:t>
            </a:r>
          </a:p>
          <a:p>
            <a:endParaRPr lang="en-CA" dirty="0"/>
          </a:p>
          <a:p>
            <a:r>
              <a:rPr lang="en-CA" dirty="0"/>
              <a:t>Intended as a common starting point, not an out-of-the-box implementation</a:t>
            </a:r>
          </a:p>
        </p:txBody>
      </p:sp>
      <p:sp>
        <p:nvSpPr>
          <p:cNvPr id="6" name="Flowchart: Connector 5">
            <a:extLst>
              <a:ext uri="{FF2B5EF4-FFF2-40B4-BE49-F238E27FC236}">
                <a16:creationId xmlns:a16="http://schemas.microsoft.com/office/drawing/2014/main" id="{F951B232-589A-4102-B9E7-87C78AACD557}"/>
              </a:ext>
            </a:extLst>
          </p:cNvPr>
          <p:cNvSpPr/>
          <p:nvPr/>
        </p:nvSpPr>
        <p:spPr>
          <a:xfrm>
            <a:off x="3108008" y="1592086"/>
            <a:ext cx="4756224" cy="4725139"/>
          </a:xfrm>
          <a:prstGeom prst="flowChartConnector">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9" name="Flowchart: Connector 8">
            <a:extLst>
              <a:ext uri="{FF2B5EF4-FFF2-40B4-BE49-F238E27FC236}">
                <a16:creationId xmlns:a16="http://schemas.microsoft.com/office/drawing/2014/main" id="{A2D44076-ED4E-433F-816D-46C082D58086}"/>
              </a:ext>
            </a:extLst>
          </p:cNvPr>
          <p:cNvSpPr/>
          <p:nvPr/>
        </p:nvSpPr>
        <p:spPr>
          <a:xfrm>
            <a:off x="5274343" y="3193460"/>
            <a:ext cx="2954216" cy="2758273"/>
          </a:xfrm>
          <a:prstGeom prst="flowChartConnector">
            <a:avLst/>
          </a:prstGeom>
          <a:solidFill>
            <a:srgbClr val="C00000">
              <a:alpha val="38824"/>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Flowchart: Connector 9">
            <a:extLst>
              <a:ext uri="{FF2B5EF4-FFF2-40B4-BE49-F238E27FC236}">
                <a16:creationId xmlns:a16="http://schemas.microsoft.com/office/drawing/2014/main" id="{62DA8551-08ED-4635-B286-9B3484F8AE78}"/>
              </a:ext>
            </a:extLst>
          </p:cNvPr>
          <p:cNvSpPr/>
          <p:nvPr/>
        </p:nvSpPr>
        <p:spPr>
          <a:xfrm>
            <a:off x="4200211" y="4099726"/>
            <a:ext cx="2954216" cy="2758273"/>
          </a:xfrm>
          <a:prstGeom prst="flowChartConnector">
            <a:avLst/>
          </a:prstGeom>
          <a:solidFill>
            <a:srgbClr val="4472C4">
              <a:alpha val="50196"/>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TextBox 10">
            <a:extLst>
              <a:ext uri="{FF2B5EF4-FFF2-40B4-BE49-F238E27FC236}">
                <a16:creationId xmlns:a16="http://schemas.microsoft.com/office/drawing/2014/main" id="{FC775010-4684-4EBF-9FA6-55294747F215}"/>
              </a:ext>
            </a:extLst>
          </p:cNvPr>
          <p:cNvSpPr txBox="1"/>
          <p:nvPr/>
        </p:nvSpPr>
        <p:spPr>
          <a:xfrm>
            <a:off x="3593543" y="2723814"/>
            <a:ext cx="4018083" cy="523220"/>
          </a:xfrm>
          <a:prstGeom prst="rect">
            <a:avLst/>
          </a:prstGeom>
          <a:noFill/>
        </p:spPr>
        <p:txBody>
          <a:bodyPr wrap="square" rtlCol="0">
            <a:spAutoFit/>
          </a:bodyPr>
          <a:lstStyle/>
          <a:p>
            <a:r>
              <a:rPr lang="en-CA" sz="2800" b="1" dirty="0">
                <a:solidFill>
                  <a:schemeClr val="bg1"/>
                </a:solidFill>
              </a:rPr>
              <a:t>FHIR Base Specification</a:t>
            </a:r>
          </a:p>
        </p:txBody>
      </p:sp>
      <p:sp>
        <p:nvSpPr>
          <p:cNvPr id="13" name="TextBox 12">
            <a:extLst>
              <a:ext uri="{FF2B5EF4-FFF2-40B4-BE49-F238E27FC236}">
                <a16:creationId xmlns:a16="http://schemas.microsoft.com/office/drawing/2014/main" id="{C8F9FCEB-3CC4-4EC3-AA9F-DB04BEA86553}"/>
              </a:ext>
            </a:extLst>
          </p:cNvPr>
          <p:cNvSpPr txBox="1"/>
          <p:nvPr/>
        </p:nvSpPr>
        <p:spPr>
          <a:xfrm>
            <a:off x="6112191" y="3523318"/>
            <a:ext cx="1644018" cy="830997"/>
          </a:xfrm>
          <a:prstGeom prst="rect">
            <a:avLst/>
          </a:prstGeom>
          <a:noFill/>
        </p:spPr>
        <p:txBody>
          <a:bodyPr wrap="square" rtlCol="0">
            <a:spAutoFit/>
          </a:bodyPr>
          <a:lstStyle/>
          <a:p>
            <a:pPr algn="ctr"/>
            <a:r>
              <a:rPr lang="en-CA" sz="2400" b="1" dirty="0">
                <a:solidFill>
                  <a:schemeClr val="bg1"/>
                </a:solidFill>
              </a:rPr>
              <a:t>Canadian Realm</a:t>
            </a:r>
          </a:p>
        </p:txBody>
      </p:sp>
      <p:sp>
        <p:nvSpPr>
          <p:cNvPr id="14" name="TextBox 13">
            <a:extLst>
              <a:ext uri="{FF2B5EF4-FFF2-40B4-BE49-F238E27FC236}">
                <a16:creationId xmlns:a16="http://schemas.microsoft.com/office/drawing/2014/main" id="{A265E62A-57D5-4AB7-9596-650F6D83618D}"/>
              </a:ext>
            </a:extLst>
          </p:cNvPr>
          <p:cNvSpPr txBox="1"/>
          <p:nvPr/>
        </p:nvSpPr>
        <p:spPr>
          <a:xfrm>
            <a:off x="4267551" y="4868631"/>
            <a:ext cx="1644018" cy="830997"/>
          </a:xfrm>
          <a:prstGeom prst="rect">
            <a:avLst/>
          </a:prstGeom>
          <a:noFill/>
        </p:spPr>
        <p:txBody>
          <a:bodyPr wrap="square" rtlCol="0">
            <a:spAutoFit/>
          </a:bodyPr>
          <a:lstStyle/>
          <a:p>
            <a:pPr algn="ctr"/>
            <a:r>
              <a:rPr lang="en-CA" sz="2400" b="1" dirty="0">
                <a:solidFill>
                  <a:schemeClr val="bg1"/>
                </a:solidFill>
              </a:rPr>
              <a:t>US </a:t>
            </a:r>
          </a:p>
          <a:p>
            <a:pPr algn="ctr"/>
            <a:r>
              <a:rPr lang="en-CA" sz="2400" b="1" dirty="0">
                <a:solidFill>
                  <a:schemeClr val="bg1"/>
                </a:solidFill>
              </a:rPr>
              <a:t>Realm</a:t>
            </a:r>
          </a:p>
        </p:txBody>
      </p:sp>
      <p:sp>
        <p:nvSpPr>
          <p:cNvPr id="12" name="TextBox 11">
            <a:extLst>
              <a:ext uri="{FF2B5EF4-FFF2-40B4-BE49-F238E27FC236}">
                <a16:creationId xmlns:a16="http://schemas.microsoft.com/office/drawing/2014/main" id="{F1017A50-5F28-4747-A904-86473B1DE36F}"/>
              </a:ext>
            </a:extLst>
          </p:cNvPr>
          <p:cNvSpPr txBox="1"/>
          <p:nvPr/>
        </p:nvSpPr>
        <p:spPr>
          <a:xfrm>
            <a:off x="8599437" y="1807387"/>
            <a:ext cx="3073970" cy="4801314"/>
          </a:xfrm>
          <a:prstGeom prst="rect">
            <a:avLst/>
          </a:prstGeom>
          <a:noFill/>
        </p:spPr>
        <p:txBody>
          <a:bodyPr wrap="square" rtlCol="0">
            <a:spAutoFit/>
          </a:bodyPr>
          <a:lstStyle/>
          <a:p>
            <a:r>
              <a:rPr lang="en-CA" dirty="0"/>
              <a:t>Convened Canadian  implementers and Implementation Guide authors to develop initial draft over the last 18 months</a:t>
            </a:r>
          </a:p>
          <a:p>
            <a:endParaRPr lang="en-CA" dirty="0"/>
          </a:p>
          <a:p>
            <a:r>
              <a:rPr lang="en-CA" dirty="0"/>
              <a:t>Due diligence reviews against existing Canadian FHIR Implementation Guides to ensure alignment and appropriate scope maintained</a:t>
            </a:r>
          </a:p>
          <a:p>
            <a:endParaRPr lang="en-CA" dirty="0"/>
          </a:p>
          <a:p>
            <a:r>
              <a:rPr lang="en-US" dirty="0"/>
              <a:t>Ready for the larger community to review it (which helps us refine the content to support the breadth of use cases in the Canadian realm)</a:t>
            </a:r>
            <a:endParaRPr lang="en-CA" dirty="0"/>
          </a:p>
        </p:txBody>
      </p:sp>
      <p:sp>
        <p:nvSpPr>
          <p:cNvPr id="15" name="Flowchart: Connector 14">
            <a:extLst>
              <a:ext uri="{FF2B5EF4-FFF2-40B4-BE49-F238E27FC236}">
                <a16:creationId xmlns:a16="http://schemas.microsoft.com/office/drawing/2014/main" id="{6C506334-0A9E-4280-B4E9-0A056782E466}"/>
              </a:ext>
            </a:extLst>
          </p:cNvPr>
          <p:cNvSpPr/>
          <p:nvPr/>
        </p:nvSpPr>
        <p:spPr>
          <a:xfrm>
            <a:off x="6509279" y="4641932"/>
            <a:ext cx="863009" cy="88715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6" name="Flowchart: Connector 15">
            <a:extLst>
              <a:ext uri="{FF2B5EF4-FFF2-40B4-BE49-F238E27FC236}">
                <a16:creationId xmlns:a16="http://schemas.microsoft.com/office/drawing/2014/main" id="{7A64DD8D-4C5B-4EA4-9817-8D3568A5663A}"/>
              </a:ext>
            </a:extLst>
          </p:cNvPr>
          <p:cNvSpPr/>
          <p:nvPr/>
        </p:nvSpPr>
        <p:spPr>
          <a:xfrm>
            <a:off x="6749417" y="5156256"/>
            <a:ext cx="699056" cy="62402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7" name="Flowchart: Connector 16">
            <a:extLst>
              <a:ext uri="{FF2B5EF4-FFF2-40B4-BE49-F238E27FC236}">
                <a16:creationId xmlns:a16="http://schemas.microsoft.com/office/drawing/2014/main" id="{C36F6655-347D-4E08-8FE4-7E87A05A4846}"/>
              </a:ext>
            </a:extLst>
          </p:cNvPr>
          <p:cNvSpPr/>
          <p:nvPr/>
        </p:nvSpPr>
        <p:spPr>
          <a:xfrm>
            <a:off x="7293150" y="4464698"/>
            <a:ext cx="234462" cy="293275"/>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8" name="Flowchart: Connector 17">
            <a:extLst>
              <a:ext uri="{FF2B5EF4-FFF2-40B4-BE49-F238E27FC236}">
                <a16:creationId xmlns:a16="http://schemas.microsoft.com/office/drawing/2014/main" id="{A6096B98-F645-4B87-91CA-4C213D2BE4F2}"/>
              </a:ext>
            </a:extLst>
          </p:cNvPr>
          <p:cNvSpPr/>
          <p:nvPr/>
        </p:nvSpPr>
        <p:spPr>
          <a:xfrm>
            <a:off x="7106909" y="497261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19" name="Flowchart: Connector 18">
            <a:extLst>
              <a:ext uri="{FF2B5EF4-FFF2-40B4-BE49-F238E27FC236}">
                <a16:creationId xmlns:a16="http://schemas.microsoft.com/office/drawing/2014/main" id="{F45CDF2B-5941-47DE-9B9C-32D543F9F63F}"/>
              </a:ext>
            </a:extLst>
          </p:cNvPr>
          <p:cNvSpPr/>
          <p:nvPr/>
        </p:nvSpPr>
        <p:spPr>
          <a:xfrm>
            <a:off x="6597017" y="5460849"/>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0" name="Flowchart: Connector 19">
            <a:extLst>
              <a:ext uri="{FF2B5EF4-FFF2-40B4-BE49-F238E27FC236}">
                <a16:creationId xmlns:a16="http://schemas.microsoft.com/office/drawing/2014/main" id="{6954D9C2-533F-4601-AAC8-DB685C74A618}"/>
              </a:ext>
            </a:extLst>
          </p:cNvPr>
          <p:cNvSpPr/>
          <p:nvPr/>
        </p:nvSpPr>
        <p:spPr>
          <a:xfrm>
            <a:off x="6429992" y="4463017"/>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1" name="Flowchart: Connector 20">
            <a:extLst>
              <a:ext uri="{FF2B5EF4-FFF2-40B4-BE49-F238E27FC236}">
                <a16:creationId xmlns:a16="http://schemas.microsoft.com/office/drawing/2014/main" id="{2AE5CA8F-90F6-4C11-B896-8F382B1D0B74}"/>
              </a:ext>
            </a:extLst>
          </p:cNvPr>
          <p:cNvSpPr/>
          <p:nvPr/>
        </p:nvSpPr>
        <p:spPr>
          <a:xfrm>
            <a:off x="5593977" y="3952370"/>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2" name="Flowchart: Connector 21">
            <a:extLst>
              <a:ext uri="{FF2B5EF4-FFF2-40B4-BE49-F238E27FC236}">
                <a16:creationId xmlns:a16="http://schemas.microsoft.com/office/drawing/2014/main" id="{7BFD1FE1-A5CA-4D46-A0BD-1EB258ACE539}"/>
              </a:ext>
            </a:extLst>
          </p:cNvPr>
          <p:cNvSpPr/>
          <p:nvPr/>
        </p:nvSpPr>
        <p:spPr>
          <a:xfrm>
            <a:off x="5744908" y="3816284"/>
            <a:ext cx="682277" cy="800242"/>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
        <p:nvSpPr>
          <p:cNvPr id="23" name="Flowchart: Connector 22">
            <a:extLst>
              <a:ext uri="{FF2B5EF4-FFF2-40B4-BE49-F238E27FC236}">
                <a16:creationId xmlns:a16="http://schemas.microsoft.com/office/drawing/2014/main" id="{7C6FF2B7-EC96-468F-84C8-3C537CFB3E34}"/>
              </a:ext>
            </a:extLst>
          </p:cNvPr>
          <p:cNvSpPr/>
          <p:nvPr/>
        </p:nvSpPr>
        <p:spPr>
          <a:xfrm>
            <a:off x="5705558" y="3704546"/>
            <a:ext cx="468923" cy="495649"/>
          </a:xfrm>
          <a:prstGeom prst="flowChartConnector">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CA" sz="1400" dirty="0"/>
              <a:t>IG</a:t>
            </a:r>
          </a:p>
        </p:txBody>
      </p:sp>
    </p:spTree>
    <p:extLst>
      <p:ext uri="{BB962C8B-B14F-4D97-AF65-F5344CB8AC3E}">
        <p14:creationId xmlns:p14="http://schemas.microsoft.com/office/powerpoint/2010/main" val="1426302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 Are We Doing And Why?</a:t>
            </a:r>
          </a:p>
        </p:txBody>
      </p:sp>
      <p:graphicFrame>
        <p:nvGraphicFramePr>
          <p:cNvPr id="3" name="Diagram 2">
            <a:extLst>
              <a:ext uri="{FF2B5EF4-FFF2-40B4-BE49-F238E27FC236}">
                <a16:creationId xmlns:a16="http://schemas.microsoft.com/office/drawing/2014/main" id="{AA0C8046-D09F-4205-89A6-013C13E0BF0E}"/>
              </a:ext>
            </a:extLst>
          </p:cNvPr>
          <p:cNvGraphicFramePr/>
          <p:nvPr/>
        </p:nvGraphicFramePr>
        <p:xfrm>
          <a:off x="5085568" y="1923728"/>
          <a:ext cx="6402192" cy="42958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C8DF9BA2-46E3-477C-BA96-D328E2A6FED8}"/>
              </a:ext>
            </a:extLst>
          </p:cNvPr>
          <p:cNvGrpSpPr/>
          <p:nvPr/>
        </p:nvGrpSpPr>
        <p:grpSpPr>
          <a:xfrm>
            <a:off x="352522" y="2204581"/>
            <a:ext cx="2954216" cy="2758273"/>
            <a:chOff x="199292" y="1451728"/>
            <a:chExt cx="2954216" cy="2758273"/>
          </a:xfrm>
        </p:grpSpPr>
        <p:sp>
          <p:nvSpPr>
            <p:cNvPr id="6" name="Flowchart: Connector 5">
              <a:extLst>
                <a:ext uri="{FF2B5EF4-FFF2-40B4-BE49-F238E27FC236}">
                  <a16:creationId xmlns:a16="http://schemas.microsoft.com/office/drawing/2014/main" id="{7A375D99-4528-4902-A0AA-3AE2D66312D6}"/>
                </a:ext>
              </a:extLst>
            </p:cNvPr>
            <p:cNvSpPr/>
            <p:nvPr/>
          </p:nvSpPr>
          <p:spPr>
            <a:xfrm>
              <a:off x="199292" y="1451728"/>
              <a:ext cx="2954216" cy="2758273"/>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TextBox 6">
              <a:extLst>
                <a:ext uri="{FF2B5EF4-FFF2-40B4-BE49-F238E27FC236}">
                  <a16:creationId xmlns:a16="http://schemas.microsoft.com/office/drawing/2014/main" id="{4DEBFB52-5010-4B79-906D-D8C2AF40BABF}"/>
                </a:ext>
              </a:extLst>
            </p:cNvPr>
            <p:cNvSpPr txBox="1"/>
            <p:nvPr/>
          </p:nvSpPr>
          <p:spPr>
            <a:xfrm>
              <a:off x="346686" y="1898946"/>
              <a:ext cx="2659427" cy="1938992"/>
            </a:xfrm>
            <a:prstGeom prst="rect">
              <a:avLst/>
            </a:prstGeom>
            <a:noFill/>
          </p:spPr>
          <p:txBody>
            <a:bodyPr wrap="square" rtlCol="0">
              <a:spAutoFit/>
            </a:bodyPr>
            <a:lstStyle/>
            <a:p>
              <a:pPr algn="ctr"/>
              <a:r>
                <a:rPr lang="en-CA" sz="2400" b="1" dirty="0">
                  <a:solidFill>
                    <a:schemeClr val="bg1"/>
                  </a:solidFill>
                </a:rPr>
                <a:t>Canadian Baseline: </a:t>
              </a:r>
            </a:p>
            <a:p>
              <a:pPr algn="ctr"/>
              <a:r>
                <a:rPr lang="en-CA" sz="2400" dirty="0">
                  <a:solidFill>
                    <a:schemeClr val="bg1"/>
                  </a:solidFill>
                </a:rPr>
                <a:t>27 Profiles </a:t>
              </a:r>
            </a:p>
            <a:p>
              <a:pPr algn="ctr"/>
              <a:r>
                <a:rPr lang="en-CA" dirty="0">
                  <a:solidFill>
                    <a:schemeClr val="bg1"/>
                  </a:solidFill>
                </a:rPr>
                <a:t>(resources from the base specification constrained/extended for Canadian use)</a:t>
              </a:r>
            </a:p>
          </p:txBody>
        </p:sp>
      </p:grpSp>
      <p:sp>
        <p:nvSpPr>
          <p:cNvPr id="9" name="Arrow: Down 8">
            <a:extLst>
              <a:ext uri="{FF2B5EF4-FFF2-40B4-BE49-F238E27FC236}">
                <a16:creationId xmlns:a16="http://schemas.microsoft.com/office/drawing/2014/main" id="{D6653FA8-C105-4E10-8995-1C7E141AAFFB}"/>
              </a:ext>
            </a:extLst>
          </p:cNvPr>
          <p:cNvSpPr/>
          <p:nvPr/>
        </p:nvSpPr>
        <p:spPr>
          <a:xfrm rot="10800000">
            <a:off x="7904968" y="4702867"/>
            <a:ext cx="763392" cy="1410268"/>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1400" dirty="0"/>
              <a:t>Start Here</a:t>
            </a:r>
            <a:endParaRPr lang="en-CA" dirty="0"/>
          </a:p>
        </p:txBody>
      </p:sp>
      <p:sp>
        <p:nvSpPr>
          <p:cNvPr id="10" name="Equals 9">
            <a:extLst>
              <a:ext uri="{FF2B5EF4-FFF2-40B4-BE49-F238E27FC236}">
                <a16:creationId xmlns:a16="http://schemas.microsoft.com/office/drawing/2014/main" id="{4357CB51-614E-4B7A-92D6-048688FA77A3}"/>
              </a:ext>
            </a:extLst>
          </p:cNvPr>
          <p:cNvSpPr/>
          <p:nvPr/>
        </p:nvSpPr>
        <p:spPr>
          <a:xfrm>
            <a:off x="3574589" y="3429000"/>
            <a:ext cx="980081" cy="642666"/>
          </a:xfrm>
          <a:prstGeom prst="mathEqual">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1" name="TextBox 10">
            <a:extLst>
              <a:ext uri="{FF2B5EF4-FFF2-40B4-BE49-F238E27FC236}">
                <a16:creationId xmlns:a16="http://schemas.microsoft.com/office/drawing/2014/main" id="{896B8F8C-4DF9-498E-94D6-C84C9E04CDD4}"/>
              </a:ext>
            </a:extLst>
          </p:cNvPr>
          <p:cNvSpPr txBox="1"/>
          <p:nvPr/>
        </p:nvSpPr>
        <p:spPr>
          <a:xfrm>
            <a:off x="5085568" y="6219604"/>
            <a:ext cx="6951944" cy="646331"/>
          </a:xfrm>
          <a:prstGeom prst="rect">
            <a:avLst/>
          </a:prstGeom>
          <a:noFill/>
        </p:spPr>
        <p:txBody>
          <a:bodyPr wrap="square" rtlCol="0">
            <a:spAutoFit/>
          </a:bodyPr>
          <a:lstStyle/>
          <a:p>
            <a:r>
              <a:rPr lang="en-CA" dirty="0"/>
              <a:t>First step in reducing burdens on </a:t>
            </a:r>
            <a:r>
              <a:rPr lang="en-CA" dirty="0" err="1"/>
              <a:t>IGuide</a:t>
            </a:r>
            <a:r>
              <a:rPr lang="en-CA" dirty="0"/>
              <a:t> authors and unnecessary system customization across jurisdictions and healthcare domains</a:t>
            </a:r>
          </a:p>
        </p:txBody>
      </p:sp>
    </p:spTree>
    <p:extLst>
      <p:ext uri="{BB962C8B-B14F-4D97-AF65-F5344CB8AC3E}">
        <p14:creationId xmlns:p14="http://schemas.microsoft.com/office/powerpoint/2010/main" val="33937161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 Targeting and Why?</a:t>
            </a:r>
          </a:p>
        </p:txBody>
      </p:sp>
      <p:sp>
        <p:nvSpPr>
          <p:cNvPr id="4" name="Rectangle: Rounded Corners 3">
            <a:extLst>
              <a:ext uri="{FF2B5EF4-FFF2-40B4-BE49-F238E27FC236}">
                <a16:creationId xmlns:a16="http://schemas.microsoft.com/office/drawing/2014/main" id="{80F3A626-5747-4845-B41D-B31004372DD5}"/>
              </a:ext>
            </a:extLst>
          </p:cNvPr>
          <p:cNvSpPr/>
          <p:nvPr/>
        </p:nvSpPr>
        <p:spPr>
          <a:xfrm>
            <a:off x="6495900" y="386021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Solution Vendors</a:t>
            </a:r>
          </a:p>
        </p:txBody>
      </p:sp>
      <p:sp>
        <p:nvSpPr>
          <p:cNvPr id="7" name="Rectangle: Rounded Corners 6">
            <a:extLst>
              <a:ext uri="{FF2B5EF4-FFF2-40B4-BE49-F238E27FC236}">
                <a16:creationId xmlns:a16="http://schemas.microsoft.com/office/drawing/2014/main" id="{060144AE-718E-499A-B7FE-2EF28F092717}"/>
              </a:ext>
            </a:extLst>
          </p:cNvPr>
          <p:cNvSpPr/>
          <p:nvPr/>
        </p:nvSpPr>
        <p:spPr>
          <a:xfrm>
            <a:off x="9956200" y="1545174"/>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Standards Organization</a:t>
            </a:r>
          </a:p>
        </p:txBody>
      </p:sp>
      <p:sp>
        <p:nvSpPr>
          <p:cNvPr id="9" name="Rectangle: Rounded Corners 8">
            <a:extLst>
              <a:ext uri="{FF2B5EF4-FFF2-40B4-BE49-F238E27FC236}">
                <a16:creationId xmlns:a16="http://schemas.microsoft.com/office/drawing/2014/main" id="{83012253-C6C2-4EA4-9593-978C52A47822}"/>
              </a:ext>
            </a:extLst>
          </p:cNvPr>
          <p:cNvSpPr/>
          <p:nvPr/>
        </p:nvSpPr>
        <p:spPr>
          <a:xfrm>
            <a:off x="9956200" y="4784798"/>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FHIR </a:t>
            </a:r>
            <a:r>
              <a:rPr kumimoji="0" lang="en-CA" sz="9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 Authors/SMEs</a:t>
            </a:r>
          </a:p>
        </p:txBody>
      </p:sp>
      <p:sp>
        <p:nvSpPr>
          <p:cNvPr id="11" name="Rectangle: Rounded Corners 10">
            <a:extLst>
              <a:ext uri="{FF2B5EF4-FFF2-40B4-BE49-F238E27FC236}">
                <a16:creationId xmlns:a16="http://schemas.microsoft.com/office/drawing/2014/main" id="{A241F9D7-3DFF-43EE-9D95-7BA454142F0A}"/>
              </a:ext>
            </a:extLst>
          </p:cNvPr>
          <p:cNvSpPr/>
          <p:nvPr/>
        </p:nvSpPr>
        <p:spPr>
          <a:xfrm>
            <a:off x="3583220" y="3864502"/>
            <a:ext cx="955719" cy="627318"/>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900" b="0" i="0" u="none" strike="noStrike" kern="1200" cap="none" spc="0" normalizeH="0" baseline="0" noProof="0" dirty="0">
                <a:ln>
                  <a:noFill/>
                </a:ln>
                <a:solidFill>
                  <a:prstClr val="white"/>
                </a:solidFill>
                <a:effectLst/>
                <a:uLnTx/>
                <a:uFillTx/>
                <a:latin typeface="Calibri" panose="020F0502020204030204"/>
                <a:ea typeface="+mn-ea"/>
                <a:cs typeface="+mn-cs"/>
              </a:rPr>
              <a:t>Health Systems</a:t>
            </a:r>
          </a:p>
        </p:txBody>
      </p:sp>
      <p:sp>
        <p:nvSpPr>
          <p:cNvPr id="12" name="Rectangle: Rounded Corners 11">
            <a:extLst>
              <a:ext uri="{FF2B5EF4-FFF2-40B4-BE49-F238E27FC236}">
                <a16:creationId xmlns:a16="http://schemas.microsoft.com/office/drawing/2014/main" id="{29E468D9-20B3-4D45-B9B8-C26BAE83440B}"/>
              </a:ext>
            </a:extLst>
          </p:cNvPr>
          <p:cNvSpPr/>
          <p:nvPr/>
        </p:nvSpPr>
        <p:spPr>
          <a:xfrm>
            <a:off x="379807" y="3864696"/>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Jurisdictional and Regional (Operational Level)</a:t>
            </a:r>
          </a:p>
        </p:txBody>
      </p:sp>
      <p:sp>
        <p:nvSpPr>
          <p:cNvPr id="13" name="Rectangle: Rounded Corners 12">
            <a:extLst>
              <a:ext uri="{FF2B5EF4-FFF2-40B4-BE49-F238E27FC236}">
                <a16:creationId xmlns:a16="http://schemas.microsoft.com/office/drawing/2014/main" id="{84C15771-2146-4BED-A091-17B89C78B7A7}"/>
              </a:ext>
            </a:extLst>
          </p:cNvPr>
          <p:cNvSpPr/>
          <p:nvPr/>
        </p:nvSpPr>
        <p:spPr>
          <a:xfrm>
            <a:off x="8460288" y="2560366"/>
            <a:ext cx="956483" cy="631610"/>
          </a:xfrm>
          <a:prstGeom prst="roundRect">
            <a:avLst/>
          </a:prstGeom>
          <a:solidFill>
            <a:srgbClr val="C00000"/>
          </a:solidFill>
          <a:ln>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FHIR Community Affiliates</a:t>
            </a:r>
          </a:p>
        </p:txBody>
      </p:sp>
      <p:sp>
        <p:nvSpPr>
          <p:cNvPr id="14" name="Rectangle: Rounded Corners 13">
            <a:extLst>
              <a:ext uri="{FF2B5EF4-FFF2-40B4-BE49-F238E27FC236}">
                <a16:creationId xmlns:a16="http://schemas.microsoft.com/office/drawing/2014/main" id="{EF97D0FB-DE21-454D-84DA-1296A257AC09}"/>
              </a:ext>
            </a:extLst>
          </p:cNvPr>
          <p:cNvSpPr/>
          <p:nvPr/>
        </p:nvSpPr>
        <p:spPr>
          <a:xfrm>
            <a:off x="3582456" y="2544790"/>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Clinical Organizations</a:t>
            </a:r>
          </a:p>
        </p:txBody>
      </p:sp>
      <p:sp>
        <p:nvSpPr>
          <p:cNvPr id="15" name="Rectangle: Rounded Corners 14">
            <a:extLst>
              <a:ext uri="{FF2B5EF4-FFF2-40B4-BE49-F238E27FC236}">
                <a16:creationId xmlns:a16="http://schemas.microsoft.com/office/drawing/2014/main" id="{9FF140F3-1D56-419A-AD1A-C17A7A0AA08B}"/>
              </a:ext>
            </a:extLst>
          </p:cNvPr>
          <p:cNvSpPr/>
          <p:nvPr/>
        </p:nvSpPr>
        <p:spPr>
          <a:xfrm>
            <a:off x="379806" y="1545332"/>
            <a:ext cx="956483" cy="631610"/>
          </a:xfrm>
          <a:prstGeom prst="round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white"/>
                </a:solidFill>
                <a:effectLst/>
                <a:uLnTx/>
                <a:uFillTx/>
                <a:latin typeface="Calibri" panose="020F0502020204030204"/>
                <a:ea typeface="+mn-ea"/>
                <a:cs typeface="+mn-cs"/>
              </a:rPr>
              <a:t>Federal, Provincial, Territorial (Strategic Level)</a:t>
            </a:r>
          </a:p>
        </p:txBody>
      </p:sp>
      <p:sp>
        <p:nvSpPr>
          <p:cNvPr id="19" name="TextBox 18">
            <a:extLst>
              <a:ext uri="{FF2B5EF4-FFF2-40B4-BE49-F238E27FC236}">
                <a16:creationId xmlns:a16="http://schemas.microsoft.com/office/drawing/2014/main" id="{3764BEFA-0736-4C64-8A29-32A850DCAD79}"/>
              </a:ext>
            </a:extLst>
          </p:cNvPr>
          <p:cNvSpPr txBox="1"/>
          <p:nvPr/>
        </p:nvSpPr>
        <p:spPr>
          <a:xfrm>
            <a:off x="742212" y="2257066"/>
            <a:ext cx="1868375" cy="769441"/>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policy and fund initiatives to improve data quality, reporting, and interoperable exchange</a:t>
            </a:r>
          </a:p>
        </p:txBody>
      </p:sp>
      <p:sp>
        <p:nvSpPr>
          <p:cNvPr id="24" name="TextBox 23">
            <a:extLst>
              <a:ext uri="{FF2B5EF4-FFF2-40B4-BE49-F238E27FC236}">
                <a16:creationId xmlns:a16="http://schemas.microsoft.com/office/drawing/2014/main" id="{6D530903-2914-4AAA-A079-5AD1FB397542}"/>
              </a:ext>
            </a:extLst>
          </p:cNvPr>
          <p:cNvSpPr txBox="1"/>
          <p:nvPr/>
        </p:nvSpPr>
        <p:spPr>
          <a:xfrm>
            <a:off x="10464088" y="3191976"/>
            <a:ext cx="1446856" cy="6001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Use and extend standards to write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endPar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TextBox 24">
            <a:extLst>
              <a:ext uri="{FF2B5EF4-FFF2-40B4-BE49-F238E27FC236}">
                <a16:creationId xmlns:a16="http://schemas.microsoft.com/office/drawing/2014/main" id="{CBD4D3A2-CF85-4E4A-B79E-42B8ACD29378}"/>
              </a:ext>
            </a:extLst>
          </p:cNvPr>
          <p:cNvSpPr txBox="1"/>
          <p:nvPr/>
        </p:nvSpPr>
        <p:spPr>
          <a:xfrm>
            <a:off x="2939766" y="5629119"/>
            <a:ext cx="4719038" cy="2616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Define requirements that are operationalized through implementation guides</a:t>
            </a:r>
          </a:p>
        </p:txBody>
      </p:sp>
      <p:cxnSp>
        <p:nvCxnSpPr>
          <p:cNvPr id="44" name="Connector: Elbow 43">
            <a:extLst>
              <a:ext uri="{FF2B5EF4-FFF2-40B4-BE49-F238E27FC236}">
                <a16:creationId xmlns:a16="http://schemas.microsoft.com/office/drawing/2014/main" id="{F8E39FEF-75F3-4776-9E9A-913975AF1F8E}"/>
              </a:ext>
            </a:extLst>
          </p:cNvPr>
          <p:cNvCxnSpPr>
            <a:cxnSpLocks/>
            <a:stCxn id="12" idx="3"/>
            <a:endCxn id="11" idx="1"/>
          </p:cNvCxnSpPr>
          <p:nvPr/>
        </p:nvCxnSpPr>
        <p:spPr>
          <a:xfrm flipV="1">
            <a:off x="1336290" y="4178161"/>
            <a:ext cx="2246930" cy="2340"/>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sp>
        <p:nvSpPr>
          <p:cNvPr id="49" name="TextBox 48">
            <a:extLst>
              <a:ext uri="{FF2B5EF4-FFF2-40B4-BE49-F238E27FC236}">
                <a16:creationId xmlns:a16="http://schemas.microsoft.com/office/drawing/2014/main" id="{4FCFA751-B5FB-4B97-8270-FB938AAEE52B}"/>
              </a:ext>
            </a:extLst>
          </p:cNvPr>
          <p:cNvSpPr txBox="1"/>
          <p:nvPr/>
        </p:nvSpPr>
        <p:spPr>
          <a:xfrm>
            <a:off x="1253012" y="3598636"/>
            <a:ext cx="2299444"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Enforce and support (fund) the implementation of programs/tools that meet requirements</a:t>
            </a:r>
          </a:p>
        </p:txBody>
      </p:sp>
      <p:sp>
        <p:nvSpPr>
          <p:cNvPr id="60" name="TextBox 59">
            <a:extLst>
              <a:ext uri="{FF2B5EF4-FFF2-40B4-BE49-F238E27FC236}">
                <a16:creationId xmlns:a16="http://schemas.microsoft.com/office/drawing/2014/main" id="{CB06793E-51F1-4E6C-B241-BBE8B52CB2D8}"/>
              </a:ext>
            </a:extLst>
          </p:cNvPr>
          <p:cNvSpPr txBox="1"/>
          <p:nvPr/>
        </p:nvSpPr>
        <p:spPr>
          <a:xfrm>
            <a:off x="4644456" y="4220597"/>
            <a:ext cx="1686032" cy="600164"/>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Implement tools/changes that meet requirements for program</a:t>
            </a:r>
          </a:p>
        </p:txBody>
      </p:sp>
      <p:sp>
        <p:nvSpPr>
          <p:cNvPr id="72" name="TextBox 71">
            <a:extLst>
              <a:ext uri="{FF2B5EF4-FFF2-40B4-BE49-F238E27FC236}">
                <a16:creationId xmlns:a16="http://schemas.microsoft.com/office/drawing/2014/main" id="{8D1CE5E4-032C-44EE-A350-20F848919B2F}"/>
              </a:ext>
            </a:extLst>
          </p:cNvPr>
          <p:cNvSpPr txBox="1"/>
          <p:nvPr/>
        </p:nvSpPr>
        <p:spPr>
          <a:xfrm>
            <a:off x="6970712" y="1412483"/>
            <a:ext cx="2554991"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Broadly incorporate published standards in the tools/solutions </a:t>
            </a:r>
          </a:p>
        </p:txBody>
      </p:sp>
      <p:cxnSp>
        <p:nvCxnSpPr>
          <p:cNvPr id="29" name="Straight Arrow Connector 28">
            <a:extLst>
              <a:ext uri="{FF2B5EF4-FFF2-40B4-BE49-F238E27FC236}">
                <a16:creationId xmlns:a16="http://schemas.microsoft.com/office/drawing/2014/main" id="{04335D55-BF3D-4171-A804-BCED2FF3861E}"/>
              </a:ext>
            </a:extLst>
          </p:cNvPr>
          <p:cNvCxnSpPr>
            <a:stCxn id="15" idx="2"/>
            <a:endCxn id="12" idx="0"/>
          </p:cNvCxnSpPr>
          <p:nvPr/>
        </p:nvCxnSpPr>
        <p:spPr>
          <a:xfrm>
            <a:off x="858048" y="2176942"/>
            <a:ext cx="1" cy="168775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53" name="TextBox 52">
            <a:extLst>
              <a:ext uri="{FF2B5EF4-FFF2-40B4-BE49-F238E27FC236}">
                <a16:creationId xmlns:a16="http://schemas.microsoft.com/office/drawing/2014/main" id="{69E374FF-6F0D-44AA-8FD8-B6A4B6124B76}"/>
              </a:ext>
            </a:extLst>
          </p:cNvPr>
          <p:cNvSpPr txBox="1"/>
          <p:nvPr/>
        </p:nvSpPr>
        <p:spPr>
          <a:xfrm>
            <a:off x="6974143" y="4623088"/>
            <a:ext cx="2982058"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Utilize </a:t>
            </a:r>
            <a:r>
              <a:rPr kumimoji="0" lang="en-CA" sz="1100" b="0" i="0" u="none" strike="noStrike" kern="1200" cap="none" spc="0" normalizeH="0" baseline="0" noProof="0" dirty="0" err="1">
                <a:ln>
                  <a:noFill/>
                </a:ln>
                <a:solidFill>
                  <a:prstClr val="black"/>
                </a:solidFill>
                <a:effectLst/>
                <a:uLnTx/>
                <a:uFillTx/>
                <a:latin typeface="Calibri" panose="020F0502020204030204"/>
                <a:ea typeface="+mn-ea"/>
                <a:cs typeface="+mn-cs"/>
              </a:rPr>
              <a:t>IGuides</a:t>
            </a: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 to inform specific changes/development of tools</a:t>
            </a:r>
          </a:p>
        </p:txBody>
      </p:sp>
      <p:cxnSp>
        <p:nvCxnSpPr>
          <p:cNvPr id="55" name="Connector: Elbow 54">
            <a:extLst>
              <a:ext uri="{FF2B5EF4-FFF2-40B4-BE49-F238E27FC236}">
                <a16:creationId xmlns:a16="http://schemas.microsoft.com/office/drawing/2014/main" id="{3AEBDC1A-0F42-4F53-B0E8-346C4B6FF539}"/>
              </a:ext>
            </a:extLst>
          </p:cNvPr>
          <p:cNvCxnSpPr>
            <a:cxnSpLocks/>
            <a:stCxn id="12" idx="2"/>
            <a:endCxn id="9" idx="2"/>
          </p:cNvCxnSpPr>
          <p:nvPr/>
        </p:nvCxnSpPr>
        <p:spPr>
          <a:xfrm rot="16200000" flipH="1">
            <a:off x="5186194" y="168160"/>
            <a:ext cx="920102" cy="9576393"/>
          </a:xfrm>
          <a:prstGeom prst="bentConnector3">
            <a:avLst>
              <a:gd name="adj1" fmla="val 155821"/>
            </a:avLst>
          </a:prstGeom>
          <a:ln>
            <a:tailEnd type="triangle"/>
          </a:ln>
        </p:spPr>
        <p:style>
          <a:lnRef idx="1">
            <a:schemeClr val="dk1"/>
          </a:lnRef>
          <a:fillRef idx="0">
            <a:schemeClr val="dk1"/>
          </a:fillRef>
          <a:effectRef idx="0">
            <a:schemeClr val="dk1"/>
          </a:effectRef>
          <a:fontRef idx="minor">
            <a:schemeClr val="tx1"/>
          </a:fontRef>
        </p:style>
      </p:cxnSp>
      <p:cxnSp>
        <p:nvCxnSpPr>
          <p:cNvPr id="73" name="Connector: Elbow 72">
            <a:extLst>
              <a:ext uri="{FF2B5EF4-FFF2-40B4-BE49-F238E27FC236}">
                <a16:creationId xmlns:a16="http://schemas.microsoft.com/office/drawing/2014/main" id="{4A0C7CE8-6DF5-4E7A-ADDD-EFB2E988D38C}"/>
              </a:ext>
            </a:extLst>
          </p:cNvPr>
          <p:cNvCxnSpPr>
            <a:cxnSpLocks/>
            <a:stCxn id="11" idx="3"/>
            <a:endCxn id="4" idx="1"/>
          </p:cNvCxnSpPr>
          <p:nvPr/>
        </p:nvCxnSpPr>
        <p:spPr>
          <a:xfrm flipV="1">
            <a:off x="4538939" y="4176015"/>
            <a:ext cx="1956961" cy="2146"/>
          </a:xfrm>
          <a:prstGeom prst="bentConnector3">
            <a:avLst>
              <a:gd name="adj1" fmla="val 50000"/>
            </a:avLst>
          </a:prstGeom>
          <a:ln>
            <a:tailEnd type="triangle"/>
          </a:ln>
        </p:spPr>
        <p:style>
          <a:lnRef idx="1">
            <a:schemeClr val="dk1"/>
          </a:lnRef>
          <a:fillRef idx="0">
            <a:schemeClr val="dk1"/>
          </a:fillRef>
          <a:effectRef idx="0">
            <a:schemeClr val="dk1"/>
          </a:effectRef>
          <a:fontRef idx="minor">
            <a:schemeClr val="tx1"/>
          </a:fontRef>
        </p:style>
      </p:cxnSp>
      <p:cxnSp>
        <p:nvCxnSpPr>
          <p:cNvPr id="81" name="Straight Arrow Connector 80">
            <a:extLst>
              <a:ext uri="{FF2B5EF4-FFF2-40B4-BE49-F238E27FC236}">
                <a16:creationId xmlns:a16="http://schemas.microsoft.com/office/drawing/2014/main" id="{905639EC-39A1-4FC9-B781-EE73FF482842}"/>
              </a:ext>
            </a:extLst>
          </p:cNvPr>
          <p:cNvCxnSpPr>
            <a:cxnSpLocks/>
            <a:stCxn id="7" idx="2"/>
            <a:endCxn id="9" idx="0"/>
          </p:cNvCxnSpPr>
          <p:nvPr/>
        </p:nvCxnSpPr>
        <p:spPr>
          <a:xfrm>
            <a:off x="10434442" y="2176784"/>
            <a:ext cx="0" cy="2608014"/>
          </a:xfrm>
          <a:prstGeom prst="straightConnector1">
            <a:avLst/>
          </a:prstGeom>
          <a:ln>
            <a:headEnd type="triangle"/>
            <a:tailEnd type="none"/>
          </a:ln>
        </p:spPr>
        <p:style>
          <a:lnRef idx="1">
            <a:schemeClr val="dk1"/>
          </a:lnRef>
          <a:fillRef idx="0">
            <a:schemeClr val="dk1"/>
          </a:fillRef>
          <a:effectRef idx="0">
            <a:schemeClr val="dk1"/>
          </a:effectRef>
          <a:fontRef idx="minor">
            <a:schemeClr val="tx1"/>
          </a:fontRef>
        </p:style>
      </p:cxnSp>
      <p:sp>
        <p:nvSpPr>
          <p:cNvPr id="92" name="TextBox 91">
            <a:extLst>
              <a:ext uri="{FF2B5EF4-FFF2-40B4-BE49-F238E27FC236}">
                <a16:creationId xmlns:a16="http://schemas.microsoft.com/office/drawing/2014/main" id="{2708A4E3-68A3-41E2-B195-AF4DD0FA323F}"/>
              </a:ext>
            </a:extLst>
          </p:cNvPr>
          <p:cNvSpPr txBox="1"/>
          <p:nvPr/>
        </p:nvSpPr>
        <p:spPr>
          <a:xfrm>
            <a:off x="4091844" y="3268855"/>
            <a:ext cx="1792475" cy="43088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Support health systems in meeting requirements</a:t>
            </a:r>
          </a:p>
        </p:txBody>
      </p:sp>
      <p:sp>
        <p:nvSpPr>
          <p:cNvPr id="93" name="TextBox 92">
            <a:extLst>
              <a:ext uri="{FF2B5EF4-FFF2-40B4-BE49-F238E27FC236}">
                <a16:creationId xmlns:a16="http://schemas.microsoft.com/office/drawing/2014/main" id="{12D04BBF-7A7F-4D9C-BE95-3C72651F88F5}"/>
              </a:ext>
            </a:extLst>
          </p:cNvPr>
          <p:cNvSpPr txBox="1"/>
          <p:nvPr/>
        </p:nvSpPr>
        <p:spPr>
          <a:xfrm>
            <a:off x="7966817" y="3200780"/>
            <a:ext cx="194419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black"/>
                </a:solidFill>
                <a:effectLst/>
                <a:uLnTx/>
                <a:uFillTx/>
                <a:latin typeface="Calibri" panose="020F0502020204030204"/>
                <a:ea typeface="+mn-ea"/>
                <a:cs typeface="+mn-cs"/>
              </a:rPr>
              <a:t>Contribute expertise to the refinement of standard</a:t>
            </a:r>
          </a:p>
        </p:txBody>
      </p:sp>
      <p:cxnSp>
        <p:nvCxnSpPr>
          <p:cNvPr id="102" name="Connector: Elbow 101">
            <a:extLst>
              <a:ext uri="{FF2B5EF4-FFF2-40B4-BE49-F238E27FC236}">
                <a16:creationId xmlns:a16="http://schemas.microsoft.com/office/drawing/2014/main" id="{28960093-4C97-4EA1-986D-4B4796F2F3AF}"/>
              </a:ext>
            </a:extLst>
          </p:cNvPr>
          <p:cNvCxnSpPr>
            <a:cxnSpLocks/>
            <a:stCxn id="4" idx="0"/>
            <a:endCxn id="7" idx="1"/>
          </p:cNvCxnSpPr>
          <p:nvPr/>
        </p:nvCxnSpPr>
        <p:spPr>
          <a:xfrm rot="5400000" flipH="1" flipV="1">
            <a:off x="7465556" y="1369566"/>
            <a:ext cx="1999231"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17" name="Connector: Elbow 116">
            <a:extLst>
              <a:ext uri="{FF2B5EF4-FFF2-40B4-BE49-F238E27FC236}">
                <a16:creationId xmlns:a16="http://schemas.microsoft.com/office/drawing/2014/main" id="{87AA99B3-25B1-419F-A357-3FAD29803680}"/>
              </a:ext>
            </a:extLst>
          </p:cNvPr>
          <p:cNvCxnSpPr>
            <a:cxnSpLocks/>
            <a:stCxn id="4" idx="2"/>
            <a:endCxn id="9" idx="1"/>
          </p:cNvCxnSpPr>
          <p:nvPr/>
        </p:nvCxnSpPr>
        <p:spPr>
          <a:xfrm rot="16200000" flipH="1">
            <a:off x="8160780" y="3305182"/>
            <a:ext cx="608783" cy="2982058"/>
          </a:xfrm>
          <a:prstGeom prst="bentConnector2">
            <a:avLst/>
          </a:prstGeom>
          <a:ln>
            <a:tailEnd type="triangle"/>
          </a:ln>
        </p:spPr>
        <p:style>
          <a:lnRef idx="1">
            <a:schemeClr val="dk1"/>
          </a:lnRef>
          <a:fillRef idx="0">
            <a:schemeClr val="dk1"/>
          </a:fillRef>
          <a:effectRef idx="0">
            <a:schemeClr val="dk1"/>
          </a:effectRef>
          <a:fontRef idx="minor">
            <a:schemeClr val="tx1"/>
          </a:fontRef>
        </p:style>
      </p:cxnSp>
      <p:cxnSp>
        <p:nvCxnSpPr>
          <p:cNvPr id="121" name="Straight Arrow Connector 120">
            <a:extLst>
              <a:ext uri="{FF2B5EF4-FFF2-40B4-BE49-F238E27FC236}">
                <a16:creationId xmlns:a16="http://schemas.microsoft.com/office/drawing/2014/main" id="{44159A09-7E36-48A0-AF00-4614FED52C20}"/>
              </a:ext>
            </a:extLst>
          </p:cNvPr>
          <p:cNvCxnSpPr>
            <a:stCxn id="14" idx="2"/>
            <a:endCxn id="11" idx="0"/>
          </p:cNvCxnSpPr>
          <p:nvPr/>
        </p:nvCxnSpPr>
        <p:spPr>
          <a:xfrm>
            <a:off x="4060698" y="3176400"/>
            <a:ext cx="382" cy="68810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23" name="Straight Arrow Connector 122">
            <a:extLst>
              <a:ext uri="{FF2B5EF4-FFF2-40B4-BE49-F238E27FC236}">
                <a16:creationId xmlns:a16="http://schemas.microsoft.com/office/drawing/2014/main" id="{57347F8E-8EFF-4562-95B5-A27D11AFB2DB}"/>
              </a:ext>
            </a:extLst>
          </p:cNvPr>
          <p:cNvCxnSpPr/>
          <p:nvPr/>
        </p:nvCxnSpPr>
        <p:spPr>
          <a:xfrm flipV="1">
            <a:off x="9416771" y="2119078"/>
            <a:ext cx="586784" cy="44785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0" name="TextBox 29">
            <a:extLst>
              <a:ext uri="{FF2B5EF4-FFF2-40B4-BE49-F238E27FC236}">
                <a16:creationId xmlns:a16="http://schemas.microsoft.com/office/drawing/2014/main" id="{7BF1D938-009F-4DF7-8B4D-00E29A7A98F8}"/>
              </a:ext>
            </a:extLst>
          </p:cNvPr>
          <p:cNvSpPr txBox="1"/>
          <p:nvPr/>
        </p:nvSpPr>
        <p:spPr>
          <a:xfrm>
            <a:off x="1831347" y="6159587"/>
            <a:ext cx="8172208"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2800" b="1" i="0" u="none" strike="noStrike" kern="1200" cap="none" spc="0" normalizeH="0" baseline="0" noProof="0" dirty="0">
                <a:ln>
                  <a:noFill/>
                </a:ln>
                <a:solidFill>
                  <a:prstClr val="black"/>
                </a:solidFill>
                <a:effectLst/>
                <a:uLnTx/>
                <a:uFillTx/>
                <a:latin typeface="Calibri" panose="020F0502020204030204"/>
                <a:ea typeface="+mn-ea"/>
                <a:cs typeface="+mn-cs"/>
              </a:rPr>
              <a:t>Canadian Health Information Standards Ecosystem</a:t>
            </a:r>
          </a:p>
        </p:txBody>
      </p:sp>
    </p:spTree>
    <p:extLst>
      <p:ext uri="{BB962C8B-B14F-4D97-AF65-F5344CB8AC3E}">
        <p14:creationId xmlns:p14="http://schemas.microsoft.com/office/powerpoint/2010/main" val="42630536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Our Ask Of You?</a:t>
            </a:r>
          </a:p>
        </p:txBody>
      </p:sp>
      <p:graphicFrame>
        <p:nvGraphicFramePr>
          <p:cNvPr id="3" name="Diagram 2">
            <a:extLst>
              <a:ext uri="{FF2B5EF4-FFF2-40B4-BE49-F238E27FC236}">
                <a16:creationId xmlns:a16="http://schemas.microsoft.com/office/drawing/2014/main" id="{AD494E2F-2612-46F7-AC5A-78AD33A25711}"/>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Box 9">
            <a:extLst>
              <a:ext uri="{FF2B5EF4-FFF2-40B4-BE49-F238E27FC236}">
                <a16:creationId xmlns:a16="http://schemas.microsoft.com/office/drawing/2014/main" id="{399F59F8-08B5-4FBC-AEB7-C2901F0E5181}"/>
              </a:ext>
            </a:extLst>
          </p:cNvPr>
          <p:cNvSpPr txBox="1"/>
          <p:nvPr/>
        </p:nvSpPr>
        <p:spPr>
          <a:xfrm>
            <a:off x="1593884" y="3278898"/>
            <a:ext cx="2633664" cy="1754326"/>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You are part of the diverse Pan-Canadian community that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informs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drives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and </a:t>
            </a:r>
            <a:r>
              <a:rPr kumimoji="0" lang="en-CA" sz="1800" b="0" i="1" u="sng" strike="noStrike" kern="1200" cap="none" spc="0" normalizeH="0" baseline="0" noProof="0" dirty="0">
                <a:ln>
                  <a:noFill/>
                </a:ln>
                <a:solidFill>
                  <a:prstClr val="black"/>
                </a:solidFill>
                <a:effectLst/>
                <a:uLnTx/>
                <a:uFillTx/>
                <a:latin typeface="Calibri" panose="020F0502020204030204"/>
                <a:ea typeface="+mn-ea"/>
                <a:cs typeface="+mn-cs"/>
              </a:rPr>
              <a:t>enforces</a:t>
            </a:r>
            <a:r>
              <a:rPr kumimoji="0" lang="en-CA" sz="1800" b="0" i="1" u="none" strike="noStrike" kern="1200" cap="none" spc="0" normalizeH="0" baseline="0" noProof="0" dirty="0">
                <a:ln>
                  <a:noFill/>
                </a:ln>
                <a:solidFill>
                  <a:prstClr val="black"/>
                </a:solidFill>
                <a:effectLst/>
                <a:uLnTx/>
                <a:uFillTx/>
                <a:latin typeface="Calibri" panose="020F0502020204030204"/>
                <a:ea typeface="+mn-ea"/>
                <a:cs typeface="+mn-cs"/>
              </a:rPr>
              <a:t> FHIR implementations in Canada</a:t>
            </a:r>
          </a:p>
        </p:txBody>
      </p:sp>
      <p:grpSp>
        <p:nvGrpSpPr>
          <p:cNvPr id="12" name="Group 11">
            <a:extLst>
              <a:ext uri="{FF2B5EF4-FFF2-40B4-BE49-F238E27FC236}">
                <a16:creationId xmlns:a16="http://schemas.microsoft.com/office/drawing/2014/main" id="{31D50831-5494-4086-B7D8-67A9A7F8C21D}"/>
              </a:ext>
            </a:extLst>
          </p:cNvPr>
          <p:cNvGrpSpPr/>
          <p:nvPr/>
        </p:nvGrpSpPr>
        <p:grpSpPr>
          <a:xfrm>
            <a:off x="6648920" y="2251801"/>
            <a:ext cx="5087068" cy="4398378"/>
            <a:chOff x="2411" y="252289"/>
            <a:chExt cx="3976113" cy="4234685"/>
          </a:xfrm>
        </p:grpSpPr>
        <p:sp>
          <p:nvSpPr>
            <p:cNvPr id="13" name="Rectangle: Rounded Corners 12">
              <a:extLst>
                <a:ext uri="{FF2B5EF4-FFF2-40B4-BE49-F238E27FC236}">
                  <a16:creationId xmlns:a16="http://schemas.microsoft.com/office/drawing/2014/main" id="{95811796-9168-4E93-9E51-E4AB0B465288}"/>
                </a:ext>
              </a:extLst>
            </p:cNvPr>
            <p:cNvSpPr/>
            <p:nvPr/>
          </p:nvSpPr>
          <p:spPr>
            <a:xfrm>
              <a:off x="2411" y="252289"/>
              <a:ext cx="3976113" cy="4234685"/>
            </a:xfrm>
            <a:prstGeom prst="roundRect">
              <a:avLst>
                <a:gd name="adj" fmla="val 10000"/>
              </a:avLst>
            </a:prstGeom>
            <a:solidFill>
              <a:srgbClr val="C00000">
                <a:alpha val="40000"/>
              </a:srgbClr>
            </a:solidFill>
            <a:ln>
              <a:solidFill>
                <a:schemeClr val="tx1">
                  <a:lumMod val="50000"/>
                  <a:lumOff val="50000"/>
                </a:schemeClr>
              </a:solidFill>
            </a:ln>
          </p:spPr>
          <p:style>
            <a:lnRef idx="0">
              <a:schemeClr val="accent2">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sp>
          <p:nvSpPr>
            <p:cNvPr id="14" name="Rectangle: Rounded Corners 4">
              <a:extLst>
                <a:ext uri="{FF2B5EF4-FFF2-40B4-BE49-F238E27FC236}">
                  <a16:creationId xmlns:a16="http://schemas.microsoft.com/office/drawing/2014/main" id="{D9AB9FA3-1871-4059-B724-5B1F13A78C0F}"/>
                </a:ext>
              </a:extLst>
            </p:cNvPr>
            <p:cNvSpPr txBox="1"/>
            <p:nvPr/>
          </p:nvSpPr>
          <p:spPr>
            <a:xfrm>
              <a:off x="2412" y="252289"/>
              <a:ext cx="3976112" cy="62964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1800" b="1" i="0" u="none" strike="noStrike" kern="1200" cap="none" spc="0" normalizeH="0" baseline="0" noProof="0" dirty="0">
                  <a:ln>
                    <a:noFill/>
                  </a:ln>
                  <a:solidFill>
                    <a:prstClr val="white"/>
                  </a:solidFill>
                  <a:effectLst/>
                  <a:uLnTx/>
                  <a:uFillTx/>
                  <a:latin typeface="Calibri" panose="020F0502020204030204"/>
                  <a:ea typeface="+mn-ea"/>
                  <a:cs typeface="+mn-cs"/>
                </a:rPr>
                <a:t>Statement of Endorsement:</a:t>
              </a:r>
            </a:p>
          </p:txBody>
        </p:sp>
      </p:grpSp>
      <p:grpSp>
        <p:nvGrpSpPr>
          <p:cNvPr id="15" name="Group 14">
            <a:extLst>
              <a:ext uri="{FF2B5EF4-FFF2-40B4-BE49-F238E27FC236}">
                <a16:creationId xmlns:a16="http://schemas.microsoft.com/office/drawing/2014/main" id="{29621BC0-6BF9-46D7-B483-5AA50302B9E2}"/>
              </a:ext>
            </a:extLst>
          </p:cNvPr>
          <p:cNvGrpSpPr/>
          <p:nvPr/>
        </p:nvGrpSpPr>
        <p:grpSpPr>
          <a:xfrm>
            <a:off x="6882860" y="2950302"/>
            <a:ext cx="4576052" cy="671767"/>
            <a:chOff x="234471" y="1346941"/>
            <a:chExt cx="1856469" cy="519080"/>
          </a:xfrm>
          <a:solidFill>
            <a:srgbClr val="C00000"/>
          </a:solidFill>
        </p:grpSpPr>
        <p:sp>
          <p:nvSpPr>
            <p:cNvPr id="16" name="Rectangle: Rounded Corners 15">
              <a:extLst>
                <a:ext uri="{FF2B5EF4-FFF2-40B4-BE49-F238E27FC236}">
                  <a16:creationId xmlns:a16="http://schemas.microsoft.com/office/drawing/2014/main" id="{383C474A-1D64-4E98-9B80-9DB740DC34A9}"/>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17" name="Rectangle: Rounded Corners 4">
              <a:extLst>
                <a:ext uri="{FF2B5EF4-FFF2-40B4-BE49-F238E27FC236}">
                  <a16:creationId xmlns:a16="http://schemas.microsoft.com/office/drawing/2014/main" id="{84753170-0DE6-4F00-A920-5C9FB7588A8D}"/>
                </a:ext>
              </a:extLst>
            </p:cNvPr>
            <p:cNvSpPr txBox="1"/>
            <p:nvPr/>
          </p:nvSpPr>
          <p:spPr>
            <a:xfrm>
              <a:off x="249674" y="1362144"/>
              <a:ext cx="1826063"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agree with the vision and benefits of the CA Baseline</a:t>
              </a:r>
            </a:p>
          </p:txBody>
        </p:sp>
      </p:grpSp>
      <p:grpSp>
        <p:nvGrpSpPr>
          <p:cNvPr id="19" name="Group 18">
            <a:extLst>
              <a:ext uri="{FF2B5EF4-FFF2-40B4-BE49-F238E27FC236}">
                <a16:creationId xmlns:a16="http://schemas.microsoft.com/office/drawing/2014/main" id="{263A6CAC-0B81-4DB6-A8C2-F391CD68D70F}"/>
              </a:ext>
            </a:extLst>
          </p:cNvPr>
          <p:cNvGrpSpPr/>
          <p:nvPr/>
        </p:nvGrpSpPr>
        <p:grpSpPr>
          <a:xfrm>
            <a:off x="6874656" y="3681877"/>
            <a:ext cx="4570344" cy="789085"/>
            <a:chOff x="234471" y="1346941"/>
            <a:chExt cx="1856469" cy="519080"/>
          </a:xfrm>
          <a:solidFill>
            <a:srgbClr val="C00000"/>
          </a:solidFill>
        </p:grpSpPr>
        <p:sp>
          <p:nvSpPr>
            <p:cNvPr id="20" name="Rectangle: Rounded Corners 19">
              <a:extLst>
                <a:ext uri="{FF2B5EF4-FFF2-40B4-BE49-F238E27FC236}">
                  <a16:creationId xmlns:a16="http://schemas.microsoft.com/office/drawing/2014/main" id="{FD8032B1-9390-409A-8179-4E09BD37668B}"/>
                </a:ext>
              </a:extLst>
            </p:cNvPr>
            <p:cNvSpPr/>
            <p:nvPr/>
          </p:nvSpPr>
          <p:spPr>
            <a:xfrm>
              <a:off x="234471" y="1346941"/>
              <a:ext cx="1856469" cy="519080"/>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1" name="Rectangle: Rounded Corners 4">
              <a:extLst>
                <a:ext uri="{FF2B5EF4-FFF2-40B4-BE49-F238E27FC236}">
                  <a16:creationId xmlns:a16="http://schemas.microsoft.com/office/drawing/2014/main" id="{74E377B5-03B2-4BBC-809F-4B4920CCAD81}"/>
                </a:ext>
              </a:extLst>
            </p:cNvPr>
            <p:cNvSpPr txBox="1"/>
            <p:nvPr/>
          </p:nvSpPr>
          <p:spPr>
            <a:xfrm>
              <a:off x="253025" y="1362144"/>
              <a:ext cx="1822711" cy="488674"/>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require </a:t>
              </a:r>
              <a:r>
                <a:rPr kumimoji="0" lang="en-US" sz="1400" b="0" i="0" u="none" strike="noStrike" kern="1200" cap="none" spc="0" normalizeH="0" baseline="0" noProof="0" dirty="0" err="1">
                  <a:ln>
                    <a:noFill/>
                  </a:ln>
                  <a:solidFill>
                    <a:prstClr val="white"/>
                  </a:solidFill>
                  <a:effectLst/>
                  <a:uLnTx/>
                  <a:uFillTx/>
                  <a:latin typeface="Calibri" panose="020F0502020204030204"/>
                  <a:ea typeface="+mn-ea"/>
                  <a:cs typeface="+mn-cs"/>
                </a:rPr>
                <a:t>iGuide</a:t>
              </a: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 authors under our purview to use the CA Baseline as a starting point for their profiles</a:t>
              </a:r>
            </a:p>
          </p:txBody>
        </p:sp>
      </p:grpSp>
      <p:grpSp>
        <p:nvGrpSpPr>
          <p:cNvPr id="22" name="Group 21">
            <a:extLst>
              <a:ext uri="{FF2B5EF4-FFF2-40B4-BE49-F238E27FC236}">
                <a16:creationId xmlns:a16="http://schemas.microsoft.com/office/drawing/2014/main" id="{7FF5A8C9-E3C3-4249-A97D-00017CCD6311}"/>
              </a:ext>
            </a:extLst>
          </p:cNvPr>
          <p:cNvGrpSpPr/>
          <p:nvPr/>
        </p:nvGrpSpPr>
        <p:grpSpPr>
          <a:xfrm>
            <a:off x="6869528" y="4518882"/>
            <a:ext cx="4570344" cy="701757"/>
            <a:chOff x="234471" y="1346941"/>
            <a:chExt cx="1856469" cy="359646"/>
          </a:xfrm>
          <a:solidFill>
            <a:srgbClr val="C00000"/>
          </a:solidFill>
        </p:grpSpPr>
        <p:sp>
          <p:nvSpPr>
            <p:cNvPr id="23" name="Rectangle: Rounded Corners 22">
              <a:extLst>
                <a:ext uri="{FF2B5EF4-FFF2-40B4-BE49-F238E27FC236}">
                  <a16:creationId xmlns:a16="http://schemas.microsoft.com/office/drawing/2014/main" id="{614DDA2D-28BF-4A8D-939E-3FFB3ABE48D7}"/>
                </a:ext>
              </a:extLst>
            </p:cNvPr>
            <p:cNvSpPr/>
            <p:nvPr/>
          </p:nvSpPr>
          <p:spPr>
            <a:xfrm>
              <a:off x="234471" y="1346941"/>
              <a:ext cx="1856469" cy="359646"/>
            </a:xfrm>
            <a:prstGeom prst="roundRect">
              <a:avLst>
                <a:gd name="adj" fmla="val 10000"/>
              </a:avLst>
            </a:prstGeom>
            <a:grp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4" name="Rectangle: Rounded Corners 4">
              <a:extLst>
                <a:ext uri="{FF2B5EF4-FFF2-40B4-BE49-F238E27FC236}">
                  <a16:creationId xmlns:a16="http://schemas.microsoft.com/office/drawing/2014/main" id="{DA9D5BA7-66AF-4C3A-9D6F-1DB269DA2B0C}"/>
                </a:ext>
              </a:extLst>
            </p:cNvPr>
            <p:cNvSpPr txBox="1"/>
            <p:nvPr/>
          </p:nvSpPr>
          <p:spPr>
            <a:xfrm>
              <a:off x="236554" y="1362144"/>
              <a:ext cx="1839183" cy="3444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promote awareness of &amp; participate in the refinement of the CA Baseline</a:t>
              </a:r>
            </a:p>
          </p:txBody>
        </p:sp>
      </p:grpSp>
      <p:grpSp>
        <p:nvGrpSpPr>
          <p:cNvPr id="26" name="Group 25">
            <a:extLst>
              <a:ext uri="{FF2B5EF4-FFF2-40B4-BE49-F238E27FC236}">
                <a16:creationId xmlns:a16="http://schemas.microsoft.com/office/drawing/2014/main" id="{265D035B-9A90-4907-A575-F4C7C63164BB}"/>
              </a:ext>
            </a:extLst>
          </p:cNvPr>
          <p:cNvGrpSpPr/>
          <p:nvPr/>
        </p:nvGrpSpPr>
        <p:grpSpPr>
          <a:xfrm>
            <a:off x="6869528" y="5314510"/>
            <a:ext cx="4570344" cy="769549"/>
            <a:chOff x="234471" y="1346941"/>
            <a:chExt cx="1856469" cy="394389"/>
          </a:xfrm>
          <a:solidFill>
            <a:schemeClr val="tx1">
              <a:lumMod val="50000"/>
              <a:lumOff val="50000"/>
            </a:schemeClr>
          </a:solidFill>
        </p:grpSpPr>
        <p:sp>
          <p:nvSpPr>
            <p:cNvPr id="27" name="Rectangle: Rounded Corners 26">
              <a:extLst>
                <a:ext uri="{FF2B5EF4-FFF2-40B4-BE49-F238E27FC236}">
                  <a16:creationId xmlns:a16="http://schemas.microsoft.com/office/drawing/2014/main" id="{72636720-BF04-4515-AA6B-6C9E258B843B}"/>
                </a:ext>
              </a:extLst>
            </p:cNvPr>
            <p:cNvSpPr/>
            <p:nvPr/>
          </p:nvSpPr>
          <p:spPr>
            <a:xfrm>
              <a:off x="234471" y="1346941"/>
              <a:ext cx="1856469" cy="394389"/>
            </a:xfrm>
            <a:prstGeom prst="roundRect">
              <a:avLst>
                <a:gd name="adj" fmla="val 10000"/>
              </a:avLst>
            </a:prstGeom>
            <a:solidFill>
              <a:srgbClr val="C00000"/>
            </a:solidFill>
          </p:spPr>
          <p:style>
            <a:lnRef idx="2">
              <a:schemeClr val="lt1">
                <a:hueOff val="0"/>
                <a:satOff val="0"/>
                <a:lumOff val="0"/>
                <a:alphaOff val="0"/>
              </a:schemeClr>
            </a:lnRef>
            <a:fillRef idx="1">
              <a:schemeClr val="accent2">
                <a:hueOff val="0"/>
                <a:satOff val="0"/>
                <a:lumOff val="0"/>
                <a:alphaOff val="0"/>
              </a:schemeClr>
            </a:fillRef>
            <a:effectRef idx="0">
              <a:schemeClr val="accent2">
                <a:hueOff val="0"/>
                <a:satOff val="0"/>
                <a:lumOff val="0"/>
                <a:alphaOff val="0"/>
              </a:schemeClr>
            </a:effectRef>
            <a:fontRef idx="minor">
              <a:schemeClr val="lt1"/>
            </a:fontRef>
          </p:style>
        </p:sp>
        <p:sp>
          <p:nvSpPr>
            <p:cNvPr id="28" name="Rectangle: Rounded Corners 4">
              <a:extLst>
                <a:ext uri="{FF2B5EF4-FFF2-40B4-BE49-F238E27FC236}">
                  <a16:creationId xmlns:a16="http://schemas.microsoft.com/office/drawing/2014/main" id="{316BADF9-C507-4455-9924-F2A675216AFA}"/>
                </a:ext>
              </a:extLst>
            </p:cNvPr>
            <p:cNvSpPr txBox="1"/>
            <p:nvPr/>
          </p:nvSpPr>
          <p:spPr>
            <a:xfrm>
              <a:off x="239886" y="1363962"/>
              <a:ext cx="1826063" cy="365524"/>
            </a:xfrm>
            <a:prstGeom prst="rect">
              <a:avLst/>
            </a:prstGeom>
            <a:solidFill>
              <a:srgbClr val="C00000"/>
            </a:solidFill>
          </p:spPr>
          <p:style>
            <a:lnRef idx="0">
              <a:scrgbClr r="0" g="0" b="0"/>
            </a:lnRef>
            <a:fillRef idx="0">
              <a:scrgbClr r="0" g="0" b="0"/>
            </a:fillRef>
            <a:effectRef idx="0">
              <a:scrgbClr r="0" g="0" b="0"/>
            </a:effectRef>
            <a:fontRef idx="minor">
              <a:schemeClr val="lt1"/>
            </a:fontRef>
          </p:style>
          <p:txBody>
            <a:bodyPr spcFirstLastPara="0" vert="horz" wrap="square" lIns="25400" tIns="19050" rIns="25400" bIns="19050" numCol="1" spcCol="1270" anchor="ctr" anchorCtr="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panose="020F0502020204030204"/>
                  <a:ea typeface="+mn-ea"/>
                  <a:cs typeface="+mn-cs"/>
                </a:rPr>
                <a:t>We will contribute to the creation of a shared governance model for this work, that is co-owned across jurisdictions and chaired by a Pan-Canadian body</a:t>
              </a:r>
            </a:p>
          </p:txBody>
        </p:sp>
      </p:grpSp>
      <p:sp>
        <p:nvSpPr>
          <p:cNvPr id="29" name="Rectangle: Rounded Corners 4">
            <a:extLst>
              <a:ext uri="{FF2B5EF4-FFF2-40B4-BE49-F238E27FC236}">
                <a16:creationId xmlns:a16="http://schemas.microsoft.com/office/drawing/2014/main" id="{6498FD0D-B3D5-4A24-9475-A617C9C86CCE}"/>
              </a:ext>
            </a:extLst>
          </p:cNvPr>
          <p:cNvSpPr txBox="1"/>
          <p:nvPr/>
        </p:nvSpPr>
        <p:spPr>
          <a:xfrm>
            <a:off x="6595016" y="1470736"/>
            <a:ext cx="5087067"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We are asking [Insert group name] to endorse the CA Baseline. </a:t>
            </a:r>
          </a:p>
        </p:txBody>
      </p:sp>
    </p:spTree>
    <p:extLst>
      <p:ext uri="{BB962C8B-B14F-4D97-AF65-F5344CB8AC3E}">
        <p14:creationId xmlns:p14="http://schemas.microsoft.com/office/powerpoint/2010/main" val="265630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8130544-9B1F-4189-BE7A-9209617C0DB8}"/>
              </a:ext>
            </a:extLst>
          </p:cNvPr>
          <p:cNvGrpSpPr/>
          <p:nvPr/>
        </p:nvGrpSpPr>
        <p:grpSpPr>
          <a:xfrm>
            <a:off x="5933980" y="2397972"/>
            <a:ext cx="5959405" cy="3725525"/>
            <a:chOff x="6011900" y="1666018"/>
            <a:chExt cx="5959405" cy="3725525"/>
          </a:xfrm>
        </p:grpSpPr>
        <p:sp>
          <p:nvSpPr>
            <p:cNvPr id="18" name="Freeform: Shape 17">
              <a:extLst>
                <a:ext uri="{FF2B5EF4-FFF2-40B4-BE49-F238E27FC236}">
                  <a16:creationId xmlns:a16="http://schemas.microsoft.com/office/drawing/2014/main" id="{CECB96CC-6CB6-4634-9B58-E3CB1C870468}"/>
                </a:ext>
              </a:extLst>
            </p:cNvPr>
            <p:cNvSpPr/>
            <p:nvPr/>
          </p:nvSpPr>
          <p:spPr>
            <a:xfrm>
              <a:off x="9099303"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Technical Lens</a:t>
              </a:r>
            </a:p>
          </p:txBody>
        </p:sp>
        <p:sp>
          <p:nvSpPr>
            <p:cNvPr id="12" name="Freeform: Shape 11">
              <a:extLst>
                <a:ext uri="{FF2B5EF4-FFF2-40B4-BE49-F238E27FC236}">
                  <a16:creationId xmlns:a16="http://schemas.microsoft.com/office/drawing/2014/main" id="{F6A6886B-43D1-4020-8D84-B18426E97E2E}"/>
                </a:ext>
              </a:extLst>
            </p:cNvPr>
            <p:cNvSpPr/>
            <p:nvPr/>
          </p:nvSpPr>
          <p:spPr>
            <a:xfrm>
              <a:off x="6011900" y="1666018"/>
              <a:ext cx="2872002" cy="3725525"/>
            </a:xfrm>
            <a:custGeom>
              <a:avLst/>
              <a:gdLst>
                <a:gd name="connsiteX0" fmla="*/ 0 w 2872002"/>
                <a:gd name="connsiteY0" fmla="*/ 287200 h 4486974"/>
                <a:gd name="connsiteX1" fmla="*/ 287200 w 2872002"/>
                <a:gd name="connsiteY1" fmla="*/ 0 h 4486974"/>
                <a:gd name="connsiteX2" fmla="*/ 2584802 w 2872002"/>
                <a:gd name="connsiteY2" fmla="*/ 0 h 4486974"/>
                <a:gd name="connsiteX3" fmla="*/ 2872002 w 2872002"/>
                <a:gd name="connsiteY3" fmla="*/ 287200 h 4486974"/>
                <a:gd name="connsiteX4" fmla="*/ 2872002 w 2872002"/>
                <a:gd name="connsiteY4" fmla="*/ 4199774 h 4486974"/>
                <a:gd name="connsiteX5" fmla="*/ 2584802 w 2872002"/>
                <a:gd name="connsiteY5" fmla="*/ 4486974 h 4486974"/>
                <a:gd name="connsiteX6" fmla="*/ 287200 w 2872002"/>
                <a:gd name="connsiteY6" fmla="*/ 4486974 h 4486974"/>
                <a:gd name="connsiteX7" fmla="*/ 0 w 2872002"/>
                <a:gd name="connsiteY7" fmla="*/ 4199774 h 4486974"/>
                <a:gd name="connsiteX8" fmla="*/ 0 w 2872002"/>
                <a:gd name="connsiteY8" fmla="*/ 287200 h 44869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872002" h="4486974">
                  <a:moveTo>
                    <a:pt x="0" y="287200"/>
                  </a:moveTo>
                  <a:cubicBezTo>
                    <a:pt x="0" y="128584"/>
                    <a:pt x="128584" y="0"/>
                    <a:pt x="287200" y="0"/>
                  </a:cubicBezTo>
                  <a:lnTo>
                    <a:pt x="2584802" y="0"/>
                  </a:lnTo>
                  <a:cubicBezTo>
                    <a:pt x="2743418" y="0"/>
                    <a:pt x="2872002" y="128584"/>
                    <a:pt x="2872002" y="287200"/>
                  </a:cubicBezTo>
                  <a:lnTo>
                    <a:pt x="2872002" y="4199774"/>
                  </a:lnTo>
                  <a:cubicBezTo>
                    <a:pt x="2872002" y="4358390"/>
                    <a:pt x="2743418" y="4486974"/>
                    <a:pt x="2584802" y="4486974"/>
                  </a:cubicBezTo>
                  <a:lnTo>
                    <a:pt x="287200" y="4486974"/>
                  </a:lnTo>
                  <a:cubicBezTo>
                    <a:pt x="128584" y="4486974"/>
                    <a:pt x="0" y="4358390"/>
                    <a:pt x="0" y="4199774"/>
                  </a:cubicBezTo>
                  <a:lnTo>
                    <a:pt x="0" y="287200"/>
                  </a:lnTo>
                  <a:close/>
                </a:path>
              </a:pathLst>
            </a:custGeom>
            <a:solidFill>
              <a:srgbClr val="C00000">
                <a:alpha val="40000"/>
              </a:srgbClr>
            </a:solidFill>
          </p:spPr>
          <p:style>
            <a:lnRef idx="0">
              <a:schemeClr val="accent2">
                <a:hueOff val="0"/>
                <a:satOff val="0"/>
                <a:lumOff val="0"/>
                <a:alphaOff val="0"/>
              </a:schemeClr>
            </a:lnRef>
            <a:fillRef idx="1">
              <a:scrgbClr r="0" g="0" b="0"/>
            </a:fillRef>
            <a:effectRef idx="0">
              <a:schemeClr val="accent2">
                <a:tint val="40000"/>
                <a:hueOff val="0"/>
                <a:satOff val="0"/>
                <a:lumOff val="0"/>
                <a:alphaOff val="0"/>
              </a:schemeClr>
            </a:effectRef>
            <a:fontRef idx="minor">
              <a:schemeClr val="dk1">
                <a:hueOff val="0"/>
                <a:satOff val="0"/>
                <a:lumOff val="0"/>
                <a:alphaOff val="0"/>
              </a:schemeClr>
            </a:fontRef>
          </p:style>
          <p:txBody>
            <a:bodyPr spcFirstLastPara="0" vert="horz" wrap="square" lIns="106680" tIns="106680" rIns="106680" bIns="3247562" numCol="1" spcCol="1270" anchor="t" anchorCtr="0">
              <a:noAutofit/>
            </a:bodyPr>
            <a:lstStyle/>
            <a:p>
              <a:pPr marL="0" marR="0" lvl="0" indent="0" algn="ctr" defTabSz="1244600" rtl="0" eaLnBrk="1" fontAlgn="auto" latinLnBrk="0" hangingPunct="1">
                <a:lnSpc>
                  <a:spcPct val="90000"/>
                </a:lnSpc>
                <a:spcBef>
                  <a:spcPct val="0"/>
                </a:spcBef>
                <a:spcAft>
                  <a:spcPct val="35000"/>
                </a:spcAft>
                <a:buClrTx/>
                <a:buSzTx/>
                <a:buFontTx/>
                <a:buNone/>
                <a:tabLst/>
                <a:defRPr/>
              </a:pPr>
              <a:r>
                <a:rPr kumimoji="0" lang="en-US" sz="2800" b="0" i="0" u="none" strike="noStrike" kern="1200" cap="none" spc="0" normalizeH="0" baseline="0" noProof="0" dirty="0">
                  <a:ln>
                    <a:noFill/>
                  </a:ln>
                  <a:solidFill>
                    <a:prstClr val="white"/>
                  </a:solidFill>
                  <a:effectLst/>
                  <a:uLnTx/>
                  <a:uFillTx/>
                  <a:latin typeface="Calibri" panose="020F0502020204030204"/>
                  <a:ea typeface="+mn-ea"/>
                  <a:cs typeface="+mn-cs"/>
                </a:rPr>
                <a:t>Business Lens</a:t>
              </a:r>
            </a:p>
          </p:txBody>
        </p:sp>
        <p:sp>
          <p:nvSpPr>
            <p:cNvPr id="13" name="Freeform: Shape 12">
              <a:extLst>
                <a:ext uri="{FF2B5EF4-FFF2-40B4-BE49-F238E27FC236}">
                  <a16:creationId xmlns:a16="http://schemas.microsoft.com/office/drawing/2014/main" id="{F87C863A-EE7F-4419-8D30-8A334F7D490A}"/>
                </a:ext>
              </a:extLst>
            </p:cNvPr>
            <p:cNvSpPr/>
            <p:nvPr/>
          </p:nvSpPr>
          <p:spPr>
            <a:xfrm>
              <a:off x="9344913" y="229491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Achieving front end &amp; backend interoperability across vendors &amp; jurisdictions more feasible</a:t>
              </a:r>
            </a:p>
          </p:txBody>
        </p:sp>
        <p:sp>
          <p:nvSpPr>
            <p:cNvPr id="14" name="Freeform: Shape 13">
              <a:extLst>
                <a:ext uri="{FF2B5EF4-FFF2-40B4-BE49-F238E27FC236}">
                  <a16:creationId xmlns:a16="http://schemas.microsoft.com/office/drawing/2014/main" id="{11F424D3-4354-407E-8785-DD1C543B7177}"/>
                </a:ext>
              </a:extLst>
            </p:cNvPr>
            <p:cNvSpPr/>
            <p:nvPr/>
          </p:nvSpPr>
          <p:spPr>
            <a:xfrm>
              <a:off x="6337551" y="3021538"/>
              <a:ext cx="2220702" cy="559249"/>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Reduced effort/time for jurisdictional resources to generate Implementation Guides</a:t>
              </a:r>
            </a:p>
          </p:txBody>
        </p:sp>
        <p:sp>
          <p:nvSpPr>
            <p:cNvPr id="15" name="Freeform: Shape 14">
              <a:extLst>
                <a:ext uri="{FF2B5EF4-FFF2-40B4-BE49-F238E27FC236}">
                  <a16:creationId xmlns:a16="http://schemas.microsoft.com/office/drawing/2014/main" id="{D02D9AD8-7F1B-42D4-AC8A-E8C109DF0C2D}"/>
                </a:ext>
              </a:extLst>
            </p:cNvPr>
            <p:cNvSpPr/>
            <p:nvPr/>
          </p:nvSpPr>
          <p:spPr>
            <a:xfrm>
              <a:off x="9344915" y="4407762"/>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Creation of conformance tools to support testing and compliance</a:t>
              </a:r>
            </a:p>
          </p:txBody>
        </p:sp>
        <p:sp>
          <p:nvSpPr>
            <p:cNvPr id="17" name="Freeform: Shape 16">
              <a:extLst>
                <a:ext uri="{FF2B5EF4-FFF2-40B4-BE49-F238E27FC236}">
                  <a16:creationId xmlns:a16="http://schemas.microsoft.com/office/drawing/2014/main" id="{EF2A7839-7D1E-45B0-AF95-7387A40D6224}"/>
                </a:ext>
              </a:extLst>
            </p:cNvPr>
            <p:cNvSpPr/>
            <p:nvPr/>
          </p:nvSpPr>
          <p:spPr>
            <a:xfrm>
              <a:off x="9344915" y="3662906"/>
              <a:ext cx="2380775" cy="579425"/>
            </a:xfrm>
            <a:custGeom>
              <a:avLst/>
              <a:gdLst>
                <a:gd name="connsiteX0" fmla="*/ 0 w 2380775"/>
                <a:gd name="connsiteY0" fmla="*/ 57943 h 579425"/>
                <a:gd name="connsiteX1" fmla="*/ 57943 w 2380775"/>
                <a:gd name="connsiteY1" fmla="*/ 0 h 579425"/>
                <a:gd name="connsiteX2" fmla="*/ 2322833 w 2380775"/>
                <a:gd name="connsiteY2" fmla="*/ 0 h 579425"/>
                <a:gd name="connsiteX3" fmla="*/ 2380776 w 2380775"/>
                <a:gd name="connsiteY3" fmla="*/ 57943 h 579425"/>
                <a:gd name="connsiteX4" fmla="*/ 2380775 w 2380775"/>
                <a:gd name="connsiteY4" fmla="*/ 521483 h 579425"/>
                <a:gd name="connsiteX5" fmla="*/ 2322832 w 2380775"/>
                <a:gd name="connsiteY5" fmla="*/ 579426 h 579425"/>
                <a:gd name="connsiteX6" fmla="*/ 57943 w 2380775"/>
                <a:gd name="connsiteY6" fmla="*/ 579425 h 579425"/>
                <a:gd name="connsiteX7" fmla="*/ 0 w 2380775"/>
                <a:gd name="connsiteY7" fmla="*/ 521482 h 579425"/>
                <a:gd name="connsiteX8" fmla="*/ 0 w 2380775"/>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80775" h="579425">
                  <a:moveTo>
                    <a:pt x="0" y="57943"/>
                  </a:moveTo>
                  <a:cubicBezTo>
                    <a:pt x="0" y="25942"/>
                    <a:pt x="25942" y="0"/>
                    <a:pt x="57943" y="0"/>
                  </a:cubicBezTo>
                  <a:lnTo>
                    <a:pt x="2322833" y="0"/>
                  </a:lnTo>
                  <a:cubicBezTo>
                    <a:pt x="2354834" y="0"/>
                    <a:pt x="2380776" y="25942"/>
                    <a:pt x="2380776" y="57943"/>
                  </a:cubicBezTo>
                  <a:cubicBezTo>
                    <a:pt x="2380776" y="212456"/>
                    <a:pt x="2380775" y="366970"/>
                    <a:pt x="2380775" y="521483"/>
                  </a:cubicBezTo>
                  <a:cubicBezTo>
                    <a:pt x="2380775" y="553484"/>
                    <a:pt x="2354833" y="579426"/>
                    <a:pt x="2322832"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 typeface="Arial" panose="020B0604020202020204" pitchFamily="34" charset="0"/>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Helps alleviate discrepancies between jurisdictional data exchange workflows</a:t>
              </a:r>
            </a:p>
          </p:txBody>
        </p:sp>
        <p:sp>
          <p:nvSpPr>
            <p:cNvPr id="19" name="Freeform: Shape 18">
              <a:extLst>
                <a:ext uri="{FF2B5EF4-FFF2-40B4-BE49-F238E27FC236}">
                  <a16:creationId xmlns:a16="http://schemas.microsoft.com/office/drawing/2014/main" id="{107E60D7-7E61-48A0-B587-A51572709D73}"/>
                </a:ext>
              </a:extLst>
            </p:cNvPr>
            <p:cNvSpPr/>
            <p:nvPr/>
          </p:nvSpPr>
          <p:spPr>
            <a:xfrm>
              <a:off x="6337550" y="2306615"/>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reliability / quality of data &amp; patient safety</a:t>
              </a:r>
            </a:p>
          </p:txBody>
        </p:sp>
        <p:sp>
          <p:nvSpPr>
            <p:cNvPr id="21" name="Freeform: Shape 20">
              <a:extLst>
                <a:ext uri="{FF2B5EF4-FFF2-40B4-BE49-F238E27FC236}">
                  <a16:creationId xmlns:a16="http://schemas.microsoft.com/office/drawing/2014/main" id="{E169BC84-0FC6-4EB4-B508-56BFD07A117F}"/>
                </a:ext>
              </a:extLst>
            </p:cNvPr>
            <p:cNvSpPr/>
            <p:nvPr/>
          </p:nvSpPr>
          <p:spPr>
            <a:xfrm>
              <a:off x="6337552" y="3702740"/>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power &amp; choice in procurement of vendors that support Canadian concepts</a:t>
              </a:r>
            </a:p>
          </p:txBody>
        </p:sp>
        <p:sp>
          <p:nvSpPr>
            <p:cNvPr id="23" name="Freeform: Shape 22">
              <a:extLst>
                <a:ext uri="{FF2B5EF4-FFF2-40B4-BE49-F238E27FC236}">
                  <a16:creationId xmlns:a16="http://schemas.microsoft.com/office/drawing/2014/main" id="{618E2402-C162-4F6B-99B6-F6AA3B520222}"/>
                </a:ext>
              </a:extLst>
            </p:cNvPr>
            <p:cNvSpPr/>
            <p:nvPr/>
          </p:nvSpPr>
          <p:spPr>
            <a:xfrm>
              <a:off x="6337552" y="4402792"/>
              <a:ext cx="2220701"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Increased business opportunities and partnerships</a:t>
              </a:r>
            </a:p>
          </p:txBody>
        </p:sp>
      </p:grpSp>
      <p:graphicFrame>
        <p:nvGraphicFramePr>
          <p:cNvPr id="7" name="Diagram 6">
            <a:extLst>
              <a:ext uri="{FF2B5EF4-FFF2-40B4-BE49-F238E27FC236}">
                <a16:creationId xmlns:a16="http://schemas.microsoft.com/office/drawing/2014/main" id="{7CF0F737-80ED-4C9F-B091-B70D93E89130}"/>
              </a:ext>
            </a:extLst>
          </p:cNvPr>
          <p:cNvGraphicFramePr/>
          <p:nvPr/>
        </p:nvGraphicFramePr>
        <p:xfrm>
          <a:off x="-1112768" y="1451728"/>
          <a:ext cx="8046968" cy="50949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In It For You?</a:t>
            </a:r>
          </a:p>
        </p:txBody>
      </p:sp>
      <p:sp>
        <p:nvSpPr>
          <p:cNvPr id="6" name="TextBox 5">
            <a:extLst>
              <a:ext uri="{FF2B5EF4-FFF2-40B4-BE49-F238E27FC236}">
                <a16:creationId xmlns:a16="http://schemas.microsoft.com/office/drawing/2014/main" id="{20F62898-E569-4061-9D78-2BD9A98AD5A8}"/>
              </a:ext>
            </a:extLst>
          </p:cNvPr>
          <p:cNvSpPr txBox="1"/>
          <p:nvPr/>
        </p:nvSpPr>
        <p:spPr>
          <a:xfrm>
            <a:off x="1377981" y="3408508"/>
            <a:ext cx="3065469"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Canadian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Health Information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Standards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Ecosystem</a:t>
            </a:r>
          </a:p>
        </p:txBody>
      </p:sp>
      <p:sp>
        <p:nvSpPr>
          <p:cNvPr id="27" name="Rectangle: Rounded Corners 4">
            <a:extLst>
              <a:ext uri="{FF2B5EF4-FFF2-40B4-BE49-F238E27FC236}">
                <a16:creationId xmlns:a16="http://schemas.microsoft.com/office/drawing/2014/main" id="{E27845CE-9E36-4E98-9586-254CDFACCEFD}"/>
              </a:ext>
            </a:extLst>
          </p:cNvPr>
          <p:cNvSpPr txBox="1"/>
          <p:nvPr/>
        </p:nvSpPr>
        <p:spPr>
          <a:xfrm>
            <a:off x="5688366" y="1449126"/>
            <a:ext cx="5959404" cy="65398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40970" tIns="140970" rIns="140970" bIns="140970" numCol="1" spcCol="1270" anchor="ctr" anchorCtr="0">
            <a:noAutofit/>
          </a:bodyPr>
          <a:lstStyle/>
          <a:p>
            <a:pPr marL="0" marR="0" lvl="0" indent="0" algn="ctr" defTabSz="1644650" rtl="0" eaLnBrk="1" fontAlgn="auto" latinLnBrk="0" hangingPunct="1">
              <a:lnSpc>
                <a:spcPct val="90000"/>
              </a:lnSpc>
              <a:spcBef>
                <a:spcPct val="0"/>
              </a:spcBef>
              <a:spcAft>
                <a:spcPct val="35000"/>
              </a:spcAft>
              <a:buClrTx/>
              <a:buSzTx/>
              <a:buFontTx/>
              <a:buNone/>
              <a:tabLst/>
              <a:defRPr/>
            </a:pPr>
            <a:r>
              <a:rPr kumimoji="0" lang="en-US" sz="2000" b="0" i="0" u="none" strike="noStrike" kern="1200" cap="none" spc="0" normalizeH="0" baseline="0" noProof="0" dirty="0">
                <a:ln>
                  <a:noFill/>
                </a:ln>
                <a:solidFill>
                  <a:prstClr val="black">
                    <a:hueOff val="0"/>
                    <a:satOff val="0"/>
                    <a:lumOff val="0"/>
                    <a:alphaOff val="0"/>
                  </a:prstClr>
                </a:solidFill>
                <a:effectLst/>
                <a:uLnTx/>
                <a:uFillTx/>
                <a:latin typeface="Calibri" panose="020F0502020204030204"/>
                <a:ea typeface="+mn-ea"/>
                <a:cs typeface="+mn-cs"/>
              </a:rPr>
              <a:t>Incorporation of the Baseline into our Canadian Ecosystem results in the following benefits for jurisdictional stakeholders:</a:t>
            </a:r>
          </a:p>
        </p:txBody>
      </p:sp>
      <p:sp>
        <p:nvSpPr>
          <p:cNvPr id="30" name="Freeform: Shape 29">
            <a:extLst>
              <a:ext uri="{FF2B5EF4-FFF2-40B4-BE49-F238E27FC236}">
                <a16:creationId xmlns:a16="http://schemas.microsoft.com/office/drawing/2014/main" id="{ACE6F3A2-B6F5-4022-B163-382332BA4200}"/>
              </a:ext>
            </a:extLst>
          </p:cNvPr>
          <p:cNvSpPr/>
          <p:nvPr/>
        </p:nvSpPr>
        <p:spPr>
          <a:xfrm>
            <a:off x="9266993" y="3692387"/>
            <a:ext cx="2380775" cy="579425"/>
          </a:xfrm>
          <a:custGeom>
            <a:avLst/>
            <a:gdLst>
              <a:gd name="connsiteX0" fmla="*/ 0 w 2220701"/>
              <a:gd name="connsiteY0" fmla="*/ 57943 h 579425"/>
              <a:gd name="connsiteX1" fmla="*/ 57943 w 2220701"/>
              <a:gd name="connsiteY1" fmla="*/ 0 h 579425"/>
              <a:gd name="connsiteX2" fmla="*/ 2162759 w 2220701"/>
              <a:gd name="connsiteY2" fmla="*/ 0 h 579425"/>
              <a:gd name="connsiteX3" fmla="*/ 2220702 w 2220701"/>
              <a:gd name="connsiteY3" fmla="*/ 57943 h 579425"/>
              <a:gd name="connsiteX4" fmla="*/ 2220701 w 2220701"/>
              <a:gd name="connsiteY4" fmla="*/ 521483 h 579425"/>
              <a:gd name="connsiteX5" fmla="*/ 2162758 w 2220701"/>
              <a:gd name="connsiteY5" fmla="*/ 579426 h 579425"/>
              <a:gd name="connsiteX6" fmla="*/ 57943 w 2220701"/>
              <a:gd name="connsiteY6" fmla="*/ 579425 h 579425"/>
              <a:gd name="connsiteX7" fmla="*/ 0 w 2220701"/>
              <a:gd name="connsiteY7" fmla="*/ 521482 h 579425"/>
              <a:gd name="connsiteX8" fmla="*/ 0 w 2220701"/>
              <a:gd name="connsiteY8" fmla="*/ 57943 h 5794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220701" h="579425">
                <a:moveTo>
                  <a:pt x="0" y="57943"/>
                </a:moveTo>
                <a:cubicBezTo>
                  <a:pt x="0" y="25942"/>
                  <a:pt x="25942" y="0"/>
                  <a:pt x="57943" y="0"/>
                </a:cubicBezTo>
                <a:lnTo>
                  <a:pt x="2162759" y="0"/>
                </a:lnTo>
                <a:cubicBezTo>
                  <a:pt x="2194760" y="0"/>
                  <a:pt x="2220702" y="25942"/>
                  <a:pt x="2220702" y="57943"/>
                </a:cubicBezTo>
                <a:cubicBezTo>
                  <a:pt x="2220702" y="212456"/>
                  <a:pt x="2220701" y="366970"/>
                  <a:pt x="2220701" y="521483"/>
                </a:cubicBezTo>
                <a:cubicBezTo>
                  <a:pt x="2220701" y="553484"/>
                  <a:pt x="2194759" y="579426"/>
                  <a:pt x="2162758" y="579426"/>
                </a:cubicBezTo>
                <a:lnTo>
                  <a:pt x="57943" y="579425"/>
                </a:lnTo>
                <a:cubicBezTo>
                  <a:pt x="25942" y="579425"/>
                  <a:pt x="0" y="553483"/>
                  <a:pt x="0" y="521482"/>
                </a:cubicBezTo>
                <a:lnTo>
                  <a:pt x="0" y="57943"/>
                </a:lnTo>
                <a:close/>
              </a:path>
            </a:pathLst>
          </a:custGeom>
          <a:solidFill>
            <a:srgbClr val="C00000"/>
          </a:solidFill>
        </p:spPr>
        <p:style>
          <a:lnRef idx="2">
            <a:schemeClr val="lt1">
              <a:hueOff val="0"/>
              <a:satOff val="0"/>
              <a:lumOff val="0"/>
              <a:alphaOff val="0"/>
            </a:schemeClr>
          </a:lnRef>
          <a:fillRef idx="1">
            <a:scrgbClr r="0" g="0" b="0"/>
          </a:fillRef>
          <a:effectRef idx="0">
            <a:schemeClr val="accent2">
              <a:hueOff val="0"/>
              <a:satOff val="0"/>
              <a:lumOff val="0"/>
              <a:alphaOff val="0"/>
            </a:schemeClr>
          </a:effectRef>
          <a:fontRef idx="minor">
            <a:schemeClr val="lt1"/>
          </a:fontRef>
        </p:style>
        <p:txBody>
          <a:bodyPr spcFirstLastPara="0" vert="horz" wrap="square" lIns="47451" tIns="39831" rIns="47451" bIns="39831" numCol="1" spcCol="1270" anchor="ctr" anchorCtr="0">
            <a:noAutofit/>
          </a:bodyPr>
          <a:lstStyle/>
          <a:p>
            <a:pPr marL="0" marR="0" lvl="0" indent="0" algn="ctr" defTabSz="533400" rtl="0" eaLnBrk="1" fontAlgn="auto" latinLnBrk="0" hangingPunct="1">
              <a:lnSpc>
                <a:spcPct val="90000"/>
              </a:lnSpc>
              <a:spcBef>
                <a:spcPct val="0"/>
              </a:spcBef>
              <a:spcAft>
                <a:spcPct val="3500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Decreased need to customize vendor products for jurisdictional needs</a:t>
            </a:r>
          </a:p>
        </p:txBody>
      </p:sp>
    </p:spTree>
    <p:extLst>
      <p:ext uri="{BB962C8B-B14F-4D97-AF65-F5344CB8AC3E}">
        <p14:creationId xmlns:p14="http://schemas.microsoft.com/office/powerpoint/2010/main" val="1628144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What’s Next?</a:t>
            </a:r>
          </a:p>
        </p:txBody>
      </p:sp>
      <p:sp>
        <p:nvSpPr>
          <p:cNvPr id="8" name="TextBox 7">
            <a:extLst>
              <a:ext uri="{FF2B5EF4-FFF2-40B4-BE49-F238E27FC236}">
                <a16:creationId xmlns:a16="http://schemas.microsoft.com/office/drawing/2014/main" id="{728B3CFD-962C-4321-9480-BB0D3C4AE854}"/>
              </a:ext>
            </a:extLst>
          </p:cNvPr>
          <p:cNvSpPr txBox="1"/>
          <p:nvPr/>
        </p:nvSpPr>
        <p:spPr>
          <a:xfrm>
            <a:off x="456920" y="1745966"/>
            <a:ext cx="11323401" cy="452431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Immediate Next Steps: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Walkthrough of the CA Baseline materials with subcommittee/ technical team</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Gain confirmation that [insert name here] endorses the CA Baseline and will support the asks identified in this proposal.</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CA Baseline workstream will collect additional endorsements from the other stakeholders identified in the presentation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1" i="0" u="none" strike="noStrike" kern="1200" cap="none" spc="0" normalizeH="0" baseline="0" noProof="0" dirty="0">
                <a:ln>
                  <a:noFill/>
                </a:ln>
                <a:solidFill>
                  <a:prstClr val="black"/>
                </a:solidFill>
                <a:effectLst/>
                <a:uLnTx/>
                <a:uFillTx/>
                <a:latin typeface="Calibri" panose="020F0502020204030204"/>
                <a:ea typeface="+mn-ea"/>
                <a:cs typeface="+mn-cs"/>
              </a:rPr>
              <a:t>After Endorsements Collected:</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Jurisdictional operational working group endorsements input into proposal for Federal Strategic Level organizations (e.g., Canada Institute for Health Information, Canada Health Infoway, etc.) to ask for:</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Support in the establishment of a formal governance model that is co-owned by </a:t>
            </a:r>
            <a:r>
              <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rPr>
              <a:t>jurisdictions and chaired by a Pan-Canadian body, to ensure the CA Baseline is adopted and maintained unilaterally</a:t>
            </a:r>
            <a:endPar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Harmonization between the CA Baseline and strategic initiatives</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Acceptance of the CA Baseline as a foundation for a future more prescriptive / constraining specification (Core)</a:t>
            </a:r>
          </a:p>
          <a:p>
            <a:pPr marL="742950" marR="0" lvl="1"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CA" sz="1800" b="0" i="0" u="none" strike="noStrike" kern="1200" cap="none" spc="0" normalizeH="0" baseline="0" noProof="0" dirty="0">
                <a:ln>
                  <a:noFill/>
                </a:ln>
                <a:solidFill>
                  <a:prstClr val="black"/>
                </a:solidFill>
                <a:effectLst/>
                <a:uLnTx/>
                <a:uFillTx/>
                <a:latin typeface="Calibri" panose="020F0502020204030204"/>
                <a:ea typeface="+mn-ea"/>
                <a:cs typeface="+mn-cs"/>
              </a:rPr>
              <a:t>Tooling to support conformance testing and adherence to the CA Baseline Profiles (profile validators, sandbox environment, etc.)</a:t>
            </a:r>
          </a:p>
        </p:txBody>
      </p:sp>
    </p:spTree>
    <p:extLst>
      <p:ext uri="{BB962C8B-B14F-4D97-AF65-F5344CB8AC3E}">
        <p14:creationId xmlns:p14="http://schemas.microsoft.com/office/powerpoint/2010/main" val="42419756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CB0DA-882E-4E79-AA37-16659B9200F2}"/>
              </a:ext>
            </a:extLst>
          </p:cNvPr>
          <p:cNvSpPr>
            <a:spLocks noGrp="1"/>
          </p:cNvSpPr>
          <p:nvPr>
            <p:ph type="title"/>
          </p:nvPr>
        </p:nvSpPr>
        <p:spPr/>
        <p:txBody>
          <a:bodyPr/>
          <a:lstStyle/>
          <a:p>
            <a:r>
              <a:rPr lang="en-US" dirty="0"/>
              <a:t>For Authors and Implementers</a:t>
            </a:r>
          </a:p>
        </p:txBody>
      </p:sp>
      <p:sp>
        <p:nvSpPr>
          <p:cNvPr id="3" name="Content Placeholder 2">
            <a:extLst>
              <a:ext uri="{FF2B5EF4-FFF2-40B4-BE49-F238E27FC236}">
                <a16:creationId xmlns:a16="http://schemas.microsoft.com/office/drawing/2014/main" id="{D12BD77B-26F6-41E9-A8FE-E057C05C7A61}"/>
              </a:ext>
            </a:extLst>
          </p:cNvPr>
          <p:cNvSpPr>
            <a:spLocks noGrp="1"/>
          </p:cNvSpPr>
          <p:nvPr>
            <p:ph idx="1"/>
          </p:nvPr>
        </p:nvSpPr>
        <p:spPr/>
        <p:txBody>
          <a:bodyPr/>
          <a:lstStyle/>
          <a:p>
            <a:r>
              <a:rPr lang="en-US" dirty="0"/>
              <a:t>CA Baseline </a:t>
            </a:r>
            <a:r>
              <a:rPr lang="en-US" dirty="0" err="1"/>
              <a:t>iGuide</a:t>
            </a:r>
            <a:r>
              <a:rPr lang="en-US" dirty="0"/>
              <a:t>: </a:t>
            </a:r>
            <a:r>
              <a:rPr lang="en-US" dirty="0">
                <a:hlinkClick r:id="rId2"/>
              </a:rPr>
              <a:t>http://build.fhir.org/ig/HL7-Canada/ca-baseline/branches/master/index.html</a:t>
            </a:r>
            <a:r>
              <a:rPr lang="en-US" dirty="0"/>
              <a:t> </a:t>
            </a:r>
          </a:p>
          <a:p>
            <a:r>
              <a:rPr lang="en-US" dirty="0"/>
              <a:t>FHIR Implementers Community on </a:t>
            </a:r>
            <a:r>
              <a:rPr lang="en-US" dirty="0" err="1"/>
              <a:t>InfoCentral</a:t>
            </a:r>
            <a:r>
              <a:rPr lang="en-US" dirty="0"/>
              <a:t>: </a:t>
            </a:r>
            <a:r>
              <a:rPr lang="en-US" dirty="0">
                <a:hlinkClick r:id="rId3"/>
              </a:rPr>
              <a:t>https://infocentral.infoway-inforoute.ca/en/collaboration/wg/fhir-implementations</a:t>
            </a:r>
            <a:r>
              <a:rPr lang="en-US" dirty="0"/>
              <a:t> </a:t>
            </a:r>
          </a:p>
          <a:p>
            <a:r>
              <a:rPr lang="en-US" dirty="0"/>
              <a:t>Contact Info for CA Baseline Co-Leads:</a:t>
            </a:r>
          </a:p>
          <a:p>
            <a:pPr lvl="1"/>
            <a:r>
              <a:rPr lang="en-US" dirty="0"/>
              <a:t>Sheridan Cook: </a:t>
            </a:r>
            <a:r>
              <a:rPr lang="en-US" dirty="0">
                <a:hlinkClick r:id="rId4"/>
              </a:rPr>
              <a:t>scook@gevityinc.com</a:t>
            </a:r>
            <a:endParaRPr lang="en-US" dirty="0"/>
          </a:p>
          <a:p>
            <a:pPr lvl="1"/>
            <a:r>
              <a:rPr lang="en-US" dirty="0"/>
              <a:t>Mike Savage: </a:t>
            </a:r>
            <a:r>
              <a:rPr lang="en-US" dirty="0">
                <a:hlinkClick r:id="rId5"/>
              </a:rPr>
              <a:t>michael.savage@ontariomd.com</a:t>
            </a:r>
            <a:r>
              <a:rPr lang="en-US" dirty="0"/>
              <a:t> </a:t>
            </a:r>
          </a:p>
          <a:p>
            <a:endParaRPr lang="en-US" dirty="0"/>
          </a:p>
        </p:txBody>
      </p:sp>
    </p:spTree>
    <p:extLst>
      <p:ext uri="{BB962C8B-B14F-4D97-AF65-F5344CB8AC3E}">
        <p14:creationId xmlns:p14="http://schemas.microsoft.com/office/powerpoint/2010/main" val="2171585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C1FC6A-9C4E-4049-863F-D5F9F3EDE867}"/>
              </a:ext>
            </a:extLst>
          </p:cNvPr>
          <p:cNvSpPr>
            <a:spLocks noGrp="1"/>
          </p:cNvSpPr>
          <p:nvPr>
            <p:ph type="title"/>
          </p:nvPr>
        </p:nvSpPr>
        <p:spPr/>
        <p:txBody>
          <a:bodyPr>
            <a:noAutofit/>
          </a:bodyPr>
          <a:lstStyle/>
          <a:p>
            <a:r>
              <a:rPr lang="en-CA" sz="4000" dirty="0"/>
              <a:t>Where are we in our Baseline Maturity Roadmap?</a:t>
            </a:r>
          </a:p>
        </p:txBody>
      </p:sp>
      <p:sp>
        <p:nvSpPr>
          <p:cNvPr id="4" name="Rectangle 3">
            <a:extLst>
              <a:ext uri="{FF2B5EF4-FFF2-40B4-BE49-F238E27FC236}">
                <a16:creationId xmlns:a16="http://schemas.microsoft.com/office/drawing/2014/main" id="{C6C6EAC6-1714-4B58-9A0E-7B2C56AE226D}"/>
              </a:ext>
            </a:extLst>
          </p:cNvPr>
          <p:cNvSpPr/>
          <p:nvPr/>
        </p:nvSpPr>
        <p:spPr>
          <a:xfrm>
            <a:off x="1132519"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Complete Remaining Clinical Profiles</a:t>
            </a:r>
          </a:p>
        </p:txBody>
      </p:sp>
      <p:sp>
        <p:nvSpPr>
          <p:cNvPr id="5" name="Rectangle 4">
            <a:extLst>
              <a:ext uri="{FF2B5EF4-FFF2-40B4-BE49-F238E27FC236}">
                <a16:creationId xmlns:a16="http://schemas.microsoft.com/office/drawing/2014/main" id="{39C4466D-7E7D-43EE-9B0C-C28986C0015A}"/>
              </a:ext>
            </a:extLst>
          </p:cNvPr>
          <p:cNvSpPr/>
          <p:nvPr/>
        </p:nvSpPr>
        <p:spPr>
          <a:xfrm>
            <a:off x="2430870" y="1779788"/>
            <a:ext cx="1280919"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Clean-up of IG Profile Content for QA/Due Diligence Review</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8DCD9A00-390F-4EE7-94A9-7BCA1DBAE842}"/>
              </a:ext>
            </a:extLst>
          </p:cNvPr>
          <p:cNvSpPr/>
          <p:nvPr/>
        </p:nvSpPr>
        <p:spPr>
          <a:xfrm>
            <a:off x="5513558" y="1798076"/>
            <a:ext cx="1632545" cy="496229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is published as first draft (FMM0) for community exposure</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Community engaged in external due diligence review: Existing projects providing feedback </a:t>
            </a:r>
            <a:r>
              <a:rPr kumimoji="0" lang="en-CA" sz="1050" b="0" i="0" u="none" strike="noStrike" kern="1200" cap="none" spc="0" normalizeH="0" baseline="0" noProof="0" dirty="0">
                <a:ln>
                  <a:noFill/>
                </a:ln>
                <a:solidFill>
                  <a:srgbClr val="4472C4"/>
                </a:solidFill>
                <a:effectLst/>
                <a:uLnTx/>
                <a:uFillTx/>
                <a:latin typeface="Calibri" panose="020F0502020204030204"/>
                <a:ea typeface="+mn-ea"/>
                <a:cs typeface="+mn-cs"/>
              </a:rPr>
              <a:t>&amp; comparison against domains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00" b="0" i="0" u="none" strike="noStrike" kern="1200" cap="none" spc="0" normalizeH="0" baseline="0" noProof="0" dirty="0">
                <a:ln>
                  <a:noFill/>
                </a:ln>
                <a:solidFill>
                  <a:srgbClr val="C00000"/>
                </a:solidFill>
                <a:effectLst/>
                <a:uLnTx/>
                <a:uFillTx/>
                <a:latin typeface="Calibri" panose="020F0502020204030204"/>
                <a:ea typeface="+mn-ea"/>
                <a:cs typeface="+mn-cs"/>
              </a:rPr>
              <a:t>Mechanism/tool* is used to collect broader community &amp; implementor feedback </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(i.e. Peer reviews, </a:t>
            </a:r>
            <a:r>
              <a:rPr kumimoji="0" lang="en-CA" sz="10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connectathons</a:t>
            </a:r>
            <a:r>
              <a:rPr kumimoji="0" lang="en-CA" sz="1000" b="0" i="0" u="none" strike="noStrike" kern="1200" cap="none" spc="0" normalizeH="0" baseline="0" noProof="0" dirty="0">
                <a:ln>
                  <a:noFill/>
                </a:ln>
                <a:solidFill>
                  <a:srgbClr val="4472C4"/>
                </a:solidFill>
                <a:effectLst/>
                <a:uLnTx/>
                <a:uFillTx/>
                <a:latin typeface="Calibri" panose="020F0502020204030204"/>
                <a:ea typeface="+mn-ea"/>
                <a:cs typeface="+mn-cs"/>
              </a:rPr>
              <a:t>, and/or ballot for comment) to confirm that it meets needs of early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66050D88-24F4-411C-BBC7-B6F5163B94AC}"/>
              </a:ext>
            </a:extLst>
          </p:cNvPr>
          <p:cNvSpPr/>
          <p:nvPr/>
        </p:nvSpPr>
        <p:spPr>
          <a:xfrm>
            <a:off x="7215015" y="1779789"/>
            <a:ext cx="1632545"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Improvements made to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based on initial round of feedback</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changes are reconciled to ensure additional Validator warnings are resolved</a:t>
            </a:r>
          </a:p>
        </p:txBody>
      </p:sp>
      <p:sp>
        <p:nvSpPr>
          <p:cNvPr id="10" name="Rectangle 9">
            <a:extLst>
              <a:ext uri="{FF2B5EF4-FFF2-40B4-BE49-F238E27FC236}">
                <a16:creationId xmlns:a16="http://schemas.microsoft.com/office/drawing/2014/main" id="{395C613A-841E-4FDC-80BC-9EF0C59A984F}"/>
              </a:ext>
            </a:extLst>
          </p:cNvPr>
          <p:cNvSpPr/>
          <p:nvPr/>
        </p:nvSpPr>
        <p:spPr>
          <a:xfrm>
            <a:off x="3745220" y="1779788"/>
            <a:ext cx="1722892" cy="496229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draft to be published as a whole for broad community awareness: Maturity Model Stage 0 (FMM0) </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D2D3C79E-06BF-4787-9D5C-D51E93A75B1E}"/>
              </a:ext>
            </a:extLst>
          </p:cNvPr>
          <p:cNvSpPr/>
          <p:nvPr/>
        </p:nvSpPr>
        <p:spPr>
          <a:xfrm>
            <a:off x="2430870" y="1556116"/>
            <a:ext cx="1280919" cy="217888"/>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7" name="Rectangle 6">
            <a:extLst>
              <a:ext uri="{FF2B5EF4-FFF2-40B4-BE49-F238E27FC236}">
                <a16:creationId xmlns:a16="http://schemas.microsoft.com/office/drawing/2014/main" id="{17EB02AD-858C-4BD6-A979-530280981B91}"/>
              </a:ext>
            </a:extLst>
          </p:cNvPr>
          <p:cNvSpPr/>
          <p:nvPr/>
        </p:nvSpPr>
        <p:spPr>
          <a:xfrm>
            <a:off x="1133707" y="5875571"/>
            <a:ext cx="4310940" cy="40690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Documentation of governance, representation, and decision making process for inclusion in section(s) </a:t>
            </a:r>
            <a:r>
              <a:rPr kumimoji="0" lang="en-CA" sz="11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BA8830F-491B-450C-99B5-3017AB32EB81}"/>
              </a:ext>
            </a:extLst>
          </p:cNvPr>
          <p:cNvSpPr/>
          <p:nvPr/>
        </p:nvSpPr>
        <p:spPr>
          <a:xfrm>
            <a:off x="3756130" y="1556113"/>
            <a:ext cx="1711981"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Prep for FMM0</a:t>
            </a:r>
          </a:p>
        </p:txBody>
      </p:sp>
      <p:sp>
        <p:nvSpPr>
          <p:cNvPr id="13" name="Rectangle 12">
            <a:extLst>
              <a:ext uri="{FF2B5EF4-FFF2-40B4-BE49-F238E27FC236}">
                <a16:creationId xmlns:a16="http://schemas.microsoft.com/office/drawing/2014/main" id="{3C5378A8-4FE8-4209-8271-0E23F6B07AE0}"/>
              </a:ext>
            </a:extLst>
          </p:cNvPr>
          <p:cNvSpPr/>
          <p:nvPr/>
        </p:nvSpPr>
        <p:spPr>
          <a:xfrm>
            <a:off x="2458303" y="4957721"/>
            <a:ext cx="4687800" cy="29785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Align approach with Infoway Governance Report Findings &amp; Recommendations</a:t>
            </a:r>
          </a:p>
        </p:txBody>
      </p:sp>
      <p:sp>
        <p:nvSpPr>
          <p:cNvPr id="15" name="Rectangle 14">
            <a:extLst>
              <a:ext uri="{FF2B5EF4-FFF2-40B4-BE49-F238E27FC236}">
                <a16:creationId xmlns:a16="http://schemas.microsoft.com/office/drawing/2014/main" id="{A99B1E9B-BA46-43A5-92CD-3247E0C780D4}"/>
              </a:ext>
            </a:extLst>
          </p:cNvPr>
          <p:cNvSpPr/>
          <p:nvPr/>
        </p:nvSpPr>
        <p:spPr>
          <a:xfrm>
            <a:off x="5517086" y="1559152"/>
            <a:ext cx="1646449"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FMM0</a:t>
            </a:r>
          </a:p>
        </p:txBody>
      </p:sp>
      <p:sp>
        <p:nvSpPr>
          <p:cNvPr id="16" name="Rectangle 15">
            <a:extLst>
              <a:ext uri="{FF2B5EF4-FFF2-40B4-BE49-F238E27FC236}">
                <a16:creationId xmlns:a16="http://schemas.microsoft.com/office/drawing/2014/main" id="{CC7EBFA2-227E-4A24-8FEA-6A47D06DB960}"/>
              </a:ext>
            </a:extLst>
          </p:cNvPr>
          <p:cNvSpPr/>
          <p:nvPr/>
        </p:nvSpPr>
        <p:spPr>
          <a:xfrm>
            <a:off x="7214586" y="1559152"/>
            <a:ext cx="1632546"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QA Period</a:t>
            </a:r>
          </a:p>
        </p:txBody>
      </p:sp>
      <p:sp>
        <p:nvSpPr>
          <p:cNvPr id="18" name="Rectangle 17">
            <a:extLst>
              <a:ext uri="{FF2B5EF4-FFF2-40B4-BE49-F238E27FC236}">
                <a16:creationId xmlns:a16="http://schemas.microsoft.com/office/drawing/2014/main" id="{BBDBCAF2-011C-4CBE-8B20-579D6B96BB3F}"/>
              </a:ext>
            </a:extLst>
          </p:cNvPr>
          <p:cNvSpPr/>
          <p:nvPr/>
        </p:nvSpPr>
        <p:spPr>
          <a:xfrm>
            <a:off x="2464918" y="5287662"/>
            <a:ext cx="3003193" cy="551115"/>
          </a:xfrm>
          <a:prstGeom prst="rect">
            <a:avLst/>
          </a:prstGeom>
          <a:solidFill>
            <a:schemeClr val="bg1"/>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050" b="0" i="0" u="none" strike="noStrike" kern="1200" cap="none" spc="0" normalizeH="0" baseline="0" noProof="0" dirty="0">
                <a:ln>
                  <a:noFill/>
                </a:ln>
                <a:solidFill>
                  <a:schemeClr val="accent1"/>
                </a:solidFill>
                <a:effectLst/>
                <a:uLnTx/>
                <a:uFillTx/>
                <a:latin typeface="Calibri" panose="020F0502020204030204"/>
                <a:ea typeface="+mn-ea"/>
                <a:cs typeface="+mn-cs"/>
              </a:rPr>
              <a:t>Jurisdictions and Implementor Community is engaged to help validate approach, are engaged as we progress through the approach. </a:t>
            </a:r>
          </a:p>
        </p:txBody>
      </p:sp>
      <p:sp>
        <p:nvSpPr>
          <p:cNvPr id="19" name="Rectangle 18">
            <a:extLst>
              <a:ext uri="{FF2B5EF4-FFF2-40B4-BE49-F238E27FC236}">
                <a16:creationId xmlns:a16="http://schemas.microsoft.com/office/drawing/2014/main" id="{EC6E9270-05C4-4704-9DEA-CC45283F2C5B}"/>
              </a:ext>
            </a:extLst>
          </p:cNvPr>
          <p:cNvSpPr/>
          <p:nvPr/>
        </p:nvSpPr>
        <p:spPr>
          <a:xfrm>
            <a:off x="8892425"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made available for use by implementors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Require 3+  implementors before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can be progressed to FMM2.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Physical presence limitations may require us to find alternative means of surfacing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IGuide</a:t>
            </a: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 via </a:t>
            </a:r>
            <a:r>
              <a:rPr kumimoji="0" lang="en-CA" sz="1200" b="0" i="0" u="none" strike="noStrike" kern="1200" cap="none" spc="0" normalizeH="0" baseline="0" noProof="0" dirty="0" err="1">
                <a:ln>
                  <a:noFill/>
                </a:ln>
                <a:solidFill>
                  <a:srgbClr val="4472C4"/>
                </a:solidFill>
                <a:effectLst/>
                <a:uLnTx/>
                <a:uFillTx/>
                <a:latin typeface="Calibri" panose="020F0502020204030204"/>
                <a:ea typeface="+mn-ea"/>
                <a:cs typeface="+mn-cs"/>
              </a:rPr>
              <a:t>connectathon</a:t>
            </a: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20" name="Rectangle 19">
            <a:extLst>
              <a:ext uri="{FF2B5EF4-FFF2-40B4-BE49-F238E27FC236}">
                <a16:creationId xmlns:a16="http://schemas.microsoft.com/office/drawing/2014/main" id="{F9D7288B-5007-403A-B0A5-22AF76B86BCB}"/>
              </a:ext>
            </a:extLst>
          </p:cNvPr>
          <p:cNvSpPr/>
          <p:nvPr/>
        </p:nvSpPr>
        <p:spPr>
          <a:xfrm>
            <a:off x="8901144"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FMM1</a:t>
            </a:r>
          </a:p>
        </p:txBody>
      </p:sp>
      <p:sp>
        <p:nvSpPr>
          <p:cNvPr id="21" name="Rectangle 20">
            <a:extLst>
              <a:ext uri="{FF2B5EF4-FFF2-40B4-BE49-F238E27FC236}">
                <a16:creationId xmlns:a16="http://schemas.microsoft.com/office/drawing/2014/main" id="{9BC883D1-E785-4449-A7E4-0FA721093398}"/>
              </a:ext>
            </a:extLst>
          </p:cNvPr>
          <p:cNvSpPr/>
          <p:nvPr/>
        </p:nvSpPr>
        <p:spPr>
          <a:xfrm>
            <a:off x="10218211" y="1779789"/>
            <a:ext cx="1280919" cy="496229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Implementation feedback and results gathered for submission to HL7 Canada</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200" b="0" i="0" u="none" strike="noStrike" kern="1200" cap="none" spc="0" normalizeH="0" baseline="0" noProof="0" dirty="0">
                <a:ln>
                  <a:noFill/>
                </a:ln>
                <a:solidFill>
                  <a:srgbClr val="4472C4"/>
                </a:solidFill>
                <a:effectLst/>
                <a:uLnTx/>
                <a:uFillTx/>
                <a:latin typeface="Calibri" panose="020F0502020204030204"/>
                <a:ea typeface="+mn-ea"/>
                <a:cs typeface="+mn-cs"/>
              </a:rPr>
              <a:t>Prep for formal balloting</a:t>
            </a:r>
          </a:p>
        </p:txBody>
      </p:sp>
      <p:sp>
        <p:nvSpPr>
          <p:cNvPr id="22" name="Rectangle 21">
            <a:extLst>
              <a:ext uri="{FF2B5EF4-FFF2-40B4-BE49-F238E27FC236}">
                <a16:creationId xmlns:a16="http://schemas.microsoft.com/office/drawing/2014/main" id="{54F55130-55A4-4FB5-9B7D-90124A641E75}"/>
              </a:ext>
            </a:extLst>
          </p:cNvPr>
          <p:cNvSpPr/>
          <p:nvPr/>
        </p:nvSpPr>
        <p:spPr>
          <a:xfrm>
            <a:off x="10235647" y="1559152"/>
            <a:ext cx="1280918" cy="225315"/>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prstClr val="white"/>
                </a:solidFill>
                <a:effectLst/>
                <a:uLnTx/>
                <a:uFillTx/>
                <a:latin typeface="Calibri" panose="020F0502020204030204"/>
                <a:ea typeface="+mn-ea"/>
                <a:cs typeface="+mn-cs"/>
              </a:rPr>
              <a:t>FMM2</a:t>
            </a:r>
          </a:p>
        </p:txBody>
      </p:sp>
      <p:sp>
        <p:nvSpPr>
          <p:cNvPr id="17" name="Rectangle 16">
            <a:extLst>
              <a:ext uri="{FF2B5EF4-FFF2-40B4-BE49-F238E27FC236}">
                <a16:creationId xmlns:a16="http://schemas.microsoft.com/office/drawing/2014/main" id="{9B31886A-BD8A-4370-A143-3CD508FA0FE3}"/>
              </a:ext>
            </a:extLst>
          </p:cNvPr>
          <p:cNvSpPr/>
          <p:nvPr/>
        </p:nvSpPr>
        <p:spPr>
          <a:xfrm>
            <a:off x="2464301" y="6319266"/>
            <a:ext cx="7709043" cy="275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Any updates being run through FHIR Validator to find and correct errors and warnings </a:t>
            </a:r>
          </a:p>
        </p:txBody>
      </p:sp>
      <p:sp>
        <p:nvSpPr>
          <p:cNvPr id="23" name="Rectangle 22">
            <a:extLst>
              <a:ext uri="{FF2B5EF4-FFF2-40B4-BE49-F238E27FC236}">
                <a16:creationId xmlns:a16="http://schemas.microsoft.com/office/drawing/2014/main" id="{AE3F411C-A783-477F-B9A2-797507DAFF96}"/>
              </a:ext>
            </a:extLst>
          </p:cNvPr>
          <p:cNvSpPr/>
          <p:nvPr/>
        </p:nvSpPr>
        <p:spPr>
          <a:xfrm>
            <a:off x="1252728" y="3105351"/>
            <a:ext cx="2391663" cy="1314616"/>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Framework for completing internal due diligence review (purpose, scope, depth, success criteria, review process)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Principles developed for this internal and external due diligence review </a:t>
            </a:r>
          </a:p>
        </p:txBody>
      </p:sp>
      <p:sp>
        <p:nvSpPr>
          <p:cNvPr id="24" name="Rectangle 23">
            <a:extLst>
              <a:ext uri="{FF2B5EF4-FFF2-40B4-BE49-F238E27FC236}">
                <a16:creationId xmlns:a16="http://schemas.microsoft.com/office/drawing/2014/main" id="{1D3A1E41-30CB-4FFE-8016-D028EF03A240}"/>
              </a:ext>
            </a:extLst>
          </p:cNvPr>
          <p:cNvSpPr/>
          <p:nvPr/>
        </p:nvSpPr>
        <p:spPr>
          <a:xfrm>
            <a:off x="1548684" y="4492965"/>
            <a:ext cx="3846276" cy="4252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rPr>
              <a:t>Processes and tools for collecting community feedback identified and confirmed</a:t>
            </a:r>
          </a:p>
        </p:txBody>
      </p:sp>
      <p:sp>
        <p:nvSpPr>
          <p:cNvPr id="27" name="Arrow: Down 26">
            <a:extLst>
              <a:ext uri="{FF2B5EF4-FFF2-40B4-BE49-F238E27FC236}">
                <a16:creationId xmlns:a16="http://schemas.microsoft.com/office/drawing/2014/main" id="{9B849CF3-16B8-4048-91FE-C01F24C71527}"/>
              </a:ext>
            </a:extLst>
          </p:cNvPr>
          <p:cNvSpPr/>
          <p:nvPr/>
        </p:nvSpPr>
        <p:spPr>
          <a:xfrm>
            <a:off x="5130484" y="1395740"/>
            <a:ext cx="475488" cy="804672"/>
          </a:xfrm>
          <a:prstGeom prst="down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CA" sz="900" dirty="0"/>
              <a:t>We’re Here</a:t>
            </a:r>
          </a:p>
        </p:txBody>
      </p:sp>
      <p:sp>
        <p:nvSpPr>
          <p:cNvPr id="28" name="Rectangle 27">
            <a:extLst>
              <a:ext uri="{FF2B5EF4-FFF2-40B4-BE49-F238E27FC236}">
                <a16:creationId xmlns:a16="http://schemas.microsoft.com/office/drawing/2014/main" id="{C0F5F2AA-FD9D-4F07-9163-ECC1A7130D50}"/>
              </a:ext>
            </a:extLst>
          </p:cNvPr>
          <p:cNvSpPr/>
          <p:nvPr/>
        </p:nvSpPr>
        <p:spPr>
          <a:xfrm>
            <a:off x="3828071" y="3105351"/>
            <a:ext cx="1557189" cy="1314616"/>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1</a:t>
            </a:r>
            <a:r>
              <a:rPr kumimoji="0" lang="en-CA" sz="1100" b="0" i="0" u="none" strike="noStrike" kern="1200" cap="none" spc="0" normalizeH="0" baseline="30000" noProof="0" dirty="0">
                <a:ln>
                  <a:noFill/>
                </a:ln>
                <a:solidFill>
                  <a:schemeClr val="bg1"/>
                </a:solidFill>
                <a:effectLst/>
                <a:uLnTx/>
                <a:uFillTx/>
                <a:latin typeface="Calibri" panose="020F0502020204030204"/>
                <a:ea typeface="+mn-ea"/>
                <a:cs typeface="+mn-cs"/>
              </a:rPr>
              <a:t>st</a:t>
            </a: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 level due diligence review against existing CA FHIR </a:t>
            </a:r>
            <a:r>
              <a:rPr kumimoji="0" lang="en-CA" sz="1100" b="0" i="0" u="none" strike="noStrike" kern="1200" cap="none" spc="0" normalizeH="0" baseline="0" noProof="0" dirty="0" err="1">
                <a:ln>
                  <a:noFill/>
                </a:ln>
                <a:solidFill>
                  <a:schemeClr val="bg1"/>
                </a:solidFill>
                <a:effectLst/>
                <a:uLnTx/>
                <a:uFillTx/>
                <a:latin typeface="Calibri" panose="020F0502020204030204"/>
                <a:ea typeface="+mn-ea"/>
                <a:cs typeface="+mn-cs"/>
              </a:rPr>
              <a:t>IGuides</a:t>
            </a: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CA" sz="1100" dirty="0">
              <a:solidFill>
                <a:schemeClr val="bg1"/>
              </a:solidFill>
              <a:latin typeface="Calibri" panose="020F0502020204030204"/>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Reconciliation of changes driven by DDRs</a:t>
            </a:r>
          </a:p>
        </p:txBody>
      </p:sp>
      <p:sp>
        <p:nvSpPr>
          <p:cNvPr id="29" name="Rectangle 28">
            <a:extLst>
              <a:ext uri="{FF2B5EF4-FFF2-40B4-BE49-F238E27FC236}">
                <a16:creationId xmlns:a16="http://schemas.microsoft.com/office/drawing/2014/main" id="{C01B5154-BA22-4D82-AC69-AD6BC3F3BF92}"/>
              </a:ext>
            </a:extLst>
          </p:cNvPr>
          <p:cNvSpPr/>
          <p:nvPr/>
        </p:nvSpPr>
        <p:spPr>
          <a:xfrm>
            <a:off x="7214586" y="5296422"/>
            <a:ext cx="4301978" cy="579149"/>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Pan-Canadian Baseline Governance Collaborative - promotes roll out of the Baseline in jurisdictional FHIR projects– formalizes decision making about a CA Core and requirements related to procurement</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0" name="Rectangle 29">
            <a:extLst>
              <a:ext uri="{FF2B5EF4-FFF2-40B4-BE49-F238E27FC236}">
                <a16:creationId xmlns:a16="http://schemas.microsoft.com/office/drawing/2014/main" id="{AB650E83-8651-492D-A04E-D7C419402CDD}"/>
              </a:ext>
            </a:extLst>
          </p:cNvPr>
          <p:cNvSpPr/>
          <p:nvPr/>
        </p:nvSpPr>
        <p:spPr>
          <a:xfrm>
            <a:off x="7214586" y="5919690"/>
            <a:ext cx="4301978" cy="399575"/>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CA" sz="1100" dirty="0">
                <a:solidFill>
                  <a:schemeClr val="bg1"/>
                </a:solidFill>
                <a:latin typeface="Calibri" panose="020F0502020204030204"/>
              </a:rPr>
              <a:t>CA Baseline Workstream supports PCBGC with recommendations,   maintenance &amp; enhancement of the CA Baseline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
        <p:nvSpPr>
          <p:cNvPr id="31" name="Rectangle 30">
            <a:extLst>
              <a:ext uri="{FF2B5EF4-FFF2-40B4-BE49-F238E27FC236}">
                <a16:creationId xmlns:a16="http://schemas.microsoft.com/office/drawing/2014/main" id="{45CE9853-8AB5-4008-813E-63755714719D}"/>
              </a:ext>
            </a:extLst>
          </p:cNvPr>
          <p:cNvSpPr/>
          <p:nvPr/>
        </p:nvSpPr>
        <p:spPr>
          <a:xfrm>
            <a:off x="5501542" y="5295122"/>
            <a:ext cx="1644561" cy="1024143"/>
          </a:xfrm>
          <a:prstGeom prst="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CA" sz="1100" b="0" i="0" u="none" strike="noStrike" kern="1200" cap="none" spc="0" normalizeH="0" baseline="0" noProof="0" dirty="0">
                <a:ln>
                  <a:noFill/>
                </a:ln>
                <a:solidFill>
                  <a:schemeClr val="bg1"/>
                </a:solidFill>
                <a:effectLst/>
                <a:uLnTx/>
                <a:uFillTx/>
                <a:latin typeface="Calibri" panose="020F0502020204030204"/>
                <a:ea typeface="+mn-ea"/>
                <a:cs typeface="+mn-cs"/>
              </a:rPr>
              <a:t>Identification and call for endorsement &amp; creation of governance collaborative</a:t>
            </a:r>
            <a:endParaRPr kumimoji="0" lang="en-CA" sz="1100" b="0" i="0" u="none" strike="noStrike" kern="1200" cap="none" spc="0" normalizeH="0" baseline="0" noProof="0" dirty="0">
              <a:ln>
                <a:noFill/>
              </a:ln>
              <a:solidFill>
                <a:srgbClr val="4472C4"/>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97707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63E7F-7521-4031-8E51-5EF60F50E46D}"/>
              </a:ext>
            </a:extLst>
          </p:cNvPr>
          <p:cNvSpPr>
            <a:spLocks noGrp="1"/>
          </p:cNvSpPr>
          <p:nvPr>
            <p:ph type="title"/>
          </p:nvPr>
        </p:nvSpPr>
        <p:spPr/>
        <p:txBody>
          <a:bodyPr/>
          <a:lstStyle/>
          <a:p>
            <a:r>
              <a:rPr lang="en-CA" dirty="0"/>
              <a:t>Due Diligence Review Progress</a:t>
            </a:r>
          </a:p>
        </p:txBody>
      </p:sp>
      <p:graphicFrame>
        <p:nvGraphicFramePr>
          <p:cNvPr id="4" name="Table 3">
            <a:extLst>
              <a:ext uri="{FF2B5EF4-FFF2-40B4-BE49-F238E27FC236}">
                <a16:creationId xmlns:a16="http://schemas.microsoft.com/office/drawing/2014/main" id="{9B9834CA-B250-4452-9CA1-CE9630409ABC}"/>
              </a:ext>
            </a:extLst>
          </p:cNvPr>
          <p:cNvGraphicFramePr>
            <a:graphicFrameLocks noGrp="1"/>
          </p:cNvGraphicFramePr>
          <p:nvPr>
            <p:extLst>
              <p:ext uri="{D42A27DB-BD31-4B8C-83A1-F6EECF244321}">
                <p14:modId xmlns:p14="http://schemas.microsoft.com/office/powerpoint/2010/main" val="1383870184"/>
              </p:ext>
            </p:extLst>
          </p:nvPr>
        </p:nvGraphicFramePr>
        <p:xfrm>
          <a:off x="2161068" y="1301842"/>
          <a:ext cx="7215174" cy="5356703"/>
        </p:xfrm>
        <a:graphic>
          <a:graphicData uri="http://schemas.openxmlformats.org/drawingml/2006/table">
            <a:tbl>
              <a:tblPr/>
              <a:tblGrid>
                <a:gridCol w="2405058">
                  <a:extLst>
                    <a:ext uri="{9D8B030D-6E8A-4147-A177-3AD203B41FA5}">
                      <a16:colId xmlns:a16="http://schemas.microsoft.com/office/drawing/2014/main" val="1243126551"/>
                    </a:ext>
                  </a:extLst>
                </a:gridCol>
                <a:gridCol w="2405058">
                  <a:extLst>
                    <a:ext uri="{9D8B030D-6E8A-4147-A177-3AD203B41FA5}">
                      <a16:colId xmlns:a16="http://schemas.microsoft.com/office/drawing/2014/main" val="1403930785"/>
                    </a:ext>
                  </a:extLst>
                </a:gridCol>
                <a:gridCol w="2405058">
                  <a:extLst>
                    <a:ext uri="{9D8B030D-6E8A-4147-A177-3AD203B41FA5}">
                      <a16:colId xmlns:a16="http://schemas.microsoft.com/office/drawing/2014/main" val="2306614029"/>
                    </a:ext>
                  </a:extLst>
                </a:gridCol>
              </a:tblGrid>
              <a:tr h="243317">
                <a:tc>
                  <a:txBody>
                    <a:bodyPr/>
                    <a:lstStyle/>
                    <a:p>
                      <a:pPr algn="ctr" rtl="0" fontAlgn="ctr"/>
                      <a:r>
                        <a:rPr lang="en-CA" sz="1000" b="1" i="0" u="none" strike="noStrike">
                          <a:solidFill>
                            <a:srgbClr val="FFFFFF"/>
                          </a:solidFill>
                          <a:effectLst/>
                          <a:latin typeface="Calibri" panose="020F0502020204030204" pitchFamily="34" charset="0"/>
                        </a:rPr>
                        <a:t>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err="1">
                          <a:solidFill>
                            <a:srgbClr val="FFFFFF"/>
                          </a:solidFill>
                          <a:effectLst/>
                          <a:latin typeface="Calibri" panose="020F0502020204030204" pitchFamily="34" charset="0"/>
                        </a:rPr>
                        <a:t>Substream</a:t>
                      </a:r>
                      <a:r>
                        <a:rPr lang="en-CA" sz="1000" b="1" i="0" u="none" strike="noStrike" dirty="0">
                          <a:solidFill>
                            <a:srgbClr val="FFFFFF"/>
                          </a:solidFill>
                          <a:effectLst/>
                          <a:latin typeface="Calibri" panose="020F0502020204030204" pitchFamily="34" charset="0"/>
                        </a:rPr>
                        <a:t>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tc>
                  <a:txBody>
                    <a:bodyPr/>
                    <a:lstStyle/>
                    <a:p>
                      <a:pPr algn="ctr" rtl="0" fontAlgn="ctr"/>
                      <a:r>
                        <a:rPr lang="en-CA" sz="1000" b="1" i="0" u="none" strike="noStrike" dirty="0">
                          <a:solidFill>
                            <a:srgbClr val="FFFFFF"/>
                          </a:solidFill>
                          <a:effectLst/>
                          <a:latin typeface="Calibri" panose="020F0502020204030204" pitchFamily="34" charset="0"/>
                        </a:rPr>
                        <a:t>Due Diligence Review Status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372327465"/>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pt-BR" sz="1050" b="0" i="0" u="none" strike="noStrike" dirty="0">
                          <a:solidFill>
                            <a:srgbClr val="000000"/>
                          </a:solidFill>
                          <a:effectLst/>
                          <a:latin typeface="Calibri" panose="020F0502020204030204" pitchFamily="34" charset="0"/>
                        </a:rPr>
                        <a:t>PPR, DHIR, Ontario eReferral, 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597458532"/>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Immunization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 IPS,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92998738"/>
                  </a:ext>
                </a:extLst>
              </a:tr>
              <a:tr h="107623">
                <a:tc>
                  <a:txBody>
                    <a:bodyPr/>
                    <a:lstStyle/>
                    <a:p>
                      <a:pPr algn="l" rtl="0" fontAlgn="ctr"/>
                      <a:r>
                        <a:rPr lang="en-CA" sz="1050" b="0" i="0" u="none" strike="noStrike">
                          <a:solidFill>
                            <a:srgbClr val="000000"/>
                          </a:solidFill>
                          <a:effectLst/>
                          <a:latin typeface="Calibri" panose="020F0502020204030204" pitchFamily="34" charset="0"/>
                        </a:rPr>
                        <a:t>Patient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PCR, DHIR, Ontario eReferral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07032300"/>
                  </a:ext>
                </a:extLst>
              </a:tr>
              <a:tr h="107623">
                <a:tc>
                  <a:txBody>
                    <a:bodyPr/>
                    <a:lstStyle/>
                    <a:p>
                      <a:pPr algn="l" rtl="0" fontAlgn="ctr"/>
                      <a:r>
                        <a:rPr lang="en-CA" sz="1050" b="0" i="0" u="none" strike="noStrike">
                          <a:solidFill>
                            <a:srgbClr val="000000"/>
                          </a:solidFill>
                          <a:effectLst/>
                          <a:latin typeface="Calibri" panose="020F0502020204030204" pitchFamily="34" charset="0"/>
                        </a:rPr>
                        <a:t>Location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 Ontario </a:t>
                      </a:r>
                      <a:r>
                        <a:rPr lang="en-CA" sz="1050" b="0" i="0" u="none" strike="noStrike" dirty="0" err="1">
                          <a:solidFill>
                            <a:srgbClr val="000000"/>
                          </a:solidFill>
                          <a:effectLst/>
                          <a:latin typeface="Calibri" panose="020F0502020204030204" pitchFamily="34" charset="0"/>
                        </a:rPr>
                        <a:t>eRefferal</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35240839"/>
                  </a:ext>
                </a:extLst>
              </a:tr>
              <a:tr h="107623">
                <a:tc>
                  <a:txBody>
                    <a:bodyPr/>
                    <a:lstStyle/>
                    <a:p>
                      <a:pPr algn="l" rtl="0" fontAlgn="ctr"/>
                      <a:r>
                        <a:rPr lang="en-CA" sz="1050" b="0" i="0" u="none" strike="noStrike">
                          <a:solidFill>
                            <a:srgbClr val="000000"/>
                          </a:solidFill>
                          <a:effectLst/>
                          <a:latin typeface="Calibri" panose="020F0502020204030204" pitchFamily="34" charset="0"/>
                        </a:rPr>
                        <a:t>Organization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DHIR, </a:t>
                      </a:r>
                      <a:r>
                        <a:rPr lang="en-CA" sz="1050" b="0" i="0" u="none" strike="noStrike" dirty="0" err="1">
                          <a:solidFill>
                            <a:srgbClr val="000000"/>
                          </a:solidFill>
                          <a:effectLst/>
                          <a:latin typeface="Calibri" panose="020F0502020204030204" pitchFamily="34" charset="0"/>
                        </a:rPr>
                        <a:t>PrescribeIT</a:t>
                      </a:r>
                      <a:endParaRPr lang="en-CA" sz="1050" b="0" i="0" u="none" strike="noStrike" dirty="0">
                        <a:solidFill>
                          <a:srgbClr val="000000"/>
                        </a:solidFill>
                        <a:effectLst/>
                        <a:latin typeface="Calibri" panose="020F0502020204030204" pitchFamily="34" charset="0"/>
                      </a:endParaRP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400148046"/>
                  </a:ext>
                </a:extLst>
              </a:tr>
              <a:tr h="107623">
                <a:tc>
                  <a:txBody>
                    <a:bodyPr/>
                    <a:lstStyle/>
                    <a:p>
                      <a:pPr algn="l" rtl="0" fontAlgn="ctr"/>
                      <a:r>
                        <a:rPr lang="en-CA" sz="1050" b="0" i="0" u="none" strike="noStrike">
                          <a:solidFill>
                            <a:srgbClr val="000000"/>
                          </a:solidFill>
                          <a:effectLst/>
                          <a:latin typeface="Calibri" panose="020F0502020204030204" pitchFamily="34" charset="0"/>
                        </a:rPr>
                        <a:t>AllergyIntolerance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623656972"/>
                  </a:ext>
                </a:extLst>
              </a:tr>
              <a:tr h="107623">
                <a:tc>
                  <a:txBody>
                    <a:bodyPr/>
                    <a:lstStyle/>
                    <a:p>
                      <a:pPr algn="l" rtl="0" fontAlgn="ctr"/>
                      <a:r>
                        <a:rPr lang="en-CA" sz="1050" b="0" i="0" u="none" strike="noStrike">
                          <a:solidFill>
                            <a:srgbClr val="000000"/>
                          </a:solidFill>
                          <a:effectLst/>
                          <a:latin typeface="Calibri" panose="020F0502020204030204" pitchFamily="34" charset="0"/>
                        </a:rPr>
                        <a:t>Condition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Ontario </a:t>
                      </a:r>
                      <a:r>
                        <a:rPr lang="en-CA" sz="1050" b="0" i="0" u="none" strike="noStrike" dirty="0" err="1">
                          <a:solidFill>
                            <a:srgbClr val="000000"/>
                          </a:solidFill>
                          <a:effectLst/>
                          <a:latin typeface="Calibri" panose="020F0502020204030204" pitchFamily="34" charset="0"/>
                        </a:rPr>
                        <a:t>eReferral</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99496834"/>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766414192"/>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MedicationDispense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err="1">
                          <a:solidFill>
                            <a:srgbClr val="000000"/>
                          </a:solidFill>
                          <a:effectLst/>
                          <a:latin typeface="Calibri" panose="020F0502020204030204" pitchFamily="34" charset="0"/>
                        </a:rPr>
                        <a:t>PrescribeIT</a:t>
                      </a:r>
                      <a:r>
                        <a:rPr lang="en-CA" sz="1050" b="0" i="0" u="none" strike="noStrike" dirty="0">
                          <a:solidFill>
                            <a:srgbClr val="000000"/>
                          </a:solidFill>
                          <a:effectLst/>
                          <a:latin typeface="Calibri" panose="020F0502020204030204" pitchFamily="34" charset="0"/>
                        </a:rPr>
                        <a:t>, 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602101213"/>
                  </a:ext>
                </a:extLst>
              </a:tr>
              <a:tr h="181746">
                <a:tc>
                  <a:txBody>
                    <a:bodyPr/>
                    <a:lstStyle/>
                    <a:p>
                      <a:pPr algn="l" rtl="0" fontAlgn="ctr"/>
                      <a:r>
                        <a:rPr lang="en-CA" sz="1050" b="0" i="0" u="none" strike="noStrike">
                          <a:solidFill>
                            <a:srgbClr val="000000"/>
                          </a:solidFill>
                          <a:effectLst/>
                          <a:latin typeface="Calibri" panose="020F0502020204030204" pitchFamily="34" charset="0"/>
                        </a:rPr>
                        <a:t>ImmunizationRecommendation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DHIR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2382789"/>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MedicationStatement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03830698"/>
                  </a:ext>
                </a:extLst>
              </a:tr>
              <a:tr h="107623">
                <a:tc>
                  <a:txBody>
                    <a:bodyPr/>
                    <a:lstStyle/>
                    <a:p>
                      <a:pPr algn="l" rtl="0" fontAlgn="ctr"/>
                      <a:r>
                        <a:rPr lang="en-CA" sz="1050" b="0" i="0" u="none" strike="noStrike">
                          <a:solidFill>
                            <a:srgbClr val="000000"/>
                          </a:solidFill>
                          <a:effectLst/>
                          <a:latin typeface="Calibri" panose="020F0502020204030204" pitchFamily="34" charset="0"/>
                        </a:rPr>
                        <a:t>Procedure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IPS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3352687072"/>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Practitioner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6628369"/>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35704828"/>
                  </a:ext>
                </a:extLst>
              </a:tr>
              <a:tr h="181746">
                <a:tc>
                  <a:txBody>
                    <a:bodyPr/>
                    <a:lstStyle/>
                    <a:p>
                      <a:pPr algn="l" rtl="0" fontAlgn="ctr"/>
                      <a:r>
                        <a:rPr lang="en-CA" sz="1050" b="0" i="0" u="none" strike="noStrike">
                          <a:solidFill>
                            <a:srgbClr val="000000"/>
                          </a:solidFill>
                          <a:effectLst/>
                          <a:latin typeface="Calibri" panose="020F0502020204030204" pitchFamily="34" charset="0"/>
                        </a:rPr>
                        <a:t>PractitionerRole Profile (Provider Registry)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PPR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57334907"/>
                  </a:ext>
                </a:extLst>
              </a:tr>
              <a:tr h="107623">
                <a:tc>
                  <a:txBody>
                    <a:bodyPr/>
                    <a:lstStyle/>
                    <a:p>
                      <a:pPr algn="l" rtl="0" fontAlgn="ctr"/>
                      <a:r>
                        <a:rPr lang="en-CA" sz="1050" b="0" i="0" u="none" strike="noStrike">
                          <a:solidFill>
                            <a:srgbClr val="000000"/>
                          </a:solidFill>
                          <a:effectLst/>
                          <a:latin typeface="Calibri" panose="020F0502020204030204" pitchFamily="34" charset="0"/>
                        </a:rPr>
                        <a:t>MedicationRequest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PrescribeIT</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731677759"/>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MedicationAdministration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17523894"/>
                  </a:ext>
                </a:extLst>
              </a:tr>
              <a:tr h="107623">
                <a:tc>
                  <a:txBody>
                    <a:bodyPr/>
                    <a:lstStyle/>
                    <a:p>
                      <a:pPr algn="l" rtl="0" fontAlgn="ctr"/>
                      <a:r>
                        <a:rPr lang="en-CA" sz="1050" b="0" i="0" u="none" strike="noStrike" dirty="0">
                          <a:solidFill>
                            <a:srgbClr val="000000"/>
                          </a:solidFill>
                          <a:effectLst/>
                          <a:latin typeface="Calibri" panose="020F0502020204030204" pitchFamily="34" charset="0"/>
                        </a:rPr>
                        <a:t>Encounter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018382201"/>
                  </a:ext>
                </a:extLst>
              </a:tr>
              <a:tr h="107623">
                <a:tc>
                  <a:txBody>
                    <a:bodyPr/>
                    <a:lstStyle/>
                    <a:p>
                      <a:pPr algn="l" rtl="0" fontAlgn="ctr"/>
                      <a:r>
                        <a:rPr lang="en-CA" sz="1050" b="0" i="0" u="none" strike="noStrike">
                          <a:solidFill>
                            <a:srgbClr val="000000"/>
                          </a:solidFill>
                          <a:effectLst/>
                          <a:latin typeface="Calibri" panose="020F0502020204030204" pitchFamily="34" charset="0"/>
                        </a:rPr>
                        <a:t>Goal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903274800"/>
                  </a:ext>
                </a:extLst>
              </a:tr>
              <a:tr h="107623">
                <a:tc>
                  <a:txBody>
                    <a:bodyPr/>
                    <a:lstStyle/>
                    <a:p>
                      <a:pPr algn="l" rtl="0" fontAlgn="ctr"/>
                      <a:r>
                        <a:rPr lang="en-CA" sz="1050" b="0" i="0" u="none" strike="noStrike">
                          <a:solidFill>
                            <a:srgbClr val="000000"/>
                          </a:solidFill>
                          <a:effectLst/>
                          <a:latin typeface="Calibri" panose="020F0502020204030204" pitchFamily="34" charset="0"/>
                        </a:rPr>
                        <a:t>Observation Profile (General)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36486707"/>
                  </a:ext>
                </a:extLst>
              </a:tr>
              <a:tr h="181746">
                <a:tc>
                  <a:txBody>
                    <a:bodyPr/>
                    <a:lstStyle/>
                    <a:p>
                      <a:pPr algn="l" rtl="0" fontAlgn="ctr"/>
                      <a:r>
                        <a:rPr lang="en-CA" sz="1050" b="0" i="0" u="none" strike="noStrike">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146506417"/>
                  </a:ext>
                </a:extLst>
              </a:tr>
              <a:tr h="181746">
                <a:tc>
                  <a:txBody>
                    <a:bodyPr/>
                    <a:lstStyle/>
                    <a:p>
                      <a:pPr algn="l" rtl="0" fontAlgn="ctr"/>
                      <a:r>
                        <a:rPr lang="en-US" sz="1050" b="0" i="0" u="none" strike="noStrike" dirty="0">
                          <a:solidFill>
                            <a:srgbClr val="000000"/>
                          </a:solidFill>
                          <a:effectLst/>
                          <a:latin typeface="Calibri" panose="020F0502020204030204" pitchFamily="34" charset="0"/>
                        </a:rPr>
                        <a:t>DiagnosticReport for Report and Note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1865450337"/>
                  </a:ext>
                </a:extLst>
              </a:tr>
              <a:tr h="181746">
                <a:tc>
                  <a:txBody>
                    <a:bodyPr/>
                    <a:lstStyle/>
                    <a:p>
                      <a:pPr algn="l" rtl="0" fontAlgn="ctr"/>
                      <a:r>
                        <a:rPr lang="en-CA" sz="1050" b="0" i="0" u="none" strike="noStrike" dirty="0">
                          <a:solidFill>
                            <a:srgbClr val="000000"/>
                          </a:solidFill>
                          <a:effectLst/>
                          <a:latin typeface="Calibri" panose="020F0502020204030204" pitchFamily="34" charset="0"/>
                        </a:rPr>
                        <a:t>Observation Profile (Laboratory Results)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2nd Review Round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267478076"/>
                  </a:ext>
                </a:extLst>
              </a:tr>
              <a:tr h="194563">
                <a:tc>
                  <a:txBody>
                    <a:bodyPr/>
                    <a:lstStyle/>
                    <a:p>
                      <a:pPr algn="l" rtl="0" fontAlgn="ctr"/>
                      <a:r>
                        <a:rPr lang="en-CA" sz="1050" b="0" i="0" u="none" strike="noStrike">
                          <a:solidFill>
                            <a:srgbClr val="000000"/>
                          </a:solidFill>
                          <a:effectLst/>
                          <a:latin typeface="Calibri" panose="020F0502020204030204" pitchFamily="34" charset="0"/>
                        </a:rPr>
                        <a:t>DiagnosticReport Profile (Laboratory)</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dirty="0">
                          <a:solidFill>
                            <a:srgbClr val="000000"/>
                          </a:solidFill>
                          <a:effectLst/>
                          <a:latin typeface="Calibri" panose="020F0502020204030204" pitchFamily="34" charset="0"/>
                        </a:rPr>
                        <a:t>Complete, 2nd Review Round review will resume after DDR</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PHI Access</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4026875366"/>
                  </a:ext>
                </a:extLst>
              </a:tr>
              <a:tr h="107623">
                <a:tc>
                  <a:txBody>
                    <a:bodyPr/>
                    <a:lstStyle/>
                    <a:p>
                      <a:pPr algn="l" rtl="0" fontAlgn="ctr"/>
                      <a:r>
                        <a:rPr lang="en-CA" sz="1050" b="0" i="0" u="none" strike="noStrike">
                          <a:solidFill>
                            <a:srgbClr val="000000"/>
                          </a:solidFill>
                          <a:effectLst/>
                          <a:latin typeface="Calibri" panose="020F0502020204030204" pitchFamily="34" charset="0"/>
                        </a:rPr>
                        <a:t>Document Reference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21079792"/>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(Medical and Non-medical)</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6350" cap="flat" cmpd="sng" algn="ctr">
                      <a:solidFill>
                        <a:srgbClr val="4472C4"/>
                      </a:solidFill>
                      <a:prstDash val="solid"/>
                      <a:round/>
                      <a:headEnd type="none" w="med" len="med"/>
                      <a:tailEnd type="none" w="med" len="med"/>
                    </a:lnB>
                  </a:tcPr>
                </a:tc>
                <a:extLst>
                  <a:ext uri="{0D108BD9-81ED-4DB2-BD59-A6C34878D82A}">
                    <a16:rowId xmlns:a16="http://schemas.microsoft.com/office/drawing/2014/main" val="1688533735"/>
                  </a:ext>
                </a:extLst>
              </a:tr>
              <a:tr h="181746">
                <a:tc>
                  <a:txBody>
                    <a:bodyPr/>
                    <a:lstStyle/>
                    <a:p>
                      <a:pPr algn="l" rtl="0" fontAlgn="ctr"/>
                      <a:r>
                        <a:rPr lang="en-CA" sz="1050" b="0" i="0" u="none" strike="noStrike">
                          <a:solidFill>
                            <a:srgbClr val="000000"/>
                          </a:solidFill>
                          <a:effectLst/>
                          <a:latin typeface="Calibri" panose="020F0502020204030204" pitchFamily="34" charset="0"/>
                        </a:rPr>
                        <a:t>Device Profile (Implantable)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US" sz="1050" b="0" i="0" u="none" strike="noStrike">
                          <a:solidFill>
                            <a:srgbClr val="000000"/>
                          </a:solidFill>
                          <a:effectLst/>
                          <a:latin typeface="Calibri" panose="020F0502020204030204" pitchFamily="34" charset="0"/>
                        </a:rPr>
                        <a:t>Partial - Paused until SME available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6350" cap="flat" cmpd="sng" algn="ctr">
                      <a:solidFill>
                        <a:srgbClr val="4472C4"/>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891877893"/>
                  </a:ext>
                </a:extLst>
              </a:tr>
              <a:tr h="107623">
                <a:tc>
                  <a:txBody>
                    <a:bodyPr/>
                    <a:lstStyle/>
                    <a:p>
                      <a:pPr algn="l" rtl="0" fontAlgn="ctr"/>
                      <a:r>
                        <a:rPr lang="en-CA" sz="1050" b="0" i="0" u="none" strike="noStrike">
                          <a:solidFill>
                            <a:srgbClr val="000000"/>
                          </a:solidFill>
                          <a:effectLst/>
                          <a:latin typeface="Calibri" panose="020F0502020204030204" pitchFamily="34" charset="0"/>
                        </a:rPr>
                        <a:t>SmokingStatus Profile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tc>
                  <a:txBody>
                    <a:bodyPr/>
                    <a:lstStyle/>
                    <a:p>
                      <a:pPr algn="l" rtl="0" fontAlgn="ctr"/>
                      <a:r>
                        <a:rPr lang="en-CA" sz="1050" b="0" i="0" u="none" strike="noStrike" dirty="0">
                          <a:solidFill>
                            <a:srgbClr val="000000"/>
                          </a:solidFill>
                          <a:effectLst/>
                          <a:latin typeface="Calibri" panose="020F0502020204030204" pitchFamily="34" charset="0"/>
                        </a:rPr>
                        <a:t>Not Complete</a:t>
                      </a:r>
                    </a:p>
                  </a:txBody>
                  <a:tcPr marL="5307" marR="5307" marT="5307" marB="0" anchor="ctr">
                    <a:lnL w="12700" cap="flat" cmpd="sng" algn="ctr">
                      <a:solidFill>
                        <a:srgbClr val="A5A5A5"/>
                      </a:solidFill>
                      <a:prstDash val="solid"/>
                      <a:round/>
                      <a:headEnd type="none" w="med" len="med"/>
                      <a:tailEnd type="none" w="med" len="med"/>
                    </a:lnL>
                    <a:lnR w="12700" cap="flat" cmpd="sng" algn="ctr">
                      <a:solidFill>
                        <a:srgbClr val="A5A5A5"/>
                      </a:solidFill>
                      <a:prstDash val="solid"/>
                      <a:round/>
                      <a:headEnd type="none" w="med" len="med"/>
                      <a:tailEnd type="none" w="med" len="med"/>
                    </a:lnR>
                    <a:lnT w="12700" cap="flat" cmpd="sng" algn="ctr">
                      <a:solidFill>
                        <a:srgbClr val="A5A5A5"/>
                      </a:solidFill>
                      <a:prstDash val="solid"/>
                      <a:round/>
                      <a:headEnd type="none" w="med" len="med"/>
                      <a:tailEnd type="none" w="med" len="med"/>
                    </a:lnT>
                    <a:lnB w="12700" cap="flat" cmpd="sng" algn="ctr">
                      <a:solidFill>
                        <a:srgbClr val="A5A5A5"/>
                      </a:solidFill>
                      <a:prstDash val="solid"/>
                      <a:round/>
                      <a:headEnd type="none" w="med" len="med"/>
                      <a:tailEnd type="none" w="med" len="med"/>
                    </a:lnB>
                  </a:tcPr>
                </a:tc>
                <a:extLst>
                  <a:ext uri="{0D108BD9-81ED-4DB2-BD59-A6C34878D82A}">
                    <a16:rowId xmlns:a16="http://schemas.microsoft.com/office/drawing/2014/main" val="628959759"/>
                  </a:ext>
                </a:extLst>
              </a:tr>
            </a:tbl>
          </a:graphicData>
        </a:graphic>
      </p:graphicFrame>
    </p:spTree>
    <p:extLst>
      <p:ext uri="{BB962C8B-B14F-4D97-AF65-F5344CB8AC3E}">
        <p14:creationId xmlns:p14="http://schemas.microsoft.com/office/powerpoint/2010/main" val="415143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3F9786-B113-4F80-946B-7C31C8950EDA}"/>
              </a:ext>
            </a:extLst>
          </p:cNvPr>
          <p:cNvSpPr>
            <a:spLocks noGrp="1"/>
          </p:cNvSpPr>
          <p:nvPr>
            <p:ph type="title"/>
          </p:nvPr>
        </p:nvSpPr>
        <p:spPr/>
        <p:txBody>
          <a:bodyPr/>
          <a:lstStyle/>
          <a:p>
            <a:r>
              <a:rPr lang="en-CA" dirty="0"/>
              <a:t>Dealing with Profile Maturity Differences</a:t>
            </a:r>
          </a:p>
        </p:txBody>
      </p:sp>
      <p:sp>
        <p:nvSpPr>
          <p:cNvPr id="3" name="Content Placeholder 2">
            <a:extLst>
              <a:ext uri="{FF2B5EF4-FFF2-40B4-BE49-F238E27FC236}">
                <a16:creationId xmlns:a16="http://schemas.microsoft.com/office/drawing/2014/main" id="{CE15D761-AFC8-4FDE-AA8B-CE453E2E1C48}"/>
              </a:ext>
            </a:extLst>
          </p:cNvPr>
          <p:cNvSpPr>
            <a:spLocks noGrp="1"/>
          </p:cNvSpPr>
          <p:nvPr>
            <p:ph idx="1"/>
          </p:nvPr>
        </p:nvSpPr>
        <p:spPr>
          <a:xfrm>
            <a:off x="601133" y="1611664"/>
            <a:ext cx="10515600" cy="5048779"/>
          </a:xfrm>
        </p:spPr>
        <p:txBody>
          <a:bodyPr>
            <a:noAutofit/>
          </a:bodyPr>
          <a:lstStyle/>
          <a:p>
            <a:pPr marL="0" indent="0">
              <a:buNone/>
            </a:pPr>
            <a:r>
              <a:rPr lang="en-CA" sz="1500" b="1" dirty="0"/>
              <a:t>Do we want to apply maturity levels to the profiles, the guide, or both?</a:t>
            </a:r>
          </a:p>
          <a:p>
            <a:pPr>
              <a:lnSpc>
                <a:spcPct val="100000"/>
              </a:lnSpc>
              <a:spcBef>
                <a:spcPts val="0"/>
              </a:spcBef>
            </a:pPr>
            <a:r>
              <a:rPr lang="en-CA" sz="1200" dirty="0"/>
              <a:t>Likely both</a:t>
            </a:r>
          </a:p>
          <a:p>
            <a:pPr>
              <a:lnSpc>
                <a:spcPct val="100000"/>
              </a:lnSpc>
              <a:spcBef>
                <a:spcPts val="0"/>
              </a:spcBef>
            </a:pPr>
            <a:r>
              <a:rPr lang="en-CA" sz="1200" dirty="0"/>
              <a:t>Maturity levels reflected for both profiles &amp; guides following traditional FMM progression</a:t>
            </a:r>
          </a:p>
          <a:p>
            <a:pPr>
              <a:lnSpc>
                <a:spcPct val="100000"/>
              </a:lnSpc>
              <a:spcBef>
                <a:spcPts val="0"/>
              </a:spcBef>
            </a:pPr>
            <a:r>
              <a:rPr lang="en-CA" sz="1200" dirty="0"/>
              <a:t>Want to shoot for </a:t>
            </a:r>
            <a:r>
              <a:rPr lang="en-CA" sz="1200" dirty="0" err="1"/>
              <a:t>IGuide</a:t>
            </a:r>
            <a:r>
              <a:rPr lang="en-CA" sz="1200" dirty="0"/>
              <a:t> maturity level that is closer to trial use to alert implementors they are stable enough to try out</a:t>
            </a:r>
          </a:p>
          <a:p>
            <a:pPr>
              <a:lnSpc>
                <a:spcPct val="100000"/>
              </a:lnSpc>
              <a:spcBef>
                <a:spcPts val="0"/>
              </a:spcBef>
            </a:pPr>
            <a:r>
              <a:rPr lang="en-US" sz="1200" dirty="0"/>
              <a:t>Until we get out of Draft level for whole guide - marking resources/elements as lower maturity may not be helpful - because the assumption is that entirety of it is low maturity</a:t>
            </a:r>
          </a:p>
          <a:p>
            <a:pPr marL="0" indent="0">
              <a:lnSpc>
                <a:spcPct val="100000"/>
              </a:lnSpc>
              <a:spcBef>
                <a:spcPts val="0"/>
              </a:spcBef>
              <a:buNone/>
            </a:pPr>
            <a:endParaRPr lang="en-US"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CA" sz="1500" b="1" i="0" u="none" strike="noStrike" kern="1200" cap="none" spc="0" normalizeH="0" baseline="0" noProof="0" dirty="0">
                <a:ln>
                  <a:noFill/>
                </a:ln>
                <a:solidFill>
                  <a:prstClr val="black"/>
                </a:solidFill>
                <a:effectLst/>
                <a:uLnTx/>
                <a:uFillTx/>
                <a:latin typeface="Calibri" panose="020F0502020204030204"/>
                <a:ea typeface="+mn-ea"/>
                <a:cs typeface="+mn-cs"/>
              </a:rPr>
              <a:t>What do we do with the profiles that are lower level in maturity than the others? Keep them out of the guide, segment them somewhere else?</a:t>
            </a:r>
          </a:p>
          <a:p>
            <a:pPr marL="22860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Don't leave them out of the </a:t>
            </a:r>
            <a:r>
              <a:rPr kumimoji="0" lang="en-US" sz="1200" b="0" i="0" u="none" strike="noStrike" kern="1200" cap="none" spc="0" normalizeH="0" baseline="0" noProof="0" dirty="0" err="1">
                <a:ln>
                  <a:noFill/>
                </a:ln>
                <a:solidFill>
                  <a:prstClr val="black"/>
                </a:solidFill>
                <a:effectLst/>
                <a:uLnTx/>
                <a:uFillTx/>
                <a:latin typeface="Calibri" panose="020F0502020204030204"/>
                <a:ea typeface="+mn-ea"/>
                <a:cs typeface="+mn-cs"/>
              </a:rPr>
              <a:t>IGuide</a:t>
            </a: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 clearly differentiate them at resource level (and maybe even element level - for example observation.focus)</a:t>
            </a:r>
            <a:endParaRPr lang="en-CA" sz="2800" dirty="0"/>
          </a:p>
          <a:p>
            <a:pPr marL="0" indent="0">
              <a:lnSpc>
                <a:spcPct val="100000"/>
              </a:lnSpc>
              <a:buNone/>
            </a:pPr>
            <a:r>
              <a:rPr lang="en-CA" sz="1500" b="1" dirty="0"/>
              <a:t>Does it make sense to vary from the FHIR FMM implementation-driven definition given that we’re a baseline?</a:t>
            </a:r>
          </a:p>
          <a:p>
            <a:pPr>
              <a:lnSpc>
                <a:spcPct val="100000"/>
              </a:lnSpc>
              <a:spcBef>
                <a:spcPts val="0"/>
              </a:spcBef>
            </a:pPr>
            <a:r>
              <a:rPr lang="en-CA" sz="1200" dirty="0"/>
              <a:t>May have to vary somewhat given baseline scope is different than a traditional implementation guide scope/different than the international spec use of maturity (i.e. used in multiple countries)</a:t>
            </a:r>
          </a:p>
          <a:p>
            <a:pPr marL="0" indent="0">
              <a:buNone/>
            </a:pPr>
            <a:r>
              <a:rPr lang="en-CA" sz="1500" b="1" dirty="0"/>
              <a:t>Need to define a logic for understanding our maturity level that is communicated in the guide. </a:t>
            </a:r>
          </a:p>
          <a:p>
            <a:pPr>
              <a:lnSpc>
                <a:spcPct val="100000"/>
              </a:lnSpc>
              <a:spcBef>
                <a:spcPts val="0"/>
              </a:spcBef>
            </a:pPr>
            <a:r>
              <a:rPr lang="en-CA" sz="1200" dirty="0"/>
              <a:t> # of comparison specifications included as parameters in the definition for maturity (differentiate specs that have been implemented vs those that are also still in draft form)</a:t>
            </a:r>
          </a:p>
          <a:p>
            <a:pPr>
              <a:lnSpc>
                <a:spcPct val="100000"/>
              </a:lnSpc>
              <a:spcBef>
                <a:spcPts val="0"/>
              </a:spcBef>
            </a:pPr>
            <a:r>
              <a:rPr lang="en-CA" sz="1200" dirty="0"/>
              <a:t>#of times the baseline/profiles based off the baseline are used as another indicator for later levels of maturity</a:t>
            </a:r>
          </a:p>
          <a:p>
            <a:pPr>
              <a:lnSpc>
                <a:spcPct val="100000"/>
              </a:lnSpc>
              <a:spcBef>
                <a:spcPts val="0"/>
              </a:spcBef>
            </a:pPr>
            <a:endParaRPr lang="en-CA" sz="1200" dirty="0"/>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to ask for a different expectations for less mature profiles?</a:t>
            </a:r>
          </a:p>
          <a:p>
            <a:pPr>
              <a:spcBef>
                <a:spcPts val="0"/>
              </a:spcBef>
              <a:defRPr/>
            </a:pPr>
            <a:r>
              <a:rPr lang="en-US" sz="1200" dirty="0">
                <a:solidFill>
                  <a:prstClr val="black"/>
                </a:solidFill>
                <a:latin typeface="Calibri" panose="020F0502020204030204"/>
              </a:rPr>
              <a:t>Not appropriate for the workstream to define the expectations- we can make recommendations but decision on what jurisdictions are expected to do with each comes from the collaborative</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endParaRPr lang="en-US" sz="1500" b="1" dirty="0">
              <a:solidFill>
                <a:prstClr val="black"/>
              </a:solidFill>
              <a:latin typeface="Calibri" panose="020F0502020204030204"/>
            </a:endParaRP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kumimoji="0" lang="en-US" sz="1500" b="1" i="0" u="none" strike="noStrike" kern="1200" cap="none" spc="0" normalizeH="0" baseline="0" noProof="0" dirty="0">
                <a:ln>
                  <a:noFill/>
                </a:ln>
                <a:solidFill>
                  <a:prstClr val="black"/>
                </a:solidFill>
                <a:effectLst/>
                <a:uLnTx/>
                <a:uFillTx/>
                <a:latin typeface="Calibri" panose="020F0502020204030204"/>
                <a:ea typeface="+mn-ea"/>
                <a:cs typeface="+mn-cs"/>
              </a:rPr>
              <a:t>Does it make sense for us to ask for different types of support from our governance group for less mature profiles</a:t>
            </a:r>
          </a:p>
          <a:p>
            <a:pPr marL="0" marR="0" lvl="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a:pPr>
            <a:r>
              <a:rPr lang="en-US" sz="1200" dirty="0">
                <a:solidFill>
                  <a:prstClr val="black"/>
                </a:solidFill>
                <a:latin typeface="Calibri" panose="020F0502020204030204"/>
              </a:rPr>
              <a:t>- </a:t>
            </a:r>
            <a:r>
              <a:rPr kumimoji="0" lang="en-US" sz="1200" i="0" u="none" strike="noStrike" kern="1200" cap="none" spc="0" normalizeH="0" baseline="0" noProof="0" dirty="0">
                <a:ln>
                  <a:noFill/>
                </a:ln>
                <a:solidFill>
                  <a:prstClr val="black"/>
                </a:solidFill>
                <a:effectLst/>
                <a:uLnTx/>
                <a:uFillTx/>
                <a:latin typeface="Calibri" panose="020F0502020204030204"/>
                <a:ea typeface="+mn-ea"/>
                <a:cs typeface="+mn-cs"/>
              </a:rPr>
              <a:t>i.e. agreeing to use the level X for implementation and to provide support getting community feedback for level Y)</a:t>
            </a:r>
          </a:p>
        </p:txBody>
      </p:sp>
    </p:spTree>
    <p:extLst>
      <p:ext uri="{BB962C8B-B14F-4D97-AF65-F5344CB8AC3E}">
        <p14:creationId xmlns:p14="http://schemas.microsoft.com/office/powerpoint/2010/main" val="27257512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E8C5-37BD-41E5-B7F2-2398B2EE9CAD}"/>
              </a:ext>
            </a:extLst>
          </p:cNvPr>
          <p:cNvSpPr>
            <a:spLocks noGrp="1"/>
          </p:cNvSpPr>
          <p:nvPr>
            <p:ph type="title"/>
          </p:nvPr>
        </p:nvSpPr>
        <p:spPr/>
        <p:txBody>
          <a:bodyPr/>
          <a:lstStyle/>
          <a:p>
            <a:r>
              <a:rPr lang="en-CA" dirty="0"/>
              <a:t>Governance Workstream &amp; Collaborative: Plan &amp; Boundaries</a:t>
            </a:r>
          </a:p>
        </p:txBody>
      </p:sp>
      <p:sp>
        <p:nvSpPr>
          <p:cNvPr id="6" name="Rectangle: Rounded Corners 5">
            <a:extLst>
              <a:ext uri="{FF2B5EF4-FFF2-40B4-BE49-F238E27FC236}">
                <a16:creationId xmlns:a16="http://schemas.microsoft.com/office/drawing/2014/main" id="{0D93C62D-F3F5-48A4-A23F-87FF84A48C1D}"/>
              </a:ext>
            </a:extLst>
          </p:cNvPr>
          <p:cNvSpPr/>
          <p:nvPr/>
        </p:nvSpPr>
        <p:spPr>
          <a:xfrm>
            <a:off x="827903" y="3010805"/>
            <a:ext cx="114883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Identify Key Endorsers </a:t>
            </a:r>
          </a:p>
        </p:txBody>
      </p:sp>
      <p:sp>
        <p:nvSpPr>
          <p:cNvPr id="10" name="Rectangle: Rounded Corners 9">
            <a:extLst>
              <a:ext uri="{FF2B5EF4-FFF2-40B4-BE49-F238E27FC236}">
                <a16:creationId xmlns:a16="http://schemas.microsoft.com/office/drawing/2014/main" id="{DD5AD770-053B-4B00-90E0-5A0B7CE6A352}"/>
              </a:ext>
            </a:extLst>
          </p:cNvPr>
          <p:cNvSpPr/>
          <p:nvPr/>
        </p:nvSpPr>
        <p:spPr>
          <a:xfrm>
            <a:off x="7862078" y="5555787"/>
            <a:ext cx="277912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Decision on CA Core &amp; Enforcement</a:t>
            </a:r>
          </a:p>
        </p:txBody>
      </p:sp>
      <p:sp>
        <p:nvSpPr>
          <p:cNvPr id="11" name="Rectangle: Rounded Corners 10">
            <a:extLst>
              <a:ext uri="{FF2B5EF4-FFF2-40B4-BE49-F238E27FC236}">
                <a16:creationId xmlns:a16="http://schemas.microsoft.com/office/drawing/2014/main" id="{F56DD02A-4FB5-4A59-989B-18B94B3C059C}"/>
              </a:ext>
            </a:extLst>
          </p:cNvPr>
          <p:cNvSpPr/>
          <p:nvPr/>
        </p:nvSpPr>
        <p:spPr>
          <a:xfrm>
            <a:off x="346763" y="2521822"/>
            <a:ext cx="1629975"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Draft Endorsement Deck</a:t>
            </a:r>
          </a:p>
        </p:txBody>
      </p:sp>
      <p:sp>
        <p:nvSpPr>
          <p:cNvPr id="12" name="Rectangle: Rounded Corners 11">
            <a:extLst>
              <a:ext uri="{FF2B5EF4-FFF2-40B4-BE49-F238E27FC236}">
                <a16:creationId xmlns:a16="http://schemas.microsoft.com/office/drawing/2014/main" id="{DA0DC35D-558B-42A1-B18E-F96F5A69C688}"/>
              </a:ext>
            </a:extLst>
          </p:cNvPr>
          <p:cNvSpPr/>
          <p:nvPr/>
        </p:nvSpPr>
        <p:spPr>
          <a:xfrm>
            <a:off x="2306973"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Endorsement Presentations to Working Groups</a:t>
            </a:r>
          </a:p>
        </p:txBody>
      </p:sp>
      <p:sp>
        <p:nvSpPr>
          <p:cNvPr id="13" name="Rectangle: Rounded Corners 12">
            <a:extLst>
              <a:ext uri="{FF2B5EF4-FFF2-40B4-BE49-F238E27FC236}">
                <a16:creationId xmlns:a16="http://schemas.microsoft.com/office/drawing/2014/main" id="{F30040F1-FCDB-4890-8BCE-17F1E01A0C69}"/>
              </a:ext>
            </a:extLst>
          </p:cNvPr>
          <p:cNvSpPr/>
          <p:nvPr/>
        </p:nvSpPr>
        <p:spPr>
          <a:xfrm>
            <a:off x="1131059" y="3506791"/>
            <a:ext cx="4572589"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1400" dirty="0"/>
              <a:t>Create supportive materials </a:t>
            </a:r>
            <a:r>
              <a:rPr lang="en-CA" sz="1400"/>
              <a:t>to prep  </a:t>
            </a:r>
            <a:r>
              <a:rPr lang="en-CA" sz="1400" dirty="0"/>
              <a:t>Collaborative for </a:t>
            </a:r>
            <a:r>
              <a:rPr lang="en-CA" sz="1400" dirty="0" err="1"/>
              <a:t>ToR</a:t>
            </a:r>
            <a:endParaRPr lang="en-CA" sz="1400" dirty="0"/>
          </a:p>
        </p:txBody>
      </p:sp>
      <p:sp>
        <p:nvSpPr>
          <p:cNvPr id="16" name="Rectangle: Rounded Corners 15">
            <a:extLst>
              <a:ext uri="{FF2B5EF4-FFF2-40B4-BE49-F238E27FC236}">
                <a16:creationId xmlns:a16="http://schemas.microsoft.com/office/drawing/2014/main" id="{FE86AE12-31BB-4727-844F-81BB01FA6079}"/>
              </a:ext>
            </a:extLst>
          </p:cNvPr>
          <p:cNvSpPr/>
          <p:nvPr/>
        </p:nvSpPr>
        <p:spPr>
          <a:xfrm>
            <a:off x="4011922" y="4518294"/>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commitments to join collaborative</a:t>
            </a:r>
          </a:p>
        </p:txBody>
      </p:sp>
      <p:sp>
        <p:nvSpPr>
          <p:cNvPr id="18" name="Rectangle: Rounded Corners 17">
            <a:extLst>
              <a:ext uri="{FF2B5EF4-FFF2-40B4-BE49-F238E27FC236}">
                <a16:creationId xmlns:a16="http://schemas.microsoft.com/office/drawing/2014/main" id="{AF08C530-B930-49BA-B224-E22D568997BF}"/>
              </a:ext>
            </a:extLst>
          </p:cNvPr>
          <p:cNvSpPr/>
          <p:nvPr/>
        </p:nvSpPr>
        <p:spPr>
          <a:xfrm>
            <a:off x="4021970" y="4021442"/>
            <a:ext cx="1691726" cy="468439"/>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Confirm endorsements</a:t>
            </a:r>
          </a:p>
        </p:txBody>
      </p:sp>
      <p:sp>
        <p:nvSpPr>
          <p:cNvPr id="19" name="Rectangle: Rounded Corners 18">
            <a:extLst>
              <a:ext uri="{FF2B5EF4-FFF2-40B4-BE49-F238E27FC236}">
                <a16:creationId xmlns:a16="http://schemas.microsoft.com/office/drawing/2014/main" id="{51882FE6-BAED-42C9-8B90-B03186A02F8F}"/>
              </a:ext>
            </a:extLst>
          </p:cNvPr>
          <p:cNvSpPr/>
          <p:nvPr/>
        </p:nvSpPr>
        <p:spPr>
          <a:xfrm>
            <a:off x="5789527" y="4199775"/>
            <a:ext cx="1113691" cy="783042"/>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900" dirty="0"/>
              <a:t>Supply SME recommendations for profile reconciliation, tooling, maintenance, &amp; evolution</a:t>
            </a:r>
          </a:p>
        </p:txBody>
      </p:sp>
      <p:sp>
        <p:nvSpPr>
          <p:cNvPr id="20" name="Rectangle: Rounded Corners 19">
            <a:extLst>
              <a:ext uri="{FF2B5EF4-FFF2-40B4-BE49-F238E27FC236}">
                <a16:creationId xmlns:a16="http://schemas.microsoft.com/office/drawing/2014/main" id="{C3300320-61F1-4C40-9F77-FC77D1E5F17F}"/>
              </a:ext>
            </a:extLst>
          </p:cNvPr>
          <p:cNvSpPr/>
          <p:nvPr/>
        </p:nvSpPr>
        <p:spPr>
          <a:xfrm>
            <a:off x="4762919" y="5032945"/>
            <a:ext cx="971605"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Collaborative initiated</a:t>
            </a:r>
          </a:p>
        </p:txBody>
      </p:sp>
      <p:sp>
        <p:nvSpPr>
          <p:cNvPr id="21" name="Rectangle: Rounded Corners 20">
            <a:extLst>
              <a:ext uri="{FF2B5EF4-FFF2-40B4-BE49-F238E27FC236}">
                <a16:creationId xmlns:a16="http://schemas.microsoft.com/office/drawing/2014/main" id="{49CD2F6E-3997-4E68-8374-8E6B64AC83B7}"/>
              </a:ext>
            </a:extLst>
          </p:cNvPr>
          <p:cNvSpPr/>
          <p:nvPr/>
        </p:nvSpPr>
        <p:spPr>
          <a:xfrm>
            <a:off x="5789527" y="5032945"/>
            <a:ext cx="111369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Creation of </a:t>
            </a:r>
            <a:r>
              <a:rPr lang="en-CA" sz="1200" dirty="0" err="1"/>
              <a:t>ToR</a:t>
            </a:r>
            <a:r>
              <a:rPr lang="en-CA" sz="1200" dirty="0"/>
              <a:t> &amp; Adoption Milestones</a:t>
            </a:r>
          </a:p>
        </p:txBody>
      </p:sp>
      <p:sp>
        <p:nvSpPr>
          <p:cNvPr id="22" name="Rectangle: Rounded Corners 21">
            <a:extLst>
              <a:ext uri="{FF2B5EF4-FFF2-40B4-BE49-F238E27FC236}">
                <a16:creationId xmlns:a16="http://schemas.microsoft.com/office/drawing/2014/main" id="{3D0C8585-BB84-49C5-9EAE-08B0028363D3}"/>
              </a:ext>
            </a:extLst>
          </p:cNvPr>
          <p:cNvSpPr/>
          <p:nvPr/>
        </p:nvSpPr>
        <p:spPr>
          <a:xfrm>
            <a:off x="6943411" y="5019459"/>
            <a:ext cx="2120201"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200" dirty="0"/>
              <a:t>Drive Baseline profile adoption (websites, materials for </a:t>
            </a:r>
            <a:r>
              <a:rPr lang="en-CA" sz="1200" dirty="0" err="1"/>
              <a:t>IGuide</a:t>
            </a:r>
            <a:r>
              <a:rPr lang="en-CA" sz="1200" dirty="0"/>
              <a:t> Authors) </a:t>
            </a:r>
          </a:p>
        </p:txBody>
      </p:sp>
      <p:sp>
        <p:nvSpPr>
          <p:cNvPr id="23" name="Rectangle: Rounded Corners 22">
            <a:extLst>
              <a:ext uri="{FF2B5EF4-FFF2-40B4-BE49-F238E27FC236}">
                <a16:creationId xmlns:a16="http://schemas.microsoft.com/office/drawing/2014/main" id="{83C87584-76DB-459C-8C75-E0F516396203}"/>
              </a:ext>
            </a:extLst>
          </p:cNvPr>
          <p:cNvSpPr/>
          <p:nvPr/>
        </p:nvSpPr>
        <p:spPr>
          <a:xfrm>
            <a:off x="6937630" y="4736351"/>
            <a:ext cx="2120201" cy="258044"/>
          </a:xfrm>
          <a:prstGeom prst="roundRect">
            <a:avLst/>
          </a:prstGeom>
          <a:solidFill>
            <a:srgbClr val="C00000"/>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900" dirty="0"/>
              <a:t>Manage tool/reconciliation for feedback from any implementors </a:t>
            </a:r>
          </a:p>
        </p:txBody>
      </p:sp>
      <p:sp>
        <p:nvSpPr>
          <p:cNvPr id="25" name="Rectangle: Rounded Corners 24">
            <a:extLst>
              <a:ext uri="{FF2B5EF4-FFF2-40B4-BE49-F238E27FC236}">
                <a16:creationId xmlns:a16="http://schemas.microsoft.com/office/drawing/2014/main" id="{002443A4-CF26-426B-ABF0-73FBC3F3018B}"/>
              </a:ext>
            </a:extLst>
          </p:cNvPr>
          <p:cNvSpPr/>
          <p:nvPr/>
        </p:nvSpPr>
        <p:spPr>
          <a:xfrm>
            <a:off x="10266718" y="4245582"/>
            <a:ext cx="1367493" cy="1268391"/>
          </a:xfrm>
          <a:prstGeom prst="roundRect">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CA" sz="1200" dirty="0"/>
              <a:t>Re-engage SMEs around CA Core – resurface recommendations for more prescriptive constraints</a:t>
            </a:r>
          </a:p>
        </p:txBody>
      </p:sp>
      <p:sp>
        <p:nvSpPr>
          <p:cNvPr id="26" name="Rectangle: Rounded Corners 25">
            <a:extLst>
              <a:ext uri="{FF2B5EF4-FFF2-40B4-BE49-F238E27FC236}">
                <a16:creationId xmlns:a16="http://schemas.microsoft.com/office/drawing/2014/main" id="{926E2797-B155-45A5-8DB0-979FB6612807}"/>
              </a:ext>
            </a:extLst>
          </p:cNvPr>
          <p:cNvSpPr/>
          <p:nvPr/>
        </p:nvSpPr>
        <p:spPr>
          <a:xfrm>
            <a:off x="6454393" y="5555787"/>
            <a:ext cx="1367493" cy="46843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en-CA" sz="1100" dirty="0"/>
              <a:t>Decisions around tooling/enforcement</a:t>
            </a:r>
          </a:p>
        </p:txBody>
      </p:sp>
    </p:spTree>
    <p:extLst>
      <p:ext uri="{BB962C8B-B14F-4D97-AF65-F5344CB8AC3E}">
        <p14:creationId xmlns:p14="http://schemas.microsoft.com/office/powerpoint/2010/main" val="676195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F98484-C50E-4B37-8D30-717E54635A5F}"/>
              </a:ext>
            </a:extLst>
          </p:cNvPr>
          <p:cNvSpPr>
            <a:spLocks noGrp="1"/>
          </p:cNvSpPr>
          <p:nvPr>
            <p:ph type="title"/>
          </p:nvPr>
        </p:nvSpPr>
        <p:spPr/>
        <p:txBody>
          <a:bodyPr/>
          <a:lstStyle/>
          <a:p>
            <a:r>
              <a:rPr lang="en-CA" dirty="0"/>
              <a:t>Key Endorsers Identifier</a:t>
            </a:r>
          </a:p>
        </p:txBody>
      </p:sp>
      <p:sp>
        <p:nvSpPr>
          <p:cNvPr id="3" name="Content Placeholder 2">
            <a:extLst>
              <a:ext uri="{FF2B5EF4-FFF2-40B4-BE49-F238E27FC236}">
                <a16:creationId xmlns:a16="http://schemas.microsoft.com/office/drawing/2014/main" id="{B4BF5A75-3230-42F4-AC0E-57B26D990616}"/>
              </a:ext>
            </a:extLst>
          </p:cNvPr>
          <p:cNvSpPr>
            <a:spLocks noGrp="1"/>
          </p:cNvSpPr>
          <p:nvPr>
            <p:ph idx="1"/>
          </p:nvPr>
        </p:nvSpPr>
        <p:spPr/>
        <p:txBody>
          <a:bodyPr>
            <a:normAutofit fontScale="92500" lnSpcReduction="20000"/>
          </a:bodyPr>
          <a:lstStyle/>
          <a:p>
            <a:pPr marL="285750" indent="-285750">
              <a:buFont typeface="Arial" panose="020B0604020202020204" pitchFamily="34" charset="0"/>
              <a:buChar char="•"/>
            </a:pPr>
            <a:r>
              <a:rPr lang="en-CA" sz="2000" b="1" dirty="0"/>
              <a:t>Alberta HISCA – HL7 Sub Committee </a:t>
            </a:r>
          </a:p>
          <a:p>
            <a:pPr marL="742950" lvl="1" indent="-285750">
              <a:buFont typeface="Arial" panose="020B0604020202020204" pitchFamily="34" charset="0"/>
              <a:buChar char="•"/>
            </a:pPr>
            <a:r>
              <a:rPr lang="en-CA" sz="2000" dirty="0"/>
              <a:t>Workstream members from Alberta attempting to get on agenda</a:t>
            </a:r>
          </a:p>
          <a:p>
            <a:pPr marL="285750" indent="-285750">
              <a:buFont typeface="Arial" panose="020B0604020202020204" pitchFamily="34" charset="0"/>
              <a:buChar char="•"/>
            </a:pPr>
            <a:r>
              <a:rPr lang="en-CA" sz="2000" b="1" dirty="0"/>
              <a:t>Ontario Health - Strategic Committee (SC) &amp; Business &amp; Technical Committee (BTC)</a:t>
            </a:r>
          </a:p>
          <a:p>
            <a:pPr marL="742950" lvl="1" indent="-285750">
              <a:buFont typeface="Arial" panose="020B0604020202020204" pitchFamily="34" charset="0"/>
              <a:buChar char="•"/>
            </a:pPr>
            <a:r>
              <a:rPr lang="en-CA" sz="2000" dirty="0"/>
              <a:t>Preliminary conversation before getting on agenda</a:t>
            </a:r>
          </a:p>
          <a:p>
            <a:pPr marL="742950" lvl="1" indent="-285750">
              <a:buFont typeface="Arial" panose="020B0604020202020204" pitchFamily="34" charset="0"/>
              <a:buChar char="•"/>
            </a:pPr>
            <a:r>
              <a:rPr lang="en-CA" sz="2000" dirty="0"/>
              <a:t>Informed of federal requirements in preliminary discussion</a:t>
            </a:r>
          </a:p>
          <a:p>
            <a:pPr marL="285750" indent="-285750">
              <a:buFont typeface="Arial" panose="020B0604020202020204" pitchFamily="34" charset="0"/>
              <a:buChar char="•"/>
            </a:pPr>
            <a:r>
              <a:rPr lang="en-CA" sz="2000" b="1" dirty="0"/>
              <a:t>British Columbia HISWG &amp; HISIG – BC FHIR Working Group</a:t>
            </a:r>
          </a:p>
          <a:p>
            <a:pPr marL="742950" lvl="1" indent="-285750">
              <a:buFont typeface="Arial" panose="020B0604020202020204" pitchFamily="34" charset="0"/>
              <a:buChar char="•"/>
            </a:pPr>
            <a:r>
              <a:rPr lang="en-CA" sz="2000" dirty="0"/>
              <a:t>BC FHIR WG have previously reviewed guide but have outstanding changes they’d like to see </a:t>
            </a:r>
          </a:p>
          <a:p>
            <a:pPr marL="742950" lvl="1" indent="-285750">
              <a:buFont typeface="Arial" panose="020B0604020202020204" pitchFamily="34" charset="0"/>
              <a:buChar char="•"/>
            </a:pPr>
            <a:r>
              <a:rPr lang="en-CA" sz="2000" dirty="0"/>
              <a:t>Awaiting to get on agenda given current priorities</a:t>
            </a:r>
          </a:p>
          <a:p>
            <a:r>
              <a:rPr lang="en-CA" sz="2000" b="1" dirty="0"/>
              <a:t>CHI &amp; CIHI </a:t>
            </a:r>
          </a:p>
          <a:p>
            <a:pPr lvl="1"/>
            <a:r>
              <a:rPr lang="en-CA" sz="1600" dirty="0"/>
              <a:t>Engaging after </a:t>
            </a:r>
          </a:p>
          <a:p>
            <a:r>
              <a:rPr lang="en-CA" sz="2000" b="1" dirty="0"/>
              <a:t>What about vendors?</a:t>
            </a:r>
          </a:p>
          <a:p>
            <a:r>
              <a:rPr lang="en-CA" sz="2000" b="1" dirty="0"/>
              <a:t>HL7 Canada, IHE Canada?</a:t>
            </a:r>
          </a:p>
          <a:p>
            <a:r>
              <a:rPr lang="en-CA" sz="2000" b="1" dirty="0"/>
              <a:t>Should every endorser be a target for the Baseline Collaborative – or just jurisdictional &amp; federal orgs?</a:t>
            </a:r>
          </a:p>
        </p:txBody>
      </p:sp>
    </p:spTree>
    <p:extLst>
      <p:ext uri="{BB962C8B-B14F-4D97-AF65-F5344CB8AC3E}">
        <p14:creationId xmlns:p14="http://schemas.microsoft.com/office/powerpoint/2010/main" val="21878530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A38B7-B15C-4028-A096-63F58997CA24}"/>
              </a:ext>
            </a:extLst>
          </p:cNvPr>
          <p:cNvSpPr>
            <a:spLocks noGrp="1"/>
          </p:cNvSpPr>
          <p:nvPr>
            <p:ph type="title"/>
          </p:nvPr>
        </p:nvSpPr>
        <p:spPr/>
        <p:txBody>
          <a:bodyPr/>
          <a:lstStyle/>
          <a:p>
            <a:r>
              <a:rPr lang="en-CA" dirty="0"/>
              <a:t>Boundaries with CA Baseline Governance Collaborative</a:t>
            </a:r>
          </a:p>
        </p:txBody>
      </p:sp>
      <p:sp>
        <p:nvSpPr>
          <p:cNvPr id="3" name="Content Placeholder 2">
            <a:extLst>
              <a:ext uri="{FF2B5EF4-FFF2-40B4-BE49-F238E27FC236}">
                <a16:creationId xmlns:a16="http://schemas.microsoft.com/office/drawing/2014/main" id="{2458673E-4D09-4BD4-AE82-336C3DFF0E03}"/>
              </a:ext>
            </a:extLst>
          </p:cNvPr>
          <p:cNvSpPr>
            <a:spLocks noGrp="1"/>
          </p:cNvSpPr>
          <p:nvPr>
            <p:ph idx="1"/>
          </p:nvPr>
        </p:nvSpPr>
        <p:spPr>
          <a:xfrm>
            <a:off x="838200" y="1825624"/>
            <a:ext cx="10515600" cy="4931791"/>
          </a:xfrm>
        </p:spPr>
        <p:txBody>
          <a:bodyPr>
            <a:noAutofit/>
          </a:bodyPr>
          <a:lstStyle/>
          <a:p>
            <a:pPr marL="114300" indent="0" rtl="0" fontAlgn="ctr">
              <a:spcBef>
                <a:spcPts val="0"/>
              </a:spcBef>
              <a:spcAft>
                <a:spcPts val="0"/>
              </a:spcAft>
              <a:buNone/>
            </a:pPr>
            <a:r>
              <a:rPr lang="en-CA" sz="1400" b="1" dirty="0">
                <a:effectLst/>
                <a:latin typeface="Calibri" panose="020F0502020204030204" pitchFamily="34" charset="0"/>
              </a:rPr>
              <a:t>What is the CA Baseline Workstream Responsible for? Where do our boundaries begin and end with the governance group?</a:t>
            </a:r>
          </a:p>
          <a:p>
            <a:pPr marL="342900" rtl="0" fontAlgn="ctr">
              <a:spcBef>
                <a:spcPts val="0"/>
              </a:spcBef>
              <a:spcAft>
                <a:spcPts val="0"/>
              </a:spcAft>
              <a:buFont typeface="Arial" panose="020B0604020202020204" pitchFamily="34" charset="0"/>
              <a:buChar char="•"/>
            </a:pPr>
            <a:r>
              <a:rPr lang="en-US" sz="1200" dirty="0">
                <a:latin typeface="Calibri" panose="020F0502020204030204" pitchFamily="34" charset="0"/>
              </a:rPr>
              <a:t>Governance Collaborative needs to be the group making decisions to be valid, but the workstream can support them in getting the governance collaborative running (operational support) and supporting the collaborative by offering up recommendations and subject matter expertise</a:t>
            </a:r>
          </a:p>
          <a:p>
            <a:pPr marL="571500" lvl="1" indent="0" fontAlgn="ctr">
              <a:spcBef>
                <a:spcPts val="0"/>
              </a:spcBef>
              <a:buNone/>
            </a:pPr>
            <a:r>
              <a:rPr lang="en-CA" sz="1200" dirty="0">
                <a:latin typeface="Calibri" panose="020F0502020204030204" pitchFamily="34" charset="0"/>
              </a:rPr>
              <a:t> </a:t>
            </a:r>
            <a:endParaRPr lang="en-US" sz="1200" dirty="0">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Responsibilities for the Governance </a:t>
            </a:r>
            <a:r>
              <a:rPr lang="en-CA" sz="1200" dirty="0">
                <a:latin typeface="Calibri" panose="020F0502020204030204" pitchFamily="34" charset="0"/>
              </a:rPr>
              <a:t>G</a:t>
            </a:r>
            <a:r>
              <a:rPr lang="en-CA" sz="1200" dirty="0">
                <a:effectLst/>
                <a:latin typeface="Calibri" panose="020F0502020204030204" pitchFamily="34" charset="0"/>
              </a:rPr>
              <a:t>roup</a:t>
            </a:r>
          </a:p>
          <a:p>
            <a:pPr marL="800100" lvl="1" fontAlgn="ctr">
              <a:spcBef>
                <a:spcPts val="0"/>
              </a:spcBef>
            </a:pPr>
            <a:r>
              <a:rPr lang="en-CA" sz="1050" dirty="0">
                <a:solidFill>
                  <a:srgbClr val="C00000"/>
                </a:solidFill>
                <a:effectLst/>
                <a:latin typeface="Calibri" panose="020F0502020204030204" pitchFamily="34" charset="0"/>
              </a:rPr>
              <a:t>Workstream might suggest options to consider</a:t>
            </a:r>
          </a:p>
          <a:p>
            <a:pPr marL="1257300" lvl="2" fontAlgn="ctr">
              <a:spcBef>
                <a:spcPts val="0"/>
              </a:spcBef>
            </a:pPr>
            <a:r>
              <a:rPr lang="en-CA" sz="1000" dirty="0">
                <a:solidFill>
                  <a:srgbClr val="C00000"/>
                </a:solidFill>
                <a:latin typeface="Calibri" panose="020F0502020204030204" pitchFamily="34" charset="0"/>
              </a:rPr>
              <a:t>Some higher-level responsibilities may already be defined through the work we’re doing now</a:t>
            </a:r>
          </a:p>
          <a:p>
            <a:pPr marL="800100" lvl="1" fontAlgn="ctr">
              <a:spcBef>
                <a:spcPts val="0"/>
              </a:spcBef>
            </a:pPr>
            <a:r>
              <a:rPr lang="en-CA" sz="1050" dirty="0">
                <a:solidFill>
                  <a:schemeClr val="accent1"/>
                </a:solidFill>
                <a:latin typeface="Calibri" panose="020F0502020204030204" pitchFamily="34" charset="0"/>
              </a:rPr>
              <a:t>Governance Collaborative needs to edit and confirm responsibilities and goals of the group as part of the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Process for Decision Making &amp; Resolving Conflicting </a:t>
            </a:r>
            <a:r>
              <a:rPr lang="en-CA" sz="1200" dirty="0">
                <a:latin typeface="Calibri" panose="020F0502020204030204" pitchFamily="34" charset="0"/>
              </a:rPr>
              <a:t>O</a:t>
            </a:r>
            <a:r>
              <a:rPr lang="en-CA" sz="1200" dirty="0">
                <a:effectLst/>
                <a:latin typeface="Calibri" panose="020F0502020204030204" pitchFamily="34" charset="0"/>
              </a:rPr>
              <a:t>pinions across Jurisdictions</a:t>
            </a:r>
          </a:p>
          <a:p>
            <a:pPr marL="800100" lvl="1" fontAlgn="ctr">
              <a:spcBef>
                <a:spcPts val="0"/>
              </a:spcBef>
            </a:pPr>
            <a:r>
              <a:rPr lang="en-CA" sz="1050" dirty="0">
                <a:solidFill>
                  <a:srgbClr val="C00000"/>
                </a:solidFill>
                <a:effectLst/>
                <a:latin typeface="Calibri" panose="020F0502020204030204" pitchFamily="34" charset="0"/>
              </a:rPr>
              <a:t>Workstream might provide template example of terms of reference and point to supportive materials</a:t>
            </a:r>
          </a:p>
          <a:p>
            <a:pPr marL="800100" lvl="1" fontAlgn="ctr">
              <a:spcBef>
                <a:spcPts val="0"/>
              </a:spcBef>
            </a:pPr>
            <a:r>
              <a:rPr lang="en-CA" sz="1050" dirty="0">
                <a:solidFill>
                  <a:schemeClr val="accent1"/>
                </a:solidFill>
                <a:latin typeface="Calibri" panose="020F0502020204030204" pitchFamily="34" charset="0"/>
              </a:rPr>
              <a:t>Governance Collaborative needs to come to agreement and define process in </a:t>
            </a:r>
            <a:r>
              <a:rPr lang="en-CA" sz="1050" dirty="0" err="1">
                <a:solidFill>
                  <a:schemeClr val="accent1"/>
                </a:solidFill>
                <a:latin typeface="Calibri" panose="020F0502020204030204" pitchFamily="34" charset="0"/>
              </a:rPr>
              <a:t>ToR</a:t>
            </a:r>
            <a:endParaRPr lang="en-CA" sz="1050" dirty="0">
              <a:solidFill>
                <a:schemeClr val="accent1"/>
              </a:solidFill>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Time/resource commitment</a:t>
            </a:r>
          </a:p>
          <a:p>
            <a:pPr marL="800100" lvl="1" fontAlgn="ctr">
              <a:spcBef>
                <a:spcPts val="0"/>
              </a:spcBef>
            </a:pPr>
            <a:r>
              <a:rPr lang="en-CA" sz="1050" dirty="0">
                <a:solidFill>
                  <a:srgbClr val="C00000"/>
                </a:solidFill>
                <a:latin typeface="Calibri" panose="020F0502020204030204" pitchFamily="34" charset="0"/>
              </a:rPr>
              <a:t>Workstream can provide examples of what previous types of engagements have for engagement, but </a:t>
            </a:r>
            <a:r>
              <a:rPr lang="en-CA" sz="1050" dirty="0" err="1">
                <a:solidFill>
                  <a:srgbClr val="C00000"/>
                </a:solidFill>
                <a:latin typeface="Calibri" panose="020F0502020204030204" pitchFamily="34" charset="0"/>
              </a:rPr>
              <a:t>ToR</a:t>
            </a:r>
            <a:r>
              <a:rPr lang="en-CA" sz="1050" dirty="0">
                <a:solidFill>
                  <a:srgbClr val="C00000"/>
                </a:solidFill>
                <a:latin typeface="Calibri" panose="020F0502020204030204" pitchFamily="34" charset="0"/>
              </a:rPr>
              <a:t> would be where commitment decided</a:t>
            </a:r>
          </a:p>
          <a:p>
            <a:pPr marL="800100" lvl="1" fontAlgn="ctr">
              <a:spcBef>
                <a:spcPts val="0"/>
              </a:spcBef>
            </a:pPr>
            <a:r>
              <a:rPr lang="en-CA" sz="1050" dirty="0">
                <a:solidFill>
                  <a:schemeClr val="accent1"/>
                </a:solidFill>
                <a:latin typeface="Calibri" panose="020F0502020204030204" pitchFamily="34" charset="0"/>
              </a:rPr>
              <a:t>Governance Collaborative needs to</a:t>
            </a:r>
            <a:r>
              <a:rPr lang="en-CA" sz="1050" dirty="0">
                <a:solidFill>
                  <a:srgbClr val="C00000"/>
                </a:solidFill>
                <a:latin typeface="Calibri" panose="020F0502020204030204" pitchFamily="34" charset="0"/>
              </a:rPr>
              <a:t> </a:t>
            </a:r>
            <a:r>
              <a:rPr lang="en-CA" sz="1050" dirty="0">
                <a:solidFill>
                  <a:schemeClr val="accent1"/>
                </a:solidFill>
                <a:latin typeface="Calibri" panose="020F0502020204030204" pitchFamily="34" charset="0"/>
              </a:rPr>
              <a:t>decide on time commitment and meeting cadence as part of </a:t>
            </a:r>
            <a:r>
              <a:rPr lang="en-CA" sz="1050" dirty="0" err="1">
                <a:solidFill>
                  <a:schemeClr val="accent1"/>
                </a:solidFill>
                <a:latin typeface="Calibri" panose="020F0502020204030204" pitchFamily="34" charset="0"/>
              </a:rPr>
              <a:t>ToR</a:t>
            </a:r>
            <a:endParaRPr lang="en-CA" sz="10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Preparing additional supportive materials for implementors</a:t>
            </a:r>
          </a:p>
          <a:p>
            <a:pPr marL="800100" lvl="1" fontAlgn="ctr">
              <a:spcBef>
                <a:spcPts val="0"/>
              </a:spcBef>
            </a:pPr>
            <a:r>
              <a:rPr lang="en-CA" sz="800" dirty="0">
                <a:latin typeface="Calibri" panose="020F0502020204030204" pitchFamily="34" charset="0"/>
              </a:rPr>
              <a:t>Workstream can provide examples (workflow scenarios?) to assist implementors in using the baseline</a:t>
            </a:r>
          </a:p>
          <a:p>
            <a:pPr marL="800100" lvl="1" fontAlgn="ctr">
              <a:spcBef>
                <a:spcPts val="0"/>
              </a:spcBef>
            </a:pPr>
            <a:r>
              <a:rPr lang="en-CA" sz="800" dirty="0">
                <a:effectLst/>
                <a:latin typeface="Calibri" panose="020F0502020204030204" pitchFamily="34" charset="0"/>
              </a:rPr>
              <a:t>Governance Collaborative supports workstream by connecting to realistic data that would assist with this type of modeling of test data and scenarios</a:t>
            </a: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Enforcement/Adoption Decisions/Maturity</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readiness &amp; timelines for having prospective guides derive from the CA Baseline </a:t>
            </a:r>
          </a:p>
          <a:p>
            <a:pPr marL="800100" lvl="1" fontAlgn="ctr">
              <a:spcBef>
                <a:spcPts val="0"/>
              </a:spcBef>
            </a:pPr>
            <a:r>
              <a:rPr lang="en-CA" sz="1050" dirty="0">
                <a:solidFill>
                  <a:srgbClr val="C00000"/>
                </a:solidFill>
                <a:latin typeface="Calibri" panose="020F0502020204030204" pitchFamily="34" charset="0"/>
              </a:rPr>
              <a:t>Workstream can provide insight into level of stability/make recommendations for how reconciliation and versioning is handled</a:t>
            </a:r>
          </a:p>
          <a:p>
            <a:pPr marL="800100" lvl="1" fontAlgn="ctr">
              <a:spcBef>
                <a:spcPts val="0"/>
              </a:spcBef>
            </a:pPr>
            <a:r>
              <a:rPr lang="en-CA" sz="1050" dirty="0">
                <a:solidFill>
                  <a:srgbClr val="C00000"/>
                </a:solidFill>
                <a:latin typeface="Calibri" panose="020F0502020204030204" pitchFamily="34" charset="0"/>
              </a:rPr>
              <a:t>Workstream can provide guidance on maturity levels &amp; interpreting them but the expectations for  what each maturity level will </a:t>
            </a:r>
          </a:p>
          <a:p>
            <a:pPr marL="800100" lvl="1" fontAlgn="ctr">
              <a:spcBef>
                <a:spcPts val="0"/>
              </a:spcBef>
            </a:pPr>
            <a:r>
              <a:rPr lang="en-CA" sz="1050" dirty="0">
                <a:solidFill>
                  <a:srgbClr val="C00000"/>
                </a:solidFill>
                <a:latin typeface="Calibri" panose="020F0502020204030204" pitchFamily="34" charset="0"/>
              </a:rPr>
              <a:t>Workstream can provide language in Guide around encouraging harmonization of previous guides and which CA guide/versions were considered harmonized during the DDR</a:t>
            </a:r>
            <a:endParaRPr lang="en-CA" sz="105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Tooling Decisions</a:t>
            </a:r>
          </a:p>
          <a:p>
            <a:pPr marL="800100" lvl="1" fontAlgn="ctr">
              <a:spcBef>
                <a:spcPts val="0"/>
              </a:spcBef>
            </a:pPr>
            <a:r>
              <a:rPr lang="en-CA" sz="1050" dirty="0">
                <a:solidFill>
                  <a:srgbClr val="C00000"/>
                </a:solidFill>
                <a:latin typeface="Calibri" panose="020F0502020204030204" pitchFamily="34" charset="0"/>
              </a:rPr>
              <a:t>Workstream can provide recommendations for tools for viewing profiles, submitting/reconciling feedback, and other kinds of tools (FHIR servers, conformance tools, etc.) depending on the scope decided by the Collaborative</a:t>
            </a:r>
          </a:p>
          <a:p>
            <a:pPr marL="800100" lvl="1" fontAlgn="ctr">
              <a:spcBef>
                <a:spcPts val="0"/>
              </a:spcBef>
            </a:pPr>
            <a:r>
              <a:rPr lang="en-CA" sz="1050" dirty="0">
                <a:solidFill>
                  <a:schemeClr val="accent1"/>
                </a:solidFill>
                <a:effectLst/>
                <a:latin typeface="Calibri" panose="020F0502020204030204" pitchFamily="34" charset="0"/>
              </a:rPr>
              <a:t>Governance Collaborative will decide what kinds of tools are required and will determine how tools will be supported if they are not open-source</a:t>
            </a:r>
            <a:endParaRPr lang="en-CA" sz="11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Maintaining the Baseline: profiling versions, feedback process, </a:t>
            </a:r>
          </a:p>
          <a:p>
            <a:pPr marL="742950" lvl="1" indent="-285750" rtl="0" fontAlgn="ctr">
              <a:spcBef>
                <a:spcPts val="0"/>
              </a:spcBef>
              <a:spcAft>
                <a:spcPts val="0"/>
              </a:spcAft>
              <a:buFont typeface="Arial" panose="020B0604020202020204" pitchFamily="34" charset="0"/>
              <a:buChar char="•"/>
            </a:pPr>
            <a:r>
              <a:rPr lang="en-CA" sz="1050" dirty="0">
                <a:solidFill>
                  <a:srgbClr val="C00000"/>
                </a:solidFill>
                <a:latin typeface="Calibri" panose="020F0502020204030204" pitchFamily="34" charset="0"/>
              </a:rPr>
              <a:t>Workstream will be responsible for committing any changes to the Baseline to prepare for the Governance Collaborative</a:t>
            </a:r>
          </a:p>
          <a:p>
            <a:pPr marL="742950" lvl="1" indent="-285750" fontAlgn="ctr">
              <a:spcBef>
                <a:spcPts val="0"/>
              </a:spcBef>
            </a:pPr>
            <a:r>
              <a:rPr lang="en-CA" sz="1050" dirty="0">
                <a:solidFill>
                  <a:srgbClr val="C00000"/>
                </a:solidFill>
                <a:latin typeface="Calibri" panose="020F0502020204030204" pitchFamily="34" charset="0"/>
              </a:rPr>
              <a:t>Workstream will provide intermittent support  committing any agreed upon changes to the Baseline that result out of Collaborative/Implementor Adoption Feedback</a:t>
            </a:r>
            <a:endParaRPr lang="en-CA" sz="1200" dirty="0">
              <a:effectLst/>
              <a:latin typeface="Calibri" panose="020F0502020204030204" pitchFamily="34" charset="0"/>
            </a:endParaRPr>
          </a:p>
          <a:p>
            <a:pPr marL="342900" rtl="0" fontAlgn="ctr">
              <a:spcBef>
                <a:spcPts val="0"/>
              </a:spcBef>
              <a:spcAft>
                <a:spcPts val="0"/>
              </a:spcAft>
              <a:buFont typeface="Arial" panose="020B0604020202020204" pitchFamily="34" charset="0"/>
              <a:buChar char="•"/>
            </a:pPr>
            <a:r>
              <a:rPr lang="en-CA" sz="1200" dirty="0">
                <a:effectLst/>
                <a:latin typeface="Calibri" panose="020F0502020204030204" pitchFamily="34" charset="0"/>
              </a:rPr>
              <a:t>CA Core Decisions</a:t>
            </a:r>
          </a:p>
          <a:p>
            <a:pPr marL="800100" lvl="1" fontAlgn="ctr">
              <a:spcBef>
                <a:spcPts val="0"/>
              </a:spcBef>
            </a:pPr>
            <a:r>
              <a:rPr lang="en-CA" sz="1050" dirty="0">
                <a:solidFill>
                  <a:srgbClr val="C00000"/>
                </a:solidFill>
                <a:effectLst/>
                <a:latin typeface="Calibri" panose="020F0502020204030204" pitchFamily="34" charset="0"/>
              </a:rPr>
              <a:t>Workstream can provide insight into past recommendations for prescriptive constraints for CA Core</a:t>
            </a:r>
          </a:p>
          <a:p>
            <a:pPr marL="800100" lvl="1" fontAlgn="ctr">
              <a:spcBef>
                <a:spcPts val="0"/>
              </a:spcBef>
            </a:pPr>
            <a:r>
              <a:rPr lang="en-CA" sz="1050" dirty="0">
                <a:solidFill>
                  <a:schemeClr val="accent1"/>
                </a:solidFill>
                <a:latin typeface="Calibri" panose="020F0502020204030204" pitchFamily="34" charset="0"/>
              </a:rPr>
              <a:t>Governance Collaborative will have to decide how and when to pursue CA Core and develop plan to tie to incentives/disincentives (i.e. procurement)</a:t>
            </a:r>
            <a:endParaRPr lang="en-CA" sz="1050" dirty="0">
              <a:solidFill>
                <a:schemeClr val="accent1"/>
              </a:solidFill>
              <a:effectLst/>
              <a:latin typeface="Calibri" panose="020F0502020204030204" pitchFamily="34" charset="0"/>
            </a:endParaRPr>
          </a:p>
          <a:p>
            <a:pPr marL="114300" indent="0" rtl="0" fontAlgn="ctr">
              <a:spcBef>
                <a:spcPts val="0"/>
              </a:spcBef>
              <a:spcAft>
                <a:spcPts val="0"/>
              </a:spcAft>
              <a:buNone/>
            </a:pPr>
            <a:endParaRPr lang="en-CA" sz="1200" dirty="0">
              <a:latin typeface="Calibri" panose="020F0502020204030204" pitchFamily="34" charset="0"/>
            </a:endParaRPr>
          </a:p>
        </p:txBody>
      </p:sp>
    </p:spTree>
    <p:extLst>
      <p:ext uri="{BB962C8B-B14F-4D97-AF65-F5344CB8AC3E}">
        <p14:creationId xmlns:p14="http://schemas.microsoft.com/office/powerpoint/2010/main" val="36923838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4" y="443847"/>
            <a:ext cx="6534912" cy="2532465"/>
          </a:xfrm>
        </p:spPr>
        <p:txBody>
          <a:bodyPr anchor="b">
            <a:normAutofit/>
          </a:bodyPr>
          <a:lstStyle/>
          <a:p>
            <a:pPr algn="l"/>
            <a:r>
              <a:rPr lang="en-US" sz="5400" dirty="0"/>
              <a:t>CA-Baseline</a:t>
            </a:r>
            <a:br>
              <a:rPr lang="en-US" sz="5400" dirty="0"/>
            </a:br>
            <a:r>
              <a:rPr lang="en-US" sz="3600" dirty="0"/>
              <a:t>A Starting Point for Canadian FHIR Implementation Guides</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8536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EFF99-596E-2441-86B7-1F952585B008}"/>
              </a:ext>
            </a:extLst>
          </p:cNvPr>
          <p:cNvSpPr>
            <a:spLocks noGrp="1"/>
          </p:cNvSpPr>
          <p:nvPr>
            <p:ph type="title"/>
          </p:nvPr>
        </p:nvSpPr>
        <p:spPr>
          <a:xfrm>
            <a:off x="1676400" y="126165"/>
            <a:ext cx="10515600" cy="1325563"/>
          </a:xfrm>
        </p:spPr>
        <p:txBody>
          <a:bodyPr/>
          <a:lstStyle/>
          <a:p>
            <a:r>
              <a:rPr lang="en-US" dirty="0"/>
              <a:t>Who Are We?</a:t>
            </a:r>
          </a:p>
        </p:txBody>
      </p:sp>
      <p:graphicFrame>
        <p:nvGraphicFramePr>
          <p:cNvPr id="3" name="Diagram 2">
            <a:extLst>
              <a:ext uri="{FF2B5EF4-FFF2-40B4-BE49-F238E27FC236}">
                <a16:creationId xmlns:a16="http://schemas.microsoft.com/office/drawing/2014/main" id="{702DB229-B72E-48C5-B025-F5942A32F6DD}"/>
              </a:ext>
            </a:extLst>
          </p:cNvPr>
          <p:cNvGraphicFramePr/>
          <p:nvPr/>
        </p:nvGraphicFramePr>
        <p:xfrm>
          <a:off x="388065" y="1313168"/>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peech Bubble: Rectangle 3">
            <a:extLst>
              <a:ext uri="{FF2B5EF4-FFF2-40B4-BE49-F238E27FC236}">
                <a16:creationId xmlns:a16="http://schemas.microsoft.com/office/drawing/2014/main" id="{5ADF1276-866E-44CE-9AFB-20DB52E42346}"/>
              </a:ext>
            </a:extLst>
          </p:cNvPr>
          <p:cNvSpPr/>
          <p:nvPr/>
        </p:nvSpPr>
        <p:spPr>
          <a:xfrm>
            <a:off x="9262753" y="1698170"/>
            <a:ext cx="2636804" cy="4517803"/>
          </a:xfrm>
          <a:prstGeom prst="wedgeRectCallout">
            <a:avLst>
              <a:gd name="adj1" fmla="val -142887"/>
              <a:gd name="adj2" fmla="val -21152"/>
            </a:avLst>
          </a:prstGeom>
          <a:solidFill>
            <a:srgbClr val="C0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~250 members to date</a:t>
            </a:r>
          </a:p>
          <a:p>
            <a:pPr algn="ctr"/>
            <a:endParaRPr lang="en-US" dirty="0"/>
          </a:p>
          <a:p>
            <a:pPr algn="ctr"/>
            <a:r>
              <a:rPr lang="en-US" dirty="0"/>
              <a:t>~100 distinct organizations from across the country</a:t>
            </a:r>
          </a:p>
          <a:p>
            <a:pPr algn="ctr"/>
            <a:endParaRPr lang="en-US" dirty="0"/>
          </a:p>
          <a:p>
            <a:pPr algn="ctr"/>
            <a:r>
              <a:rPr lang="en-US" dirty="0"/>
              <a:t>Representation across primarily Ontario, Alberta, Saskatchewan, British Columbia, Quebec, New Brunswick, Newfoundland, as well as Pan-Canadian groups</a:t>
            </a:r>
          </a:p>
          <a:p>
            <a:pPr algn="ctr"/>
            <a:endParaRPr lang="en-US" dirty="0"/>
          </a:p>
        </p:txBody>
      </p:sp>
    </p:spTree>
    <p:extLst>
      <p:ext uri="{BB962C8B-B14F-4D97-AF65-F5344CB8AC3E}">
        <p14:creationId xmlns:p14="http://schemas.microsoft.com/office/powerpoint/2010/main" val="218952996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472</TotalTime>
  <Words>3618</Words>
  <Application>Microsoft Office PowerPoint</Application>
  <PresentationFormat>Widescreen</PresentationFormat>
  <Paragraphs>428</Paragraphs>
  <Slides>19</Slides>
  <Notes>15</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Calibri Light</vt:lpstr>
      <vt:lpstr>Segoe UI</vt:lpstr>
      <vt:lpstr>verdana</vt:lpstr>
      <vt:lpstr>1_Office Theme</vt:lpstr>
      <vt:lpstr>Office Theme</vt:lpstr>
      <vt:lpstr>CA-Baseline Pan Canadian Baseline Governance Collaborative Discussion</vt:lpstr>
      <vt:lpstr>Where are we in our Baseline Maturity Roadmap?</vt:lpstr>
      <vt:lpstr>Due Diligence Review Progress</vt:lpstr>
      <vt:lpstr>Dealing with Profile Maturity Differences</vt:lpstr>
      <vt:lpstr>Governance Workstream &amp; Collaborative: Plan &amp; Boundaries</vt:lpstr>
      <vt:lpstr>Key Endorsers Identifier</vt:lpstr>
      <vt:lpstr>Boundaries with CA Baseline Governance Collaborative</vt:lpstr>
      <vt:lpstr>CA-Baseline A Starting Point for Canadian FHIR Implementation Guides</vt:lpstr>
      <vt:lpstr>Who Are We?</vt:lpstr>
      <vt:lpstr>The Canadian FHIR Baseline Profiles Stream</vt:lpstr>
      <vt:lpstr>Who Participates?</vt:lpstr>
      <vt:lpstr>What are the Limitations of the FHIR Base Specification?</vt:lpstr>
      <vt:lpstr>What Are We Doing And Why?</vt:lpstr>
      <vt:lpstr>What Are We Doing And Why?</vt:lpstr>
      <vt:lpstr>Who are we Targeting and Why?</vt:lpstr>
      <vt:lpstr>What’s Our Ask Of You?</vt:lpstr>
      <vt:lpstr>What’s In It For You?</vt:lpstr>
      <vt:lpstr>What’s Next?</vt:lpstr>
      <vt:lpstr>For Authors and Implementers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A Starting Point for Canadian FHIR Implementation Guides</dc:title>
  <dc:creator>Sheridan Cook</dc:creator>
  <cp:lastModifiedBy>Sheridan Cook</cp:lastModifiedBy>
  <cp:revision>40</cp:revision>
  <dcterms:created xsi:type="dcterms:W3CDTF">2021-04-30T16:01:50Z</dcterms:created>
  <dcterms:modified xsi:type="dcterms:W3CDTF">2021-05-14T19:23:36Z</dcterms:modified>
</cp:coreProperties>
</file>