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873" r:id="rId4"/>
    <p:sldMasterId id="2147483731" r:id="rId5"/>
    <p:sldMasterId id="2147483744" r:id="rId6"/>
    <p:sldMasterId id="2147483772" r:id="rId7"/>
    <p:sldMasterId id="2147483788" r:id="rId8"/>
    <p:sldMasterId id="2147483817" r:id="rId9"/>
    <p:sldMasterId id="2147483830" r:id="rId10"/>
    <p:sldMasterId id="2147483799" r:id="rId11"/>
    <p:sldMasterId id="2147483648" r:id="rId12"/>
    <p:sldMasterId id="2147483875" r:id="rId13"/>
  </p:sldMasterIdLst>
  <p:notesMasterIdLst>
    <p:notesMasterId r:id="rId31"/>
  </p:notesMasterIdLst>
  <p:sldIdLst>
    <p:sldId id="353" r:id="rId14"/>
    <p:sldId id="520" r:id="rId15"/>
    <p:sldId id="521" r:id="rId16"/>
    <p:sldId id="523" r:id="rId17"/>
    <p:sldId id="524" r:id="rId18"/>
    <p:sldId id="525" r:id="rId19"/>
    <p:sldId id="469" r:id="rId20"/>
    <p:sldId id="414" r:id="rId21"/>
    <p:sldId id="526" r:id="rId22"/>
    <p:sldId id="535" r:id="rId23"/>
    <p:sldId id="532" r:id="rId24"/>
    <p:sldId id="528" r:id="rId25"/>
    <p:sldId id="533" r:id="rId26"/>
    <p:sldId id="529" r:id="rId27"/>
    <p:sldId id="530" r:id="rId28"/>
    <p:sldId id="531" r:id="rId29"/>
    <p:sldId id="534" r:id="rId30"/>
  </p:sldIdLst>
  <p:sldSz cx="9144000" cy="5143500" type="screen16x9"/>
  <p:notesSz cx="6858000" cy="9144000"/>
  <p:embeddedFontLst>
    <p:embeddedFont>
      <p:font typeface="Oswald Light" panose="020B0604020202020204" charset="0"/>
      <p:regular r:id="rId32"/>
    </p:embeddedFont>
    <p:embeddedFont>
      <p:font typeface="Helvetica Neue" panose="020B0604020202020204" charset="0"/>
      <p:regular r:id="rId33"/>
      <p:bold r:id="rId34"/>
      <p:italic r:id="rId35"/>
      <p:boldItalic r:id="rId36"/>
    </p:embeddedFont>
    <p:embeddedFont>
      <p:font typeface="Helvetica Neue Light" panose="020B0604020202020204" charset="0"/>
      <p:regular r:id="rId37"/>
      <p:bold r:id="rId38"/>
      <p:italic r:id="rId39"/>
      <p:boldItalic r:id="rId40"/>
    </p:embeddedFont>
    <p:embeddedFont>
      <p:font typeface="Open Sans" panose="020B0604020202020204" charset="0"/>
      <p:regular r:id="rId41"/>
      <p:bold r:id="rId42"/>
      <p:italic r:id="rId43"/>
      <p:boldItalic r:id="rId44"/>
    </p:embeddedFont>
    <p:embeddedFont>
      <p:font typeface="Segoe UI" panose="020B0502040204020203" pitchFamily="34" charset="0"/>
      <p:regular r:id="rId45"/>
      <p:bold r:id="rId46"/>
      <p:italic r:id="rId47"/>
      <p:boldItalic r:id="rId48"/>
    </p:embeddedFont>
    <p:embeddedFont>
      <p:font typeface="Calibri" panose="020F0502020204030204" pitchFamily="34" charset="0"/>
      <p:regular r:id="rId49"/>
      <p:bold r:id="rId50"/>
      <p:italic r:id="rId51"/>
      <p:boldItalic r:id="rId52"/>
    </p:embeddedFont>
  </p:embeddedFontLst>
  <p:defaultTex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238" b="1" i="0" u="none" strike="noStrike" cap="all" spc="0" normalizeH="0" baseline="0">
        <a:ln>
          <a:noFill/>
        </a:ln>
        <a:solidFill>
          <a:srgbClr val="515252"/>
        </a:solidFill>
        <a:effectLst/>
        <a:uFillTx/>
        <a:latin typeface="+mn-lt"/>
        <a:ea typeface="+mn-ea"/>
        <a:cs typeface="+mn-cs"/>
        <a:sym typeface="Helvetica Neue"/>
      </a:defRPr>
    </a:lvl1pPr>
    <a:lvl2pPr marL="0" marR="0" indent="85725" algn="ctr" defTabSz="309563" rtl="0" fontAlgn="auto" latinLnBrk="0" hangingPunct="0">
      <a:lnSpc>
        <a:spcPct val="100000"/>
      </a:lnSpc>
      <a:spcBef>
        <a:spcPts val="0"/>
      </a:spcBef>
      <a:spcAft>
        <a:spcPts val="0"/>
      </a:spcAft>
      <a:buClrTx/>
      <a:buSzTx/>
      <a:buFontTx/>
      <a:buNone/>
      <a:tabLst/>
      <a:defRPr kumimoji="0" sz="1238" b="1" i="0" u="none" strike="noStrike" cap="all" spc="0" normalizeH="0" baseline="0">
        <a:ln>
          <a:noFill/>
        </a:ln>
        <a:solidFill>
          <a:srgbClr val="515252"/>
        </a:solidFill>
        <a:effectLst/>
        <a:uFillTx/>
        <a:latin typeface="+mn-lt"/>
        <a:ea typeface="+mn-ea"/>
        <a:cs typeface="+mn-cs"/>
        <a:sym typeface="Helvetica Neue"/>
      </a:defRPr>
    </a:lvl2pPr>
    <a:lvl3pPr marL="0" marR="0" indent="171450" algn="ctr" defTabSz="309563" rtl="0" fontAlgn="auto" latinLnBrk="0" hangingPunct="0">
      <a:lnSpc>
        <a:spcPct val="100000"/>
      </a:lnSpc>
      <a:spcBef>
        <a:spcPts val="0"/>
      </a:spcBef>
      <a:spcAft>
        <a:spcPts val="0"/>
      </a:spcAft>
      <a:buClrTx/>
      <a:buSzTx/>
      <a:buFontTx/>
      <a:buNone/>
      <a:tabLst/>
      <a:defRPr kumimoji="0" sz="1238" b="1" i="0" u="none" strike="noStrike" cap="all" spc="0" normalizeH="0" baseline="0">
        <a:ln>
          <a:noFill/>
        </a:ln>
        <a:solidFill>
          <a:srgbClr val="515252"/>
        </a:solidFill>
        <a:effectLst/>
        <a:uFillTx/>
        <a:latin typeface="+mn-lt"/>
        <a:ea typeface="+mn-ea"/>
        <a:cs typeface="+mn-cs"/>
        <a:sym typeface="Helvetica Neue"/>
      </a:defRPr>
    </a:lvl3pPr>
    <a:lvl4pPr marL="0" marR="0" indent="257175" algn="ctr" defTabSz="309563" rtl="0" fontAlgn="auto" latinLnBrk="0" hangingPunct="0">
      <a:lnSpc>
        <a:spcPct val="100000"/>
      </a:lnSpc>
      <a:spcBef>
        <a:spcPts val="0"/>
      </a:spcBef>
      <a:spcAft>
        <a:spcPts val="0"/>
      </a:spcAft>
      <a:buClrTx/>
      <a:buSzTx/>
      <a:buFontTx/>
      <a:buNone/>
      <a:tabLst/>
      <a:defRPr kumimoji="0" sz="1238" b="1" i="0" u="none" strike="noStrike" cap="all" spc="0" normalizeH="0" baseline="0">
        <a:ln>
          <a:noFill/>
        </a:ln>
        <a:solidFill>
          <a:srgbClr val="515252"/>
        </a:solidFill>
        <a:effectLst/>
        <a:uFillTx/>
        <a:latin typeface="+mn-lt"/>
        <a:ea typeface="+mn-ea"/>
        <a:cs typeface="+mn-cs"/>
        <a:sym typeface="Helvetica Neue"/>
      </a:defRPr>
    </a:lvl4pPr>
    <a:lvl5pPr marL="0" marR="0" indent="342900" algn="ctr" defTabSz="309563" rtl="0" fontAlgn="auto" latinLnBrk="0" hangingPunct="0">
      <a:lnSpc>
        <a:spcPct val="100000"/>
      </a:lnSpc>
      <a:spcBef>
        <a:spcPts val="0"/>
      </a:spcBef>
      <a:spcAft>
        <a:spcPts val="0"/>
      </a:spcAft>
      <a:buClrTx/>
      <a:buSzTx/>
      <a:buFontTx/>
      <a:buNone/>
      <a:tabLst/>
      <a:defRPr kumimoji="0" sz="1238" b="1" i="0" u="none" strike="noStrike" cap="all" spc="0" normalizeH="0" baseline="0">
        <a:ln>
          <a:noFill/>
        </a:ln>
        <a:solidFill>
          <a:srgbClr val="515252"/>
        </a:solidFill>
        <a:effectLst/>
        <a:uFillTx/>
        <a:latin typeface="+mn-lt"/>
        <a:ea typeface="+mn-ea"/>
        <a:cs typeface="+mn-cs"/>
        <a:sym typeface="Helvetica Neue"/>
      </a:defRPr>
    </a:lvl5pPr>
    <a:lvl6pPr marL="0" marR="0" indent="428625" algn="ctr" defTabSz="309563" rtl="0" fontAlgn="auto" latinLnBrk="0" hangingPunct="0">
      <a:lnSpc>
        <a:spcPct val="100000"/>
      </a:lnSpc>
      <a:spcBef>
        <a:spcPts val="0"/>
      </a:spcBef>
      <a:spcAft>
        <a:spcPts val="0"/>
      </a:spcAft>
      <a:buClrTx/>
      <a:buSzTx/>
      <a:buFontTx/>
      <a:buNone/>
      <a:tabLst/>
      <a:defRPr kumimoji="0" sz="1238" b="1" i="0" u="none" strike="noStrike" cap="all" spc="0" normalizeH="0" baseline="0">
        <a:ln>
          <a:noFill/>
        </a:ln>
        <a:solidFill>
          <a:srgbClr val="515252"/>
        </a:solidFill>
        <a:effectLst/>
        <a:uFillTx/>
        <a:latin typeface="+mn-lt"/>
        <a:ea typeface="+mn-ea"/>
        <a:cs typeface="+mn-cs"/>
        <a:sym typeface="Helvetica Neue"/>
      </a:defRPr>
    </a:lvl6pPr>
    <a:lvl7pPr marL="0" marR="0" indent="514350" algn="ctr" defTabSz="309563" rtl="0" fontAlgn="auto" latinLnBrk="0" hangingPunct="0">
      <a:lnSpc>
        <a:spcPct val="100000"/>
      </a:lnSpc>
      <a:spcBef>
        <a:spcPts val="0"/>
      </a:spcBef>
      <a:spcAft>
        <a:spcPts val="0"/>
      </a:spcAft>
      <a:buClrTx/>
      <a:buSzTx/>
      <a:buFontTx/>
      <a:buNone/>
      <a:tabLst/>
      <a:defRPr kumimoji="0" sz="1238" b="1" i="0" u="none" strike="noStrike" cap="all" spc="0" normalizeH="0" baseline="0">
        <a:ln>
          <a:noFill/>
        </a:ln>
        <a:solidFill>
          <a:srgbClr val="515252"/>
        </a:solidFill>
        <a:effectLst/>
        <a:uFillTx/>
        <a:latin typeface="+mn-lt"/>
        <a:ea typeface="+mn-ea"/>
        <a:cs typeface="+mn-cs"/>
        <a:sym typeface="Helvetica Neue"/>
      </a:defRPr>
    </a:lvl7pPr>
    <a:lvl8pPr marL="0" marR="0" indent="600075" algn="ctr" defTabSz="309563" rtl="0" fontAlgn="auto" latinLnBrk="0" hangingPunct="0">
      <a:lnSpc>
        <a:spcPct val="100000"/>
      </a:lnSpc>
      <a:spcBef>
        <a:spcPts val="0"/>
      </a:spcBef>
      <a:spcAft>
        <a:spcPts val="0"/>
      </a:spcAft>
      <a:buClrTx/>
      <a:buSzTx/>
      <a:buFontTx/>
      <a:buNone/>
      <a:tabLst/>
      <a:defRPr kumimoji="0" sz="1238" b="1" i="0" u="none" strike="noStrike" cap="all" spc="0" normalizeH="0" baseline="0">
        <a:ln>
          <a:noFill/>
        </a:ln>
        <a:solidFill>
          <a:srgbClr val="515252"/>
        </a:solidFill>
        <a:effectLst/>
        <a:uFillTx/>
        <a:latin typeface="+mn-lt"/>
        <a:ea typeface="+mn-ea"/>
        <a:cs typeface="+mn-cs"/>
        <a:sym typeface="Helvetica Neue"/>
      </a:defRPr>
    </a:lvl8pPr>
    <a:lvl9pPr marL="0" marR="0" indent="685800" algn="ctr" defTabSz="309563" rtl="0" fontAlgn="auto" latinLnBrk="0" hangingPunct="0">
      <a:lnSpc>
        <a:spcPct val="100000"/>
      </a:lnSpc>
      <a:spcBef>
        <a:spcPts val="0"/>
      </a:spcBef>
      <a:spcAft>
        <a:spcPts val="0"/>
      </a:spcAft>
      <a:buClrTx/>
      <a:buSzTx/>
      <a:buFontTx/>
      <a:buNone/>
      <a:tabLst/>
      <a:defRPr kumimoji="0" sz="1238" b="1" i="0" u="none" strike="noStrike" cap="all" spc="0" normalizeH="0" baseline="0">
        <a:ln>
          <a:noFill/>
        </a:ln>
        <a:solidFill>
          <a:srgbClr val="515252"/>
        </a:solidFill>
        <a:effectLst/>
        <a:uFillTx/>
        <a:latin typeface="+mn-lt"/>
        <a:ea typeface="+mn-ea"/>
        <a:cs typeface="+mn-cs"/>
        <a:sym typeface="Helvetica Neue"/>
      </a:defRPr>
    </a:lvl9pPr>
  </p:defaultTextStyle>
  <p:extLst>
    <p:ext uri="{521415D9-36F7-43E2-AB2F-B90AF26B5E84}">
      <p14:sectionLst xmlns:p14="http://schemas.microsoft.com/office/powerpoint/2010/main">
        <p14:section name="Canada Health Infoway" id="{30BADA36-A467-4704-BBDC-6B182C540F4B}">
          <p14:sldIdLst>
            <p14:sldId id="353"/>
            <p14:sldId id="520"/>
            <p14:sldId id="521"/>
            <p14:sldId id="523"/>
            <p14:sldId id="524"/>
            <p14:sldId id="525"/>
            <p14:sldId id="469"/>
            <p14:sldId id="414"/>
            <p14:sldId id="526"/>
            <p14:sldId id="535"/>
            <p14:sldId id="532"/>
            <p14:sldId id="528"/>
            <p14:sldId id="533"/>
            <p14:sldId id="529"/>
            <p14:sldId id="530"/>
            <p14:sldId id="531"/>
            <p14:sldId id="53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C11E"/>
    <a:srgbClr val="E1E1E1"/>
    <a:srgbClr val="E02E3B"/>
    <a:srgbClr val="181F2D"/>
    <a:srgbClr val="000000"/>
    <a:srgbClr val="171717"/>
    <a:srgbClr val="1A1919"/>
    <a:srgbClr val="515151"/>
    <a:srgbClr val="2B2C2B"/>
    <a:srgbClr val="5556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4C3C2611-4C71-4FC5-86AE-919BDF0F9419}" styleName="">
    <a:tblBg/>
    <a:wholeTbl>
      <a:tcTxStyle b="off" i="off">
        <a:font>
          <a:latin typeface="Helvetica Neue Light"/>
          <a:ea typeface="Helvetica Neue Light"/>
          <a:cs typeface="Helvetica Neue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
          <a:latin typeface="Helvetica Neue Light"/>
          <a:ea typeface="Helvetica Neue Light"/>
          <a:cs typeface="Helvetica Neue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
          <a:latin typeface="Helvetica Neue Light"/>
          <a:ea typeface="Helvetica Neue Light"/>
          <a:cs typeface="Helvetica Neue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
          <a:latin typeface="Helvetica Neue Light"/>
          <a:ea typeface="Helvetica Neue Light"/>
          <a:cs typeface="Helvetica Neue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
          <a:latin typeface="Helvetica Neue Light"/>
          <a:ea typeface="Helvetica Neue Light"/>
          <a:cs typeface="Helvetica Neue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
          <a:latin typeface="Helvetica Neue Light"/>
          <a:ea typeface="Helvetica Neue Light"/>
          <a:cs typeface="Helvetica Neue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
          <a:latin typeface="Helvetica Neue Light"/>
          <a:ea typeface="Helvetica Neue Light"/>
          <a:cs typeface="Helvetica Neue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70" autoAdjust="0"/>
    <p:restoredTop sz="96101" autoAdjust="0"/>
  </p:normalViewPr>
  <p:slideViewPr>
    <p:cSldViewPr snapToGrid="0" snapToObjects="1">
      <p:cViewPr varScale="1">
        <p:scale>
          <a:sx n="146" d="100"/>
          <a:sy n="146" d="100"/>
        </p:scale>
        <p:origin x="396" y="11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font" Target="fonts/font8.fntdata"/><Relationship Id="rId21" Type="http://schemas.openxmlformats.org/officeDocument/2006/relationships/slide" Target="slides/slide8.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presProps" Target="presProp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font" Target="fonts/font20.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7.xml"/><Relationship Id="rId41" Type="http://schemas.openxmlformats.org/officeDocument/2006/relationships/font" Target="fonts/font10.fntdata"/><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font" Target="fonts/font5.fntdata"/><Relationship Id="rId49" Type="http://schemas.openxmlformats.org/officeDocument/2006/relationships/font" Target="fonts/font18.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xfrm>
            <a:off x="381000" y="685800"/>
            <a:ext cx="6096000" cy="3429000"/>
          </a:xfrm>
          <a:prstGeom prst="rect">
            <a:avLst/>
          </a:prstGeom>
        </p:spPr>
        <p:txBody>
          <a:bodyPr/>
          <a:lstStyle/>
          <a:p>
            <a:endParaRPr/>
          </a:p>
        </p:txBody>
      </p:sp>
      <p:sp>
        <p:nvSpPr>
          <p:cNvPr id="175" name="Shape 175"/>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442492298"/>
      </p:ext>
    </p:extLst>
  </p:cSld>
  <p:clrMap bg1="lt1" tx1="dk1" bg2="lt2" tx2="dk2" accent1="accent1" accent2="accent2" accent3="accent3" accent4="accent4" accent5="accent5" accent6="accent6" hlink="hlink" folHlink="folHlink"/>
  <p:notesStyle>
    <a:lvl1pPr defTabSz="171450" latinLnBrk="0">
      <a:lnSpc>
        <a:spcPct val="117999"/>
      </a:lnSpc>
      <a:defRPr sz="825">
        <a:latin typeface="+mn-lt"/>
        <a:ea typeface="+mn-ea"/>
        <a:cs typeface="+mn-cs"/>
        <a:sym typeface="Helvetica Neue"/>
      </a:defRPr>
    </a:lvl1pPr>
    <a:lvl2pPr indent="85725" defTabSz="171450" latinLnBrk="0">
      <a:lnSpc>
        <a:spcPct val="117999"/>
      </a:lnSpc>
      <a:defRPr sz="825">
        <a:latin typeface="+mn-lt"/>
        <a:ea typeface="+mn-ea"/>
        <a:cs typeface="+mn-cs"/>
        <a:sym typeface="Helvetica Neue"/>
      </a:defRPr>
    </a:lvl2pPr>
    <a:lvl3pPr indent="171450" defTabSz="171450" latinLnBrk="0">
      <a:lnSpc>
        <a:spcPct val="117999"/>
      </a:lnSpc>
      <a:defRPr sz="825">
        <a:latin typeface="+mn-lt"/>
        <a:ea typeface="+mn-ea"/>
        <a:cs typeface="+mn-cs"/>
        <a:sym typeface="Helvetica Neue"/>
      </a:defRPr>
    </a:lvl3pPr>
    <a:lvl4pPr indent="257175" defTabSz="171450" latinLnBrk="0">
      <a:lnSpc>
        <a:spcPct val="117999"/>
      </a:lnSpc>
      <a:defRPr sz="825">
        <a:latin typeface="+mn-lt"/>
        <a:ea typeface="+mn-ea"/>
        <a:cs typeface="+mn-cs"/>
        <a:sym typeface="Helvetica Neue"/>
      </a:defRPr>
    </a:lvl4pPr>
    <a:lvl5pPr indent="342900" defTabSz="171450" latinLnBrk="0">
      <a:lnSpc>
        <a:spcPct val="117999"/>
      </a:lnSpc>
      <a:defRPr sz="825">
        <a:latin typeface="+mn-lt"/>
        <a:ea typeface="+mn-ea"/>
        <a:cs typeface="+mn-cs"/>
        <a:sym typeface="Helvetica Neue"/>
      </a:defRPr>
    </a:lvl5pPr>
    <a:lvl6pPr indent="428625" defTabSz="171450" latinLnBrk="0">
      <a:lnSpc>
        <a:spcPct val="117999"/>
      </a:lnSpc>
      <a:defRPr sz="825">
        <a:latin typeface="+mn-lt"/>
        <a:ea typeface="+mn-ea"/>
        <a:cs typeface="+mn-cs"/>
        <a:sym typeface="Helvetica Neue"/>
      </a:defRPr>
    </a:lvl6pPr>
    <a:lvl7pPr indent="514350" defTabSz="171450" latinLnBrk="0">
      <a:lnSpc>
        <a:spcPct val="117999"/>
      </a:lnSpc>
      <a:defRPr sz="825">
        <a:latin typeface="+mn-lt"/>
        <a:ea typeface="+mn-ea"/>
        <a:cs typeface="+mn-cs"/>
        <a:sym typeface="Helvetica Neue"/>
      </a:defRPr>
    </a:lvl7pPr>
    <a:lvl8pPr indent="600075" defTabSz="171450" latinLnBrk="0">
      <a:lnSpc>
        <a:spcPct val="117999"/>
      </a:lnSpc>
      <a:defRPr sz="825">
        <a:latin typeface="+mn-lt"/>
        <a:ea typeface="+mn-ea"/>
        <a:cs typeface="+mn-cs"/>
        <a:sym typeface="Helvetica Neue"/>
      </a:defRPr>
    </a:lvl8pPr>
    <a:lvl9pPr indent="685800" defTabSz="171450" latinLnBrk="0">
      <a:lnSpc>
        <a:spcPct val="117999"/>
      </a:lnSpc>
      <a:defRPr sz="825">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900" b="0" i="0" cap="none" dirty="0">
                <a:solidFill>
                  <a:srgbClr val="1E1E1E"/>
                </a:solidFill>
                <a:effectLst/>
                <a:latin typeface="+mj-lt"/>
              </a:rPr>
              <a:t>The logo can be changed in the master slides.  Please use the following instructions</a:t>
            </a:r>
          </a:p>
          <a:p>
            <a:pPr algn="l"/>
            <a:endParaRPr lang="en-US" sz="900" b="0" i="0" cap="none" dirty="0">
              <a:solidFill>
                <a:srgbClr val="1E1E1E"/>
              </a:solidFill>
              <a:effectLst/>
              <a:latin typeface="+mj-lt"/>
            </a:endParaRPr>
          </a:p>
          <a:p>
            <a:pPr algn="l">
              <a:buFont typeface="+mj-lt"/>
              <a:buAutoNum type="arabicPeriod"/>
            </a:pPr>
            <a:r>
              <a:rPr lang="en-US" sz="900" b="0" i="0" cap="none" dirty="0">
                <a:solidFill>
                  <a:srgbClr val="1E1E1E"/>
                </a:solidFill>
                <a:effectLst/>
                <a:latin typeface="+mj-lt"/>
              </a:rPr>
              <a:t>Select </a:t>
            </a:r>
            <a:r>
              <a:rPr lang="en-US" sz="900" b="1" i="0" cap="none" dirty="0">
                <a:solidFill>
                  <a:srgbClr val="1E1E1E"/>
                </a:solidFill>
                <a:effectLst/>
                <a:latin typeface="+mj-lt"/>
              </a:rPr>
              <a:t>view</a:t>
            </a:r>
            <a:r>
              <a:rPr lang="en-US" sz="900" b="0" i="0" cap="none" dirty="0">
                <a:solidFill>
                  <a:srgbClr val="1E1E1E"/>
                </a:solidFill>
                <a:effectLst/>
                <a:latin typeface="+mj-lt"/>
              </a:rPr>
              <a:t> &gt; </a:t>
            </a:r>
            <a:r>
              <a:rPr lang="en-US" sz="900" b="1" i="0" cap="none" dirty="0">
                <a:solidFill>
                  <a:srgbClr val="1E1E1E"/>
                </a:solidFill>
                <a:effectLst/>
                <a:latin typeface="+mj-lt"/>
              </a:rPr>
              <a:t>slide master</a:t>
            </a:r>
            <a:r>
              <a:rPr lang="en-US" sz="900" b="0" i="0" cap="none" dirty="0">
                <a:solidFill>
                  <a:srgbClr val="1E1E1E"/>
                </a:solidFill>
                <a:effectLst/>
                <a:latin typeface="+mj-lt"/>
              </a:rPr>
              <a:t>.</a:t>
            </a:r>
          </a:p>
          <a:p>
            <a:pPr algn="l">
              <a:buFont typeface="+mj-lt"/>
              <a:buAutoNum type="arabicPeriod"/>
            </a:pPr>
            <a:r>
              <a:rPr lang="en-US" sz="900" b="0" i="0" cap="none" dirty="0">
                <a:solidFill>
                  <a:srgbClr val="1E1E1E"/>
                </a:solidFill>
                <a:effectLst/>
                <a:latin typeface="+mj-lt"/>
              </a:rPr>
              <a:t>Right click on the logo and select change image. </a:t>
            </a:r>
          </a:p>
          <a:p>
            <a:pPr marL="0" marR="0" lvl="0" indent="0" algn="l" defTabSz="309563" rtl="0" eaLnBrk="1" fontAlgn="auto" latinLnBrk="0" hangingPunct="0">
              <a:lnSpc>
                <a:spcPct val="100000"/>
              </a:lnSpc>
              <a:spcBef>
                <a:spcPts val="0"/>
              </a:spcBef>
              <a:spcAft>
                <a:spcPts val="0"/>
              </a:spcAft>
              <a:buClrTx/>
              <a:buSzTx/>
              <a:buFont typeface="+mj-lt"/>
              <a:buAutoNum type="arabicPeriod"/>
              <a:tabLst/>
              <a:defRPr/>
            </a:pPr>
            <a:r>
              <a:rPr lang="en-US" sz="900" b="0" i="0" cap="none" dirty="0">
                <a:solidFill>
                  <a:srgbClr val="1E1E1E"/>
                </a:solidFill>
                <a:effectLst/>
                <a:latin typeface="+mj-lt"/>
              </a:rPr>
              <a:t>Select the image you want to use  you may need to scale the  image accordingly.</a:t>
            </a:r>
          </a:p>
          <a:p>
            <a:pPr marL="0" marR="0" lvl="0" indent="0" algn="l" defTabSz="309563" rtl="0" eaLnBrk="1" fontAlgn="auto" latinLnBrk="0" hangingPunct="0">
              <a:lnSpc>
                <a:spcPct val="100000"/>
              </a:lnSpc>
              <a:spcBef>
                <a:spcPts val="0"/>
              </a:spcBef>
              <a:spcAft>
                <a:spcPts val="0"/>
              </a:spcAft>
              <a:buClrTx/>
              <a:buSzTx/>
              <a:buFont typeface="+mj-lt"/>
              <a:buAutoNum type="arabicPeriod"/>
              <a:tabLst/>
              <a:defRPr/>
            </a:pPr>
            <a:r>
              <a:rPr lang="en-US" sz="900" b="0" i="0" cap="none" dirty="0">
                <a:solidFill>
                  <a:srgbClr val="1E1E1E"/>
                </a:solidFill>
                <a:effectLst/>
                <a:latin typeface="+mj-lt"/>
              </a:rPr>
              <a:t>When you're done, select </a:t>
            </a:r>
            <a:r>
              <a:rPr lang="en-US" sz="900" b="1" i="0" cap="none" dirty="0">
                <a:solidFill>
                  <a:srgbClr val="1E1E1E"/>
                </a:solidFill>
                <a:effectLst/>
                <a:latin typeface="+mj-lt"/>
              </a:rPr>
              <a:t>close master view</a:t>
            </a:r>
            <a:r>
              <a:rPr lang="en-US" sz="900" b="0" i="0" cap="none" dirty="0">
                <a:solidFill>
                  <a:srgbClr val="1E1E1E"/>
                </a:solidFill>
                <a:effectLst/>
                <a:latin typeface="+mj-lt"/>
              </a:rPr>
              <a:t>.</a:t>
            </a:r>
          </a:p>
          <a:p>
            <a:endParaRPr lang="en-CA" dirty="0"/>
          </a:p>
        </p:txBody>
      </p:sp>
    </p:spTree>
    <p:extLst>
      <p:ext uri="{BB962C8B-B14F-4D97-AF65-F5344CB8AC3E}">
        <p14:creationId xmlns:p14="http://schemas.microsoft.com/office/powerpoint/2010/main" val="2194511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2A1A1FF-66B2-4838-A604-4F892E20E491}" type="slidenum">
              <a:rPr lang="en-CA" smtClean="0"/>
              <a:t>2</a:t>
            </a:fld>
            <a:endParaRPr lang="en-CA" dirty="0"/>
          </a:p>
        </p:txBody>
      </p:sp>
    </p:spTree>
    <p:extLst>
      <p:ext uri="{BB962C8B-B14F-4D97-AF65-F5344CB8AC3E}">
        <p14:creationId xmlns:p14="http://schemas.microsoft.com/office/powerpoint/2010/main" val="103968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EFAB41C-FD90-4738-AB93-EE25286F6313}" type="slidenum">
              <a:rPr lang="en-CA" smtClean="0"/>
              <a:t>3</a:t>
            </a:fld>
            <a:endParaRPr lang="en-CA"/>
          </a:p>
        </p:txBody>
      </p:sp>
    </p:spTree>
    <p:extLst>
      <p:ext uri="{BB962C8B-B14F-4D97-AF65-F5344CB8AC3E}">
        <p14:creationId xmlns:p14="http://schemas.microsoft.com/office/powerpoint/2010/main" val="1177822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A14F17-2500-4DE2-80C7-F22D851ED2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908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3689133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825" b="0" i="0" dirty="0">
                <a:effectLst/>
                <a:latin typeface="+mn-lt"/>
                <a:ea typeface="+mn-ea"/>
                <a:cs typeface="+mn-cs"/>
                <a:sym typeface="Helvetica Neue"/>
              </a:rPr>
              <a:t>The OMA report includes five solutions to address burnout, starting with reducing and streamlining documentation. Studies have shown that physicians spend two hours on electronic documentation for every one hour of direct patient interaction. Primary care physicians spend about six hours a day recording patient information electronically, both during and after clinic hours.</a:t>
            </a:r>
          </a:p>
          <a:p>
            <a:r>
              <a:rPr lang="en-CA" sz="825" b="0" i="0" dirty="0">
                <a:effectLst/>
                <a:latin typeface="+mn-lt"/>
                <a:ea typeface="+mn-ea"/>
                <a:cs typeface="+mn-cs"/>
                <a:sym typeface="Helvetica Neue"/>
              </a:rPr>
              <a:t>The other top solutions are:</a:t>
            </a:r>
          </a:p>
          <a:p>
            <a:r>
              <a:rPr lang="en-CA" sz="825" b="0" i="0" dirty="0">
                <a:effectLst/>
                <a:latin typeface="+mn-lt"/>
                <a:ea typeface="+mn-ea"/>
                <a:cs typeface="+mn-cs"/>
                <a:sym typeface="Helvetica Neue"/>
              </a:rPr>
              <a:t>More work-life balance through flexible work arrangements</a:t>
            </a:r>
          </a:p>
          <a:p>
            <a:r>
              <a:rPr lang="en-CA" sz="825" b="0" i="0" dirty="0">
                <a:effectLst/>
                <a:latin typeface="+mn-lt"/>
                <a:ea typeface="+mn-ea"/>
                <a:cs typeface="+mn-cs"/>
                <a:sym typeface="Helvetica Neue"/>
              </a:rPr>
              <a:t>Making digital health tools a seamless part of physicians’ workflow, including by ensuring different systems can speak to each other</a:t>
            </a:r>
          </a:p>
          <a:p>
            <a:r>
              <a:rPr lang="en-CA" sz="825" b="0" i="0" dirty="0">
                <a:effectLst/>
                <a:latin typeface="+mn-lt"/>
                <a:ea typeface="+mn-ea"/>
                <a:cs typeface="+mn-cs"/>
                <a:sym typeface="Helvetica Neue"/>
              </a:rPr>
              <a:t>Support for physician wellness at their workplaces</a:t>
            </a:r>
          </a:p>
          <a:p>
            <a:r>
              <a:rPr lang="en-CA" sz="825" b="0" i="0" dirty="0">
                <a:effectLst/>
                <a:latin typeface="+mn-lt"/>
                <a:ea typeface="+mn-ea"/>
                <a:cs typeface="+mn-cs"/>
                <a:sym typeface="Helvetica Neue"/>
              </a:rPr>
              <a:t>Fair and equitable compensation for all work, including administrative work that cannot be reduced</a:t>
            </a:r>
          </a:p>
          <a:p>
            <a:endParaRPr lang="en-CA" dirty="0"/>
          </a:p>
        </p:txBody>
      </p:sp>
    </p:spTree>
    <p:extLst>
      <p:ext uri="{BB962C8B-B14F-4D97-AF65-F5344CB8AC3E}">
        <p14:creationId xmlns:p14="http://schemas.microsoft.com/office/powerpoint/2010/main" val="3426683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427498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jp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3.emf"/><Relationship Id="rId4" Type="http://schemas.openxmlformats.org/officeDocument/2006/relationships/oleObject" Target="../embeddings/oleObject1.bin"/></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5.xml"/><Relationship Id="rId5" Type="http://schemas.openxmlformats.org/officeDocument/2006/relationships/image" Target="../media/image11.svg"/><Relationship Id="rId4" Type="http://schemas.openxmlformats.org/officeDocument/2006/relationships/image" Target="../media/image8.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5.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11.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13.emf"/><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Master" Target="../slideMasters/slideMaster7.xml"/><Relationship Id="rId4" Type="http://schemas.openxmlformats.org/officeDocument/2006/relationships/tags" Target="../tags/tag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jpg"/><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4_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595404" y="1934216"/>
            <a:ext cx="4430553" cy="1165860"/>
          </a:xfrm>
          <a:prstGeom prst="rect">
            <a:avLst/>
          </a:prstGeom>
        </p:spPr>
        <p:txBody>
          <a:bodyPr anchor="t">
            <a:noAutofit/>
          </a:bodyPr>
          <a:lstStyle>
            <a:lvl1pPr marL="0" indent="0">
              <a:lnSpc>
                <a:spcPct val="100000"/>
              </a:lnSpc>
              <a:defRPr sz="3600" b="1">
                <a:solidFill>
                  <a:srgbClr val="181F2D"/>
                </a:solidFill>
              </a:defRPr>
            </a:lvl1pPr>
          </a:lstStyle>
          <a:p>
            <a:r>
              <a:rPr lang="en-US" dirty="0"/>
              <a:t>Click to edit Master title style</a:t>
            </a:r>
            <a:endParaRPr dirty="0"/>
          </a:p>
        </p:txBody>
      </p:sp>
    </p:spTree>
    <p:extLst>
      <p:ext uri="{BB962C8B-B14F-4D97-AF65-F5344CB8AC3E}">
        <p14:creationId xmlns:p14="http://schemas.microsoft.com/office/powerpoint/2010/main" val="13292499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reserve="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itle Text"/>
          <p:cNvSpPr txBox="1">
            <a:spLocks noGrp="1"/>
          </p:cNvSpPr>
          <p:nvPr>
            <p:ph type="title"/>
          </p:nvPr>
        </p:nvSpPr>
        <p:spPr>
          <a:xfrm>
            <a:off x="472584" y="1747713"/>
            <a:ext cx="4918566" cy="545423"/>
          </a:xfrm>
          <a:prstGeom prst="rect">
            <a:avLst/>
          </a:prstGeom>
        </p:spPr>
        <p:txBody>
          <a:bodyPr anchor="b">
            <a:noAutofit/>
          </a:bodyPr>
          <a:lstStyle>
            <a:lvl1pPr>
              <a:lnSpc>
                <a:spcPct val="100000"/>
              </a:lnSpc>
              <a:defRPr sz="3600" b="1">
                <a:solidFill>
                  <a:srgbClr val="181F2D"/>
                </a:solidFill>
                <a:latin typeface="+mj-lt"/>
              </a:defRPr>
            </a:lvl1pPr>
          </a:lstStyle>
          <a:p>
            <a:r>
              <a:rPr lang="en-US" dirty="0"/>
              <a:t>Click to edit Master title style</a:t>
            </a:r>
            <a:endParaRPr dirty="0"/>
          </a:p>
        </p:txBody>
      </p:sp>
      <p:sp>
        <p:nvSpPr>
          <p:cNvPr id="23" name="Body Level One…"/>
          <p:cNvSpPr txBox="1">
            <a:spLocks noGrp="1"/>
          </p:cNvSpPr>
          <p:nvPr>
            <p:ph type="body" sz="quarter" idx="1"/>
          </p:nvPr>
        </p:nvSpPr>
        <p:spPr>
          <a:xfrm>
            <a:off x="472584" y="2432443"/>
            <a:ext cx="4918566" cy="1227412"/>
          </a:xfrm>
          <a:prstGeom prst="rect">
            <a:avLst/>
          </a:prstGeom>
        </p:spPr>
        <p:txBody>
          <a:bodyPr anchor="t">
            <a:noAutofit/>
          </a:bodyPr>
          <a:lstStyle>
            <a:lvl1pPr marL="0" indent="0">
              <a:lnSpc>
                <a:spcPct val="130000"/>
              </a:lnSpc>
              <a:spcBef>
                <a:spcPts val="0"/>
              </a:spcBef>
              <a:buSzTx/>
              <a:buNone/>
              <a:defRPr sz="1800" b="0" i="0">
                <a:solidFill>
                  <a:srgbClr val="181F2D"/>
                </a:solidFill>
                <a:latin typeface="+mn-lt"/>
                <a:ea typeface="Helvetica Neue Light" panose="02000403000000020004" pitchFamily="2" charset="0"/>
              </a:defRPr>
            </a:lvl1pPr>
            <a:lvl2pPr marL="0" indent="85725">
              <a:lnSpc>
                <a:spcPct val="130000"/>
              </a:lnSpc>
              <a:spcBef>
                <a:spcPts val="0"/>
              </a:spcBef>
              <a:buSzTx/>
              <a:buNone/>
              <a:defRPr sz="1800" b="0" i="0">
                <a:solidFill>
                  <a:schemeClr val="tx1"/>
                </a:solidFill>
                <a:latin typeface="+mn-lt"/>
                <a:ea typeface="Helvetica Neue Light" panose="02000403000000020004" pitchFamily="2" charset="0"/>
              </a:defRPr>
            </a:lvl2pPr>
            <a:lvl3pPr marL="0" indent="171450">
              <a:lnSpc>
                <a:spcPct val="130000"/>
              </a:lnSpc>
              <a:spcBef>
                <a:spcPts val="0"/>
              </a:spcBef>
              <a:buSzTx/>
              <a:buNone/>
              <a:defRPr sz="1800" b="0" i="0">
                <a:solidFill>
                  <a:schemeClr val="tx1"/>
                </a:solidFill>
                <a:latin typeface="+mn-lt"/>
                <a:ea typeface="Helvetica Neue Light" panose="02000403000000020004" pitchFamily="2" charset="0"/>
              </a:defRPr>
            </a:lvl3pPr>
            <a:lvl4pPr marL="0" indent="257175">
              <a:lnSpc>
                <a:spcPct val="130000"/>
              </a:lnSpc>
              <a:spcBef>
                <a:spcPts val="0"/>
              </a:spcBef>
              <a:buSzTx/>
              <a:buNone/>
              <a:defRPr sz="1800" b="0" i="0">
                <a:solidFill>
                  <a:schemeClr val="tx1"/>
                </a:solidFill>
                <a:latin typeface="+mn-lt"/>
                <a:ea typeface="Helvetica Neue Light" panose="02000403000000020004" pitchFamily="2" charset="0"/>
              </a:defRPr>
            </a:lvl4pPr>
            <a:lvl5pPr marL="0" indent="342900">
              <a:lnSpc>
                <a:spcPct val="130000"/>
              </a:lnSpc>
              <a:spcBef>
                <a:spcPts val="0"/>
              </a:spcBef>
              <a:buSzTx/>
              <a:buNone/>
              <a:defRPr sz="1800" b="0" i="0">
                <a:solidFill>
                  <a:schemeClr val="tx1"/>
                </a:solidFill>
                <a:latin typeface="+mn-lt"/>
                <a:ea typeface="Helvetica Neue Light" panose="02000403000000020004" pitchFamily="2" charset="0"/>
              </a:defRPr>
            </a:lvl5pPr>
          </a:lstStyle>
          <a:p>
            <a:pPr lvl="0"/>
            <a:r>
              <a:rPr lang="en-US" dirty="0"/>
              <a:t>Edit Master text styles</a:t>
            </a:r>
          </a:p>
        </p:txBody>
      </p:sp>
      <p:sp>
        <p:nvSpPr>
          <p:cNvPr id="7" name="Rectangle 6">
            <a:extLst>
              <a:ext uri="{FF2B5EF4-FFF2-40B4-BE49-F238E27FC236}">
                <a16:creationId xmlns:a16="http://schemas.microsoft.com/office/drawing/2014/main" id="{DF171A38-97DD-4F7E-B0FC-095A26BDF8CD}"/>
              </a:ext>
            </a:extLst>
          </p:cNvPr>
          <p:cNvSpPr/>
          <p:nvPr userDrawn="1"/>
        </p:nvSpPr>
        <p:spPr>
          <a:xfrm>
            <a:off x="2754043" y="3897331"/>
            <a:ext cx="2865665" cy="400110"/>
          </a:xfrm>
          <a:prstGeom prst="rect">
            <a:avLst/>
          </a:prstGeom>
        </p:spPr>
        <p:txBody>
          <a:bodyPr wrap="square">
            <a:spAutoFit/>
          </a:bodyPr>
          <a:lstStyle/>
          <a:p>
            <a:pPr algn="l"/>
            <a:r>
              <a:rPr lang="en-CA" sz="1000" b="1" dirty="0">
                <a:solidFill>
                  <a:srgbClr val="181F2D"/>
                </a:solidFill>
              </a:rPr>
              <a:t>Let’s Connect on LinkedIn</a:t>
            </a:r>
          </a:p>
          <a:p>
            <a:pPr algn="l"/>
            <a:r>
              <a:rPr lang="en-CA" sz="1000" b="0" cap="none" dirty="0">
                <a:solidFill>
                  <a:srgbClr val="181F2D"/>
                </a:solidFill>
              </a:rPr>
              <a:t>linkedin.com/company/canada-health-</a:t>
            </a:r>
            <a:r>
              <a:rPr lang="en-CA" sz="1000" b="0" cap="none" dirty="0" err="1">
                <a:solidFill>
                  <a:srgbClr val="181F2D"/>
                </a:solidFill>
              </a:rPr>
              <a:t>infoway</a:t>
            </a:r>
            <a:r>
              <a:rPr lang="en-CA" sz="1000" b="0" cap="none" dirty="0">
                <a:solidFill>
                  <a:srgbClr val="181F2D"/>
                </a:solidFill>
              </a:rPr>
              <a:t>/</a:t>
            </a:r>
          </a:p>
        </p:txBody>
      </p:sp>
      <p:sp>
        <p:nvSpPr>
          <p:cNvPr id="10" name="Rectangle 9">
            <a:extLst>
              <a:ext uri="{FF2B5EF4-FFF2-40B4-BE49-F238E27FC236}">
                <a16:creationId xmlns:a16="http://schemas.microsoft.com/office/drawing/2014/main" id="{D138D203-AF26-46CF-A577-C5AB104B2482}"/>
              </a:ext>
            </a:extLst>
          </p:cNvPr>
          <p:cNvSpPr/>
          <p:nvPr userDrawn="1"/>
        </p:nvSpPr>
        <p:spPr>
          <a:xfrm>
            <a:off x="2754043" y="4498119"/>
            <a:ext cx="2236998" cy="400110"/>
          </a:xfrm>
          <a:prstGeom prst="rect">
            <a:avLst/>
          </a:prstGeom>
        </p:spPr>
        <p:txBody>
          <a:bodyPr wrap="square">
            <a:spAutoFit/>
          </a:bodyPr>
          <a:lstStyle/>
          <a:p>
            <a:pPr algn="l"/>
            <a:r>
              <a:rPr lang="en-CA" sz="1000" b="1" dirty="0">
                <a:solidFill>
                  <a:srgbClr val="181F2D"/>
                </a:solidFill>
              </a:rPr>
              <a:t>Let’s Connect on Twitter</a:t>
            </a:r>
          </a:p>
          <a:p>
            <a:pPr algn="l"/>
            <a:r>
              <a:rPr kumimoji="0" lang="en-CA" sz="1000" b="0" i="0" u="none" strike="noStrike" cap="none" spc="0" normalizeH="0" baseline="0" dirty="0">
                <a:ln>
                  <a:noFill/>
                </a:ln>
                <a:solidFill>
                  <a:srgbClr val="181F2D"/>
                </a:solidFill>
                <a:effectLst/>
                <a:uFillTx/>
                <a:latin typeface="+mn-lt"/>
                <a:ea typeface="+mn-ea"/>
                <a:cs typeface="+mn-cs"/>
                <a:sym typeface="Helvetica Neue"/>
              </a:rPr>
              <a:t>@infoway</a:t>
            </a:r>
            <a:endParaRPr lang="en-CA" sz="1000" b="0" cap="none" dirty="0">
              <a:solidFill>
                <a:srgbClr val="181F2D"/>
              </a:solidFill>
            </a:endParaRPr>
          </a:p>
        </p:txBody>
      </p:sp>
      <p:sp>
        <p:nvSpPr>
          <p:cNvPr id="11" name="Rectangle 10">
            <a:extLst>
              <a:ext uri="{FF2B5EF4-FFF2-40B4-BE49-F238E27FC236}">
                <a16:creationId xmlns:a16="http://schemas.microsoft.com/office/drawing/2014/main" id="{F44F3E43-1555-4380-8581-55C414910EFF}"/>
              </a:ext>
            </a:extLst>
          </p:cNvPr>
          <p:cNvSpPr/>
          <p:nvPr userDrawn="1"/>
        </p:nvSpPr>
        <p:spPr>
          <a:xfrm>
            <a:off x="853900" y="3893391"/>
            <a:ext cx="1544496" cy="400110"/>
          </a:xfrm>
          <a:prstGeom prst="rect">
            <a:avLst/>
          </a:prstGeom>
        </p:spPr>
        <p:txBody>
          <a:bodyPr wrap="square">
            <a:spAutoFit/>
          </a:bodyPr>
          <a:lstStyle/>
          <a:p>
            <a:pPr algn="r"/>
            <a:r>
              <a:rPr lang="en-CA" sz="1000" b="1" dirty="0">
                <a:solidFill>
                  <a:srgbClr val="181F2D"/>
                </a:solidFill>
              </a:rPr>
              <a:t>Visit OUR WEBSITE</a:t>
            </a:r>
          </a:p>
          <a:p>
            <a:pPr algn="r"/>
            <a:r>
              <a:rPr lang="en-CA" sz="1000" b="0" cap="none" dirty="0">
                <a:solidFill>
                  <a:srgbClr val="181F2D"/>
                </a:solidFill>
              </a:rPr>
              <a:t>infoway-inforoute.ca</a:t>
            </a:r>
          </a:p>
        </p:txBody>
      </p:sp>
      <p:sp>
        <p:nvSpPr>
          <p:cNvPr id="13" name="Rectangle 12">
            <a:extLst>
              <a:ext uri="{FF2B5EF4-FFF2-40B4-BE49-F238E27FC236}">
                <a16:creationId xmlns:a16="http://schemas.microsoft.com/office/drawing/2014/main" id="{805D811F-C4B6-4F8C-B415-49F6EDD14031}"/>
              </a:ext>
            </a:extLst>
          </p:cNvPr>
          <p:cNvSpPr/>
          <p:nvPr userDrawn="1"/>
        </p:nvSpPr>
        <p:spPr>
          <a:xfrm>
            <a:off x="472584" y="4506931"/>
            <a:ext cx="1991971" cy="407804"/>
          </a:xfrm>
          <a:prstGeom prst="rect">
            <a:avLst/>
          </a:prstGeom>
        </p:spPr>
        <p:txBody>
          <a:bodyPr wrap="square">
            <a:spAutoFit/>
          </a:bodyPr>
          <a:lstStyle/>
          <a:p>
            <a:pPr algn="r"/>
            <a:r>
              <a:rPr lang="en-CA" sz="1000" b="1" dirty="0">
                <a:solidFill>
                  <a:srgbClr val="181F2D"/>
                </a:solidFill>
              </a:rPr>
              <a:t>VISIT OUR SURVEY WEBSITE</a:t>
            </a:r>
          </a:p>
          <a:p>
            <a:pPr algn="r"/>
            <a:r>
              <a:rPr lang="en-CA" sz="1000" b="0" cap="none" dirty="0">
                <a:solidFill>
                  <a:srgbClr val="181F2D"/>
                </a:solidFill>
              </a:rPr>
              <a:t>insights.infoway-inforoute.ca/</a:t>
            </a:r>
          </a:p>
        </p:txBody>
      </p:sp>
      <p:cxnSp>
        <p:nvCxnSpPr>
          <p:cNvPr id="14" name="Straight Connector 13">
            <a:extLst>
              <a:ext uri="{FF2B5EF4-FFF2-40B4-BE49-F238E27FC236}">
                <a16:creationId xmlns:a16="http://schemas.microsoft.com/office/drawing/2014/main" id="{1CB0A8F1-F1B1-4F13-A717-B7BBB3241E4A}"/>
              </a:ext>
            </a:extLst>
          </p:cNvPr>
          <p:cNvCxnSpPr>
            <a:cxnSpLocks/>
          </p:cNvCxnSpPr>
          <p:nvPr userDrawn="1"/>
        </p:nvCxnSpPr>
        <p:spPr>
          <a:xfrm>
            <a:off x="2576219" y="3831513"/>
            <a:ext cx="0" cy="1168504"/>
          </a:xfrm>
          <a:prstGeom prst="line">
            <a:avLst/>
          </a:prstGeom>
          <a:noFill/>
          <a:ln w="19050" cap="flat">
            <a:solidFill>
              <a:srgbClr val="181F2D"/>
            </a:solidFill>
            <a:prstDash val="solid"/>
            <a:miter lim="400000"/>
          </a:ln>
          <a:effectLst/>
          <a:sp3d/>
        </p:spPr>
        <p:style>
          <a:lnRef idx="0">
            <a:scrgbClr r="0" g="0" b="0"/>
          </a:lnRef>
          <a:fillRef idx="0">
            <a:scrgbClr r="0" g="0" b="0"/>
          </a:fillRef>
          <a:effectRef idx="0">
            <a:scrgbClr r="0" g="0" b="0"/>
          </a:effectRef>
          <a:fontRef idx="none"/>
        </p:style>
      </p:cxnSp>
      <p:pic>
        <p:nvPicPr>
          <p:cNvPr id="12" name="Picture 11" descr="A red logo on a black background&#10;&#10;Description automatically generated with medium confidence">
            <a:extLst>
              <a:ext uri="{FF2B5EF4-FFF2-40B4-BE49-F238E27FC236}">
                <a16:creationId xmlns:a16="http://schemas.microsoft.com/office/drawing/2014/main" id="{7AF5554A-CFEA-9347-870C-38F3A545EB6C}"/>
              </a:ext>
            </a:extLst>
          </p:cNvPr>
          <p:cNvPicPr>
            <a:picLocks noChangeAspect="1"/>
          </p:cNvPicPr>
          <p:nvPr userDrawn="1"/>
        </p:nvPicPr>
        <p:blipFill rotWithShape="1">
          <a:blip r:embed="rId3"/>
          <a:srcRect t="41830" b="42185"/>
          <a:stretch/>
        </p:blipFill>
        <p:spPr>
          <a:xfrm>
            <a:off x="368834" y="490486"/>
            <a:ext cx="2964179" cy="475312"/>
          </a:xfrm>
          <a:prstGeom prst="rect">
            <a:avLst/>
          </a:prstGeom>
        </p:spPr>
      </p:pic>
    </p:spTree>
    <p:extLst>
      <p:ext uri="{BB962C8B-B14F-4D97-AF65-F5344CB8AC3E}">
        <p14:creationId xmlns:p14="http://schemas.microsoft.com/office/powerpoint/2010/main" val="27204590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3_Corp log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599260-4DBE-41F2-8742-7A7A72BA814C}"/>
              </a:ext>
            </a:extLst>
          </p:cNvPr>
          <p:cNvPicPr>
            <a:picLocks noChangeAspect="1"/>
          </p:cNvPicPr>
          <p:nvPr userDrawn="1"/>
        </p:nvPicPr>
        <p:blipFill>
          <a:blip r:embed="rId3"/>
          <a:srcRect/>
          <a:stretch/>
        </p:blipFill>
        <p:spPr>
          <a:xfrm>
            <a:off x="461557" y="1009535"/>
            <a:ext cx="5216429" cy="820521"/>
          </a:xfrm>
          <a:prstGeom prst="rect">
            <a:avLst/>
          </a:prstGeom>
        </p:spPr>
      </p:pic>
    </p:spTree>
    <p:extLst>
      <p:ext uri="{BB962C8B-B14F-4D97-AF65-F5344CB8AC3E}">
        <p14:creationId xmlns:p14="http://schemas.microsoft.com/office/powerpoint/2010/main" val="3654235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Report_Page_text_box_2">
    <p:spTree>
      <p:nvGrpSpPr>
        <p:cNvPr id="1" name=""/>
        <p:cNvGrpSpPr/>
        <p:nvPr/>
      </p:nvGrpSpPr>
      <p:grpSpPr>
        <a:xfrm>
          <a:off x="0" y="0"/>
          <a:ext cx="0" cy="0"/>
          <a:chOff x="0" y="0"/>
          <a:chExt cx="0" cy="0"/>
        </a:xfrm>
      </p:grpSpPr>
      <p:sp>
        <p:nvSpPr>
          <p:cNvPr id="12" name="Title 11"/>
          <p:cNvSpPr>
            <a:spLocks noGrp="1"/>
          </p:cNvSpPr>
          <p:nvPr>
            <p:ph type="title" hasCustomPrompt="1"/>
          </p:nvPr>
        </p:nvSpPr>
        <p:spPr>
          <a:xfrm>
            <a:off x="373821" y="431563"/>
            <a:ext cx="7229246" cy="517396"/>
          </a:xfrm>
        </p:spPr>
        <p:txBody>
          <a:bodyPr>
            <a:normAutofit/>
          </a:bodyPr>
          <a:lstStyle>
            <a:lvl1pPr algn="l">
              <a:defRPr sz="2400" b="1">
                <a:latin typeface="Calibri"/>
                <a:cs typeface="Calibri"/>
              </a:defRPr>
            </a:lvl1pPr>
          </a:lstStyle>
          <a:p>
            <a:r>
              <a:rPr lang="en-CA" noProof="0"/>
              <a:t>CLICK TO EDIT MASTER TITLE STYLE</a:t>
            </a:r>
          </a:p>
        </p:txBody>
      </p:sp>
      <p:sp>
        <p:nvSpPr>
          <p:cNvPr id="26" name="Text Placeholder 25"/>
          <p:cNvSpPr>
            <a:spLocks noGrp="1"/>
          </p:cNvSpPr>
          <p:nvPr>
            <p:ph type="body" sz="quarter" idx="13"/>
          </p:nvPr>
        </p:nvSpPr>
        <p:spPr>
          <a:xfrm>
            <a:off x="373821" y="1107912"/>
            <a:ext cx="4016860" cy="457200"/>
          </a:xfrm>
          <a:solidFill>
            <a:schemeClr val="bg1"/>
          </a:solidFill>
          <a:ln>
            <a:noFill/>
          </a:ln>
          <a:effectLst/>
        </p:spPr>
        <p:txBody>
          <a:bodyPr anchor="ctr">
            <a:noAutofit/>
          </a:bodyPr>
          <a:lstStyle>
            <a:lvl1pPr marL="0" indent="0">
              <a:buNone/>
              <a:defRPr sz="2000" b="0" i="0">
                <a:effectLst/>
                <a:latin typeface="Calibri"/>
                <a:cs typeface="Calibri"/>
              </a:defRPr>
            </a:lvl1pPr>
            <a:lvl2pPr marL="457200" indent="0">
              <a:buNone/>
              <a:defRPr sz="2000" b="0" i="0">
                <a:latin typeface="Oswald Light"/>
                <a:cs typeface="Oswald Light"/>
              </a:defRPr>
            </a:lvl2pPr>
            <a:lvl3pPr marL="914400" indent="0">
              <a:buNone/>
              <a:defRPr sz="2000" b="0" i="0">
                <a:latin typeface="Oswald Light"/>
                <a:cs typeface="Oswald Light"/>
              </a:defRPr>
            </a:lvl3pPr>
            <a:lvl4pPr marL="1371600" indent="0">
              <a:buNone/>
              <a:defRPr sz="2000" b="0" i="0">
                <a:latin typeface="Oswald Light"/>
                <a:cs typeface="Oswald Light"/>
              </a:defRPr>
            </a:lvl4pPr>
            <a:lvl5pPr marL="1828800" indent="0">
              <a:buNone/>
              <a:defRPr sz="2000" b="0" i="0">
                <a:latin typeface="Oswald Light"/>
                <a:cs typeface="Oswald Light"/>
              </a:defRPr>
            </a:lvl5pPr>
          </a:lstStyle>
          <a:p>
            <a:pPr lvl="0"/>
            <a:r>
              <a:rPr lang="en-CA" noProof="0"/>
              <a:t>Click to edit Master text styles</a:t>
            </a:r>
          </a:p>
        </p:txBody>
      </p:sp>
      <p:sp>
        <p:nvSpPr>
          <p:cNvPr id="28" name="Text Placeholder 27"/>
          <p:cNvSpPr>
            <a:spLocks noGrp="1"/>
          </p:cNvSpPr>
          <p:nvPr>
            <p:ph type="body" sz="quarter" idx="14"/>
          </p:nvPr>
        </p:nvSpPr>
        <p:spPr>
          <a:xfrm>
            <a:off x="373820" y="2284010"/>
            <a:ext cx="4016861" cy="457200"/>
          </a:xfrm>
          <a:solidFill>
            <a:schemeClr val="bg1"/>
          </a:solidFill>
          <a:ln>
            <a:solidFill>
              <a:srgbClr val="E6E6E6"/>
            </a:solidFill>
          </a:ln>
          <a:effectLst>
            <a:outerShdw blurRad="50800" dist="38100" dir="2700000" algn="tl" rotWithShape="0">
              <a:prstClr val="black">
                <a:alpha val="15000"/>
              </a:prstClr>
            </a:outerShdw>
          </a:effectLst>
        </p:spPr>
        <p:txBody>
          <a:bodyPr anchor="ctr">
            <a:noAutofit/>
          </a:bodyPr>
          <a:lstStyle>
            <a:lvl1pPr marL="0" indent="0">
              <a:buNone/>
              <a:defRPr sz="2000" b="0" i="0">
                <a:latin typeface="Calibri"/>
                <a:cs typeface="Calibri"/>
              </a:defRPr>
            </a:lvl1pPr>
            <a:lvl2pPr marL="457200" indent="0">
              <a:buNone/>
              <a:defRPr sz="2000" b="0" i="0">
                <a:latin typeface="Oswald Light"/>
                <a:cs typeface="Oswald Light"/>
              </a:defRPr>
            </a:lvl2pPr>
            <a:lvl3pPr marL="914400" indent="0">
              <a:buNone/>
              <a:defRPr sz="2000" b="0" i="0">
                <a:latin typeface="Oswald Light"/>
                <a:cs typeface="Oswald Light"/>
              </a:defRPr>
            </a:lvl3pPr>
            <a:lvl4pPr marL="1371600" indent="0">
              <a:buNone/>
              <a:defRPr sz="2000" b="0" i="0">
                <a:latin typeface="Oswald Light"/>
                <a:cs typeface="Oswald Light"/>
              </a:defRPr>
            </a:lvl4pPr>
            <a:lvl5pPr marL="1828800" indent="0">
              <a:buNone/>
              <a:defRPr sz="2000" b="0" i="0">
                <a:latin typeface="Oswald Light"/>
                <a:cs typeface="Oswald Light"/>
              </a:defRPr>
            </a:lvl5pPr>
          </a:lstStyle>
          <a:p>
            <a:pPr lvl="0"/>
            <a:r>
              <a:rPr lang="en-CA" noProof="0"/>
              <a:t>Click to edit Master text styles</a:t>
            </a:r>
          </a:p>
        </p:txBody>
      </p:sp>
      <p:sp>
        <p:nvSpPr>
          <p:cNvPr id="30" name="Text Placeholder 29"/>
          <p:cNvSpPr>
            <a:spLocks noGrp="1"/>
          </p:cNvSpPr>
          <p:nvPr>
            <p:ph type="body" sz="quarter" idx="15"/>
          </p:nvPr>
        </p:nvSpPr>
        <p:spPr>
          <a:xfrm>
            <a:off x="373821" y="2872060"/>
            <a:ext cx="4016860" cy="457200"/>
          </a:xfrm>
          <a:solidFill>
            <a:schemeClr val="bg1"/>
          </a:solidFill>
          <a:ln>
            <a:solidFill>
              <a:srgbClr val="E6E6E6"/>
            </a:solidFill>
          </a:ln>
          <a:effectLst>
            <a:outerShdw blurRad="50800" dist="38100" dir="2700000" algn="tl" rotWithShape="0">
              <a:prstClr val="black">
                <a:alpha val="15000"/>
              </a:prstClr>
            </a:outerShdw>
          </a:effectLst>
        </p:spPr>
        <p:txBody>
          <a:bodyPr anchor="ctr">
            <a:noAutofit/>
          </a:bodyPr>
          <a:lstStyle>
            <a:lvl1pPr marL="0" indent="0">
              <a:buNone/>
              <a:defRPr sz="2000" b="0" i="0">
                <a:latin typeface="Calibri"/>
                <a:cs typeface="Calibri"/>
              </a:defRPr>
            </a:lvl1pPr>
            <a:lvl2pPr marL="457200" indent="0">
              <a:buNone/>
              <a:defRPr sz="2000" b="0" i="0">
                <a:latin typeface="Oswald Light"/>
                <a:cs typeface="Oswald Light"/>
              </a:defRPr>
            </a:lvl2pPr>
            <a:lvl3pPr marL="914400" indent="0">
              <a:buNone/>
              <a:defRPr sz="2000" b="0" i="0">
                <a:latin typeface="Oswald Light"/>
                <a:cs typeface="Oswald Light"/>
              </a:defRPr>
            </a:lvl3pPr>
            <a:lvl4pPr marL="1371600" indent="0">
              <a:buNone/>
              <a:defRPr sz="2000" b="0" i="0">
                <a:latin typeface="Oswald Light"/>
                <a:cs typeface="Oswald Light"/>
              </a:defRPr>
            </a:lvl4pPr>
            <a:lvl5pPr marL="1828800" indent="0">
              <a:buNone/>
              <a:defRPr sz="2000" b="0" i="0">
                <a:latin typeface="Oswald Light"/>
                <a:cs typeface="Oswald Light"/>
              </a:defRPr>
            </a:lvl5pPr>
          </a:lstStyle>
          <a:p>
            <a:pPr lvl="0"/>
            <a:r>
              <a:rPr lang="en-CA" noProof="0"/>
              <a:t>Click to edit Master text styles</a:t>
            </a:r>
          </a:p>
        </p:txBody>
      </p:sp>
      <p:sp>
        <p:nvSpPr>
          <p:cNvPr id="32" name="Text Placeholder 31"/>
          <p:cNvSpPr>
            <a:spLocks noGrp="1"/>
          </p:cNvSpPr>
          <p:nvPr>
            <p:ph type="body" sz="quarter" idx="16"/>
          </p:nvPr>
        </p:nvSpPr>
        <p:spPr>
          <a:xfrm>
            <a:off x="373820" y="1695961"/>
            <a:ext cx="4016861" cy="457200"/>
          </a:xfrm>
          <a:solidFill>
            <a:schemeClr val="bg1"/>
          </a:solidFill>
          <a:ln>
            <a:solidFill>
              <a:srgbClr val="E6E6E6"/>
            </a:solidFill>
          </a:ln>
          <a:effectLst>
            <a:outerShdw blurRad="50800" dist="38100" dir="2700000" algn="tl" rotWithShape="0">
              <a:prstClr val="black">
                <a:alpha val="15000"/>
              </a:prstClr>
            </a:outerShdw>
          </a:effectLst>
        </p:spPr>
        <p:txBody>
          <a:bodyPr anchor="ctr">
            <a:noAutofit/>
          </a:bodyPr>
          <a:lstStyle>
            <a:lvl1pPr marL="0" indent="0">
              <a:buNone/>
              <a:defRPr sz="2000" b="0" i="0">
                <a:latin typeface="Calibri"/>
                <a:cs typeface="Calibri"/>
              </a:defRPr>
            </a:lvl1pPr>
            <a:lvl2pPr marL="457200" indent="0">
              <a:buNone/>
              <a:defRPr sz="2000" b="0" i="0">
                <a:latin typeface="Oswald Light"/>
                <a:cs typeface="Oswald Light"/>
              </a:defRPr>
            </a:lvl2pPr>
            <a:lvl3pPr marL="914400" indent="0">
              <a:buNone/>
              <a:defRPr sz="2000" b="0" i="0">
                <a:latin typeface="Oswald Light"/>
                <a:cs typeface="Oswald Light"/>
              </a:defRPr>
            </a:lvl3pPr>
            <a:lvl4pPr marL="1371600" indent="0">
              <a:buNone/>
              <a:defRPr sz="2000" b="0" i="0">
                <a:latin typeface="Oswald Light"/>
                <a:cs typeface="Oswald Light"/>
              </a:defRPr>
            </a:lvl4pPr>
            <a:lvl5pPr marL="1828800" indent="0">
              <a:buNone/>
              <a:defRPr sz="2000" b="0" i="0">
                <a:latin typeface="Oswald Light"/>
                <a:cs typeface="Oswald Light"/>
              </a:defRPr>
            </a:lvl5pPr>
          </a:lstStyle>
          <a:p>
            <a:pPr lvl="0"/>
            <a:r>
              <a:rPr lang="en-CA" noProof="0"/>
              <a:t>Click to edit Master text styles</a:t>
            </a:r>
          </a:p>
        </p:txBody>
      </p:sp>
      <p:sp>
        <p:nvSpPr>
          <p:cNvPr id="11" name="Text Placeholder 25"/>
          <p:cNvSpPr>
            <a:spLocks noGrp="1"/>
          </p:cNvSpPr>
          <p:nvPr>
            <p:ph type="body" sz="quarter" idx="17"/>
          </p:nvPr>
        </p:nvSpPr>
        <p:spPr>
          <a:xfrm>
            <a:off x="4669938" y="1107912"/>
            <a:ext cx="4016861" cy="457200"/>
          </a:xfrm>
          <a:solidFill>
            <a:schemeClr val="bg1"/>
          </a:solidFill>
          <a:ln>
            <a:noFill/>
          </a:ln>
          <a:effectLst/>
        </p:spPr>
        <p:txBody>
          <a:bodyPr anchor="ctr">
            <a:noAutofit/>
          </a:bodyPr>
          <a:lstStyle>
            <a:lvl1pPr marL="0" indent="0">
              <a:buNone/>
              <a:defRPr sz="2000" b="0" i="0">
                <a:effectLst/>
                <a:latin typeface="Calibri"/>
                <a:cs typeface="Calibri"/>
              </a:defRPr>
            </a:lvl1pPr>
            <a:lvl2pPr marL="457200" indent="0">
              <a:buNone/>
              <a:defRPr sz="2000" b="0" i="0">
                <a:latin typeface="Oswald Light"/>
                <a:cs typeface="Oswald Light"/>
              </a:defRPr>
            </a:lvl2pPr>
            <a:lvl3pPr marL="914400" indent="0">
              <a:buNone/>
              <a:defRPr sz="2000" b="0" i="0">
                <a:latin typeface="Oswald Light"/>
                <a:cs typeface="Oswald Light"/>
              </a:defRPr>
            </a:lvl3pPr>
            <a:lvl4pPr marL="1371600" indent="0">
              <a:buNone/>
              <a:defRPr sz="2000" b="0" i="0">
                <a:latin typeface="Oswald Light"/>
                <a:cs typeface="Oswald Light"/>
              </a:defRPr>
            </a:lvl4pPr>
            <a:lvl5pPr marL="1828800" indent="0">
              <a:buNone/>
              <a:defRPr sz="2000" b="0" i="0">
                <a:latin typeface="Oswald Light"/>
                <a:cs typeface="Oswald Light"/>
              </a:defRPr>
            </a:lvl5pPr>
          </a:lstStyle>
          <a:p>
            <a:pPr lvl="0"/>
            <a:r>
              <a:rPr lang="en-CA" noProof="0"/>
              <a:t>Click to edit Master text styles</a:t>
            </a:r>
          </a:p>
        </p:txBody>
      </p:sp>
      <p:sp>
        <p:nvSpPr>
          <p:cNvPr id="15" name="Text Placeholder 27"/>
          <p:cNvSpPr>
            <a:spLocks noGrp="1"/>
          </p:cNvSpPr>
          <p:nvPr>
            <p:ph type="body" sz="quarter" idx="18"/>
          </p:nvPr>
        </p:nvSpPr>
        <p:spPr>
          <a:xfrm>
            <a:off x="4669938" y="2284010"/>
            <a:ext cx="4016862" cy="457200"/>
          </a:xfrm>
          <a:solidFill>
            <a:schemeClr val="bg1"/>
          </a:solidFill>
          <a:ln>
            <a:solidFill>
              <a:srgbClr val="E6E6E6"/>
            </a:solidFill>
          </a:ln>
          <a:effectLst>
            <a:outerShdw blurRad="50800" dist="38100" dir="2700000" algn="tl" rotWithShape="0">
              <a:prstClr val="black">
                <a:alpha val="15000"/>
              </a:prstClr>
            </a:outerShdw>
          </a:effectLst>
        </p:spPr>
        <p:txBody>
          <a:bodyPr anchor="ctr">
            <a:noAutofit/>
          </a:bodyPr>
          <a:lstStyle>
            <a:lvl1pPr marL="0" indent="0">
              <a:buNone/>
              <a:defRPr sz="2000" b="0" i="0">
                <a:latin typeface="Calibri"/>
                <a:cs typeface="Calibri"/>
              </a:defRPr>
            </a:lvl1pPr>
            <a:lvl2pPr marL="457200" indent="0">
              <a:buNone/>
              <a:defRPr sz="2000" b="0" i="0">
                <a:latin typeface="Oswald Light"/>
                <a:cs typeface="Oswald Light"/>
              </a:defRPr>
            </a:lvl2pPr>
            <a:lvl3pPr marL="914400" indent="0">
              <a:buNone/>
              <a:defRPr sz="2000" b="0" i="0">
                <a:latin typeface="Oswald Light"/>
                <a:cs typeface="Oswald Light"/>
              </a:defRPr>
            </a:lvl3pPr>
            <a:lvl4pPr marL="1371600" indent="0">
              <a:buNone/>
              <a:defRPr sz="2000" b="0" i="0">
                <a:latin typeface="Oswald Light"/>
                <a:cs typeface="Oswald Light"/>
              </a:defRPr>
            </a:lvl4pPr>
            <a:lvl5pPr marL="1828800" indent="0">
              <a:buNone/>
              <a:defRPr sz="2000" b="0" i="0">
                <a:latin typeface="Oswald Light"/>
                <a:cs typeface="Oswald Light"/>
              </a:defRPr>
            </a:lvl5pPr>
          </a:lstStyle>
          <a:p>
            <a:pPr lvl="0"/>
            <a:r>
              <a:rPr lang="en-CA" noProof="0"/>
              <a:t>Click to edit Master text styles</a:t>
            </a:r>
          </a:p>
        </p:txBody>
      </p:sp>
      <p:sp>
        <p:nvSpPr>
          <p:cNvPr id="16" name="Text Placeholder 29"/>
          <p:cNvSpPr>
            <a:spLocks noGrp="1"/>
          </p:cNvSpPr>
          <p:nvPr>
            <p:ph type="body" sz="quarter" idx="19"/>
          </p:nvPr>
        </p:nvSpPr>
        <p:spPr>
          <a:xfrm>
            <a:off x="4669938" y="2872060"/>
            <a:ext cx="4016861" cy="457200"/>
          </a:xfrm>
          <a:solidFill>
            <a:schemeClr val="bg1"/>
          </a:solidFill>
          <a:ln>
            <a:solidFill>
              <a:srgbClr val="E6E6E6"/>
            </a:solidFill>
          </a:ln>
          <a:effectLst>
            <a:outerShdw blurRad="50800" dist="38100" dir="2700000" algn="tl" rotWithShape="0">
              <a:prstClr val="black">
                <a:alpha val="15000"/>
              </a:prstClr>
            </a:outerShdw>
          </a:effectLst>
        </p:spPr>
        <p:txBody>
          <a:bodyPr anchor="ctr">
            <a:noAutofit/>
          </a:bodyPr>
          <a:lstStyle>
            <a:lvl1pPr marL="0" indent="0">
              <a:buNone/>
              <a:defRPr sz="2000" b="0" i="0">
                <a:latin typeface="Calibri"/>
                <a:cs typeface="Calibri"/>
              </a:defRPr>
            </a:lvl1pPr>
            <a:lvl2pPr marL="457200" indent="0">
              <a:buNone/>
              <a:defRPr sz="2000" b="0" i="0">
                <a:latin typeface="Oswald Light"/>
                <a:cs typeface="Oswald Light"/>
              </a:defRPr>
            </a:lvl2pPr>
            <a:lvl3pPr marL="914400" indent="0">
              <a:buNone/>
              <a:defRPr sz="2000" b="0" i="0">
                <a:latin typeface="Oswald Light"/>
                <a:cs typeface="Oswald Light"/>
              </a:defRPr>
            </a:lvl3pPr>
            <a:lvl4pPr marL="1371600" indent="0">
              <a:buNone/>
              <a:defRPr sz="2000" b="0" i="0">
                <a:latin typeface="Oswald Light"/>
                <a:cs typeface="Oswald Light"/>
              </a:defRPr>
            </a:lvl4pPr>
            <a:lvl5pPr marL="1828800" indent="0">
              <a:buNone/>
              <a:defRPr sz="2000" b="0" i="0">
                <a:latin typeface="Oswald Light"/>
                <a:cs typeface="Oswald Light"/>
              </a:defRPr>
            </a:lvl5pPr>
          </a:lstStyle>
          <a:p>
            <a:pPr lvl="0"/>
            <a:r>
              <a:rPr lang="en-CA" noProof="0"/>
              <a:t>Click to edit Master text styles</a:t>
            </a:r>
          </a:p>
        </p:txBody>
      </p:sp>
      <p:sp>
        <p:nvSpPr>
          <p:cNvPr id="17" name="Text Placeholder 31"/>
          <p:cNvSpPr>
            <a:spLocks noGrp="1"/>
          </p:cNvSpPr>
          <p:nvPr>
            <p:ph type="body" sz="quarter" idx="20"/>
          </p:nvPr>
        </p:nvSpPr>
        <p:spPr>
          <a:xfrm>
            <a:off x="4669938" y="1695961"/>
            <a:ext cx="4016862" cy="457200"/>
          </a:xfrm>
          <a:solidFill>
            <a:schemeClr val="bg1"/>
          </a:solidFill>
          <a:ln>
            <a:solidFill>
              <a:srgbClr val="E6E6E6"/>
            </a:solidFill>
          </a:ln>
          <a:effectLst>
            <a:outerShdw blurRad="50800" dist="38100" dir="2700000" algn="tl" rotWithShape="0">
              <a:prstClr val="black">
                <a:alpha val="15000"/>
              </a:prstClr>
            </a:outerShdw>
          </a:effectLst>
        </p:spPr>
        <p:txBody>
          <a:bodyPr anchor="ctr">
            <a:noAutofit/>
          </a:bodyPr>
          <a:lstStyle>
            <a:lvl1pPr marL="0" indent="0">
              <a:buNone/>
              <a:defRPr sz="2000" b="0" i="0">
                <a:latin typeface="Calibri"/>
                <a:cs typeface="Calibri"/>
              </a:defRPr>
            </a:lvl1pPr>
            <a:lvl2pPr marL="457200" indent="0">
              <a:buNone/>
              <a:defRPr sz="2000" b="0" i="0">
                <a:latin typeface="Oswald Light"/>
                <a:cs typeface="Oswald Light"/>
              </a:defRPr>
            </a:lvl2pPr>
            <a:lvl3pPr marL="914400" indent="0">
              <a:buNone/>
              <a:defRPr sz="2000" b="0" i="0">
                <a:latin typeface="Oswald Light"/>
                <a:cs typeface="Oswald Light"/>
              </a:defRPr>
            </a:lvl3pPr>
            <a:lvl4pPr marL="1371600" indent="0">
              <a:buNone/>
              <a:defRPr sz="2000" b="0" i="0">
                <a:latin typeface="Oswald Light"/>
                <a:cs typeface="Oswald Light"/>
              </a:defRPr>
            </a:lvl4pPr>
            <a:lvl5pPr marL="1828800" indent="0">
              <a:buNone/>
              <a:defRPr sz="2000" b="0" i="0">
                <a:latin typeface="Oswald Light"/>
                <a:cs typeface="Oswald Light"/>
              </a:defRPr>
            </a:lvl5pPr>
          </a:lstStyle>
          <a:p>
            <a:pPr lvl="0"/>
            <a:r>
              <a:rPr lang="en-CA" noProof="0"/>
              <a:t>Click to edit Master text styles</a:t>
            </a:r>
          </a:p>
        </p:txBody>
      </p:sp>
      <p:sp>
        <p:nvSpPr>
          <p:cNvPr id="21" name="Slide Number Placeholder 5"/>
          <p:cNvSpPr>
            <a:spLocks noGrp="1"/>
          </p:cNvSpPr>
          <p:nvPr>
            <p:ph type="sldNum" sz="quarter" idx="12"/>
          </p:nvPr>
        </p:nvSpPr>
        <p:spPr>
          <a:xfrm>
            <a:off x="6667500" y="4767263"/>
            <a:ext cx="2133600" cy="273844"/>
          </a:xfrm>
        </p:spPr>
        <p:txBody>
          <a:bodyPr/>
          <a:lstStyle>
            <a:lvl1pPr>
              <a:defRPr b="0" i="0">
                <a:solidFill>
                  <a:schemeClr val="accent5"/>
                </a:solidFill>
                <a:latin typeface="Calibri"/>
                <a:cs typeface="Calibri"/>
              </a:defRPr>
            </a:lvl1pPr>
          </a:lstStyle>
          <a:p>
            <a:fld id="{36679B2B-0B95-3D41-A6BF-74EBACF9BD9F}" type="slidenum">
              <a:rPr lang="en-CA" noProof="0" smtClean="0"/>
              <a:pPr/>
              <a:t>‹#›</a:t>
            </a:fld>
            <a:endParaRPr lang="en-CA" noProof="0"/>
          </a:p>
        </p:txBody>
      </p:sp>
      <p:cxnSp>
        <p:nvCxnSpPr>
          <p:cNvPr id="3" name="Straight Connector 3">
            <a:extLst>
              <a:ext uri="{FF2B5EF4-FFF2-40B4-BE49-F238E27FC236}">
                <a16:creationId xmlns:a16="http://schemas.microsoft.com/office/drawing/2014/main" id="{BFF49584-CAC8-49E3-83A4-3D353823272C}"/>
              </a:ext>
            </a:extLst>
          </p:cNvPr>
          <p:cNvCxnSpPr>
            <a:cxnSpLocks/>
          </p:cNvCxnSpPr>
          <p:nvPr userDrawn="1"/>
        </p:nvCxnSpPr>
        <p:spPr>
          <a:xfrm>
            <a:off x="464344" y="287395"/>
            <a:ext cx="725120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E5C0CD5E-B7B6-4BF2-B434-39D3CB5CB6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53313" y="145021"/>
            <a:ext cx="888527" cy="480116"/>
          </a:xfrm>
          <a:prstGeom prst="rect">
            <a:avLst/>
          </a:prstGeom>
          <a:effectLst/>
        </p:spPr>
      </p:pic>
    </p:spTree>
    <p:extLst>
      <p:ext uri="{BB962C8B-B14F-4D97-AF65-F5344CB8AC3E}">
        <p14:creationId xmlns:p14="http://schemas.microsoft.com/office/powerpoint/2010/main" val="174632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Corp log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red logo on a black background&#10;&#10;Description automatically generated with medium confidence">
            <a:extLst>
              <a:ext uri="{FF2B5EF4-FFF2-40B4-BE49-F238E27FC236}">
                <a16:creationId xmlns:a16="http://schemas.microsoft.com/office/drawing/2014/main" id="{52407C80-0394-1B45-B6CA-84CC785D8224}"/>
              </a:ext>
            </a:extLst>
          </p:cNvPr>
          <p:cNvPicPr>
            <a:picLocks noChangeAspect="1"/>
          </p:cNvPicPr>
          <p:nvPr userDrawn="1"/>
        </p:nvPicPr>
        <p:blipFill rotWithShape="1">
          <a:blip r:embed="rId3"/>
          <a:srcRect t="41830" b="42185"/>
          <a:stretch/>
        </p:blipFill>
        <p:spPr>
          <a:xfrm>
            <a:off x="268943" y="969363"/>
            <a:ext cx="5116999" cy="820521"/>
          </a:xfrm>
          <a:prstGeom prst="rect">
            <a:avLst/>
          </a:prstGeom>
        </p:spPr>
      </p:pic>
    </p:spTree>
    <p:extLst>
      <p:ext uri="{BB962C8B-B14F-4D97-AF65-F5344CB8AC3E}">
        <p14:creationId xmlns:p14="http://schemas.microsoft.com/office/powerpoint/2010/main" val="25753486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595406" y="1934216"/>
            <a:ext cx="4430553" cy="1165860"/>
          </a:xfrm>
          <a:prstGeom prst="rect">
            <a:avLst/>
          </a:prstGeom>
        </p:spPr>
        <p:txBody>
          <a:bodyPr anchor="t">
            <a:noAutofit/>
          </a:bodyPr>
          <a:lstStyle>
            <a:lvl1pPr marL="0" indent="0">
              <a:lnSpc>
                <a:spcPct val="100000"/>
              </a:lnSpc>
              <a:defRPr sz="3600" b="1">
                <a:solidFill>
                  <a:srgbClr val="181F2D"/>
                </a:solidFill>
              </a:defRPr>
            </a:lvl1pPr>
          </a:lstStyle>
          <a:p>
            <a:r>
              <a:rPr lang="en-US"/>
              <a:t>Click to edit Master title style</a:t>
            </a:r>
            <a:endParaRPr/>
          </a:p>
        </p:txBody>
      </p:sp>
    </p:spTree>
    <p:extLst>
      <p:ext uri="{BB962C8B-B14F-4D97-AF65-F5344CB8AC3E}">
        <p14:creationId xmlns:p14="http://schemas.microsoft.com/office/powerpoint/2010/main" val="2247835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571500" y="1517073"/>
            <a:ext cx="3238500" cy="1165860"/>
          </a:xfrm>
          <a:prstGeom prst="rect">
            <a:avLst/>
          </a:prstGeom>
        </p:spPr>
        <p:txBody>
          <a:bodyPr anchor="t">
            <a:noAutofit/>
          </a:bodyPr>
          <a:lstStyle>
            <a:lvl1pPr>
              <a:lnSpc>
                <a:spcPct val="100000"/>
              </a:lnSpc>
              <a:defRPr sz="2800" b="1">
                <a:solidFill>
                  <a:srgbClr val="181F2D"/>
                </a:solidFill>
              </a:defRPr>
            </a:lvl1pPr>
          </a:lstStyle>
          <a:p>
            <a:r>
              <a:rPr lang="en-US"/>
              <a:t>Click to edit Master title style</a:t>
            </a:r>
            <a:endParaRPr/>
          </a:p>
        </p:txBody>
      </p:sp>
      <p:sp>
        <p:nvSpPr>
          <p:cNvPr id="12" name="Body Level One…"/>
          <p:cNvSpPr txBox="1">
            <a:spLocks noGrp="1"/>
          </p:cNvSpPr>
          <p:nvPr>
            <p:ph type="body" sz="quarter" idx="1"/>
          </p:nvPr>
        </p:nvSpPr>
        <p:spPr>
          <a:xfrm>
            <a:off x="571500" y="3185347"/>
            <a:ext cx="3238500" cy="1574876"/>
          </a:xfrm>
          <a:prstGeom prst="rect">
            <a:avLst/>
          </a:prstGeom>
        </p:spPr>
        <p:txBody>
          <a:bodyPr anchor="t">
            <a:noAutofit/>
          </a:bodyPr>
          <a:lstStyle>
            <a:lvl1pPr marL="0" indent="0">
              <a:lnSpc>
                <a:spcPct val="100000"/>
              </a:lnSpc>
              <a:spcBef>
                <a:spcPts val="0"/>
              </a:spcBef>
              <a:spcAft>
                <a:spcPts val="0"/>
              </a:spcAft>
              <a:buSzTx/>
              <a:buNone/>
              <a:defRPr sz="1600" b="0" i="0">
                <a:solidFill>
                  <a:srgbClr val="181F2D"/>
                </a:solidFill>
                <a:latin typeface="+mn-lt"/>
                <a:ea typeface="Helvetica Neue Light" panose="02000403000000020004" pitchFamily="2" charset="0"/>
              </a:defRPr>
            </a:lvl1pPr>
            <a:lvl2pPr marL="0" indent="85721">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2pPr>
            <a:lvl3pPr marL="0" indent="171442">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3pPr>
            <a:lvl4pPr marL="0" indent="257162">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4pPr>
            <a:lvl5pPr marL="0" indent="342884">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5pPr>
          </a:lstStyle>
          <a:p>
            <a:pPr lvl="0"/>
            <a:r>
              <a:rPr lang="en-US"/>
              <a:t>Edit Master text styles</a:t>
            </a:r>
          </a:p>
        </p:txBody>
      </p:sp>
      <p:sp>
        <p:nvSpPr>
          <p:cNvPr id="8" name="Body Level One…">
            <a:extLst>
              <a:ext uri="{FF2B5EF4-FFF2-40B4-BE49-F238E27FC236}">
                <a16:creationId xmlns:a16="http://schemas.microsoft.com/office/drawing/2014/main" id="{C79EAFE0-671A-4AB5-9421-FBBCE1866F06}"/>
              </a:ext>
            </a:extLst>
          </p:cNvPr>
          <p:cNvSpPr txBox="1">
            <a:spLocks noGrp="1"/>
          </p:cNvSpPr>
          <p:nvPr>
            <p:ph type="body" sz="quarter" idx="10"/>
          </p:nvPr>
        </p:nvSpPr>
        <p:spPr>
          <a:xfrm>
            <a:off x="571500" y="2791525"/>
            <a:ext cx="3238500" cy="449765"/>
          </a:xfrm>
          <a:prstGeom prst="rect">
            <a:avLst/>
          </a:prstGeom>
        </p:spPr>
        <p:txBody>
          <a:bodyPr anchor="t">
            <a:noAutofit/>
          </a:bodyPr>
          <a:lstStyle>
            <a:lvl1pPr marL="0" indent="0">
              <a:lnSpc>
                <a:spcPct val="130000"/>
              </a:lnSpc>
              <a:spcBef>
                <a:spcPts val="0"/>
              </a:spcBef>
              <a:buSzTx/>
              <a:buNone/>
              <a:defRPr sz="1800" b="0" i="0">
                <a:solidFill>
                  <a:srgbClr val="181F2D"/>
                </a:solidFill>
                <a:latin typeface="+mn-lt"/>
                <a:ea typeface="Helvetica Neue Light" panose="02000403000000020004" pitchFamily="2" charset="0"/>
              </a:defRPr>
            </a:lvl1pPr>
            <a:lvl2pPr marL="0" indent="85721">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2pPr>
            <a:lvl3pPr marL="0" indent="171442">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3pPr>
            <a:lvl4pPr marL="0" indent="257162">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4pPr>
            <a:lvl5pPr marL="0" indent="342884">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5pPr>
          </a:lstStyle>
          <a:p>
            <a:pPr lvl="0"/>
            <a:r>
              <a:rPr lang="en-US"/>
              <a:t>Edit Master text styles</a:t>
            </a:r>
          </a:p>
        </p:txBody>
      </p:sp>
      <p:pic>
        <p:nvPicPr>
          <p:cNvPr id="6" name="Picture 5" descr="A red logo on a black background&#10;&#10;Description automatically generated with medium confidence">
            <a:extLst>
              <a:ext uri="{FF2B5EF4-FFF2-40B4-BE49-F238E27FC236}">
                <a16:creationId xmlns:a16="http://schemas.microsoft.com/office/drawing/2014/main" id="{7477F427-F351-1C4E-96C4-5296762E2B3D}"/>
              </a:ext>
            </a:extLst>
          </p:cNvPr>
          <p:cNvPicPr>
            <a:picLocks noChangeAspect="1"/>
          </p:cNvPicPr>
          <p:nvPr userDrawn="1"/>
        </p:nvPicPr>
        <p:blipFill rotWithShape="1">
          <a:blip r:embed="rId3"/>
          <a:srcRect t="41830" b="42185"/>
          <a:stretch/>
        </p:blipFill>
        <p:spPr>
          <a:xfrm>
            <a:off x="368836" y="490488"/>
            <a:ext cx="2964179" cy="475312"/>
          </a:xfrm>
          <a:prstGeom prst="rect">
            <a:avLst/>
          </a:prstGeom>
        </p:spPr>
      </p:pic>
    </p:spTree>
    <p:extLst>
      <p:ext uri="{BB962C8B-B14F-4D97-AF65-F5344CB8AC3E}">
        <p14:creationId xmlns:p14="http://schemas.microsoft.com/office/powerpoint/2010/main" val="18629650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All Content">
    <p:spTree>
      <p:nvGrpSpPr>
        <p:cNvPr id="1" name=""/>
        <p:cNvGrpSpPr/>
        <p:nvPr/>
      </p:nvGrpSpPr>
      <p:grpSpPr>
        <a:xfrm>
          <a:off x="0" y="0"/>
          <a:ext cx="0" cy="0"/>
          <a:chOff x="0" y="0"/>
          <a:chExt cx="0" cy="0"/>
        </a:xfrm>
      </p:grpSpPr>
      <p:sp>
        <p:nvSpPr>
          <p:cNvPr id="124" name="Title Text"/>
          <p:cNvSpPr txBox="1">
            <a:spLocks noGrp="1"/>
          </p:cNvSpPr>
          <p:nvPr>
            <p:ph type="title"/>
          </p:nvPr>
        </p:nvSpPr>
        <p:spPr>
          <a:xfrm>
            <a:off x="733426" y="384048"/>
            <a:ext cx="7643659" cy="476250"/>
          </a:xfrm>
          <a:prstGeom prst="rect">
            <a:avLst/>
          </a:prstGeom>
        </p:spPr>
        <p:txBody>
          <a:bodyPr>
            <a:normAutofit/>
          </a:bodyPr>
          <a:lstStyle>
            <a:lvl1pPr>
              <a:defRPr sz="2400" b="1" i="0" u="none" strike="noStrike" cap="none" spc="0" baseline="0" dirty="0">
                <a:ln>
                  <a:noFill/>
                </a:ln>
                <a:solidFill>
                  <a:srgbClr val="181F2D"/>
                </a:solidFill>
                <a:uFillTx/>
                <a:latin typeface="+mj-lt"/>
                <a:ea typeface="+mn-ea"/>
                <a:cs typeface="+mn-cs"/>
                <a:sym typeface="Helvetica Neue"/>
              </a:defRPr>
            </a:lvl1pPr>
          </a:lstStyle>
          <a:p>
            <a:r>
              <a:rPr lang="en-US"/>
              <a:t>Click to edit Master title style</a:t>
            </a:r>
            <a:endParaRPr/>
          </a:p>
        </p:txBody>
      </p:sp>
      <p:sp>
        <p:nvSpPr>
          <p:cNvPr id="3" name="Content Placeholder 2">
            <a:extLst>
              <a:ext uri="{FF2B5EF4-FFF2-40B4-BE49-F238E27FC236}">
                <a16:creationId xmlns:a16="http://schemas.microsoft.com/office/drawing/2014/main" id="{1C421B22-0792-4CA5-806B-00E245A923B8}"/>
              </a:ext>
            </a:extLst>
          </p:cNvPr>
          <p:cNvSpPr>
            <a:spLocks noGrp="1"/>
          </p:cNvSpPr>
          <p:nvPr>
            <p:ph sz="quarter" idx="10"/>
          </p:nvPr>
        </p:nvSpPr>
        <p:spPr>
          <a:xfrm>
            <a:off x="733426" y="1335024"/>
            <a:ext cx="7643660" cy="3200400"/>
          </a:xfrm>
        </p:spPr>
        <p:txBody>
          <a:bodyPr/>
          <a:lstStyle>
            <a:lvl1pPr>
              <a:defRPr>
                <a:solidFill>
                  <a:srgbClr val="181F2D"/>
                </a:solidFill>
              </a:defRPr>
            </a:lvl1pPr>
            <a:lvl2pPr>
              <a:defRPr>
                <a:solidFill>
                  <a:srgbClr val="181F2D"/>
                </a:solidFill>
              </a:defRPr>
            </a:lvl2pPr>
            <a:lvl3pPr>
              <a:defRPr>
                <a:solidFill>
                  <a:srgbClr val="181F2D"/>
                </a:solidFill>
              </a:defRPr>
            </a:lvl3pPr>
            <a:lvl4pPr>
              <a:defRPr>
                <a:solidFill>
                  <a:srgbClr val="181F2D"/>
                </a:solidFill>
              </a:defRPr>
            </a:lvl4pPr>
            <a:lvl5pPr>
              <a:defRPr>
                <a:solidFill>
                  <a:srgbClr val="181F2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Slide Number Placeholder 1">
            <a:extLst>
              <a:ext uri="{FF2B5EF4-FFF2-40B4-BE49-F238E27FC236}">
                <a16:creationId xmlns:a16="http://schemas.microsoft.com/office/drawing/2014/main" id="{BC172D3A-AAC6-43D9-A879-6CD7A562FAA4}"/>
              </a:ext>
            </a:extLst>
          </p:cNvPr>
          <p:cNvSpPr>
            <a:spLocks noGrp="1"/>
          </p:cNvSpPr>
          <p:nvPr>
            <p:ph type="sldNum" sz="quarter" idx="11"/>
          </p:nvPr>
        </p:nvSpPr>
        <p:spPr/>
        <p:txBody>
          <a:bodyPr/>
          <a:lstStyle>
            <a:lvl1pPr>
              <a:defRPr>
                <a:solidFill>
                  <a:srgbClr val="181F2D"/>
                </a:solidFill>
              </a:defRPr>
            </a:lvl1pPr>
          </a:lstStyle>
          <a:p>
            <a:fld id="{7BCFBF29-39BB-47B7-B83E-9E61FEB2B13F}" type="slidenum">
              <a:rPr lang="en-CA" smtClean="0"/>
              <a:pPr/>
              <a:t>‹#›</a:t>
            </a:fld>
            <a:endParaRPr lang="en-CA" dirty="0"/>
          </a:p>
        </p:txBody>
      </p:sp>
      <p:sp>
        <p:nvSpPr>
          <p:cNvPr id="6" name="Footer Placeholder 3">
            <a:extLst>
              <a:ext uri="{FF2B5EF4-FFF2-40B4-BE49-F238E27FC236}">
                <a16:creationId xmlns:a16="http://schemas.microsoft.com/office/drawing/2014/main" id="{3E6D9C31-E9F5-477F-9B2D-9E0D4BDC47F6}"/>
              </a:ext>
            </a:extLst>
          </p:cNvPr>
          <p:cNvSpPr>
            <a:spLocks noGrp="1"/>
          </p:cNvSpPr>
          <p:nvPr>
            <p:ph type="ftr" sz="quarter" idx="12"/>
          </p:nvPr>
        </p:nvSpPr>
        <p:spPr>
          <a:xfrm>
            <a:off x="246081" y="4810284"/>
            <a:ext cx="1828800" cy="146304"/>
          </a:xfrm>
        </p:spPr>
        <p:txBody>
          <a:bodyPr/>
          <a:lstStyle/>
          <a:p>
            <a:r>
              <a:rPr lang="en-CA"/>
              <a:t>©2022 Canada Health Infoway</a:t>
            </a:r>
            <a:endParaRPr lang="en-CA" dirty="0"/>
          </a:p>
        </p:txBody>
      </p:sp>
    </p:spTree>
    <p:extLst>
      <p:ext uri="{BB962C8B-B14F-4D97-AF65-F5344CB8AC3E}">
        <p14:creationId xmlns:p14="http://schemas.microsoft.com/office/powerpoint/2010/main" val="816698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o Bullets">
    <p:spTree>
      <p:nvGrpSpPr>
        <p:cNvPr id="1" name=""/>
        <p:cNvGrpSpPr/>
        <p:nvPr/>
      </p:nvGrpSpPr>
      <p:grpSpPr>
        <a:xfrm>
          <a:off x="0" y="0"/>
          <a:ext cx="0" cy="0"/>
          <a:chOff x="0" y="0"/>
          <a:chExt cx="0" cy="0"/>
        </a:xfrm>
      </p:grpSpPr>
      <p:sp>
        <p:nvSpPr>
          <p:cNvPr id="39" name="Title Text"/>
          <p:cNvSpPr txBox="1">
            <a:spLocks noGrp="1"/>
          </p:cNvSpPr>
          <p:nvPr>
            <p:ph type="title"/>
          </p:nvPr>
        </p:nvSpPr>
        <p:spPr>
          <a:xfrm>
            <a:off x="733426" y="384048"/>
            <a:ext cx="7643659" cy="476250"/>
          </a:xfrm>
          <a:prstGeom prst="rect">
            <a:avLst/>
          </a:prstGeom>
        </p:spPr>
        <p:txBody>
          <a:bodyPr>
            <a:normAutofit/>
          </a:bodyPr>
          <a:lstStyle>
            <a:lvl1pPr>
              <a:defRPr sz="2400" b="1">
                <a:solidFill>
                  <a:srgbClr val="181F2D"/>
                </a:solidFill>
              </a:defRPr>
            </a:lvl1pPr>
          </a:lstStyle>
          <a:p>
            <a:r>
              <a:rPr lang="en-US"/>
              <a:t>Click to edit Master title style</a:t>
            </a:r>
            <a:endParaRPr/>
          </a:p>
        </p:txBody>
      </p:sp>
      <p:sp>
        <p:nvSpPr>
          <p:cNvPr id="3" name="Text Placeholder 2">
            <a:extLst>
              <a:ext uri="{FF2B5EF4-FFF2-40B4-BE49-F238E27FC236}">
                <a16:creationId xmlns:a16="http://schemas.microsoft.com/office/drawing/2014/main" id="{BD05812C-D12C-4B79-B7B0-47A61E42D3D2}"/>
              </a:ext>
            </a:extLst>
          </p:cNvPr>
          <p:cNvSpPr>
            <a:spLocks noGrp="1"/>
          </p:cNvSpPr>
          <p:nvPr>
            <p:ph type="body" sz="quarter" idx="10"/>
          </p:nvPr>
        </p:nvSpPr>
        <p:spPr>
          <a:xfrm>
            <a:off x="733426" y="1335024"/>
            <a:ext cx="7643660" cy="3200400"/>
          </a:xfrm>
          <a:prstGeom prst="rect">
            <a:avLst/>
          </a:prstGeom>
        </p:spPr>
        <p:txBody>
          <a:bodyPr/>
          <a:lstStyle>
            <a:lvl1pPr marL="0" indent="0">
              <a:buNone/>
              <a:defRPr sz="1800">
                <a:solidFill>
                  <a:srgbClr val="181F2D"/>
                </a:solidFill>
              </a:defRPr>
            </a:lvl1pPr>
            <a:lvl2pPr marL="238113" indent="0">
              <a:buNone/>
              <a:defRPr sz="1600">
                <a:solidFill>
                  <a:srgbClr val="181F2D"/>
                </a:solidFill>
              </a:defRPr>
            </a:lvl2pPr>
            <a:lvl3pPr marL="476226" indent="0">
              <a:buNone/>
              <a:defRPr sz="1400">
                <a:solidFill>
                  <a:srgbClr val="181F2D"/>
                </a:solidFill>
              </a:defRPr>
            </a:lvl3pPr>
            <a:lvl4pPr marL="714339" indent="0">
              <a:buNone/>
              <a:defRPr sz="1400">
                <a:solidFill>
                  <a:srgbClr val="181F2D"/>
                </a:solidFill>
              </a:defRPr>
            </a:lvl4pPr>
            <a:lvl5pPr marL="952452" indent="0">
              <a:buNone/>
              <a:defRPr sz="1400">
                <a:solidFill>
                  <a:srgbClr val="181F2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Slide Number Placeholder 1">
            <a:extLst>
              <a:ext uri="{FF2B5EF4-FFF2-40B4-BE49-F238E27FC236}">
                <a16:creationId xmlns:a16="http://schemas.microsoft.com/office/drawing/2014/main" id="{546F3C5C-961C-4423-B1FF-E32FC83E4AB0}"/>
              </a:ext>
            </a:extLst>
          </p:cNvPr>
          <p:cNvSpPr>
            <a:spLocks noGrp="1"/>
          </p:cNvSpPr>
          <p:nvPr>
            <p:ph type="sldNum" sz="quarter" idx="11"/>
          </p:nvPr>
        </p:nvSpPr>
        <p:spPr/>
        <p:txBody>
          <a:bodyPr/>
          <a:lstStyle>
            <a:lvl1pPr>
              <a:defRPr>
                <a:solidFill>
                  <a:srgbClr val="181F2D"/>
                </a:solidFill>
              </a:defRPr>
            </a:lvl1pPr>
          </a:lstStyle>
          <a:p>
            <a:fld id="{7BCFBF29-39BB-47B7-B83E-9E61FEB2B13F}" type="slidenum">
              <a:rPr lang="en-CA" smtClean="0"/>
              <a:pPr/>
              <a:t>‹#›</a:t>
            </a:fld>
            <a:endParaRPr lang="en-CA" dirty="0"/>
          </a:p>
        </p:txBody>
      </p:sp>
      <p:sp>
        <p:nvSpPr>
          <p:cNvPr id="4" name="Footer Placeholder 3">
            <a:extLst>
              <a:ext uri="{FF2B5EF4-FFF2-40B4-BE49-F238E27FC236}">
                <a16:creationId xmlns:a16="http://schemas.microsoft.com/office/drawing/2014/main" id="{0E62BB8D-42D4-4B44-9A76-51373BF95A82}"/>
              </a:ext>
            </a:extLst>
          </p:cNvPr>
          <p:cNvSpPr>
            <a:spLocks noGrp="1"/>
          </p:cNvSpPr>
          <p:nvPr>
            <p:ph type="ftr" sz="quarter" idx="12"/>
          </p:nvPr>
        </p:nvSpPr>
        <p:spPr/>
        <p:txBody>
          <a:bodyPr/>
          <a:lstStyle/>
          <a:p>
            <a:r>
              <a:rPr lang="en-CA"/>
              <a:t>©2022 Canada Health Infoway</a:t>
            </a:r>
            <a:endParaRPr lang="en-CA" dirty="0"/>
          </a:p>
        </p:txBody>
      </p:sp>
    </p:spTree>
    <p:extLst>
      <p:ext uri="{BB962C8B-B14F-4D97-AF65-F5344CB8AC3E}">
        <p14:creationId xmlns:p14="http://schemas.microsoft.com/office/powerpoint/2010/main" val="401388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umbers and Bullets">
    <p:spTree>
      <p:nvGrpSpPr>
        <p:cNvPr id="1" name=""/>
        <p:cNvGrpSpPr/>
        <p:nvPr/>
      </p:nvGrpSpPr>
      <p:grpSpPr>
        <a:xfrm>
          <a:off x="0" y="0"/>
          <a:ext cx="0" cy="0"/>
          <a:chOff x="0" y="0"/>
          <a:chExt cx="0" cy="0"/>
        </a:xfrm>
      </p:grpSpPr>
      <p:sp>
        <p:nvSpPr>
          <p:cNvPr id="138" name="Title Text"/>
          <p:cNvSpPr txBox="1">
            <a:spLocks noGrp="1"/>
          </p:cNvSpPr>
          <p:nvPr>
            <p:ph type="title"/>
          </p:nvPr>
        </p:nvSpPr>
        <p:spPr>
          <a:xfrm>
            <a:off x="733424" y="384048"/>
            <a:ext cx="7643658" cy="476250"/>
          </a:xfrm>
          <a:prstGeom prst="rect">
            <a:avLst/>
          </a:prstGeom>
        </p:spPr>
        <p:txBody>
          <a:bodyPr>
            <a:normAutofit/>
          </a:bodyPr>
          <a:lstStyle>
            <a:lvl1pPr>
              <a:defRPr sz="2400" b="1">
                <a:solidFill>
                  <a:srgbClr val="181F2D"/>
                </a:solidFill>
              </a:defRPr>
            </a:lvl1pPr>
          </a:lstStyle>
          <a:p>
            <a:r>
              <a:rPr lang="en-US"/>
              <a:t>Click to edit Master title style</a:t>
            </a:r>
            <a:endParaRPr/>
          </a:p>
        </p:txBody>
      </p:sp>
      <p:sp>
        <p:nvSpPr>
          <p:cNvPr id="139" name="Body Level One…"/>
          <p:cNvSpPr txBox="1">
            <a:spLocks noGrp="1"/>
          </p:cNvSpPr>
          <p:nvPr>
            <p:ph type="body" idx="1"/>
          </p:nvPr>
        </p:nvSpPr>
        <p:spPr>
          <a:xfrm>
            <a:off x="733426" y="1743476"/>
            <a:ext cx="7643659" cy="2847573"/>
          </a:xfrm>
          <a:prstGeom prst="rect">
            <a:avLst/>
          </a:prstGeom>
        </p:spPr>
        <p:txBody>
          <a:bodyPr anchor="t">
            <a:noAutofit/>
          </a:bodyPr>
          <a:lstStyle>
            <a:lvl1pPr marL="460352" indent="-460352">
              <a:lnSpc>
                <a:spcPct val="130000"/>
              </a:lnSpc>
              <a:spcBef>
                <a:spcPts val="0"/>
              </a:spcBef>
              <a:buClr>
                <a:srgbClr val="E02D3A"/>
              </a:buClr>
              <a:buSzTx/>
              <a:buFont typeface="+mj-lt"/>
              <a:buAutoNum type="arabicPeriod"/>
              <a:defRPr sz="1800">
                <a:solidFill>
                  <a:srgbClr val="181F2D"/>
                </a:solidFill>
                <a:latin typeface="+mn-lt"/>
              </a:defRPr>
            </a:lvl1pPr>
            <a:lvl2pPr marL="684179" indent="-223826">
              <a:lnSpc>
                <a:spcPct val="130000"/>
              </a:lnSpc>
              <a:spcBef>
                <a:spcPts val="0"/>
              </a:spcBef>
              <a:buSzTx/>
              <a:buFont typeface="Arial" panose="020B0604020202020204" pitchFamily="34" charset="0"/>
              <a:buChar char="•"/>
              <a:defRPr sz="1600">
                <a:solidFill>
                  <a:srgbClr val="181F2D"/>
                </a:solidFill>
                <a:latin typeface="+mn-lt"/>
              </a:defRPr>
            </a:lvl2pPr>
            <a:lvl3pPr marL="914355" indent="-223826" defTabSz="323834">
              <a:lnSpc>
                <a:spcPct val="130000"/>
              </a:lnSpc>
              <a:spcBef>
                <a:spcPts val="0"/>
              </a:spcBef>
              <a:buSzTx/>
              <a:buFont typeface="Arial" panose="020B0604020202020204" pitchFamily="34" charset="0"/>
              <a:buChar char="•"/>
              <a:defRPr sz="1400">
                <a:solidFill>
                  <a:srgbClr val="181F2D"/>
                </a:solidFill>
                <a:latin typeface="+mn-lt"/>
              </a:defRPr>
            </a:lvl3pPr>
            <a:lvl4pPr marL="457178" indent="257162">
              <a:lnSpc>
                <a:spcPct val="130000"/>
              </a:lnSpc>
              <a:spcBef>
                <a:spcPts val="0"/>
              </a:spcBef>
              <a:buSzTx/>
              <a:buNone/>
              <a:defRPr sz="1400">
                <a:solidFill>
                  <a:srgbClr val="000000"/>
                </a:solidFill>
              </a:defRPr>
            </a:lvl4pPr>
            <a:lvl5pPr marL="0" indent="342884">
              <a:lnSpc>
                <a:spcPct val="130000"/>
              </a:lnSpc>
              <a:spcBef>
                <a:spcPts val="0"/>
              </a:spcBef>
              <a:buSzTx/>
              <a:buNone/>
              <a:defRPr sz="1400">
                <a:solidFill>
                  <a:srgbClr val="000000"/>
                </a:solidFill>
              </a:defRPr>
            </a:lvl5pPr>
          </a:lstStyle>
          <a:p>
            <a:pPr lvl="0"/>
            <a:r>
              <a:rPr lang="en-US"/>
              <a:t>Edit Master text styles</a:t>
            </a:r>
          </a:p>
          <a:p>
            <a:pPr lvl="1"/>
            <a:r>
              <a:rPr lang="en-US"/>
              <a:t>Second level</a:t>
            </a:r>
          </a:p>
          <a:p>
            <a:pPr lvl="2"/>
            <a:r>
              <a:rPr lang="en-US"/>
              <a:t>Third level</a:t>
            </a:r>
          </a:p>
        </p:txBody>
      </p:sp>
      <p:sp>
        <p:nvSpPr>
          <p:cNvPr id="9" name="Text Placeholder 8">
            <a:extLst>
              <a:ext uri="{FF2B5EF4-FFF2-40B4-BE49-F238E27FC236}">
                <a16:creationId xmlns:a16="http://schemas.microsoft.com/office/drawing/2014/main" id="{FBAA267D-646B-42C6-A9CD-6BAFDA8822E0}"/>
              </a:ext>
            </a:extLst>
          </p:cNvPr>
          <p:cNvSpPr>
            <a:spLocks noGrp="1"/>
          </p:cNvSpPr>
          <p:nvPr>
            <p:ph type="body" sz="quarter" idx="10"/>
          </p:nvPr>
        </p:nvSpPr>
        <p:spPr>
          <a:xfrm>
            <a:off x="733425" y="1335024"/>
            <a:ext cx="7643659" cy="408452"/>
          </a:xfrm>
          <a:prstGeom prst="rect">
            <a:avLst/>
          </a:prstGeom>
        </p:spPr>
        <p:txBody>
          <a:bodyPr>
            <a:normAutofit/>
          </a:bodyPr>
          <a:lstStyle>
            <a:lvl1pPr marL="0" indent="0">
              <a:buNone/>
              <a:defRPr sz="1800" b="1">
                <a:solidFill>
                  <a:srgbClr val="181F2D"/>
                </a:solidFill>
              </a:defRPr>
            </a:lvl1pPr>
            <a:lvl2pPr marL="238113" indent="0">
              <a:buNone/>
              <a:defRPr/>
            </a:lvl2pPr>
            <a:lvl3pPr marL="476226" indent="0">
              <a:buNone/>
              <a:defRPr/>
            </a:lvl3pPr>
            <a:lvl4pPr marL="714339" indent="0">
              <a:buNone/>
              <a:defRPr/>
            </a:lvl4pPr>
            <a:lvl5pPr marL="952452" indent="0">
              <a:buNone/>
              <a:defRPr/>
            </a:lvl5pPr>
          </a:lstStyle>
          <a:p>
            <a:pPr lvl="0"/>
            <a:r>
              <a:rPr lang="en-US"/>
              <a:t>Edit Master text styles</a:t>
            </a:r>
          </a:p>
        </p:txBody>
      </p:sp>
      <p:sp>
        <p:nvSpPr>
          <p:cNvPr id="2" name="Slide Number Placeholder 1">
            <a:extLst>
              <a:ext uri="{FF2B5EF4-FFF2-40B4-BE49-F238E27FC236}">
                <a16:creationId xmlns:a16="http://schemas.microsoft.com/office/drawing/2014/main" id="{909C97EF-7BD4-4119-94E4-6C783B4D3EB4}"/>
              </a:ext>
            </a:extLst>
          </p:cNvPr>
          <p:cNvSpPr>
            <a:spLocks noGrp="1"/>
          </p:cNvSpPr>
          <p:nvPr>
            <p:ph type="sldNum" sz="quarter" idx="11"/>
          </p:nvPr>
        </p:nvSpPr>
        <p:spPr/>
        <p:txBody>
          <a:bodyPr/>
          <a:lstStyle>
            <a:lvl1pPr>
              <a:defRPr>
                <a:solidFill>
                  <a:srgbClr val="181F2D"/>
                </a:solidFill>
              </a:defRPr>
            </a:lvl1pPr>
          </a:lstStyle>
          <a:p>
            <a:fld id="{7BCFBF29-39BB-47B7-B83E-9E61FEB2B13F}" type="slidenum">
              <a:rPr lang="en-CA" smtClean="0"/>
              <a:pPr/>
              <a:t>‹#›</a:t>
            </a:fld>
            <a:endParaRPr lang="en-CA" dirty="0"/>
          </a:p>
        </p:txBody>
      </p:sp>
      <p:sp>
        <p:nvSpPr>
          <p:cNvPr id="8" name="Footer Placeholder 3">
            <a:extLst>
              <a:ext uri="{FF2B5EF4-FFF2-40B4-BE49-F238E27FC236}">
                <a16:creationId xmlns:a16="http://schemas.microsoft.com/office/drawing/2014/main" id="{C0289C22-0B97-4A69-B42C-3059CFFEF48A}"/>
              </a:ext>
            </a:extLst>
          </p:cNvPr>
          <p:cNvSpPr>
            <a:spLocks noGrp="1"/>
          </p:cNvSpPr>
          <p:nvPr>
            <p:ph type="ftr" sz="quarter" idx="12"/>
          </p:nvPr>
        </p:nvSpPr>
        <p:spPr>
          <a:xfrm>
            <a:off x="246081" y="4810284"/>
            <a:ext cx="1828800" cy="146304"/>
          </a:xfrm>
        </p:spPr>
        <p:txBody>
          <a:bodyPr/>
          <a:lstStyle/>
          <a:p>
            <a:r>
              <a:rPr lang="en-CA"/>
              <a:t>©2022 Canada Health Infoway</a:t>
            </a:r>
            <a:endParaRPr lang="en-CA" dirty="0"/>
          </a:p>
        </p:txBody>
      </p:sp>
    </p:spTree>
    <p:extLst>
      <p:ext uri="{BB962C8B-B14F-4D97-AF65-F5344CB8AC3E}">
        <p14:creationId xmlns:p14="http://schemas.microsoft.com/office/powerpoint/2010/main" val="64754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All Content">
    <p:spTree>
      <p:nvGrpSpPr>
        <p:cNvPr id="1" name=""/>
        <p:cNvGrpSpPr/>
        <p:nvPr/>
      </p:nvGrpSpPr>
      <p:grpSpPr>
        <a:xfrm>
          <a:off x="0" y="0"/>
          <a:ext cx="0" cy="0"/>
          <a:chOff x="0" y="0"/>
          <a:chExt cx="0" cy="0"/>
        </a:xfrm>
      </p:grpSpPr>
      <p:sp>
        <p:nvSpPr>
          <p:cNvPr id="152" name="Title Text"/>
          <p:cNvSpPr txBox="1">
            <a:spLocks noGrp="1"/>
          </p:cNvSpPr>
          <p:nvPr>
            <p:ph type="title"/>
          </p:nvPr>
        </p:nvSpPr>
        <p:spPr>
          <a:xfrm>
            <a:off x="733426" y="384048"/>
            <a:ext cx="7643660" cy="476250"/>
          </a:xfrm>
          <a:prstGeom prst="rect">
            <a:avLst/>
          </a:prstGeom>
        </p:spPr>
        <p:txBody>
          <a:bodyPr>
            <a:normAutofit/>
          </a:bodyPr>
          <a:lstStyle>
            <a:lvl1pPr>
              <a:defRPr sz="2400" b="1">
                <a:solidFill>
                  <a:srgbClr val="181F2D"/>
                </a:solidFill>
              </a:defRPr>
            </a:lvl1pPr>
          </a:lstStyle>
          <a:p>
            <a:r>
              <a:rPr lang="en-US"/>
              <a:t>Click to edit Master title style</a:t>
            </a:r>
            <a:endParaRPr/>
          </a:p>
        </p:txBody>
      </p:sp>
      <p:sp>
        <p:nvSpPr>
          <p:cNvPr id="3" name="Content Placeholder 2">
            <a:extLst>
              <a:ext uri="{FF2B5EF4-FFF2-40B4-BE49-F238E27FC236}">
                <a16:creationId xmlns:a16="http://schemas.microsoft.com/office/drawing/2014/main" id="{A8D43F9C-2B95-4EB4-B43D-897CDCBE0DB3}"/>
              </a:ext>
            </a:extLst>
          </p:cNvPr>
          <p:cNvSpPr>
            <a:spLocks noGrp="1"/>
          </p:cNvSpPr>
          <p:nvPr>
            <p:ph sz="quarter" idx="10"/>
          </p:nvPr>
        </p:nvSpPr>
        <p:spPr>
          <a:xfrm>
            <a:off x="733427" y="1333501"/>
            <a:ext cx="3577419" cy="3200400"/>
          </a:xfrm>
        </p:spPr>
        <p:txBody>
          <a:bodyPr/>
          <a:lstStyle>
            <a:lvl1pPr>
              <a:defRPr>
                <a:solidFill>
                  <a:srgbClr val="181F2D"/>
                </a:solidFill>
              </a:defRPr>
            </a:lvl1pPr>
            <a:lvl2pPr>
              <a:defRPr>
                <a:solidFill>
                  <a:srgbClr val="181F2D"/>
                </a:solidFill>
              </a:defRPr>
            </a:lvl2pPr>
            <a:lvl3pPr>
              <a:defRPr>
                <a:solidFill>
                  <a:srgbClr val="181F2D"/>
                </a:solidFill>
              </a:defRPr>
            </a:lvl3pPr>
            <a:lvl4pPr>
              <a:defRPr>
                <a:solidFill>
                  <a:srgbClr val="181F2D"/>
                </a:solidFill>
              </a:defRPr>
            </a:lvl4pPr>
            <a:lvl5pPr>
              <a:defRPr>
                <a:solidFill>
                  <a:srgbClr val="181F2D"/>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Content Placeholder 5">
            <a:extLst>
              <a:ext uri="{FF2B5EF4-FFF2-40B4-BE49-F238E27FC236}">
                <a16:creationId xmlns:a16="http://schemas.microsoft.com/office/drawing/2014/main" id="{E59109F0-8496-4318-80EF-A444125651BC}"/>
              </a:ext>
            </a:extLst>
          </p:cNvPr>
          <p:cNvSpPr>
            <a:spLocks noGrp="1"/>
          </p:cNvSpPr>
          <p:nvPr>
            <p:ph sz="quarter" idx="11"/>
          </p:nvPr>
        </p:nvSpPr>
        <p:spPr>
          <a:xfrm>
            <a:off x="4555255" y="1333500"/>
            <a:ext cx="3683390" cy="3200400"/>
          </a:xfrm>
        </p:spPr>
        <p:txBody>
          <a:bodyPr/>
          <a:lstStyle>
            <a:lvl1pPr>
              <a:defRPr>
                <a:solidFill>
                  <a:srgbClr val="181F2D"/>
                </a:solidFill>
              </a:defRPr>
            </a:lvl1pPr>
            <a:lvl2pPr>
              <a:defRPr>
                <a:solidFill>
                  <a:srgbClr val="181F2D"/>
                </a:solidFill>
              </a:defRPr>
            </a:lvl2pPr>
            <a:lvl3pPr>
              <a:defRPr>
                <a:solidFill>
                  <a:srgbClr val="181F2D"/>
                </a:solidFill>
              </a:defRPr>
            </a:lvl3pPr>
            <a:lvl4pPr>
              <a:defRPr>
                <a:solidFill>
                  <a:srgbClr val="181F2D"/>
                </a:solidFill>
              </a:defRPr>
            </a:lvl4pPr>
            <a:lvl5pPr>
              <a:defRPr>
                <a:solidFill>
                  <a:srgbClr val="181F2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Slide Number Placeholder 1">
            <a:extLst>
              <a:ext uri="{FF2B5EF4-FFF2-40B4-BE49-F238E27FC236}">
                <a16:creationId xmlns:a16="http://schemas.microsoft.com/office/drawing/2014/main" id="{2EA4EBAB-DE80-4B25-951E-84CBE8F634D9}"/>
              </a:ext>
            </a:extLst>
          </p:cNvPr>
          <p:cNvSpPr>
            <a:spLocks noGrp="1"/>
          </p:cNvSpPr>
          <p:nvPr>
            <p:ph type="sldNum" sz="quarter" idx="12"/>
          </p:nvPr>
        </p:nvSpPr>
        <p:spPr/>
        <p:txBody>
          <a:bodyPr/>
          <a:lstStyle>
            <a:lvl1pPr>
              <a:defRPr>
                <a:solidFill>
                  <a:srgbClr val="181F2D"/>
                </a:solidFill>
              </a:defRPr>
            </a:lvl1pPr>
          </a:lstStyle>
          <a:p>
            <a:fld id="{7BCFBF29-39BB-47B7-B83E-9E61FEB2B13F}" type="slidenum">
              <a:rPr lang="en-CA" smtClean="0"/>
              <a:pPr/>
              <a:t>‹#›</a:t>
            </a:fld>
            <a:endParaRPr lang="en-CA" dirty="0"/>
          </a:p>
        </p:txBody>
      </p:sp>
      <p:sp>
        <p:nvSpPr>
          <p:cNvPr id="8" name="Footer Placeholder 3">
            <a:extLst>
              <a:ext uri="{FF2B5EF4-FFF2-40B4-BE49-F238E27FC236}">
                <a16:creationId xmlns:a16="http://schemas.microsoft.com/office/drawing/2014/main" id="{C67B9066-CAB2-445E-9D55-B312616CD47B}"/>
              </a:ext>
            </a:extLst>
          </p:cNvPr>
          <p:cNvSpPr>
            <a:spLocks noGrp="1"/>
          </p:cNvSpPr>
          <p:nvPr>
            <p:ph type="ftr" sz="quarter" idx="13"/>
          </p:nvPr>
        </p:nvSpPr>
        <p:spPr>
          <a:xfrm>
            <a:off x="246081" y="4810284"/>
            <a:ext cx="1828800" cy="146304"/>
          </a:xfrm>
        </p:spPr>
        <p:txBody>
          <a:bodyPr/>
          <a:lstStyle/>
          <a:p>
            <a:r>
              <a:rPr lang="en-CA"/>
              <a:t>©2022 Canada Health Infoway</a:t>
            </a:r>
            <a:endParaRPr lang="en-CA" dirty="0"/>
          </a:p>
        </p:txBody>
      </p:sp>
    </p:spTree>
    <p:extLst>
      <p:ext uri="{BB962C8B-B14F-4D97-AF65-F5344CB8AC3E}">
        <p14:creationId xmlns:p14="http://schemas.microsoft.com/office/powerpoint/2010/main" val="407571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95" name="Title Text"/>
          <p:cNvSpPr txBox="1">
            <a:spLocks noGrp="1"/>
          </p:cNvSpPr>
          <p:nvPr>
            <p:ph type="title"/>
          </p:nvPr>
        </p:nvSpPr>
        <p:spPr>
          <a:xfrm>
            <a:off x="731520" y="384048"/>
            <a:ext cx="7645564" cy="476250"/>
          </a:xfrm>
          <a:prstGeom prst="rect">
            <a:avLst/>
          </a:prstGeom>
        </p:spPr>
        <p:txBody>
          <a:bodyPr>
            <a:normAutofit/>
          </a:bodyPr>
          <a:lstStyle>
            <a:lvl1pPr>
              <a:defRPr sz="2400" b="1">
                <a:solidFill>
                  <a:srgbClr val="181F2D"/>
                </a:solidFill>
              </a:defRPr>
            </a:lvl1pPr>
          </a:lstStyle>
          <a:p>
            <a:r>
              <a:rPr lang="en-US"/>
              <a:t>Click to edit Master title style</a:t>
            </a:r>
            <a:endParaRPr/>
          </a:p>
        </p:txBody>
      </p:sp>
      <p:sp>
        <p:nvSpPr>
          <p:cNvPr id="2" name="Slide Number Placeholder 1">
            <a:extLst>
              <a:ext uri="{FF2B5EF4-FFF2-40B4-BE49-F238E27FC236}">
                <a16:creationId xmlns:a16="http://schemas.microsoft.com/office/drawing/2014/main" id="{B1B8C854-3B3D-42AD-9797-2DCFFFD9D6C2}"/>
              </a:ext>
            </a:extLst>
          </p:cNvPr>
          <p:cNvSpPr>
            <a:spLocks noGrp="1"/>
          </p:cNvSpPr>
          <p:nvPr>
            <p:ph type="sldNum" sz="quarter" idx="10"/>
          </p:nvPr>
        </p:nvSpPr>
        <p:spPr/>
        <p:txBody>
          <a:bodyPr/>
          <a:lstStyle>
            <a:lvl1pPr>
              <a:defRPr>
                <a:solidFill>
                  <a:srgbClr val="181F2D"/>
                </a:solidFill>
              </a:defRPr>
            </a:lvl1pPr>
          </a:lstStyle>
          <a:p>
            <a:fld id="{7BCFBF29-39BB-47B7-B83E-9E61FEB2B13F}" type="slidenum">
              <a:rPr lang="en-CA" smtClean="0"/>
              <a:pPr/>
              <a:t>‹#›</a:t>
            </a:fld>
            <a:endParaRPr lang="en-CA" dirty="0"/>
          </a:p>
        </p:txBody>
      </p:sp>
      <p:sp>
        <p:nvSpPr>
          <p:cNvPr id="6" name="Footer Placeholder 3">
            <a:extLst>
              <a:ext uri="{FF2B5EF4-FFF2-40B4-BE49-F238E27FC236}">
                <a16:creationId xmlns:a16="http://schemas.microsoft.com/office/drawing/2014/main" id="{55F11B2D-AA48-490D-A860-BA8D8DD25350}"/>
              </a:ext>
            </a:extLst>
          </p:cNvPr>
          <p:cNvSpPr>
            <a:spLocks noGrp="1"/>
          </p:cNvSpPr>
          <p:nvPr>
            <p:ph type="ftr" sz="quarter" idx="12"/>
          </p:nvPr>
        </p:nvSpPr>
        <p:spPr>
          <a:xfrm>
            <a:off x="246081" y="4810284"/>
            <a:ext cx="1828800" cy="146304"/>
          </a:xfrm>
        </p:spPr>
        <p:txBody>
          <a:bodyPr/>
          <a:lstStyle/>
          <a:p>
            <a:r>
              <a:rPr lang="en-CA"/>
              <a:t>©2022 Canada Health Infoway</a:t>
            </a:r>
            <a:endParaRPr lang="en-CA" dirty="0"/>
          </a:p>
        </p:txBody>
      </p:sp>
    </p:spTree>
    <p:extLst>
      <p:ext uri="{BB962C8B-B14F-4D97-AF65-F5344CB8AC3E}">
        <p14:creationId xmlns:p14="http://schemas.microsoft.com/office/powerpoint/2010/main" val="981096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FRAME PHOTO">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B8C854-3B3D-42AD-9797-2DCFFFD9D6C2}"/>
              </a:ext>
            </a:extLst>
          </p:cNvPr>
          <p:cNvSpPr>
            <a:spLocks noGrp="1"/>
          </p:cNvSpPr>
          <p:nvPr>
            <p:ph type="sldNum" sz="quarter" idx="10"/>
          </p:nvPr>
        </p:nvSpPr>
        <p:spPr/>
        <p:txBody>
          <a:bodyPr/>
          <a:lstStyle>
            <a:lvl1pPr>
              <a:defRPr>
                <a:solidFill>
                  <a:srgbClr val="181F2D"/>
                </a:solidFill>
              </a:defRPr>
            </a:lvl1pPr>
          </a:lstStyle>
          <a:p>
            <a:fld id="{7BCFBF29-39BB-47B7-B83E-9E61FEB2B13F}" type="slidenum">
              <a:rPr lang="en-CA" smtClean="0"/>
              <a:pPr/>
              <a:t>‹#›</a:t>
            </a:fld>
            <a:endParaRPr lang="en-CA" dirty="0"/>
          </a:p>
        </p:txBody>
      </p:sp>
      <p:sp>
        <p:nvSpPr>
          <p:cNvPr id="6" name="Footer Placeholder 3">
            <a:extLst>
              <a:ext uri="{FF2B5EF4-FFF2-40B4-BE49-F238E27FC236}">
                <a16:creationId xmlns:a16="http://schemas.microsoft.com/office/drawing/2014/main" id="{55F11B2D-AA48-490D-A860-BA8D8DD25350}"/>
              </a:ext>
            </a:extLst>
          </p:cNvPr>
          <p:cNvSpPr>
            <a:spLocks noGrp="1"/>
          </p:cNvSpPr>
          <p:nvPr>
            <p:ph type="ftr" sz="quarter" idx="12"/>
          </p:nvPr>
        </p:nvSpPr>
        <p:spPr>
          <a:xfrm>
            <a:off x="246081" y="4810284"/>
            <a:ext cx="1828800" cy="146304"/>
          </a:xfrm>
        </p:spPr>
        <p:txBody>
          <a:bodyPr/>
          <a:lstStyle/>
          <a:p>
            <a:r>
              <a:rPr lang="en-CA"/>
              <a:t>©2022 Canada Health Infoway</a:t>
            </a:r>
            <a:endParaRPr lang="en-CA" dirty="0"/>
          </a:p>
        </p:txBody>
      </p:sp>
      <p:sp>
        <p:nvSpPr>
          <p:cNvPr id="4" name="Picture Placeholder 3">
            <a:extLst>
              <a:ext uri="{FF2B5EF4-FFF2-40B4-BE49-F238E27FC236}">
                <a16:creationId xmlns:a16="http://schemas.microsoft.com/office/drawing/2014/main" id="{3B4A08D6-0C0B-48E2-B98D-F8B8BA612A30}"/>
              </a:ext>
            </a:extLst>
          </p:cNvPr>
          <p:cNvSpPr>
            <a:spLocks noGrp="1"/>
          </p:cNvSpPr>
          <p:nvPr>
            <p:ph type="pic" sz="quarter" idx="13"/>
          </p:nvPr>
        </p:nvSpPr>
        <p:spPr>
          <a:xfrm>
            <a:off x="0" y="0"/>
            <a:ext cx="9144000" cy="5143500"/>
          </a:xfrm>
        </p:spPr>
        <p:txBody>
          <a:bodyPr/>
          <a:lstStyle>
            <a:lvl1pPr>
              <a:defRPr>
                <a:solidFill>
                  <a:srgbClr val="181F2D"/>
                </a:solidFill>
              </a:defRPr>
            </a:lvl1pPr>
          </a:lstStyle>
          <a:p>
            <a:endParaRPr lang="en-CA" dirty="0"/>
          </a:p>
        </p:txBody>
      </p:sp>
    </p:spTree>
    <p:extLst>
      <p:ext uri="{BB962C8B-B14F-4D97-AF65-F5344CB8AC3E}">
        <p14:creationId xmlns:p14="http://schemas.microsoft.com/office/powerpoint/2010/main" val="258770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571500" y="1517073"/>
            <a:ext cx="3238500" cy="1165860"/>
          </a:xfrm>
          <a:prstGeom prst="rect">
            <a:avLst/>
          </a:prstGeom>
        </p:spPr>
        <p:txBody>
          <a:bodyPr anchor="t">
            <a:noAutofit/>
          </a:bodyPr>
          <a:lstStyle>
            <a:lvl1pPr>
              <a:lnSpc>
                <a:spcPct val="100000"/>
              </a:lnSpc>
              <a:defRPr sz="2800" b="1">
                <a:solidFill>
                  <a:srgbClr val="181F2D"/>
                </a:solidFill>
              </a:defRPr>
            </a:lvl1pPr>
          </a:lstStyle>
          <a:p>
            <a:r>
              <a:rPr lang="en-US" dirty="0"/>
              <a:t>Click to edit Master title style</a:t>
            </a:r>
            <a:endParaRPr dirty="0"/>
          </a:p>
        </p:txBody>
      </p:sp>
      <p:sp>
        <p:nvSpPr>
          <p:cNvPr id="12" name="Body Level One…"/>
          <p:cNvSpPr txBox="1">
            <a:spLocks noGrp="1"/>
          </p:cNvSpPr>
          <p:nvPr>
            <p:ph type="body" sz="quarter" idx="1"/>
          </p:nvPr>
        </p:nvSpPr>
        <p:spPr>
          <a:xfrm>
            <a:off x="571500" y="3185347"/>
            <a:ext cx="3238500" cy="1574876"/>
          </a:xfrm>
          <a:prstGeom prst="rect">
            <a:avLst/>
          </a:prstGeom>
        </p:spPr>
        <p:txBody>
          <a:bodyPr anchor="t">
            <a:noAutofit/>
          </a:bodyPr>
          <a:lstStyle>
            <a:lvl1pPr marL="0" indent="0">
              <a:lnSpc>
                <a:spcPct val="100000"/>
              </a:lnSpc>
              <a:spcBef>
                <a:spcPts val="0"/>
              </a:spcBef>
              <a:spcAft>
                <a:spcPts val="0"/>
              </a:spcAft>
              <a:buSzTx/>
              <a:buNone/>
              <a:defRPr sz="1600" b="0" i="0">
                <a:solidFill>
                  <a:srgbClr val="181F2D"/>
                </a:solidFill>
                <a:latin typeface="+mn-lt"/>
                <a:ea typeface="Helvetica Neue Light" panose="02000403000000020004" pitchFamily="2" charset="0"/>
              </a:defRPr>
            </a:lvl1pPr>
            <a:lvl2pPr marL="0" indent="85725">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2pPr>
            <a:lvl3pPr marL="0" indent="171450">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3pPr>
            <a:lvl4pPr marL="0" indent="257175">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4pPr>
            <a:lvl5pPr marL="0" indent="342900">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5pPr>
          </a:lstStyle>
          <a:p>
            <a:pPr lvl="0"/>
            <a:r>
              <a:rPr lang="en-US" dirty="0"/>
              <a:t>Edit Master text styles</a:t>
            </a:r>
          </a:p>
        </p:txBody>
      </p:sp>
      <p:sp>
        <p:nvSpPr>
          <p:cNvPr id="8" name="Body Level One…">
            <a:extLst>
              <a:ext uri="{FF2B5EF4-FFF2-40B4-BE49-F238E27FC236}">
                <a16:creationId xmlns:a16="http://schemas.microsoft.com/office/drawing/2014/main" id="{C79EAFE0-671A-4AB5-9421-FBBCE1866F06}"/>
              </a:ext>
            </a:extLst>
          </p:cNvPr>
          <p:cNvSpPr txBox="1">
            <a:spLocks noGrp="1"/>
          </p:cNvSpPr>
          <p:nvPr>
            <p:ph type="body" sz="quarter" idx="10"/>
          </p:nvPr>
        </p:nvSpPr>
        <p:spPr>
          <a:xfrm>
            <a:off x="571500" y="2791523"/>
            <a:ext cx="3238500" cy="449765"/>
          </a:xfrm>
          <a:prstGeom prst="rect">
            <a:avLst/>
          </a:prstGeom>
        </p:spPr>
        <p:txBody>
          <a:bodyPr anchor="t">
            <a:noAutofit/>
          </a:bodyPr>
          <a:lstStyle>
            <a:lvl1pPr marL="0" indent="0">
              <a:lnSpc>
                <a:spcPct val="130000"/>
              </a:lnSpc>
              <a:spcBef>
                <a:spcPts val="0"/>
              </a:spcBef>
              <a:buSzTx/>
              <a:buNone/>
              <a:defRPr sz="1800" b="0" i="0">
                <a:solidFill>
                  <a:srgbClr val="181F2D"/>
                </a:solidFill>
                <a:latin typeface="+mn-lt"/>
                <a:ea typeface="Helvetica Neue Light" panose="02000403000000020004" pitchFamily="2" charset="0"/>
              </a:defRPr>
            </a:lvl1pPr>
            <a:lvl2pPr marL="0" indent="85725">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2pPr>
            <a:lvl3pPr marL="0" indent="171450">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3pPr>
            <a:lvl4pPr marL="0" indent="257175">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4pPr>
            <a:lvl5pPr marL="0" indent="342900">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5pPr>
          </a:lstStyle>
          <a:p>
            <a:pPr lvl="0"/>
            <a:r>
              <a:rPr lang="en-US" dirty="0"/>
              <a:t>Edit Master text styles</a:t>
            </a:r>
          </a:p>
        </p:txBody>
      </p:sp>
      <p:pic>
        <p:nvPicPr>
          <p:cNvPr id="6" name="Picture 5" descr="A red logo on a black background&#10;&#10;Description automatically generated with medium confidence">
            <a:extLst>
              <a:ext uri="{FF2B5EF4-FFF2-40B4-BE49-F238E27FC236}">
                <a16:creationId xmlns:a16="http://schemas.microsoft.com/office/drawing/2014/main" id="{7477F427-F351-1C4E-96C4-5296762E2B3D}"/>
              </a:ext>
            </a:extLst>
          </p:cNvPr>
          <p:cNvPicPr>
            <a:picLocks noChangeAspect="1"/>
          </p:cNvPicPr>
          <p:nvPr userDrawn="1"/>
        </p:nvPicPr>
        <p:blipFill rotWithShape="1">
          <a:blip r:embed="rId3"/>
          <a:srcRect t="41830" b="42185"/>
          <a:stretch/>
        </p:blipFill>
        <p:spPr>
          <a:xfrm>
            <a:off x="368834" y="490486"/>
            <a:ext cx="2964179" cy="475312"/>
          </a:xfrm>
          <a:prstGeom prst="rect">
            <a:avLst/>
          </a:prstGeom>
        </p:spPr>
      </p:pic>
    </p:spTree>
    <p:extLst>
      <p:ext uri="{BB962C8B-B14F-4D97-AF65-F5344CB8AC3E}">
        <p14:creationId xmlns:p14="http://schemas.microsoft.com/office/powerpoint/2010/main" val="27994103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ROPPED PHOTO">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B8C854-3B3D-42AD-9797-2DCFFFD9D6C2}"/>
              </a:ext>
            </a:extLst>
          </p:cNvPr>
          <p:cNvSpPr>
            <a:spLocks noGrp="1"/>
          </p:cNvSpPr>
          <p:nvPr>
            <p:ph type="sldNum" sz="quarter" idx="10"/>
          </p:nvPr>
        </p:nvSpPr>
        <p:spPr/>
        <p:txBody>
          <a:bodyPr/>
          <a:lstStyle>
            <a:lvl1pPr>
              <a:defRPr>
                <a:solidFill>
                  <a:srgbClr val="181F2D"/>
                </a:solidFill>
              </a:defRPr>
            </a:lvl1pPr>
          </a:lstStyle>
          <a:p>
            <a:fld id="{7BCFBF29-39BB-47B7-B83E-9E61FEB2B13F}" type="slidenum">
              <a:rPr lang="en-CA" smtClean="0"/>
              <a:pPr/>
              <a:t>‹#›</a:t>
            </a:fld>
            <a:endParaRPr lang="en-CA" dirty="0"/>
          </a:p>
        </p:txBody>
      </p:sp>
      <p:sp>
        <p:nvSpPr>
          <p:cNvPr id="6" name="Footer Placeholder 3">
            <a:extLst>
              <a:ext uri="{FF2B5EF4-FFF2-40B4-BE49-F238E27FC236}">
                <a16:creationId xmlns:a16="http://schemas.microsoft.com/office/drawing/2014/main" id="{55F11B2D-AA48-490D-A860-BA8D8DD25350}"/>
              </a:ext>
            </a:extLst>
          </p:cNvPr>
          <p:cNvSpPr>
            <a:spLocks noGrp="1"/>
          </p:cNvSpPr>
          <p:nvPr>
            <p:ph type="ftr" sz="quarter" idx="12"/>
          </p:nvPr>
        </p:nvSpPr>
        <p:spPr>
          <a:xfrm>
            <a:off x="246081" y="4810284"/>
            <a:ext cx="1828800" cy="146304"/>
          </a:xfrm>
        </p:spPr>
        <p:txBody>
          <a:bodyPr/>
          <a:lstStyle/>
          <a:p>
            <a:r>
              <a:rPr lang="en-CA"/>
              <a:t>©2022 Canada Health Infoway</a:t>
            </a:r>
            <a:endParaRPr lang="en-CA" dirty="0"/>
          </a:p>
        </p:txBody>
      </p:sp>
      <p:sp>
        <p:nvSpPr>
          <p:cNvPr id="4" name="Picture Placeholder 3">
            <a:extLst>
              <a:ext uri="{FF2B5EF4-FFF2-40B4-BE49-F238E27FC236}">
                <a16:creationId xmlns:a16="http://schemas.microsoft.com/office/drawing/2014/main" id="{3B4A08D6-0C0B-48E2-B98D-F8B8BA612A30}"/>
              </a:ext>
            </a:extLst>
          </p:cNvPr>
          <p:cNvSpPr>
            <a:spLocks noGrp="1"/>
          </p:cNvSpPr>
          <p:nvPr>
            <p:ph type="pic" sz="quarter" idx="13"/>
          </p:nvPr>
        </p:nvSpPr>
        <p:spPr>
          <a:xfrm>
            <a:off x="5337242" y="0"/>
            <a:ext cx="3806757" cy="5143500"/>
          </a:xfrm>
        </p:spPr>
        <p:txBody>
          <a:bodyPr/>
          <a:lstStyle>
            <a:lvl1pPr>
              <a:defRPr>
                <a:solidFill>
                  <a:srgbClr val="181F2D"/>
                </a:solidFill>
              </a:defRPr>
            </a:lvl1pPr>
          </a:lstStyle>
          <a:p>
            <a:endParaRPr lang="en-CA" dirty="0"/>
          </a:p>
        </p:txBody>
      </p:sp>
      <p:sp>
        <p:nvSpPr>
          <p:cNvPr id="7" name="Title Text">
            <a:extLst>
              <a:ext uri="{FF2B5EF4-FFF2-40B4-BE49-F238E27FC236}">
                <a16:creationId xmlns:a16="http://schemas.microsoft.com/office/drawing/2014/main" id="{100864CA-6E58-439E-8194-65F1560D42CA}"/>
              </a:ext>
            </a:extLst>
          </p:cNvPr>
          <p:cNvSpPr txBox="1">
            <a:spLocks noGrp="1"/>
          </p:cNvSpPr>
          <p:nvPr>
            <p:ph type="title"/>
          </p:nvPr>
        </p:nvSpPr>
        <p:spPr>
          <a:xfrm>
            <a:off x="472584" y="1747715"/>
            <a:ext cx="4918566" cy="545423"/>
          </a:xfrm>
          <a:prstGeom prst="rect">
            <a:avLst/>
          </a:prstGeom>
        </p:spPr>
        <p:txBody>
          <a:bodyPr anchor="b">
            <a:noAutofit/>
          </a:bodyPr>
          <a:lstStyle>
            <a:lvl1pPr>
              <a:lnSpc>
                <a:spcPct val="100000"/>
              </a:lnSpc>
              <a:defRPr sz="3600" b="1">
                <a:solidFill>
                  <a:srgbClr val="181F2D"/>
                </a:solidFill>
                <a:latin typeface="+mj-lt"/>
              </a:defRPr>
            </a:lvl1pPr>
          </a:lstStyle>
          <a:p>
            <a:r>
              <a:rPr lang="en-US"/>
              <a:t>Click to edit Master title style</a:t>
            </a:r>
            <a:endParaRPr/>
          </a:p>
        </p:txBody>
      </p:sp>
      <p:sp>
        <p:nvSpPr>
          <p:cNvPr id="8" name="Body Level One…">
            <a:extLst>
              <a:ext uri="{FF2B5EF4-FFF2-40B4-BE49-F238E27FC236}">
                <a16:creationId xmlns:a16="http://schemas.microsoft.com/office/drawing/2014/main" id="{13188AC0-C894-4729-AEF7-89DF69E54A44}"/>
              </a:ext>
            </a:extLst>
          </p:cNvPr>
          <p:cNvSpPr txBox="1">
            <a:spLocks noGrp="1"/>
          </p:cNvSpPr>
          <p:nvPr>
            <p:ph type="body" sz="quarter" idx="1"/>
          </p:nvPr>
        </p:nvSpPr>
        <p:spPr>
          <a:xfrm>
            <a:off x="472584" y="2432443"/>
            <a:ext cx="4918566" cy="1227412"/>
          </a:xfrm>
          <a:prstGeom prst="rect">
            <a:avLst/>
          </a:prstGeom>
        </p:spPr>
        <p:txBody>
          <a:bodyPr anchor="t">
            <a:noAutofit/>
          </a:bodyPr>
          <a:lstStyle>
            <a:lvl1pPr marL="0" indent="0">
              <a:lnSpc>
                <a:spcPct val="130000"/>
              </a:lnSpc>
              <a:spcBef>
                <a:spcPts val="0"/>
              </a:spcBef>
              <a:buSzTx/>
              <a:buNone/>
              <a:defRPr sz="1800" b="0" i="0">
                <a:solidFill>
                  <a:srgbClr val="181F2D"/>
                </a:solidFill>
                <a:latin typeface="+mn-lt"/>
                <a:ea typeface="Helvetica Neue Light" panose="02000403000000020004" pitchFamily="2" charset="0"/>
              </a:defRPr>
            </a:lvl1pPr>
            <a:lvl2pPr marL="0" indent="85721">
              <a:lnSpc>
                <a:spcPct val="130000"/>
              </a:lnSpc>
              <a:spcBef>
                <a:spcPts val="0"/>
              </a:spcBef>
              <a:buSzTx/>
              <a:buNone/>
              <a:defRPr sz="1800" b="0" i="0">
                <a:solidFill>
                  <a:schemeClr val="tx1"/>
                </a:solidFill>
                <a:latin typeface="+mn-lt"/>
                <a:ea typeface="Helvetica Neue Light" panose="02000403000000020004" pitchFamily="2" charset="0"/>
              </a:defRPr>
            </a:lvl2pPr>
            <a:lvl3pPr marL="0" indent="171442">
              <a:lnSpc>
                <a:spcPct val="130000"/>
              </a:lnSpc>
              <a:spcBef>
                <a:spcPts val="0"/>
              </a:spcBef>
              <a:buSzTx/>
              <a:buNone/>
              <a:defRPr sz="1800" b="0" i="0">
                <a:solidFill>
                  <a:schemeClr val="tx1"/>
                </a:solidFill>
                <a:latin typeface="+mn-lt"/>
                <a:ea typeface="Helvetica Neue Light" panose="02000403000000020004" pitchFamily="2" charset="0"/>
              </a:defRPr>
            </a:lvl3pPr>
            <a:lvl4pPr marL="0" indent="257162">
              <a:lnSpc>
                <a:spcPct val="130000"/>
              </a:lnSpc>
              <a:spcBef>
                <a:spcPts val="0"/>
              </a:spcBef>
              <a:buSzTx/>
              <a:buNone/>
              <a:defRPr sz="1800" b="0" i="0">
                <a:solidFill>
                  <a:schemeClr val="tx1"/>
                </a:solidFill>
                <a:latin typeface="+mn-lt"/>
                <a:ea typeface="Helvetica Neue Light" panose="02000403000000020004" pitchFamily="2" charset="0"/>
              </a:defRPr>
            </a:lvl4pPr>
            <a:lvl5pPr marL="0" indent="342884">
              <a:lnSpc>
                <a:spcPct val="130000"/>
              </a:lnSpc>
              <a:spcBef>
                <a:spcPts val="0"/>
              </a:spcBef>
              <a:buSzTx/>
              <a:buNone/>
              <a:defRPr sz="1800" b="0" i="0">
                <a:solidFill>
                  <a:schemeClr val="tx1"/>
                </a:solidFill>
                <a:latin typeface="+mn-lt"/>
                <a:ea typeface="Helvetica Neue Light" panose="02000403000000020004" pitchFamily="2" charset="0"/>
              </a:defRPr>
            </a:lvl5pPr>
          </a:lstStyle>
          <a:p>
            <a:pPr lvl="0"/>
            <a:r>
              <a:rPr lang="en-US"/>
              <a:t>Edit Master text styles</a:t>
            </a:r>
          </a:p>
        </p:txBody>
      </p:sp>
      <p:pic>
        <p:nvPicPr>
          <p:cNvPr id="10" name="Picture 9" descr="A red logo on a black background&#10;&#10;Description automatically generated with medium confidence">
            <a:extLst>
              <a:ext uri="{FF2B5EF4-FFF2-40B4-BE49-F238E27FC236}">
                <a16:creationId xmlns:a16="http://schemas.microsoft.com/office/drawing/2014/main" id="{889726E0-7DC6-1846-AE6D-FAE9C79DDE7F}"/>
              </a:ext>
            </a:extLst>
          </p:cNvPr>
          <p:cNvPicPr>
            <a:picLocks noChangeAspect="1"/>
          </p:cNvPicPr>
          <p:nvPr userDrawn="1"/>
        </p:nvPicPr>
        <p:blipFill rotWithShape="1">
          <a:blip r:embed="rId2"/>
          <a:srcRect t="41830" b="42185"/>
          <a:stretch/>
        </p:blipFill>
        <p:spPr>
          <a:xfrm>
            <a:off x="368836" y="490488"/>
            <a:ext cx="2964179" cy="475312"/>
          </a:xfrm>
          <a:prstGeom prst="rect">
            <a:avLst/>
          </a:prstGeom>
        </p:spPr>
      </p:pic>
    </p:spTree>
    <p:extLst>
      <p:ext uri="{BB962C8B-B14F-4D97-AF65-F5344CB8AC3E}">
        <p14:creationId xmlns:p14="http://schemas.microsoft.com/office/powerpoint/2010/main" val="39105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reserve="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itle Text"/>
          <p:cNvSpPr txBox="1">
            <a:spLocks noGrp="1"/>
          </p:cNvSpPr>
          <p:nvPr>
            <p:ph type="title"/>
          </p:nvPr>
        </p:nvSpPr>
        <p:spPr>
          <a:xfrm>
            <a:off x="472584" y="1747715"/>
            <a:ext cx="4918566" cy="545423"/>
          </a:xfrm>
          <a:prstGeom prst="rect">
            <a:avLst/>
          </a:prstGeom>
        </p:spPr>
        <p:txBody>
          <a:bodyPr anchor="b">
            <a:noAutofit/>
          </a:bodyPr>
          <a:lstStyle>
            <a:lvl1pPr>
              <a:lnSpc>
                <a:spcPct val="100000"/>
              </a:lnSpc>
              <a:defRPr sz="3600" b="1">
                <a:solidFill>
                  <a:srgbClr val="181F2D"/>
                </a:solidFill>
                <a:latin typeface="+mj-lt"/>
              </a:defRPr>
            </a:lvl1pPr>
          </a:lstStyle>
          <a:p>
            <a:r>
              <a:rPr lang="en-US"/>
              <a:t>Click to edit Master title style</a:t>
            </a:r>
            <a:endParaRPr/>
          </a:p>
        </p:txBody>
      </p:sp>
      <p:sp>
        <p:nvSpPr>
          <p:cNvPr id="23" name="Body Level One…"/>
          <p:cNvSpPr txBox="1">
            <a:spLocks noGrp="1"/>
          </p:cNvSpPr>
          <p:nvPr>
            <p:ph type="body" sz="quarter" idx="1"/>
          </p:nvPr>
        </p:nvSpPr>
        <p:spPr>
          <a:xfrm>
            <a:off x="472584" y="2432443"/>
            <a:ext cx="4918566" cy="1227412"/>
          </a:xfrm>
          <a:prstGeom prst="rect">
            <a:avLst/>
          </a:prstGeom>
        </p:spPr>
        <p:txBody>
          <a:bodyPr anchor="t">
            <a:noAutofit/>
          </a:bodyPr>
          <a:lstStyle>
            <a:lvl1pPr marL="0" indent="0">
              <a:lnSpc>
                <a:spcPct val="130000"/>
              </a:lnSpc>
              <a:spcBef>
                <a:spcPts val="0"/>
              </a:spcBef>
              <a:buSzTx/>
              <a:buNone/>
              <a:defRPr sz="1800" b="0" i="0">
                <a:solidFill>
                  <a:srgbClr val="181F2D"/>
                </a:solidFill>
                <a:latin typeface="+mn-lt"/>
                <a:ea typeface="Helvetica Neue Light" panose="02000403000000020004" pitchFamily="2" charset="0"/>
              </a:defRPr>
            </a:lvl1pPr>
            <a:lvl2pPr marL="0" indent="85721">
              <a:lnSpc>
                <a:spcPct val="130000"/>
              </a:lnSpc>
              <a:spcBef>
                <a:spcPts val="0"/>
              </a:spcBef>
              <a:buSzTx/>
              <a:buNone/>
              <a:defRPr sz="1800" b="0" i="0">
                <a:solidFill>
                  <a:schemeClr val="tx1"/>
                </a:solidFill>
                <a:latin typeface="+mn-lt"/>
                <a:ea typeface="Helvetica Neue Light" panose="02000403000000020004" pitchFamily="2" charset="0"/>
              </a:defRPr>
            </a:lvl2pPr>
            <a:lvl3pPr marL="0" indent="171442">
              <a:lnSpc>
                <a:spcPct val="130000"/>
              </a:lnSpc>
              <a:spcBef>
                <a:spcPts val="0"/>
              </a:spcBef>
              <a:buSzTx/>
              <a:buNone/>
              <a:defRPr sz="1800" b="0" i="0">
                <a:solidFill>
                  <a:schemeClr val="tx1"/>
                </a:solidFill>
                <a:latin typeface="+mn-lt"/>
                <a:ea typeface="Helvetica Neue Light" panose="02000403000000020004" pitchFamily="2" charset="0"/>
              </a:defRPr>
            </a:lvl3pPr>
            <a:lvl4pPr marL="0" indent="257162">
              <a:lnSpc>
                <a:spcPct val="130000"/>
              </a:lnSpc>
              <a:spcBef>
                <a:spcPts val="0"/>
              </a:spcBef>
              <a:buSzTx/>
              <a:buNone/>
              <a:defRPr sz="1800" b="0" i="0">
                <a:solidFill>
                  <a:schemeClr val="tx1"/>
                </a:solidFill>
                <a:latin typeface="+mn-lt"/>
                <a:ea typeface="Helvetica Neue Light" panose="02000403000000020004" pitchFamily="2" charset="0"/>
              </a:defRPr>
            </a:lvl4pPr>
            <a:lvl5pPr marL="0" indent="342884">
              <a:lnSpc>
                <a:spcPct val="130000"/>
              </a:lnSpc>
              <a:spcBef>
                <a:spcPts val="0"/>
              </a:spcBef>
              <a:buSzTx/>
              <a:buNone/>
              <a:defRPr sz="1800" b="0" i="0">
                <a:solidFill>
                  <a:schemeClr val="tx1"/>
                </a:solidFill>
                <a:latin typeface="+mn-lt"/>
                <a:ea typeface="Helvetica Neue Light" panose="02000403000000020004" pitchFamily="2" charset="0"/>
              </a:defRPr>
            </a:lvl5pPr>
          </a:lstStyle>
          <a:p>
            <a:pPr lvl="0"/>
            <a:r>
              <a:rPr lang="en-US"/>
              <a:t>Edit Master text styles</a:t>
            </a:r>
          </a:p>
        </p:txBody>
      </p:sp>
      <p:sp>
        <p:nvSpPr>
          <p:cNvPr id="7" name="Rectangle 6">
            <a:extLst>
              <a:ext uri="{FF2B5EF4-FFF2-40B4-BE49-F238E27FC236}">
                <a16:creationId xmlns:a16="http://schemas.microsoft.com/office/drawing/2014/main" id="{DF171A38-97DD-4F7E-B0FC-095A26BDF8CD}"/>
              </a:ext>
            </a:extLst>
          </p:cNvPr>
          <p:cNvSpPr/>
          <p:nvPr userDrawn="1"/>
        </p:nvSpPr>
        <p:spPr>
          <a:xfrm>
            <a:off x="2754045" y="3897330"/>
            <a:ext cx="2865665" cy="400110"/>
          </a:xfrm>
          <a:prstGeom prst="rect">
            <a:avLst/>
          </a:prstGeom>
        </p:spPr>
        <p:txBody>
          <a:bodyPr wrap="square">
            <a:spAutoFit/>
          </a:bodyPr>
          <a:lstStyle/>
          <a:p>
            <a:pPr algn="l"/>
            <a:r>
              <a:rPr lang="en-CA" sz="1000" b="1" dirty="0">
                <a:solidFill>
                  <a:srgbClr val="181F2D"/>
                </a:solidFill>
              </a:rPr>
              <a:t>Let’s Connect on LinkedIn</a:t>
            </a:r>
          </a:p>
          <a:p>
            <a:pPr algn="l"/>
            <a:r>
              <a:rPr lang="en-CA" sz="1000" b="0" cap="none" dirty="0">
                <a:solidFill>
                  <a:srgbClr val="181F2D"/>
                </a:solidFill>
              </a:rPr>
              <a:t>linkedin.com/company/canada-health-infoway/</a:t>
            </a:r>
          </a:p>
        </p:txBody>
      </p:sp>
      <p:sp>
        <p:nvSpPr>
          <p:cNvPr id="10" name="Rectangle 9">
            <a:extLst>
              <a:ext uri="{FF2B5EF4-FFF2-40B4-BE49-F238E27FC236}">
                <a16:creationId xmlns:a16="http://schemas.microsoft.com/office/drawing/2014/main" id="{D138D203-AF26-46CF-A577-C5AB104B2482}"/>
              </a:ext>
            </a:extLst>
          </p:cNvPr>
          <p:cNvSpPr/>
          <p:nvPr userDrawn="1"/>
        </p:nvSpPr>
        <p:spPr>
          <a:xfrm>
            <a:off x="2754043" y="4498120"/>
            <a:ext cx="2236998" cy="400110"/>
          </a:xfrm>
          <a:prstGeom prst="rect">
            <a:avLst/>
          </a:prstGeom>
        </p:spPr>
        <p:txBody>
          <a:bodyPr wrap="square">
            <a:spAutoFit/>
          </a:bodyPr>
          <a:lstStyle/>
          <a:p>
            <a:pPr algn="l"/>
            <a:r>
              <a:rPr lang="en-CA" sz="1000" b="1" dirty="0">
                <a:solidFill>
                  <a:srgbClr val="181F2D"/>
                </a:solidFill>
              </a:rPr>
              <a:t>Let’s Connect on Twitter</a:t>
            </a:r>
          </a:p>
          <a:p>
            <a:pPr algn="l"/>
            <a:r>
              <a:rPr kumimoji="0" lang="en-CA" sz="1000" b="0" i="0" u="none" strike="noStrike" cap="none" spc="0" normalizeH="0" baseline="0" dirty="0">
                <a:ln>
                  <a:noFill/>
                </a:ln>
                <a:solidFill>
                  <a:srgbClr val="181F2D"/>
                </a:solidFill>
                <a:effectLst/>
                <a:uFillTx/>
                <a:latin typeface="+mn-lt"/>
                <a:ea typeface="+mn-ea"/>
                <a:cs typeface="+mn-cs"/>
                <a:sym typeface="Helvetica Neue"/>
              </a:rPr>
              <a:t>@infoway</a:t>
            </a:r>
            <a:endParaRPr lang="en-CA" sz="1000" b="0" cap="none" dirty="0">
              <a:solidFill>
                <a:srgbClr val="181F2D"/>
              </a:solidFill>
            </a:endParaRPr>
          </a:p>
        </p:txBody>
      </p:sp>
      <p:sp>
        <p:nvSpPr>
          <p:cNvPr id="11" name="Rectangle 10">
            <a:extLst>
              <a:ext uri="{FF2B5EF4-FFF2-40B4-BE49-F238E27FC236}">
                <a16:creationId xmlns:a16="http://schemas.microsoft.com/office/drawing/2014/main" id="{F44F3E43-1555-4380-8581-55C414910EFF}"/>
              </a:ext>
            </a:extLst>
          </p:cNvPr>
          <p:cNvSpPr/>
          <p:nvPr userDrawn="1"/>
        </p:nvSpPr>
        <p:spPr>
          <a:xfrm>
            <a:off x="853900" y="3893391"/>
            <a:ext cx="1544496" cy="400110"/>
          </a:xfrm>
          <a:prstGeom prst="rect">
            <a:avLst/>
          </a:prstGeom>
        </p:spPr>
        <p:txBody>
          <a:bodyPr wrap="square">
            <a:spAutoFit/>
          </a:bodyPr>
          <a:lstStyle/>
          <a:p>
            <a:pPr algn="r"/>
            <a:r>
              <a:rPr lang="en-CA" sz="1000" b="1" dirty="0">
                <a:solidFill>
                  <a:srgbClr val="181F2D"/>
                </a:solidFill>
              </a:rPr>
              <a:t>Visit OUR WEBSITE</a:t>
            </a:r>
          </a:p>
          <a:p>
            <a:pPr algn="r"/>
            <a:r>
              <a:rPr lang="en-CA" sz="1000" b="0" cap="none" dirty="0">
                <a:solidFill>
                  <a:srgbClr val="181F2D"/>
                </a:solidFill>
              </a:rPr>
              <a:t>infoway-inforoute.ca</a:t>
            </a:r>
          </a:p>
        </p:txBody>
      </p:sp>
      <p:sp>
        <p:nvSpPr>
          <p:cNvPr id="13" name="Rectangle 12">
            <a:extLst>
              <a:ext uri="{FF2B5EF4-FFF2-40B4-BE49-F238E27FC236}">
                <a16:creationId xmlns:a16="http://schemas.microsoft.com/office/drawing/2014/main" id="{805D811F-C4B6-4F8C-B415-49F6EDD14031}"/>
              </a:ext>
            </a:extLst>
          </p:cNvPr>
          <p:cNvSpPr/>
          <p:nvPr userDrawn="1"/>
        </p:nvSpPr>
        <p:spPr>
          <a:xfrm>
            <a:off x="472586" y="4506931"/>
            <a:ext cx="1991971" cy="400110"/>
          </a:xfrm>
          <a:prstGeom prst="rect">
            <a:avLst/>
          </a:prstGeom>
        </p:spPr>
        <p:txBody>
          <a:bodyPr wrap="square">
            <a:spAutoFit/>
          </a:bodyPr>
          <a:lstStyle/>
          <a:p>
            <a:pPr algn="r"/>
            <a:r>
              <a:rPr lang="en-CA" sz="1000" b="1" dirty="0">
                <a:solidFill>
                  <a:srgbClr val="181F2D"/>
                </a:solidFill>
              </a:rPr>
              <a:t>VISIT OUR SURVEY WEBSITE</a:t>
            </a:r>
          </a:p>
          <a:p>
            <a:pPr algn="r"/>
            <a:r>
              <a:rPr lang="en-CA" sz="1000" b="0" cap="none" dirty="0">
                <a:solidFill>
                  <a:srgbClr val="181F2D"/>
                </a:solidFill>
              </a:rPr>
              <a:t>insights.infoway-inforoute.ca/</a:t>
            </a:r>
          </a:p>
        </p:txBody>
      </p:sp>
      <p:cxnSp>
        <p:nvCxnSpPr>
          <p:cNvPr id="14" name="Straight Connector 13">
            <a:extLst>
              <a:ext uri="{FF2B5EF4-FFF2-40B4-BE49-F238E27FC236}">
                <a16:creationId xmlns:a16="http://schemas.microsoft.com/office/drawing/2014/main" id="{1CB0A8F1-F1B1-4F13-A717-B7BBB3241E4A}"/>
              </a:ext>
            </a:extLst>
          </p:cNvPr>
          <p:cNvCxnSpPr>
            <a:cxnSpLocks/>
          </p:cNvCxnSpPr>
          <p:nvPr userDrawn="1"/>
        </p:nvCxnSpPr>
        <p:spPr>
          <a:xfrm>
            <a:off x="2576219" y="3831513"/>
            <a:ext cx="0" cy="1168504"/>
          </a:xfrm>
          <a:prstGeom prst="line">
            <a:avLst/>
          </a:prstGeom>
          <a:noFill/>
          <a:ln w="19050" cap="flat">
            <a:solidFill>
              <a:srgbClr val="181F2D"/>
            </a:solidFill>
            <a:prstDash val="solid"/>
            <a:miter lim="400000"/>
          </a:ln>
          <a:effectLst/>
          <a:sp3d/>
        </p:spPr>
        <p:style>
          <a:lnRef idx="0">
            <a:scrgbClr r="0" g="0" b="0"/>
          </a:lnRef>
          <a:fillRef idx="0">
            <a:scrgbClr r="0" g="0" b="0"/>
          </a:fillRef>
          <a:effectRef idx="0">
            <a:scrgbClr r="0" g="0" b="0"/>
          </a:effectRef>
          <a:fontRef idx="none"/>
        </p:style>
      </p:cxnSp>
      <p:pic>
        <p:nvPicPr>
          <p:cNvPr id="12" name="Picture 11" descr="A red logo on a black background&#10;&#10;Description automatically generated with medium confidence">
            <a:extLst>
              <a:ext uri="{FF2B5EF4-FFF2-40B4-BE49-F238E27FC236}">
                <a16:creationId xmlns:a16="http://schemas.microsoft.com/office/drawing/2014/main" id="{7AF5554A-CFEA-9347-870C-38F3A545EB6C}"/>
              </a:ext>
            </a:extLst>
          </p:cNvPr>
          <p:cNvPicPr>
            <a:picLocks noChangeAspect="1"/>
          </p:cNvPicPr>
          <p:nvPr userDrawn="1"/>
        </p:nvPicPr>
        <p:blipFill rotWithShape="1">
          <a:blip r:embed="rId3"/>
          <a:srcRect t="41830" b="42185"/>
          <a:stretch/>
        </p:blipFill>
        <p:spPr>
          <a:xfrm>
            <a:off x="368836" y="490488"/>
            <a:ext cx="2964179" cy="475312"/>
          </a:xfrm>
          <a:prstGeom prst="rect">
            <a:avLst/>
          </a:prstGeom>
        </p:spPr>
      </p:pic>
    </p:spTree>
    <p:extLst>
      <p:ext uri="{BB962C8B-B14F-4D97-AF65-F5344CB8AC3E}">
        <p14:creationId xmlns:p14="http://schemas.microsoft.com/office/powerpoint/2010/main" val="16381361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Corp log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red logo on a black background&#10;&#10;Description automatically generated with medium confidence">
            <a:extLst>
              <a:ext uri="{FF2B5EF4-FFF2-40B4-BE49-F238E27FC236}">
                <a16:creationId xmlns:a16="http://schemas.microsoft.com/office/drawing/2014/main" id="{52407C80-0394-1B45-B6CA-84CC785D8224}"/>
              </a:ext>
            </a:extLst>
          </p:cNvPr>
          <p:cNvPicPr>
            <a:picLocks noChangeAspect="1"/>
          </p:cNvPicPr>
          <p:nvPr userDrawn="1"/>
        </p:nvPicPr>
        <p:blipFill rotWithShape="1">
          <a:blip r:embed="rId3"/>
          <a:srcRect t="41830" b="42185"/>
          <a:stretch/>
        </p:blipFill>
        <p:spPr>
          <a:xfrm>
            <a:off x="268945" y="969365"/>
            <a:ext cx="5116999" cy="820521"/>
          </a:xfrm>
          <a:prstGeom prst="rect">
            <a:avLst/>
          </a:prstGeom>
        </p:spPr>
      </p:pic>
    </p:spTree>
    <p:extLst>
      <p:ext uri="{BB962C8B-B14F-4D97-AF65-F5344CB8AC3E}">
        <p14:creationId xmlns:p14="http://schemas.microsoft.com/office/powerpoint/2010/main" val="27951762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468" y="1194"/>
          <a:ext cx="1465" cy="1190"/>
        </p:xfrm>
        <a:graphic>
          <a:graphicData uri="http://schemas.openxmlformats.org/presentationml/2006/ole">
            <mc:AlternateContent xmlns:mc="http://schemas.openxmlformats.org/markup-compatibility/2006">
              <mc:Choice xmlns:v="urn:schemas-microsoft-com:vml" Requires="v">
                <p:oleObj spid="_x0000_s1030"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468" y="1194"/>
                        <a:ext cx="1465" cy="1190"/>
                      </a:xfrm>
                      <a:prstGeom prst="rect">
                        <a:avLst/>
                      </a:prstGeom>
                    </p:spPr>
                  </p:pic>
                </p:oleObj>
              </mc:Fallback>
            </mc:AlternateContent>
          </a:graphicData>
        </a:graphic>
      </p:graphicFrame>
      <p:sp>
        <p:nvSpPr>
          <p:cNvPr id="3" name="Title 2"/>
          <p:cNvSpPr>
            <a:spLocks noGrp="1"/>
          </p:cNvSpPr>
          <p:nvPr>
            <p:ph type="title" hasCustomPrompt="1"/>
          </p:nvPr>
        </p:nvSpPr>
        <p:spPr bwMode="gray"/>
        <p:txBody>
          <a:bodyPr/>
          <a:lstStyle/>
          <a:p>
            <a:r>
              <a:rPr lang="en-US" dirty="0"/>
              <a:t>Click to edit title</a:t>
            </a:r>
          </a:p>
        </p:txBody>
      </p:sp>
      <p:sp>
        <p:nvSpPr>
          <p:cNvPr id="6" name="Text Placeholder 5"/>
          <p:cNvSpPr>
            <a:spLocks noGrp="1"/>
          </p:cNvSpPr>
          <p:nvPr>
            <p:ph type="body" sz="quarter" idx="10"/>
          </p:nvPr>
        </p:nvSpPr>
        <p:spPr>
          <a:xfrm>
            <a:off x="348762" y="1059658"/>
            <a:ext cx="8443546" cy="3402806"/>
          </a:xfrm>
          <a:prstGeom prst="rect">
            <a:avLst/>
          </a:prstGeom>
        </p:spPr>
        <p:txBody>
          <a:bodyPr vert="horz" lIns="0" tIns="0" rIns="0" bIns="0" rtlCol="0">
            <a:noAutofit/>
          </a:bodyPr>
          <a:lstStyle>
            <a:lvl1pPr>
              <a:defRPr lang="en-US" smtClean="0"/>
            </a:lvl1pPr>
            <a:lvl2pPr>
              <a:buClr>
                <a:schemeClr val="accent1"/>
              </a:buCl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5355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All Content">
    <p:spTree>
      <p:nvGrpSpPr>
        <p:cNvPr id="1" name=""/>
        <p:cNvGrpSpPr/>
        <p:nvPr/>
      </p:nvGrpSpPr>
      <p:grpSpPr>
        <a:xfrm>
          <a:off x="0" y="0"/>
          <a:ext cx="0" cy="0"/>
          <a:chOff x="0" y="0"/>
          <a:chExt cx="0" cy="0"/>
        </a:xfrm>
      </p:grpSpPr>
      <p:sp>
        <p:nvSpPr>
          <p:cNvPr id="124" name="Title Text"/>
          <p:cNvSpPr txBox="1">
            <a:spLocks noGrp="1"/>
          </p:cNvSpPr>
          <p:nvPr>
            <p:ph type="title"/>
          </p:nvPr>
        </p:nvSpPr>
        <p:spPr>
          <a:xfrm>
            <a:off x="211500" y="123444"/>
            <a:ext cx="8721000" cy="476250"/>
          </a:xfrm>
          <a:prstGeom prst="rect">
            <a:avLst/>
          </a:prstGeom>
        </p:spPr>
        <p:txBody>
          <a:bodyPr>
            <a:normAutofit/>
          </a:bodyPr>
          <a:lstStyle>
            <a:lvl1pPr>
              <a:defRPr sz="1650" b="1" i="0" u="none" strike="noStrike" cap="none" spc="0" baseline="0" dirty="0">
                <a:ln>
                  <a:noFill/>
                </a:ln>
                <a:solidFill>
                  <a:srgbClr val="181F2D"/>
                </a:solidFill>
                <a:uFillTx/>
                <a:latin typeface="+mj-lt"/>
                <a:ea typeface="+mn-ea"/>
                <a:cs typeface="+mn-cs"/>
                <a:sym typeface="Helvetica Neue"/>
              </a:defRPr>
            </a:lvl1pPr>
          </a:lstStyle>
          <a:p>
            <a:r>
              <a:rPr lang="en-US"/>
              <a:t>Click to edit Master title style</a:t>
            </a:r>
            <a:endParaRPr/>
          </a:p>
        </p:txBody>
      </p:sp>
      <p:sp>
        <p:nvSpPr>
          <p:cNvPr id="3" name="Content Placeholder 2">
            <a:extLst>
              <a:ext uri="{FF2B5EF4-FFF2-40B4-BE49-F238E27FC236}">
                <a16:creationId xmlns:a16="http://schemas.microsoft.com/office/drawing/2014/main" id="{1C421B22-0792-4CA5-806B-00E245A923B8}"/>
              </a:ext>
            </a:extLst>
          </p:cNvPr>
          <p:cNvSpPr>
            <a:spLocks noGrp="1"/>
          </p:cNvSpPr>
          <p:nvPr>
            <p:ph sz="quarter" idx="10"/>
          </p:nvPr>
        </p:nvSpPr>
        <p:spPr>
          <a:xfrm>
            <a:off x="246082" y="1184148"/>
            <a:ext cx="8607597" cy="3200400"/>
          </a:xfrm>
        </p:spPr>
        <p:txBody>
          <a:bodyPr>
            <a:normAutofit/>
          </a:bodyPr>
          <a:lstStyle>
            <a:lvl1pPr>
              <a:lnSpc>
                <a:spcPct val="100000"/>
              </a:lnSpc>
              <a:spcBef>
                <a:spcPts val="0"/>
              </a:spcBef>
              <a:spcAft>
                <a:spcPts val="450"/>
              </a:spcAft>
              <a:defRPr sz="900">
                <a:solidFill>
                  <a:srgbClr val="181F2D"/>
                </a:solidFill>
              </a:defRPr>
            </a:lvl1pPr>
            <a:lvl2pPr marL="429747" indent="-190491">
              <a:lnSpc>
                <a:spcPct val="100000"/>
              </a:lnSpc>
              <a:spcBef>
                <a:spcPts val="0"/>
              </a:spcBef>
              <a:spcAft>
                <a:spcPts val="450"/>
              </a:spcAft>
              <a:buFont typeface="Arial" panose="020B0604020202020204" pitchFamily="34" charset="0"/>
              <a:buChar char="–"/>
              <a:defRPr sz="900">
                <a:solidFill>
                  <a:srgbClr val="181F2D"/>
                </a:solidFill>
              </a:defRPr>
            </a:lvl2pPr>
            <a:lvl3pPr>
              <a:lnSpc>
                <a:spcPct val="100000"/>
              </a:lnSpc>
              <a:spcBef>
                <a:spcPts val="0"/>
              </a:spcBef>
              <a:spcAft>
                <a:spcPts val="450"/>
              </a:spcAft>
              <a:defRPr sz="900">
                <a:solidFill>
                  <a:srgbClr val="181F2D"/>
                </a:solidFill>
              </a:defRPr>
            </a:lvl3pPr>
            <a:lvl4pPr>
              <a:lnSpc>
                <a:spcPct val="100000"/>
              </a:lnSpc>
              <a:spcBef>
                <a:spcPts val="0"/>
              </a:spcBef>
              <a:spcAft>
                <a:spcPts val="450"/>
              </a:spcAft>
              <a:defRPr sz="900">
                <a:solidFill>
                  <a:srgbClr val="181F2D"/>
                </a:solidFill>
              </a:defRPr>
            </a:lvl4pPr>
            <a:lvl5pPr>
              <a:lnSpc>
                <a:spcPct val="100000"/>
              </a:lnSpc>
              <a:spcBef>
                <a:spcPts val="0"/>
              </a:spcBef>
              <a:spcAft>
                <a:spcPts val="450"/>
              </a:spcAft>
              <a:defRPr sz="900">
                <a:solidFill>
                  <a:srgbClr val="181F2D"/>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2" name="Slide Number Placeholder 1">
            <a:extLst>
              <a:ext uri="{FF2B5EF4-FFF2-40B4-BE49-F238E27FC236}">
                <a16:creationId xmlns:a16="http://schemas.microsoft.com/office/drawing/2014/main" id="{BC172D3A-AAC6-43D9-A879-6CD7A562FAA4}"/>
              </a:ext>
            </a:extLst>
          </p:cNvPr>
          <p:cNvSpPr>
            <a:spLocks noGrp="1"/>
          </p:cNvSpPr>
          <p:nvPr>
            <p:ph type="sldNum" sz="quarter" idx="11"/>
          </p:nvPr>
        </p:nvSpPr>
        <p:spPr/>
        <p:txBody>
          <a:bodyPr/>
          <a:lstStyle>
            <a:lvl1pPr>
              <a:defRPr>
                <a:solidFill>
                  <a:srgbClr val="181F2D"/>
                </a:solidFill>
              </a:defRPr>
            </a:lvl1pPr>
          </a:lstStyle>
          <a:p>
            <a:fld id="{7BCFBF29-39BB-47B7-B83E-9E61FEB2B13F}" type="slidenum">
              <a:rPr lang="en-CA" smtClean="0"/>
              <a:pPr/>
              <a:t>‹#›</a:t>
            </a:fld>
            <a:endParaRPr lang="en-CA" dirty="0"/>
          </a:p>
        </p:txBody>
      </p:sp>
      <p:sp>
        <p:nvSpPr>
          <p:cNvPr id="6" name="Footer Placeholder 3">
            <a:extLst>
              <a:ext uri="{FF2B5EF4-FFF2-40B4-BE49-F238E27FC236}">
                <a16:creationId xmlns:a16="http://schemas.microsoft.com/office/drawing/2014/main" id="{3E6D9C31-E9F5-477F-9B2D-9E0D4BDC47F6}"/>
              </a:ext>
            </a:extLst>
          </p:cNvPr>
          <p:cNvSpPr>
            <a:spLocks noGrp="1"/>
          </p:cNvSpPr>
          <p:nvPr>
            <p:ph type="ftr" sz="quarter" idx="12"/>
          </p:nvPr>
        </p:nvSpPr>
        <p:spPr>
          <a:xfrm>
            <a:off x="246081" y="4810284"/>
            <a:ext cx="1828800" cy="146304"/>
          </a:xfrm>
        </p:spPr>
        <p:txBody>
          <a:bodyPr/>
          <a:lstStyle/>
          <a:p>
            <a:r>
              <a:rPr lang="en-CA"/>
              <a:t>©2023 Canada Health Infoway</a:t>
            </a:r>
            <a:endParaRPr lang="en-CA" dirty="0"/>
          </a:p>
        </p:txBody>
      </p:sp>
      <p:sp>
        <p:nvSpPr>
          <p:cNvPr id="10" name="Text Placeholder 9">
            <a:extLst>
              <a:ext uri="{FF2B5EF4-FFF2-40B4-BE49-F238E27FC236}">
                <a16:creationId xmlns:a16="http://schemas.microsoft.com/office/drawing/2014/main" id="{B5303334-790D-45B3-8B78-F7A252DDEADD}"/>
              </a:ext>
            </a:extLst>
          </p:cNvPr>
          <p:cNvSpPr>
            <a:spLocks noGrp="1"/>
          </p:cNvSpPr>
          <p:nvPr>
            <p:ph type="body" sz="quarter" idx="13"/>
          </p:nvPr>
        </p:nvSpPr>
        <p:spPr>
          <a:xfrm>
            <a:off x="246082" y="637652"/>
            <a:ext cx="8607597" cy="476250"/>
          </a:xfrm>
          <a:solidFill>
            <a:schemeClr val="bg2">
              <a:lumMod val="90000"/>
            </a:schemeClr>
          </a:solidFill>
        </p:spPr>
        <p:txBody>
          <a:bodyPr anchor="ctr">
            <a:normAutofit/>
          </a:bodyPr>
          <a:lstStyle>
            <a:lvl1pPr marL="1524" indent="0">
              <a:lnSpc>
                <a:spcPct val="100000"/>
              </a:lnSpc>
              <a:spcBef>
                <a:spcPts val="0"/>
              </a:spcBef>
              <a:spcAft>
                <a:spcPts val="0"/>
              </a:spcAft>
              <a:buNone/>
              <a:defRPr sz="1050" b="1"/>
            </a:lvl1pPr>
          </a:lstStyle>
          <a:p>
            <a:pPr lvl="0"/>
            <a:r>
              <a:rPr lang="en-US" dirty="0"/>
              <a:t>Click to edit Master text styles</a:t>
            </a:r>
          </a:p>
        </p:txBody>
      </p:sp>
    </p:spTree>
    <p:extLst>
      <p:ext uri="{BB962C8B-B14F-4D97-AF65-F5344CB8AC3E}">
        <p14:creationId xmlns:p14="http://schemas.microsoft.com/office/powerpoint/2010/main" val="400487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5">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Content slide with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285751"/>
            <a:ext cx="8229600" cy="333425"/>
          </a:xfrm>
        </p:spPr>
        <p:txBody>
          <a:bodyPr lIns="0" tIns="0" rIns="0" bIns="0" anchor="t" anchorCtr="0">
            <a:spAutoFit/>
          </a:bodyPr>
          <a:lstStyle>
            <a:lvl1pPr algn="l" defTabSz="914346" rtl="0" eaLnBrk="1" latinLnBrk="0" hangingPunct="1">
              <a:lnSpc>
                <a:spcPts val="2550"/>
              </a:lnSpc>
              <a:spcBef>
                <a:spcPct val="0"/>
              </a:spcBef>
              <a:buNone/>
              <a:defRPr lang="en-CA" sz="2400" kern="1200" dirty="0">
                <a:solidFill>
                  <a:schemeClr val="tx1"/>
                </a:solidFill>
                <a:latin typeface="+mj-lt"/>
                <a:ea typeface="+mj-ea"/>
                <a:cs typeface="+mj-cs"/>
              </a:defRPr>
            </a:lvl1pPr>
          </a:lstStyle>
          <a:p>
            <a:r>
              <a:rPr lang="en-US"/>
              <a:t>1-column content with headers — Slide title</a:t>
            </a:r>
            <a:endParaRPr lang="en-CA"/>
          </a:p>
        </p:txBody>
      </p:sp>
      <p:sp>
        <p:nvSpPr>
          <p:cNvPr id="9" name="Slide Number Placeholder 6"/>
          <p:cNvSpPr txBox="1">
            <a:spLocks/>
          </p:cNvSpPr>
          <p:nvPr/>
        </p:nvSpPr>
        <p:spPr>
          <a:xfrm>
            <a:off x="4283970" y="4803001"/>
            <a:ext cx="576064" cy="153888"/>
          </a:xfrm>
          <a:prstGeom prst="rect">
            <a:avLst/>
          </a:prstGeom>
        </p:spPr>
        <p:txBody>
          <a:bodyPr vert="horz" lIns="0" tIns="0" rIns="0" bIns="0" rtlCol="0" anchor="ctr">
            <a:spAutoFit/>
          </a:bodyPr>
          <a:lstStyle>
            <a:defPPr>
              <a:defRPr lang="en-US"/>
            </a:defPPr>
            <a:lvl1pPr marL="0" algn="ctr"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5F73F9-4D7E-43C6-BDE2-3203AA5B26A5}" type="slidenum">
              <a:rPr lang="en-CA" sz="1000" smtClean="0"/>
              <a:pPr/>
              <a:t>‹#›</a:t>
            </a:fld>
            <a:endParaRPr lang="en-CA" sz="1000"/>
          </a:p>
        </p:txBody>
      </p:sp>
      <p:sp>
        <p:nvSpPr>
          <p:cNvPr id="12" name="Text Placeholder 10"/>
          <p:cNvSpPr>
            <a:spLocks noGrp="1"/>
          </p:cNvSpPr>
          <p:nvPr>
            <p:ph type="body" sz="quarter" idx="14" hasCustomPrompt="1"/>
          </p:nvPr>
        </p:nvSpPr>
        <p:spPr>
          <a:xfrm>
            <a:off x="712146" y="1376192"/>
            <a:ext cx="7200000" cy="1141338"/>
          </a:xfrm>
          <a:prstGeom prst="rect">
            <a:avLst/>
          </a:prstGeom>
        </p:spPr>
        <p:txBody>
          <a:bodyPr wrap="square" lIns="0" tIns="0" rIns="0" bIns="0">
            <a:spAutoFit/>
          </a:bodyPr>
          <a:lstStyle>
            <a:lvl1pPr marL="182552" marR="0" indent="-182552" algn="l" defTabSz="914346" rtl="0" eaLnBrk="1" fontAlgn="auto" latinLnBrk="0" hangingPunct="1">
              <a:lnSpc>
                <a:spcPts val="2300"/>
              </a:lnSpc>
              <a:spcBef>
                <a:spcPts val="600"/>
              </a:spcBef>
              <a:spcAft>
                <a:spcPts val="600"/>
              </a:spcAft>
              <a:buClr>
                <a:schemeClr val="bg1"/>
              </a:buClr>
              <a:buSzTx/>
              <a:buFont typeface="Calibri" panose="020F0502020204030204" pitchFamily="34" charset="0"/>
              <a:buChar char=" "/>
              <a:tabLst/>
              <a:defRPr sz="2200" b="1" baseline="0">
                <a:solidFill>
                  <a:schemeClr val="tx1"/>
                </a:solidFill>
              </a:defRPr>
            </a:lvl1pPr>
            <a:lvl2pPr marL="358754" indent="-176203">
              <a:lnSpc>
                <a:spcPts val="2100"/>
              </a:lnSpc>
              <a:spcBef>
                <a:spcPts val="600"/>
              </a:spcBef>
              <a:spcAft>
                <a:spcPts val="600"/>
              </a:spcAft>
              <a:buFont typeface="Calibri" panose="020F0502020204030204" pitchFamily="34" charset="0"/>
              <a:buChar char="•"/>
              <a:defRPr sz="1700" b="0">
                <a:solidFill>
                  <a:schemeClr val="tx1"/>
                </a:solidFill>
              </a:defRPr>
            </a:lvl2pPr>
            <a:lvl3pPr marL="541306" indent="-182552">
              <a:lnSpc>
                <a:spcPts val="2100"/>
              </a:lnSpc>
              <a:spcBef>
                <a:spcPts val="600"/>
              </a:spcBef>
              <a:spcAft>
                <a:spcPts val="600"/>
              </a:spcAft>
              <a:buFont typeface="Calibri" panose="020F0502020204030204" pitchFamily="34" charset="0"/>
              <a:buChar char="‒"/>
              <a:defRPr sz="1600" baseline="0"/>
            </a:lvl3pPr>
            <a:lvl4pPr marL="541306" indent="-182552">
              <a:lnSpc>
                <a:spcPts val="2100"/>
              </a:lnSpc>
              <a:spcBef>
                <a:spcPts val="600"/>
              </a:spcBef>
              <a:spcAft>
                <a:spcPts val="600"/>
              </a:spcAft>
              <a:buFont typeface="Calibri" panose="020F0502020204030204" pitchFamily="34" charset="0"/>
              <a:buChar char="‒"/>
              <a:defRPr sz="1600" baseline="0"/>
            </a:lvl4pPr>
            <a:lvl5pPr marL="541306" indent="-182552">
              <a:lnSpc>
                <a:spcPts val="2100"/>
              </a:lnSpc>
              <a:spcBef>
                <a:spcPts val="600"/>
              </a:spcBef>
              <a:spcAft>
                <a:spcPts val="600"/>
              </a:spcAft>
              <a:buFont typeface="Calibri" panose="020F0502020204030204" pitchFamily="34" charset="0"/>
              <a:buChar char="‒"/>
              <a:defRPr sz="1600" baseline="0"/>
            </a:lvl5pPr>
            <a:lvl6pPr marL="541306" indent="-182552">
              <a:lnSpc>
                <a:spcPts val="2100"/>
              </a:lnSpc>
              <a:spcBef>
                <a:spcPts val="600"/>
              </a:spcBef>
              <a:spcAft>
                <a:spcPts val="600"/>
              </a:spcAft>
              <a:buFont typeface="Calibri" panose="020F0502020204030204" pitchFamily="34" charset="0"/>
              <a:buChar char="‒"/>
              <a:defRPr sz="1600" baseline="0"/>
            </a:lvl6pPr>
            <a:lvl7pPr marL="541306" indent="-182552">
              <a:lnSpc>
                <a:spcPts val="2100"/>
              </a:lnSpc>
              <a:spcBef>
                <a:spcPts val="600"/>
              </a:spcBef>
              <a:spcAft>
                <a:spcPts val="600"/>
              </a:spcAft>
              <a:buFont typeface="Calibri" panose="020F0502020204030204" pitchFamily="34" charset="0"/>
              <a:buChar char="‒"/>
              <a:defRPr sz="1600"/>
            </a:lvl7pPr>
            <a:lvl8pPr marL="541306" indent="-182552">
              <a:lnSpc>
                <a:spcPts val="2100"/>
              </a:lnSpc>
              <a:spcBef>
                <a:spcPts val="600"/>
              </a:spcBef>
              <a:spcAft>
                <a:spcPts val="600"/>
              </a:spcAft>
              <a:buFont typeface="Calibri" panose="020F0502020204030204" pitchFamily="34" charset="0"/>
              <a:buChar char="‒"/>
              <a:defRPr sz="1600"/>
            </a:lvl8pPr>
            <a:lvl9pPr marL="3657380" indent="0">
              <a:buNone/>
              <a:defRPr/>
            </a:lvl9pPr>
          </a:lstStyle>
          <a:p>
            <a:pPr lvl="0"/>
            <a:r>
              <a:rPr lang="en-US"/>
              <a:t>Header </a:t>
            </a:r>
          </a:p>
          <a:p>
            <a:pPr lvl="1"/>
            <a:r>
              <a:rPr lang="en-US"/>
              <a:t>Bullet 1</a:t>
            </a:r>
          </a:p>
          <a:p>
            <a:pPr lvl="2"/>
            <a:r>
              <a:rPr lang="en-US"/>
              <a:t>Bullet 2</a:t>
            </a:r>
          </a:p>
        </p:txBody>
      </p:sp>
    </p:spTree>
    <p:extLst>
      <p:ext uri="{BB962C8B-B14F-4D97-AF65-F5344CB8AC3E}">
        <p14:creationId xmlns:p14="http://schemas.microsoft.com/office/powerpoint/2010/main" val="7163321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4_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595405" y="1934216"/>
            <a:ext cx="4430553" cy="1165860"/>
          </a:xfrm>
          <a:prstGeom prst="rect">
            <a:avLst/>
          </a:prstGeom>
        </p:spPr>
        <p:txBody>
          <a:bodyPr anchor="t">
            <a:noAutofit/>
          </a:bodyPr>
          <a:lstStyle>
            <a:lvl1pPr marL="0" indent="0">
              <a:lnSpc>
                <a:spcPct val="100000"/>
              </a:lnSpc>
              <a:defRPr sz="3600" b="1">
                <a:solidFill>
                  <a:srgbClr val="181F2D"/>
                </a:solidFill>
              </a:defRPr>
            </a:lvl1pPr>
          </a:lstStyle>
          <a:p>
            <a:r>
              <a:rPr lang="en-US" dirty="0"/>
              <a:t>Click to edit Master title style</a:t>
            </a:r>
            <a:endParaRPr dirty="0"/>
          </a:p>
        </p:txBody>
      </p:sp>
    </p:spTree>
    <p:extLst>
      <p:ext uri="{BB962C8B-B14F-4D97-AF65-F5344CB8AC3E}">
        <p14:creationId xmlns:p14="http://schemas.microsoft.com/office/powerpoint/2010/main" val="30636724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571500" y="1517073"/>
            <a:ext cx="3238500" cy="1165860"/>
          </a:xfrm>
          <a:prstGeom prst="rect">
            <a:avLst/>
          </a:prstGeom>
        </p:spPr>
        <p:txBody>
          <a:bodyPr anchor="t">
            <a:noAutofit/>
          </a:bodyPr>
          <a:lstStyle>
            <a:lvl1pPr>
              <a:lnSpc>
                <a:spcPct val="100000"/>
              </a:lnSpc>
              <a:defRPr sz="2800" b="1">
                <a:solidFill>
                  <a:srgbClr val="181F2D"/>
                </a:solidFill>
              </a:defRPr>
            </a:lvl1pPr>
          </a:lstStyle>
          <a:p>
            <a:r>
              <a:rPr lang="en-US" dirty="0"/>
              <a:t>Click to edit Master title style</a:t>
            </a:r>
            <a:endParaRPr dirty="0"/>
          </a:p>
        </p:txBody>
      </p:sp>
      <p:sp>
        <p:nvSpPr>
          <p:cNvPr id="12" name="Body Level One…"/>
          <p:cNvSpPr txBox="1">
            <a:spLocks noGrp="1"/>
          </p:cNvSpPr>
          <p:nvPr>
            <p:ph type="body" sz="quarter" idx="1"/>
          </p:nvPr>
        </p:nvSpPr>
        <p:spPr>
          <a:xfrm>
            <a:off x="571500" y="3185347"/>
            <a:ext cx="3238500" cy="1574876"/>
          </a:xfrm>
          <a:prstGeom prst="rect">
            <a:avLst/>
          </a:prstGeom>
        </p:spPr>
        <p:txBody>
          <a:bodyPr anchor="t">
            <a:noAutofit/>
          </a:bodyPr>
          <a:lstStyle>
            <a:lvl1pPr marL="0" indent="0">
              <a:lnSpc>
                <a:spcPct val="100000"/>
              </a:lnSpc>
              <a:spcBef>
                <a:spcPts val="0"/>
              </a:spcBef>
              <a:spcAft>
                <a:spcPts val="0"/>
              </a:spcAft>
              <a:buSzTx/>
              <a:buNone/>
              <a:defRPr sz="1600" b="0" i="0">
                <a:solidFill>
                  <a:srgbClr val="181F2D"/>
                </a:solidFill>
                <a:latin typeface="+mn-lt"/>
                <a:ea typeface="Helvetica Neue Light" panose="02000403000000020004" pitchFamily="2" charset="0"/>
              </a:defRPr>
            </a:lvl1pPr>
            <a:lvl2pPr marL="0" indent="85723">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2pPr>
            <a:lvl3pPr marL="0" indent="171446">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3pPr>
            <a:lvl4pPr marL="0" indent="257168">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4pPr>
            <a:lvl5pPr marL="0" indent="342892">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5pPr>
          </a:lstStyle>
          <a:p>
            <a:pPr lvl="0"/>
            <a:r>
              <a:rPr lang="en-US" dirty="0"/>
              <a:t>Edit Master text styles</a:t>
            </a:r>
          </a:p>
        </p:txBody>
      </p:sp>
      <p:sp>
        <p:nvSpPr>
          <p:cNvPr id="8" name="Body Level One…">
            <a:extLst>
              <a:ext uri="{FF2B5EF4-FFF2-40B4-BE49-F238E27FC236}">
                <a16:creationId xmlns:a16="http://schemas.microsoft.com/office/drawing/2014/main" id="{C79EAFE0-671A-4AB5-9421-FBBCE1866F06}"/>
              </a:ext>
            </a:extLst>
          </p:cNvPr>
          <p:cNvSpPr txBox="1">
            <a:spLocks noGrp="1"/>
          </p:cNvSpPr>
          <p:nvPr>
            <p:ph type="body" sz="quarter" idx="10"/>
          </p:nvPr>
        </p:nvSpPr>
        <p:spPr>
          <a:xfrm>
            <a:off x="571500" y="2791524"/>
            <a:ext cx="3238500" cy="449765"/>
          </a:xfrm>
          <a:prstGeom prst="rect">
            <a:avLst/>
          </a:prstGeom>
        </p:spPr>
        <p:txBody>
          <a:bodyPr anchor="t">
            <a:noAutofit/>
          </a:bodyPr>
          <a:lstStyle>
            <a:lvl1pPr marL="0" indent="0">
              <a:lnSpc>
                <a:spcPct val="130000"/>
              </a:lnSpc>
              <a:spcBef>
                <a:spcPts val="0"/>
              </a:spcBef>
              <a:buSzTx/>
              <a:buNone/>
              <a:defRPr sz="1800" b="0" i="0">
                <a:solidFill>
                  <a:srgbClr val="181F2D"/>
                </a:solidFill>
                <a:latin typeface="+mn-lt"/>
                <a:ea typeface="Helvetica Neue Light" panose="02000403000000020004" pitchFamily="2" charset="0"/>
              </a:defRPr>
            </a:lvl1pPr>
            <a:lvl2pPr marL="0" indent="85723">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2pPr>
            <a:lvl3pPr marL="0" indent="171446">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3pPr>
            <a:lvl4pPr marL="0" indent="257168">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4pPr>
            <a:lvl5pPr marL="0" indent="342892">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5pPr>
          </a:lstStyle>
          <a:p>
            <a:pPr lvl="0"/>
            <a:r>
              <a:rPr lang="en-US" dirty="0"/>
              <a:t>Edit Master text styles</a:t>
            </a:r>
          </a:p>
        </p:txBody>
      </p:sp>
      <p:pic>
        <p:nvPicPr>
          <p:cNvPr id="6" name="Picture 5" descr="A red logo on a black background&#10;&#10;Description automatically generated with medium confidence">
            <a:extLst>
              <a:ext uri="{FF2B5EF4-FFF2-40B4-BE49-F238E27FC236}">
                <a16:creationId xmlns:a16="http://schemas.microsoft.com/office/drawing/2014/main" id="{7477F427-F351-1C4E-96C4-5296762E2B3D}"/>
              </a:ext>
            </a:extLst>
          </p:cNvPr>
          <p:cNvPicPr>
            <a:picLocks noChangeAspect="1"/>
          </p:cNvPicPr>
          <p:nvPr userDrawn="1"/>
        </p:nvPicPr>
        <p:blipFill rotWithShape="1">
          <a:blip r:embed="rId3"/>
          <a:srcRect t="41830" b="42185"/>
          <a:stretch/>
        </p:blipFill>
        <p:spPr>
          <a:xfrm>
            <a:off x="368835" y="490487"/>
            <a:ext cx="2964179" cy="475312"/>
          </a:xfrm>
          <a:prstGeom prst="rect">
            <a:avLst/>
          </a:prstGeom>
        </p:spPr>
      </p:pic>
    </p:spTree>
    <p:extLst>
      <p:ext uri="{BB962C8B-B14F-4D97-AF65-F5344CB8AC3E}">
        <p14:creationId xmlns:p14="http://schemas.microsoft.com/office/powerpoint/2010/main" val="24145139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All Content">
    <p:spTree>
      <p:nvGrpSpPr>
        <p:cNvPr id="1" name=""/>
        <p:cNvGrpSpPr/>
        <p:nvPr/>
      </p:nvGrpSpPr>
      <p:grpSpPr>
        <a:xfrm>
          <a:off x="0" y="0"/>
          <a:ext cx="0" cy="0"/>
          <a:chOff x="0" y="0"/>
          <a:chExt cx="0" cy="0"/>
        </a:xfrm>
      </p:grpSpPr>
      <p:sp>
        <p:nvSpPr>
          <p:cNvPr id="124" name="Title Text"/>
          <p:cNvSpPr txBox="1">
            <a:spLocks noGrp="1"/>
          </p:cNvSpPr>
          <p:nvPr>
            <p:ph type="title"/>
          </p:nvPr>
        </p:nvSpPr>
        <p:spPr>
          <a:xfrm>
            <a:off x="733425" y="384048"/>
            <a:ext cx="7643659" cy="476250"/>
          </a:xfrm>
          <a:prstGeom prst="rect">
            <a:avLst/>
          </a:prstGeom>
        </p:spPr>
        <p:txBody>
          <a:bodyPr>
            <a:normAutofit/>
          </a:bodyPr>
          <a:lstStyle>
            <a:lvl1pPr>
              <a:defRPr sz="2400" b="1" i="0" u="none" strike="noStrike" cap="none" spc="0" baseline="0" dirty="0">
                <a:ln>
                  <a:noFill/>
                </a:ln>
                <a:solidFill>
                  <a:srgbClr val="181F2D"/>
                </a:solidFill>
                <a:uFillTx/>
                <a:latin typeface="+mj-lt"/>
                <a:ea typeface="+mn-ea"/>
                <a:cs typeface="+mn-cs"/>
                <a:sym typeface="Helvetica Neue"/>
              </a:defRPr>
            </a:lvl1pPr>
          </a:lstStyle>
          <a:p>
            <a:r>
              <a:rPr lang="en-US" dirty="0"/>
              <a:t>Click to edit Master title style</a:t>
            </a:r>
            <a:endParaRPr dirty="0"/>
          </a:p>
        </p:txBody>
      </p:sp>
      <p:sp>
        <p:nvSpPr>
          <p:cNvPr id="3" name="Content Placeholder 2">
            <a:extLst>
              <a:ext uri="{FF2B5EF4-FFF2-40B4-BE49-F238E27FC236}">
                <a16:creationId xmlns:a16="http://schemas.microsoft.com/office/drawing/2014/main" id="{1C421B22-0792-4CA5-806B-00E245A923B8}"/>
              </a:ext>
            </a:extLst>
          </p:cNvPr>
          <p:cNvSpPr>
            <a:spLocks noGrp="1"/>
          </p:cNvSpPr>
          <p:nvPr>
            <p:ph sz="quarter" idx="10"/>
          </p:nvPr>
        </p:nvSpPr>
        <p:spPr>
          <a:xfrm>
            <a:off x="733425" y="1335024"/>
            <a:ext cx="7643660" cy="3200400"/>
          </a:xfrm>
        </p:spPr>
        <p:txBody>
          <a:bodyPr/>
          <a:lstStyle>
            <a:lvl1pPr>
              <a:defRPr>
                <a:solidFill>
                  <a:srgbClr val="181F2D"/>
                </a:solidFill>
              </a:defRPr>
            </a:lvl1pPr>
            <a:lvl2pPr>
              <a:defRPr>
                <a:solidFill>
                  <a:srgbClr val="181F2D"/>
                </a:solidFill>
              </a:defRPr>
            </a:lvl2pPr>
            <a:lvl3pPr>
              <a:defRPr>
                <a:solidFill>
                  <a:srgbClr val="181F2D"/>
                </a:solidFill>
              </a:defRPr>
            </a:lvl3pPr>
            <a:lvl4pPr>
              <a:defRPr>
                <a:solidFill>
                  <a:srgbClr val="181F2D"/>
                </a:solidFill>
              </a:defRPr>
            </a:lvl4pPr>
            <a:lvl5pPr>
              <a:defRPr>
                <a:solidFill>
                  <a:srgbClr val="181F2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Slide Number Placeholder 1">
            <a:extLst>
              <a:ext uri="{FF2B5EF4-FFF2-40B4-BE49-F238E27FC236}">
                <a16:creationId xmlns:a16="http://schemas.microsoft.com/office/drawing/2014/main" id="{BC172D3A-AAC6-43D9-A879-6CD7A562FAA4}"/>
              </a:ext>
            </a:extLst>
          </p:cNvPr>
          <p:cNvSpPr>
            <a:spLocks noGrp="1"/>
          </p:cNvSpPr>
          <p:nvPr>
            <p:ph type="sldNum" sz="quarter" idx="11"/>
          </p:nvPr>
        </p:nvSpPr>
        <p:spPr/>
        <p:txBody>
          <a:bodyPr/>
          <a:lstStyle>
            <a:lvl1pPr>
              <a:defRPr>
                <a:solidFill>
                  <a:srgbClr val="181F2D"/>
                </a:solidFill>
              </a:defRPr>
            </a:lvl1pPr>
          </a:lstStyle>
          <a:p>
            <a:fld id="{7BCFBF29-39BB-47B7-B83E-9E61FEB2B13F}" type="slidenum">
              <a:rPr lang="en-CA" smtClean="0"/>
              <a:pPr/>
              <a:t>‹#›</a:t>
            </a:fld>
            <a:endParaRPr lang="en-CA"/>
          </a:p>
        </p:txBody>
      </p:sp>
      <p:sp>
        <p:nvSpPr>
          <p:cNvPr id="6" name="Footer Placeholder 3">
            <a:extLst>
              <a:ext uri="{FF2B5EF4-FFF2-40B4-BE49-F238E27FC236}">
                <a16:creationId xmlns:a16="http://schemas.microsoft.com/office/drawing/2014/main" id="{3E6D9C31-E9F5-477F-9B2D-9E0D4BDC47F6}"/>
              </a:ext>
            </a:extLst>
          </p:cNvPr>
          <p:cNvSpPr>
            <a:spLocks noGrp="1"/>
          </p:cNvSpPr>
          <p:nvPr>
            <p:ph type="ftr" sz="quarter" idx="12"/>
          </p:nvPr>
        </p:nvSpPr>
        <p:spPr>
          <a:xfrm>
            <a:off x="246081" y="4810284"/>
            <a:ext cx="1828800" cy="146304"/>
          </a:xfrm>
        </p:spPr>
        <p:txBody>
          <a:bodyPr/>
          <a:lstStyle/>
          <a:p>
            <a:r>
              <a:rPr lang="en-CA" dirty="0"/>
              <a:t>©2021 Canada Health Infoway</a:t>
            </a:r>
          </a:p>
        </p:txBody>
      </p:sp>
    </p:spTree>
    <p:extLst>
      <p:ext uri="{BB962C8B-B14F-4D97-AF65-F5344CB8AC3E}">
        <p14:creationId xmlns:p14="http://schemas.microsoft.com/office/powerpoint/2010/main" val="236192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No Bullets">
    <p:spTree>
      <p:nvGrpSpPr>
        <p:cNvPr id="1" name=""/>
        <p:cNvGrpSpPr/>
        <p:nvPr/>
      </p:nvGrpSpPr>
      <p:grpSpPr>
        <a:xfrm>
          <a:off x="0" y="0"/>
          <a:ext cx="0" cy="0"/>
          <a:chOff x="0" y="0"/>
          <a:chExt cx="0" cy="0"/>
        </a:xfrm>
      </p:grpSpPr>
      <p:sp>
        <p:nvSpPr>
          <p:cNvPr id="39" name="Title Text"/>
          <p:cNvSpPr txBox="1">
            <a:spLocks noGrp="1"/>
          </p:cNvSpPr>
          <p:nvPr>
            <p:ph type="title"/>
          </p:nvPr>
        </p:nvSpPr>
        <p:spPr>
          <a:xfrm>
            <a:off x="733425" y="384048"/>
            <a:ext cx="7643659" cy="476250"/>
          </a:xfrm>
          <a:prstGeom prst="rect">
            <a:avLst/>
          </a:prstGeom>
        </p:spPr>
        <p:txBody>
          <a:bodyPr>
            <a:normAutofit/>
          </a:bodyPr>
          <a:lstStyle>
            <a:lvl1pPr>
              <a:defRPr sz="2400" b="1">
                <a:solidFill>
                  <a:srgbClr val="181F2D"/>
                </a:solidFill>
              </a:defRPr>
            </a:lvl1pPr>
          </a:lstStyle>
          <a:p>
            <a:r>
              <a:rPr lang="en-US"/>
              <a:t>Click to edit Master title style</a:t>
            </a:r>
            <a:endParaRPr dirty="0"/>
          </a:p>
        </p:txBody>
      </p:sp>
      <p:sp>
        <p:nvSpPr>
          <p:cNvPr id="3" name="Text Placeholder 2">
            <a:extLst>
              <a:ext uri="{FF2B5EF4-FFF2-40B4-BE49-F238E27FC236}">
                <a16:creationId xmlns:a16="http://schemas.microsoft.com/office/drawing/2014/main" id="{BD05812C-D12C-4B79-B7B0-47A61E42D3D2}"/>
              </a:ext>
            </a:extLst>
          </p:cNvPr>
          <p:cNvSpPr>
            <a:spLocks noGrp="1"/>
          </p:cNvSpPr>
          <p:nvPr>
            <p:ph type="body" sz="quarter" idx="10"/>
          </p:nvPr>
        </p:nvSpPr>
        <p:spPr>
          <a:xfrm>
            <a:off x="733425" y="1335024"/>
            <a:ext cx="7643660" cy="3200400"/>
          </a:xfrm>
          <a:prstGeom prst="rect">
            <a:avLst/>
          </a:prstGeom>
        </p:spPr>
        <p:txBody>
          <a:bodyPr/>
          <a:lstStyle>
            <a:lvl1pPr marL="0" indent="0">
              <a:buNone/>
              <a:defRPr sz="1800">
                <a:solidFill>
                  <a:srgbClr val="181F2D"/>
                </a:solidFill>
              </a:defRPr>
            </a:lvl1pPr>
            <a:lvl2pPr marL="238119" indent="0">
              <a:buNone/>
              <a:defRPr sz="1600">
                <a:solidFill>
                  <a:srgbClr val="181F2D"/>
                </a:solidFill>
              </a:defRPr>
            </a:lvl2pPr>
            <a:lvl3pPr marL="476238" indent="0">
              <a:buNone/>
              <a:defRPr sz="1400">
                <a:solidFill>
                  <a:srgbClr val="181F2D"/>
                </a:solidFill>
              </a:defRPr>
            </a:lvl3pPr>
            <a:lvl4pPr marL="714357" indent="0">
              <a:buNone/>
              <a:defRPr sz="1400">
                <a:solidFill>
                  <a:srgbClr val="181F2D"/>
                </a:solidFill>
              </a:defRPr>
            </a:lvl4pPr>
            <a:lvl5pPr marL="952476" indent="0">
              <a:buNone/>
              <a:defRPr sz="1400">
                <a:solidFill>
                  <a:srgbClr val="181F2D"/>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2" name="Slide Number Placeholder 1">
            <a:extLst>
              <a:ext uri="{FF2B5EF4-FFF2-40B4-BE49-F238E27FC236}">
                <a16:creationId xmlns:a16="http://schemas.microsoft.com/office/drawing/2014/main" id="{546F3C5C-961C-4423-B1FF-E32FC83E4AB0}"/>
              </a:ext>
            </a:extLst>
          </p:cNvPr>
          <p:cNvSpPr>
            <a:spLocks noGrp="1"/>
          </p:cNvSpPr>
          <p:nvPr>
            <p:ph type="sldNum" sz="quarter" idx="11"/>
          </p:nvPr>
        </p:nvSpPr>
        <p:spPr/>
        <p:txBody>
          <a:bodyPr/>
          <a:lstStyle>
            <a:lvl1pPr>
              <a:defRPr>
                <a:solidFill>
                  <a:srgbClr val="181F2D"/>
                </a:solidFill>
              </a:defRPr>
            </a:lvl1pPr>
          </a:lstStyle>
          <a:p>
            <a:fld id="{7BCFBF29-39BB-47B7-B83E-9E61FEB2B13F}" type="slidenum">
              <a:rPr lang="en-CA" smtClean="0"/>
              <a:pPr/>
              <a:t>‹#›</a:t>
            </a:fld>
            <a:endParaRPr lang="en-CA"/>
          </a:p>
        </p:txBody>
      </p:sp>
      <p:sp>
        <p:nvSpPr>
          <p:cNvPr id="4" name="Footer Placeholder 3">
            <a:extLst>
              <a:ext uri="{FF2B5EF4-FFF2-40B4-BE49-F238E27FC236}">
                <a16:creationId xmlns:a16="http://schemas.microsoft.com/office/drawing/2014/main" id="{0E62BB8D-42D4-4B44-9A76-51373BF95A82}"/>
              </a:ext>
            </a:extLst>
          </p:cNvPr>
          <p:cNvSpPr>
            <a:spLocks noGrp="1"/>
          </p:cNvSpPr>
          <p:nvPr>
            <p:ph type="ftr" sz="quarter" idx="12"/>
          </p:nvPr>
        </p:nvSpPr>
        <p:spPr/>
        <p:txBody>
          <a:bodyPr/>
          <a:lstStyle/>
          <a:p>
            <a:r>
              <a:rPr lang="en-CA" dirty="0"/>
              <a:t>©2021 Canada Health Infoway</a:t>
            </a:r>
          </a:p>
        </p:txBody>
      </p:sp>
    </p:spTree>
    <p:extLst>
      <p:ext uri="{BB962C8B-B14F-4D97-AF65-F5344CB8AC3E}">
        <p14:creationId xmlns:p14="http://schemas.microsoft.com/office/powerpoint/2010/main" val="2898667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ll Content">
    <p:spTree>
      <p:nvGrpSpPr>
        <p:cNvPr id="1" name=""/>
        <p:cNvGrpSpPr/>
        <p:nvPr/>
      </p:nvGrpSpPr>
      <p:grpSpPr>
        <a:xfrm>
          <a:off x="0" y="0"/>
          <a:ext cx="0" cy="0"/>
          <a:chOff x="0" y="0"/>
          <a:chExt cx="0" cy="0"/>
        </a:xfrm>
      </p:grpSpPr>
      <p:sp>
        <p:nvSpPr>
          <p:cNvPr id="124" name="Title Text"/>
          <p:cNvSpPr txBox="1">
            <a:spLocks noGrp="1"/>
          </p:cNvSpPr>
          <p:nvPr>
            <p:ph type="title"/>
          </p:nvPr>
        </p:nvSpPr>
        <p:spPr>
          <a:xfrm>
            <a:off x="733424" y="384048"/>
            <a:ext cx="7643659" cy="476250"/>
          </a:xfrm>
          <a:prstGeom prst="rect">
            <a:avLst/>
          </a:prstGeom>
        </p:spPr>
        <p:txBody>
          <a:bodyPr>
            <a:normAutofit/>
          </a:bodyPr>
          <a:lstStyle>
            <a:lvl1pPr>
              <a:defRPr sz="2400" b="1" i="0" u="none" strike="noStrike" cap="none" spc="0" baseline="0" dirty="0">
                <a:ln>
                  <a:noFill/>
                </a:ln>
                <a:solidFill>
                  <a:srgbClr val="181F2D"/>
                </a:solidFill>
                <a:uFillTx/>
                <a:latin typeface="+mj-lt"/>
                <a:ea typeface="+mn-ea"/>
                <a:cs typeface="+mn-cs"/>
                <a:sym typeface="Helvetica Neue"/>
              </a:defRPr>
            </a:lvl1pPr>
          </a:lstStyle>
          <a:p>
            <a:r>
              <a:rPr lang="en-US" dirty="0"/>
              <a:t>Click to edit Master title style</a:t>
            </a:r>
            <a:endParaRPr dirty="0"/>
          </a:p>
        </p:txBody>
      </p:sp>
      <p:sp>
        <p:nvSpPr>
          <p:cNvPr id="3" name="Content Placeholder 2">
            <a:extLst>
              <a:ext uri="{FF2B5EF4-FFF2-40B4-BE49-F238E27FC236}">
                <a16:creationId xmlns:a16="http://schemas.microsoft.com/office/drawing/2014/main" id="{1C421B22-0792-4CA5-806B-00E245A923B8}"/>
              </a:ext>
            </a:extLst>
          </p:cNvPr>
          <p:cNvSpPr>
            <a:spLocks noGrp="1"/>
          </p:cNvSpPr>
          <p:nvPr>
            <p:ph sz="quarter" idx="10"/>
          </p:nvPr>
        </p:nvSpPr>
        <p:spPr>
          <a:xfrm>
            <a:off x="733424" y="1335024"/>
            <a:ext cx="7643660" cy="3200400"/>
          </a:xfrm>
        </p:spPr>
        <p:txBody>
          <a:bodyPr/>
          <a:lstStyle>
            <a:lvl1pPr>
              <a:defRPr>
                <a:solidFill>
                  <a:srgbClr val="181F2D"/>
                </a:solidFill>
              </a:defRPr>
            </a:lvl1pPr>
            <a:lvl2pPr>
              <a:defRPr>
                <a:solidFill>
                  <a:srgbClr val="181F2D"/>
                </a:solidFill>
              </a:defRPr>
            </a:lvl2pPr>
            <a:lvl3pPr>
              <a:defRPr>
                <a:solidFill>
                  <a:srgbClr val="181F2D"/>
                </a:solidFill>
              </a:defRPr>
            </a:lvl3pPr>
            <a:lvl4pPr>
              <a:defRPr>
                <a:solidFill>
                  <a:srgbClr val="181F2D"/>
                </a:solidFill>
              </a:defRPr>
            </a:lvl4pPr>
            <a:lvl5pPr>
              <a:defRPr>
                <a:solidFill>
                  <a:srgbClr val="181F2D"/>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2" name="Slide Number Placeholder 1">
            <a:extLst>
              <a:ext uri="{FF2B5EF4-FFF2-40B4-BE49-F238E27FC236}">
                <a16:creationId xmlns:a16="http://schemas.microsoft.com/office/drawing/2014/main" id="{BC172D3A-AAC6-43D9-A879-6CD7A562FAA4}"/>
              </a:ext>
            </a:extLst>
          </p:cNvPr>
          <p:cNvSpPr>
            <a:spLocks noGrp="1"/>
          </p:cNvSpPr>
          <p:nvPr>
            <p:ph type="sldNum" sz="quarter" idx="11"/>
          </p:nvPr>
        </p:nvSpPr>
        <p:spPr/>
        <p:txBody>
          <a:bodyPr/>
          <a:lstStyle>
            <a:lvl1pPr>
              <a:defRPr>
                <a:solidFill>
                  <a:srgbClr val="181F2D"/>
                </a:solidFill>
              </a:defRPr>
            </a:lvl1pPr>
          </a:lstStyle>
          <a:p>
            <a:fld id="{7BCFBF29-39BB-47B7-B83E-9E61FEB2B13F}" type="slidenum">
              <a:rPr lang="en-CA" smtClean="0"/>
              <a:pPr/>
              <a:t>‹#›</a:t>
            </a:fld>
            <a:endParaRPr lang="en-CA"/>
          </a:p>
        </p:txBody>
      </p:sp>
      <p:sp>
        <p:nvSpPr>
          <p:cNvPr id="6" name="Footer Placeholder 3">
            <a:extLst>
              <a:ext uri="{FF2B5EF4-FFF2-40B4-BE49-F238E27FC236}">
                <a16:creationId xmlns:a16="http://schemas.microsoft.com/office/drawing/2014/main" id="{3E6D9C31-E9F5-477F-9B2D-9E0D4BDC47F6}"/>
              </a:ext>
            </a:extLst>
          </p:cNvPr>
          <p:cNvSpPr>
            <a:spLocks noGrp="1"/>
          </p:cNvSpPr>
          <p:nvPr>
            <p:ph type="ftr" sz="quarter" idx="12"/>
          </p:nvPr>
        </p:nvSpPr>
        <p:spPr>
          <a:xfrm>
            <a:off x="246081" y="4810284"/>
            <a:ext cx="1828800" cy="146304"/>
          </a:xfrm>
        </p:spPr>
        <p:txBody>
          <a:bodyPr/>
          <a:lstStyle/>
          <a:p>
            <a:r>
              <a:rPr lang="en-CA" dirty="0"/>
              <a:t>©2023 Canada Health Infoway</a:t>
            </a:r>
          </a:p>
        </p:txBody>
      </p:sp>
    </p:spTree>
    <p:extLst>
      <p:ext uri="{BB962C8B-B14F-4D97-AF65-F5344CB8AC3E}">
        <p14:creationId xmlns:p14="http://schemas.microsoft.com/office/powerpoint/2010/main" val="363315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Numbers and Bullets">
    <p:spTree>
      <p:nvGrpSpPr>
        <p:cNvPr id="1" name=""/>
        <p:cNvGrpSpPr/>
        <p:nvPr/>
      </p:nvGrpSpPr>
      <p:grpSpPr>
        <a:xfrm>
          <a:off x="0" y="0"/>
          <a:ext cx="0" cy="0"/>
          <a:chOff x="0" y="0"/>
          <a:chExt cx="0" cy="0"/>
        </a:xfrm>
      </p:grpSpPr>
      <p:sp>
        <p:nvSpPr>
          <p:cNvPr id="138" name="Title Text"/>
          <p:cNvSpPr txBox="1">
            <a:spLocks noGrp="1"/>
          </p:cNvSpPr>
          <p:nvPr>
            <p:ph type="title"/>
          </p:nvPr>
        </p:nvSpPr>
        <p:spPr>
          <a:xfrm>
            <a:off x="733424" y="384048"/>
            <a:ext cx="7643658" cy="476250"/>
          </a:xfrm>
          <a:prstGeom prst="rect">
            <a:avLst/>
          </a:prstGeom>
        </p:spPr>
        <p:txBody>
          <a:bodyPr>
            <a:normAutofit/>
          </a:bodyPr>
          <a:lstStyle>
            <a:lvl1pPr>
              <a:defRPr sz="2400" b="1">
                <a:solidFill>
                  <a:srgbClr val="181F2D"/>
                </a:solidFill>
              </a:defRPr>
            </a:lvl1pPr>
          </a:lstStyle>
          <a:p>
            <a:r>
              <a:rPr lang="en-US" dirty="0"/>
              <a:t>Click to edit Master title style</a:t>
            </a:r>
            <a:endParaRPr dirty="0"/>
          </a:p>
        </p:txBody>
      </p:sp>
      <p:sp>
        <p:nvSpPr>
          <p:cNvPr id="139" name="Body Level One…"/>
          <p:cNvSpPr txBox="1">
            <a:spLocks noGrp="1"/>
          </p:cNvSpPr>
          <p:nvPr>
            <p:ph type="body" idx="1"/>
          </p:nvPr>
        </p:nvSpPr>
        <p:spPr>
          <a:xfrm>
            <a:off x="733425" y="1743476"/>
            <a:ext cx="7643659" cy="2847573"/>
          </a:xfrm>
          <a:prstGeom prst="rect">
            <a:avLst/>
          </a:prstGeom>
        </p:spPr>
        <p:txBody>
          <a:bodyPr anchor="t">
            <a:noAutofit/>
          </a:bodyPr>
          <a:lstStyle>
            <a:lvl1pPr marL="460364" indent="-460364">
              <a:lnSpc>
                <a:spcPct val="130000"/>
              </a:lnSpc>
              <a:spcBef>
                <a:spcPts val="0"/>
              </a:spcBef>
              <a:buClr>
                <a:srgbClr val="E02D3A"/>
              </a:buClr>
              <a:buSzTx/>
              <a:buFont typeface="+mj-lt"/>
              <a:buAutoNum type="arabicPeriod"/>
              <a:defRPr sz="1800">
                <a:solidFill>
                  <a:srgbClr val="181F2D"/>
                </a:solidFill>
                <a:latin typeface="+mn-lt"/>
              </a:defRPr>
            </a:lvl1pPr>
            <a:lvl2pPr marL="684196" indent="-223832">
              <a:lnSpc>
                <a:spcPct val="130000"/>
              </a:lnSpc>
              <a:spcBef>
                <a:spcPts val="0"/>
              </a:spcBef>
              <a:buSzTx/>
              <a:buFont typeface="Arial" panose="020B0604020202020204" pitchFamily="34" charset="0"/>
              <a:buChar char="•"/>
              <a:defRPr sz="1600">
                <a:solidFill>
                  <a:srgbClr val="181F2D"/>
                </a:solidFill>
                <a:latin typeface="+mn-lt"/>
              </a:defRPr>
            </a:lvl2pPr>
            <a:lvl3pPr marL="914378" indent="-223832" defTabSz="323842">
              <a:lnSpc>
                <a:spcPct val="130000"/>
              </a:lnSpc>
              <a:spcBef>
                <a:spcPts val="0"/>
              </a:spcBef>
              <a:buSzTx/>
              <a:buFont typeface="Arial" panose="020B0604020202020204" pitchFamily="34" charset="0"/>
              <a:buChar char="•"/>
              <a:defRPr sz="1400">
                <a:solidFill>
                  <a:srgbClr val="181F2D"/>
                </a:solidFill>
                <a:latin typeface="+mn-lt"/>
              </a:defRPr>
            </a:lvl3pPr>
            <a:lvl4pPr marL="457189" indent="257168">
              <a:lnSpc>
                <a:spcPct val="130000"/>
              </a:lnSpc>
              <a:spcBef>
                <a:spcPts val="0"/>
              </a:spcBef>
              <a:buSzTx/>
              <a:buNone/>
              <a:defRPr sz="1400">
                <a:solidFill>
                  <a:srgbClr val="000000"/>
                </a:solidFill>
              </a:defRPr>
            </a:lvl4pPr>
            <a:lvl5pPr marL="0" indent="342892">
              <a:lnSpc>
                <a:spcPct val="130000"/>
              </a:lnSpc>
              <a:spcBef>
                <a:spcPts val="0"/>
              </a:spcBef>
              <a:buSzTx/>
              <a:buNone/>
              <a:defRPr sz="1400">
                <a:solidFill>
                  <a:srgbClr val="000000"/>
                </a:solidFill>
              </a:defRPr>
            </a:lvl5pPr>
          </a:lstStyle>
          <a:p>
            <a:pPr lvl="0"/>
            <a:r>
              <a:rPr lang="en-US" dirty="0"/>
              <a:t>Edit Master text styles</a:t>
            </a:r>
          </a:p>
          <a:p>
            <a:pPr lvl="1"/>
            <a:r>
              <a:rPr lang="en-US" dirty="0"/>
              <a:t>Second level</a:t>
            </a:r>
          </a:p>
          <a:p>
            <a:pPr lvl="2"/>
            <a:r>
              <a:rPr lang="en-US" dirty="0"/>
              <a:t>Third level</a:t>
            </a:r>
          </a:p>
        </p:txBody>
      </p:sp>
      <p:sp>
        <p:nvSpPr>
          <p:cNvPr id="9" name="Text Placeholder 8">
            <a:extLst>
              <a:ext uri="{FF2B5EF4-FFF2-40B4-BE49-F238E27FC236}">
                <a16:creationId xmlns:a16="http://schemas.microsoft.com/office/drawing/2014/main" id="{FBAA267D-646B-42C6-A9CD-6BAFDA8822E0}"/>
              </a:ext>
            </a:extLst>
          </p:cNvPr>
          <p:cNvSpPr>
            <a:spLocks noGrp="1"/>
          </p:cNvSpPr>
          <p:nvPr>
            <p:ph type="body" sz="quarter" idx="10"/>
          </p:nvPr>
        </p:nvSpPr>
        <p:spPr>
          <a:xfrm>
            <a:off x="733424" y="1335024"/>
            <a:ext cx="7643659" cy="408452"/>
          </a:xfrm>
          <a:prstGeom prst="rect">
            <a:avLst/>
          </a:prstGeom>
        </p:spPr>
        <p:txBody>
          <a:bodyPr>
            <a:normAutofit/>
          </a:bodyPr>
          <a:lstStyle>
            <a:lvl1pPr marL="0" indent="0">
              <a:buNone/>
              <a:defRPr sz="1800" b="1">
                <a:solidFill>
                  <a:srgbClr val="181F2D"/>
                </a:solidFill>
              </a:defRPr>
            </a:lvl1pPr>
            <a:lvl2pPr marL="238119" indent="0">
              <a:buNone/>
              <a:defRPr/>
            </a:lvl2pPr>
            <a:lvl3pPr marL="476238" indent="0">
              <a:buNone/>
              <a:defRPr/>
            </a:lvl3pPr>
            <a:lvl4pPr marL="714357" indent="0">
              <a:buNone/>
              <a:defRPr/>
            </a:lvl4pPr>
            <a:lvl5pPr marL="952476" indent="0">
              <a:buNone/>
              <a:defRPr/>
            </a:lvl5pPr>
          </a:lstStyle>
          <a:p>
            <a:pPr lvl="0"/>
            <a:r>
              <a:rPr lang="en-US" dirty="0"/>
              <a:t>Edit Master text styles</a:t>
            </a:r>
          </a:p>
        </p:txBody>
      </p:sp>
      <p:sp>
        <p:nvSpPr>
          <p:cNvPr id="2" name="Slide Number Placeholder 1">
            <a:extLst>
              <a:ext uri="{FF2B5EF4-FFF2-40B4-BE49-F238E27FC236}">
                <a16:creationId xmlns:a16="http://schemas.microsoft.com/office/drawing/2014/main" id="{909C97EF-7BD4-4119-94E4-6C783B4D3EB4}"/>
              </a:ext>
            </a:extLst>
          </p:cNvPr>
          <p:cNvSpPr>
            <a:spLocks noGrp="1"/>
          </p:cNvSpPr>
          <p:nvPr>
            <p:ph type="sldNum" sz="quarter" idx="11"/>
          </p:nvPr>
        </p:nvSpPr>
        <p:spPr/>
        <p:txBody>
          <a:bodyPr/>
          <a:lstStyle>
            <a:lvl1pPr>
              <a:defRPr>
                <a:solidFill>
                  <a:srgbClr val="181F2D"/>
                </a:solidFill>
              </a:defRPr>
            </a:lvl1pPr>
          </a:lstStyle>
          <a:p>
            <a:fld id="{7BCFBF29-39BB-47B7-B83E-9E61FEB2B13F}" type="slidenum">
              <a:rPr lang="en-CA" smtClean="0"/>
              <a:pPr/>
              <a:t>‹#›</a:t>
            </a:fld>
            <a:endParaRPr lang="en-CA"/>
          </a:p>
        </p:txBody>
      </p:sp>
      <p:sp>
        <p:nvSpPr>
          <p:cNvPr id="8" name="Footer Placeholder 3">
            <a:extLst>
              <a:ext uri="{FF2B5EF4-FFF2-40B4-BE49-F238E27FC236}">
                <a16:creationId xmlns:a16="http://schemas.microsoft.com/office/drawing/2014/main" id="{C0289C22-0B97-4A69-B42C-3059CFFEF48A}"/>
              </a:ext>
            </a:extLst>
          </p:cNvPr>
          <p:cNvSpPr>
            <a:spLocks noGrp="1"/>
          </p:cNvSpPr>
          <p:nvPr>
            <p:ph type="ftr" sz="quarter" idx="12"/>
          </p:nvPr>
        </p:nvSpPr>
        <p:spPr>
          <a:xfrm>
            <a:off x="246081" y="4810284"/>
            <a:ext cx="1828800" cy="146304"/>
          </a:xfrm>
        </p:spPr>
        <p:txBody>
          <a:bodyPr/>
          <a:lstStyle/>
          <a:p>
            <a:r>
              <a:rPr lang="en-CA" dirty="0"/>
              <a:t>©2021 Canada Health Infoway</a:t>
            </a:r>
          </a:p>
        </p:txBody>
      </p:sp>
    </p:spTree>
    <p:extLst>
      <p:ext uri="{BB962C8B-B14F-4D97-AF65-F5344CB8AC3E}">
        <p14:creationId xmlns:p14="http://schemas.microsoft.com/office/powerpoint/2010/main" val="14193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All Content">
    <p:spTree>
      <p:nvGrpSpPr>
        <p:cNvPr id="1" name=""/>
        <p:cNvGrpSpPr/>
        <p:nvPr/>
      </p:nvGrpSpPr>
      <p:grpSpPr>
        <a:xfrm>
          <a:off x="0" y="0"/>
          <a:ext cx="0" cy="0"/>
          <a:chOff x="0" y="0"/>
          <a:chExt cx="0" cy="0"/>
        </a:xfrm>
      </p:grpSpPr>
      <p:sp>
        <p:nvSpPr>
          <p:cNvPr id="152" name="Title Text"/>
          <p:cNvSpPr txBox="1">
            <a:spLocks noGrp="1"/>
          </p:cNvSpPr>
          <p:nvPr>
            <p:ph type="title"/>
          </p:nvPr>
        </p:nvSpPr>
        <p:spPr>
          <a:xfrm>
            <a:off x="733425" y="384048"/>
            <a:ext cx="7643660" cy="476250"/>
          </a:xfrm>
          <a:prstGeom prst="rect">
            <a:avLst/>
          </a:prstGeom>
        </p:spPr>
        <p:txBody>
          <a:bodyPr>
            <a:normAutofit/>
          </a:bodyPr>
          <a:lstStyle>
            <a:lvl1pPr>
              <a:defRPr sz="2400" b="1">
                <a:solidFill>
                  <a:srgbClr val="181F2D"/>
                </a:solidFill>
              </a:defRPr>
            </a:lvl1pPr>
          </a:lstStyle>
          <a:p>
            <a:r>
              <a:rPr lang="en-US" dirty="0"/>
              <a:t>Click to edit Master title style</a:t>
            </a:r>
            <a:endParaRPr dirty="0"/>
          </a:p>
        </p:txBody>
      </p:sp>
      <p:sp>
        <p:nvSpPr>
          <p:cNvPr id="3" name="Content Placeholder 2">
            <a:extLst>
              <a:ext uri="{FF2B5EF4-FFF2-40B4-BE49-F238E27FC236}">
                <a16:creationId xmlns:a16="http://schemas.microsoft.com/office/drawing/2014/main" id="{A8D43F9C-2B95-4EB4-B43D-897CDCBE0DB3}"/>
              </a:ext>
            </a:extLst>
          </p:cNvPr>
          <p:cNvSpPr>
            <a:spLocks noGrp="1"/>
          </p:cNvSpPr>
          <p:nvPr>
            <p:ph sz="quarter" idx="10"/>
          </p:nvPr>
        </p:nvSpPr>
        <p:spPr>
          <a:xfrm>
            <a:off x="733426" y="1333501"/>
            <a:ext cx="3577419" cy="3200400"/>
          </a:xfrm>
        </p:spPr>
        <p:txBody>
          <a:bodyPr/>
          <a:lstStyle>
            <a:lvl1pPr>
              <a:defRPr>
                <a:solidFill>
                  <a:srgbClr val="181F2D"/>
                </a:solidFill>
              </a:defRPr>
            </a:lvl1pPr>
            <a:lvl2pPr>
              <a:defRPr>
                <a:solidFill>
                  <a:srgbClr val="181F2D"/>
                </a:solidFill>
              </a:defRPr>
            </a:lvl2pPr>
            <a:lvl3pPr>
              <a:defRPr>
                <a:solidFill>
                  <a:srgbClr val="181F2D"/>
                </a:solidFill>
              </a:defRPr>
            </a:lvl3pPr>
            <a:lvl4pPr>
              <a:defRPr>
                <a:solidFill>
                  <a:srgbClr val="181F2D"/>
                </a:solidFill>
              </a:defRPr>
            </a:lvl4pPr>
            <a:lvl5pPr>
              <a:defRPr>
                <a:solidFill>
                  <a:srgbClr val="181F2D"/>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Content Placeholder 5">
            <a:extLst>
              <a:ext uri="{FF2B5EF4-FFF2-40B4-BE49-F238E27FC236}">
                <a16:creationId xmlns:a16="http://schemas.microsoft.com/office/drawing/2014/main" id="{E59109F0-8496-4318-80EF-A444125651BC}"/>
              </a:ext>
            </a:extLst>
          </p:cNvPr>
          <p:cNvSpPr>
            <a:spLocks noGrp="1"/>
          </p:cNvSpPr>
          <p:nvPr>
            <p:ph sz="quarter" idx="11"/>
          </p:nvPr>
        </p:nvSpPr>
        <p:spPr>
          <a:xfrm>
            <a:off x="4555255" y="1333500"/>
            <a:ext cx="3683390" cy="3200400"/>
          </a:xfrm>
        </p:spPr>
        <p:txBody>
          <a:bodyPr/>
          <a:lstStyle>
            <a:lvl1pPr>
              <a:defRPr>
                <a:solidFill>
                  <a:srgbClr val="181F2D"/>
                </a:solidFill>
              </a:defRPr>
            </a:lvl1pPr>
            <a:lvl2pPr>
              <a:defRPr>
                <a:solidFill>
                  <a:srgbClr val="181F2D"/>
                </a:solidFill>
              </a:defRPr>
            </a:lvl2pPr>
            <a:lvl3pPr>
              <a:defRPr>
                <a:solidFill>
                  <a:srgbClr val="181F2D"/>
                </a:solidFill>
              </a:defRPr>
            </a:lvl3pPr>
            <a:lvl4pPr>
              <a:defRPr>
                <a:solidFill>
                  <a:srgbClr val="181F2D"/>
                </a:solidFill>
              </a:defRPr>
            </a:lvl4pPr>
            <a:lvl5pPr>
              <a:defRPr>
                <a:solidFill>
                  <a:srgbClr val="181F2D"/>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2" name="Slide Number Placeholder 1">
            <a:extLst>
              <a:ext uri="{FF2B5EF4-FFF2-40B4-BE49-F238E27FC236}">
                <a16:creationId xmlns:a16="http://schemas.microsoft.com/office/drawing/2014/main" id="{2EA4EBAB-DE80-4B25-951E-84CBE8F634D9}"/>
              </a:ext>
            </a:extLst>
          </p:cNvPr>
          <p:cNvSpPr>
            <a:spLocks noGrp="1"/>
          </p:cNvSpPr>
          <p:nvPr>
            <p:ph type="sldNum" sz="quarter" idx="12"/>
          </p:nvPr>
        </p:nvSpPr>
        <p:spPr/>
        <p:txBody>
          <a:bodyPr/>
          <a:lstStyle>
            <a:lvl1pPr>
              <a:defRPr>
                <a:solidFill>
                  <a:srgbClr val="181F2D"/>
                </a:solidFill>
              </a:defRPr>
            </a:lvl1pPr>
          </a:lstStyle>
          <a:p>
            <a:fld id="{7BCFBF29-39BB-47B7-B83E-9E61FEB2B13F}" type="slidenum">
              <a:rPr lang="en-CA" smtClean="0"/>
              <a:pPr/>
              <a:t>‹#›</a:t>
            </a:fld>
            <a:endParaRPr lang="en-CA"/>
          </a:p>
        </p:txBody>
      </p:sp>
      <p:sp>
        <p:nvSpPr>
          <p:cNvPr id="8" name="Footer Placeholder 3">
            <a:extLst>
              <a:ext uri="{FF2B5EF4-FFF2-40B4-BE49-F238E27FC236}">
                <a16:creationId xmlns:a16="http://schemas.microsoft.com/office/drawing/2014/main" id="{C67B9066-CAB2-445E-9D55-B312616CD47B}"/>
              </a:ext>
            </a:extLst>
          </p:cNvPr>
          <p:cNvSpPr>
            <a:spLocks noGrp="1"/>
          </p:cNvSpPr>
          <p:nvPr>
            <p:ph type="ftr" sz="quarter" idx="13"/>
          </p:nvPr>
        </p:nvSpPr>
        <p:spPr>
          <a:xfrm>
            <a:off x="246081" y="4810284"/>
            <a:ext cx="1828800" cy="146304"/>
          </a:xfrm>
        </p:spPr>
        <p:txBody>
          <a:bodyPr/>
          <a:lstStyle/>
          <a:p>
            <a:r>
              <a:rPr lang="en-CA" dirty="0"/>
              <a:t>©2021 Canada Health Infoway</a:t>
            </a:r>
          </a:p>
        </p:txBody>
      </p:sp>
    </p:spTree>
    <p:extLst>
      <p:ext uri="{BB962C8B-B14F-4D97-AF65-F5344CB8AC3E}">
        <p14:creationId xmlns:p14="http://schemas.microsoft.com/office/powerpoint/2010/main" val="780305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95" name="Title Text"/>
          <p:cNvSpPr txBox="1">
            <a:spLocks noGrp="1"/>
          </p:cNvSpPr>
          <p:nvPr>
            <p:ph type="title"/>
          </p:nvPr>
        </p:nvSpPr>
        <p:spPr>
          <a:xfrm>
            <a:off x="731520" y="384048"/>
            <a:ext cx="7645564" cy="476250"/>
          </a:xfrm>
          <a:prstGeom prst="rect">
            <a:avLst/>
          </a:prstGeom>
        </p:spPr>
        <p:txBody>
          <a:bodyPr>
            <a:normAutofit/>
          </a:bodyPr>
          <a:lstStyle>
            <a:lvl1pPr>
              <a:defRPr sz="2400" b="1">
                <a:solidFill>
                  <a:srgbClr val="181F2D"/>
                </a:solidFill>
              </a:defRPr>
            </a:lvl1pPr>
          </a:lstStyle>
          <a:p>
            <a:r>
              <a:rPr lang="en-US" dirty="0"/>
              <a:t>Click to edit Master title style</a:t>
            </a:r>
            <a:endParaRPr dirty="0"/>
          </a:p>
        </p:txBody>
      </p:sp>
      <p:sp>
        <p:nvSpPr>
          <p:cNvPr id="2" name="Slide Number Placeholder 1">
            <a:extLst>
              <a:ext uri="{FF2B5EF4-FFF2-40B4-BE49-F238E27FC236}">
                <a16:creationId xmlns:a16="http://schemas.microsoft.com/office/drawing/2014/main" id="{B1B8C854-3B3D-42AD-9797-2DCFFFD9D6C2}"/>
              </a:ext>
            </a:extLst>
          </p:cNvPr>
          <p:cNvSpPr>
            <a:spLocks noGrp="1"/>
          </p:cNvSpPr>
          <p:nvPr>
            <p:ph type="sldNum" sz="quarter" idx="10"/>
          </p:nvPr>
        </p:nvSpPr>
        <p:spPr/>
        <p:txBody>
          <a:bodyPr/>
          <a:lstStyle>
            <a:lvl1pPr>
              <a:defRPr>
                <a:solidFill>
                  <a:srgbClr val="181F2D"/>
                </a:solidFill>
              </a:defRPr>
            </a:lvl1pPr>
          </a:lstStyle>
          <a:p>
            <a:fld id="{7BCFBF29-39BB-47B7-B83E-9E61FEB2B13F}" type="slidenum">
              <a:rPr lang="en-CA" smtClean="0"/>
              <a:pPr/>
              <a:t>‹#›</a:t>
            </a:fld>
            <a:endParaRPr lang="en-CA"/>
          </a:p>
        </p:txBody>
      </p:sp>
      <p:sp>
        <p:nvSpPr>
          <p:cNvPr id="6" name="Footer Placeholder 3">
            <a:extLst>
              <a:ext uri="{FF2B5EF4-FFF2-40B4-BE49-F238E27FC236}">
                <a16:creationId xmlns:a16="http://schemas.microsoft.com/office/drawing/2014/main" id="{55F11B2D-AA48-490D-A860-BA8D8DD25350}"/>
              </a:ext>
            </a:extLst>
          </p:cNvPr>
          <p:cNvSpPr>
            <a:spLocks noGrp="1"/>
          </p:cNvSpPr>
          <p:nvPr>
            <p:ph type="ftr" sz="quarter" idx="12"/>
          </p:nvPr>
        </p:nvSpPr>
        <p:spPr>
          <a:xfrm>
            <a:off x="246081" y="4810284"/>
            <a:ext cx="1828800" cy="146304"/>
          </a:xfrm>
        </p:spPr>
        <p:txBody>
          <a:bodyPr/>
          <a:lstStyle/>
          <a:p>
            <a:r>
              <a:rPr lang="en-CA" dirty="0"/>
              <a:t>©2021 Canada Health Infoway</a:t>
            </a:r>
          </a:p>
        </p:txBody>
      </p:sp>
    </p:spTree>
    <p:extLst>
      <p:ext uri="{BB962C8B-B14F-4D97-AF65-F5344CB8AC3E}">
        <p14:creationId xmlns:p14="http://schemas.microsoft.com/office/powerpoint/2010/main" val="908348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LL FRAME PHOTO">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B8C854-3B3D-42AD-9797-2DCFFFD9D6C2}"/>
              </a:ext>
            </a:extLst>
          </p:cNvPr>
          <p:cNvSpPr>
            <a:spLocks noGrp="1"/>
          </p:cNvSpPr>
          <p:nvPr>
            <p:ph type="sldNum" sz="quarter" idx="10"/>
          </p:nvPr>
        </p:nvSpPr>
        <p:spPr/>
        <p:txBody>
          <a:bodyPr/>
          <a:lstStyle>
            <a:lvl1pPr>
              <a:defRPr>
                <a:solidFill>
                  <a:srgbClr val="181F2D"/>
                </a:solidFill>
              </a:defRPr>
            </a:lvl1pPr>
          </a:lstStyle>
          <a:p>
            <a:fld id="{7BCFBF29-39BB-47B7-B83E-9E61FEB2B13F}" type="slidenum">
              <a:rPr lang="en-CA" smtClean="0"/>
              <a:pPr/>
              <a:t>‹#›</a:t>
            </a:fld>
            <a:endParaRPr lang="en-CA"/>
          </a:p>
        </p:txBody>
      </p:sp>
      <p:sp>
        <p:nvSpPr>
          <p:cNvPr id="6" name="Footer Placeholder 3">
            <a:extLst>
              <a:ext uri="{FF2B5EF4-FFF2-40B4-BE49-F238E27FC236}">
                <a16:creationId xmlns:a16="http://schemas.microsoft.com/office/drawing/2014/main" id="{55F11B2D-AA48-490D-A860-BA8D8DD25350}"/>
              </a:ext>
            </a:extLst>
          </p:cNvPr>
          <p:cNvSpPr>
            <a:spLocks noGrp="1"/>
          </p:cNvSpPr>
          <p:nvPr>
            <p:ph type="ftr" sz="quarter" idx="12"/>
          </p:nvPr>
        </p:nvSpPr>
        <p:spPr>
          <a:xfrm>
            <a:off x="246081" y="4810284"/>
            <a:ext cx="1828800" cy="146304"/>
          </a:xfrm>
        </p:spPr>
        <p:txBody>
          <a:bodyPr/>
          <a:lstStyle/>
          <a:p>
            <a:r>
              <a:rPr lang="en-CA" dirty="0"/>
              <a:t>©2021 Canada Health Infoway</a:t>
            </a:r>
          </a:p>
        </p:txBody>
      </p:sp>
      <p:sp>
        <p:nvSpPr>
          <p:cNvPr id="4" name="Picture Placeholder 3">
            <a:extLst>
              <a:ext uri="{FF2B5EF4-FFF2-40B4-BE49-F238E27FC236}">
                <a16:creationId xmlns:a16="http://schemas.microsoft.com/office/drawing/2014/main" id="{3B4A08D6-0C0B-48E2-B98D-F8B8BA612A30}"/>
              </a:ext>
            </a:extLst>
          </p:cNvPr>
          <p:cNvSpPr>
            <a:spLocks noGrp="1"/>
          </p:cNvSpPr>
          <p:nvPr>
            <p:ph type="pic" sz="quarter" idx="13"/>
          </p:nvPr>
        </p:nvSpPr>
        <p:spPr>
          <a:xfrm>
            <a:off x="0" y="0"/>
            <a:ext cx="9144000" cy="5143500"/>
          </a:xfrm>
        </p:spPr>
        <p:txBody>
          <a:bodyPr/>
          <a:lstStyle>
            <a:lvl1pPr>
              <a:defRPr>
                <a:solidFill>
                  <a:srgbClr val="181F2D"/>
                </a:solidFill>
              </a:defRPr>
            </a:lvl1pPr>
          </a:lstStyle>
          <a:p>
            <a:endParaRPr lang="en-CA"/>
          </a:p>
        </p:txBody>
      </p:sp>
    </p:spTree>
    <p:extLst>
      <p:ext uri="{BB962C8B-B14F-4D97-AF65-F5344CB8AC3E}">
        <p14:creationId xmlns:p14="http://schemas.microsoft.com/office/powerpoint/2010/main" val="242070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ROPPED PHOTO">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B8C854-3B3D-42AD-9797-2DCFFFD9D6C2}"/>
              </a:ext>
            </a:extLst>
          </p:cNvPr>
          <p:cNvSpPr>
            <a:spLocks noGrp="1"/>
          </p:cNvSpPr>
          <p:nvPr>
            <p:ph type="sldNum" sz="quarter" idx="10"/>
          </p:nvPr>
        </p:nvSpPr>
        <p:spPr/>
        <p:txBody>
          <a:bodyPr/>
          <a:lstStyle>
            <a:lvl1pPr>
              <a:defRPr>
                <a:solidFill>
                  <a:srgbClr val="181F2D"/>
                </a:solidFill>
              </a:defRPr>
            </a:lvl1pPr>
          </a:lstStyle>
          <a:p>
            <a:fld id="{7BCFBF29-39BB-47B7-B83E-9E61FEB2B13F}" type="slidenum">
              <a:rPr lang="en-CA" smtClean="0"/>
              <a:pPr/>
              <a:t>‹#›</a:t>
            </a:fld>
            <a:endParaRPr lang="en-CA"/>
          </a:p>
        </p:txBody>
      </p:sp>
      <p:sp>
        <p:nvSpPr>
          <p:cNvPr id="6" name="Footer Placeholder 3">
            <a:extLst>
              <a:ext uri="{FF2B5EF4-FFF2-40B4-BE49-F238E27FC236}">
                <a16:creationId xmlns:a16="http://schemas.microsoft.com/office/drawing/2014/main" id="{55F11B2D-AA48-490D-A860-BA8D8DD25350}"/>
              </a:ext>
            </a:extLst>
          </p:cNvPr>
          <p:cNvSpPr>
            <a:spLocks noGrp="1"/>
          </p:cNvSpPr>
          <p:nvPr>
            <p:ph type="ftr" sz="quarter" idx="12"/>
          </p:nvPr>
        </p:nvSpPr>
        <p:spPr>
          <a:xfrm>
            <a:off x="246081" y="4810284"/>
            <a:ext cx="1828800" cy="146304"/>
          </a:xfrm>
        </p:spPr>
        <p:txBody>
          <a:bodyPr/>
          <a:lstStyle/>
          <a:p>
            <a:r>
              <a:rPr lang="en-CA" dirty="0"/>
              <a:t>©2021 Canada Health Infoway</a:t>
            </a:r>
          </a:p>
        </p:txBody>
      </p:sp>
      <p:sp>
        <p:nvSpPr>
          <p:cNvPr id="4" name="Picture Placeholder 3">
            <a:extLst>
              <a:ext uri="{FF2B5EF4-FFF2-40B4-BE49-F238E27FC236}">
                <a16:creationId xmlns:a16="http://schemas.microsoft.com/office/drawing/2014/main" id="{3B4A08D6-0C0B-48E2-B98D-F8B8BA612A30}"/>
              </a:ext>
            </a:extLst>
          </p:cNvPr>
          <p:cNvSpPr>
            <a:spLocks noGrp="1"/>
          </p:cNvSpPr>
          <p:nvPr>
            <p:ph type="pic" sz="quarter" idx="13"/>
          </p:nvPr>
        </p:nvSpPr>
        <p:spPr>
          <a:xfrm>
            <a:off x="5337242" y="0"/>
            <a:ext cx="3806757" cy="5143500"/>
          </a:xfrm>
        </p:spPr>
        <p:txBody>
          <a:bodyPr/>
          <a:lstStyle>
            <a:lvl1pPr>
              <a:defRPr>
                <a:solidFill>
                  <a:srgbClr val="181F2D"/>
                </a:solidFill>
              </a:defRPr>
            </a:lvl1pPr>
          </a:lstStyle>
          <a:p>
            <a:endParaRPr lang="en-CA"/>
          </a:p>
        </p:txBody>
      </p:sp>
      <p:sp>
        <p:nvSpPr>
          <p:cNvPr id="7" name="Title Text">
            <a:extLst>
              <a:ext uri="{FF2B5EF4-FFF2-40B4-BE49-F238E27FC236}">
                <a16:creationId xmlns:a16="http://schemas.microsoft.com/office/drawing/2014/main" id="{100864CA-6E58-439E-8194-65F1560D42CA}"/>
              </a:ext>
            </a:extLst>
          </p:cNvPr>
          <p:cNvSpPr txBox="1">
            <a:spLocks noGrp="1"/>
          </p:cNvSpPr>
          <p:nvPr>
            <p:ph type="title"/>
          </p:nvPr>
        </p:nvSpPr>
        <p:spPr>
          <a:xfrm>
            <a:off x="472584" y="1747714"/>
            <a:ext cx="4918566" cy="545423"/>
          </a:xfrm>
          <a:prstGeom prst="rect">
            <a:avLst/>
          </a:prstGeom>
        </p:spPr>
        <p:txBody>
          <a:bodyPr anchor="b">
            <a:noAutofit/>
          </a:bodyPr>
          <a:lstStyle>
            <a:lvl1pPr>
              <a:lnSpc>
                <a:spcPct val="100000"/>
              </a:lnSpc>
              <a:defRPr sz="3600" b="1">
                <a:solidFill>
                  <a:srgbClr val="181F2D"/>
                </a:solidFill>
                <a:latin typeface="+mj-lt"/>
              </a:defRPr>
            </a:lvl1pPr>
          </a:lstStyle>
          <a:p>
            <a:r>
              <a:rPr lang="en-US" dirty="0"/>
              <a:t>Click to edit Master title style</a:t>
            </a:r>
            <a:endParaRPr dirty="0"/>
          </a:p>
        </p:txBody>
      </p:sp>
      <p:sp>
        <p:nvSpPr>
          <p:cNvPr id="8" name="Body Level One…">
            <a:extLst>
              <a:ext uri="{FF2B5EF4-FFF2-40B4-BE49-F238E27FC236}">
                <a16:creationId xmlns:a16="http://schemas.microsoft.com/office/drawing/2014/main" id="{13188AC0-C894-4729-AEF7-89DF69E54A44}"/>
              </a:ext>
            </a:extLst>
          </p:cNvPr>
          <p:cNvSpPr txBox="1">
            <a:spLocks noGrp="1"/>
          </p:cNvSpPr>
          <p:nvPr>
            <p:ph type="body" sz="quarter" idx="1"/>
          </p:nvPr>
        </p:nvSpPr>
        <p:spPr>
          <a:xfrm>
            <a:off x="472584" y="2432443"/>
            <a:ext cx="4918566" cy="1227412"/>
          </a:xfrm>
          <a:prstGeom prst="rect">
            <a:avLst/>
          </a:prstGeom>
        </p:spPr>
        <p:txBody>
          <a:bodyPr anchor="t">
            <a:noAutofit/>
          </a:bodyPr>
          <a:lstStyle>
            <a:lvl1pPr marL="0" indent="0">
              <a:lnSpc>
                <a:spcPct val="130000"/>
              </a:lnSpc>
              <a:spcBef>
                <a:spcPts val="0"/>
              </a:spcBef>
              <a:buSzTx/>
              <a:buNone/>
              <a:defRPr sz="1800" b="0" i="0">
                <a:solidFill>
                  <a:srgbClr val="181F2D"/>
                </a:solidFill>
                <a:latin typeface="+mn-lt"/>
                <a:ea typeface="Helvetica Neue Light" panose="02000403000000020004" pitchFamily="2" charset="0"/>
              </a:defRPr>
            </a:lvl1pPr>
            <a:lvl2pPr marL="0" indent="85723">
              <a:lnSpc>
                <a:spcPct val="130000"/>
              </a:lnSpc>
              <a:spcBef>
                <a:spcPts val="0"/>
              </a:spcBef>
              <a:buSzTx/>
              <a:buNone/>
              <a:defRPr sz="1800" b="0" i="0">
                <a:solidFill>
                  <a:schemeClr val="tx1"/>
                </a:solidFill>
                <a:latin typeface="+mn-lt"/>
                <a:ea typeface="Helvetica Neue Light" panose="02000403000000020004" pitchFamily="2" charset="0"/>
              </a:defRPr>
            </a:lvl2pPr>
            <a:lvl3pPr marL="0" indent="171446">
              <a:lnSpc>
                <a:spcPct val="130000"/>
              </a:lnSpc>
              <a:spcBef>
                <a:spcPts val="0"/>
              </a:spcBef>
              <a:buSzTx/>
              <a:buNone/>
              <a:defRPr sz="1800" b="0" i="0">
                <a:solidFill>
                  <a:schemeClr val="tx1"/>
                </a:solidFill>
                <a:latin typeface="+mn-lt"/>
                <a:ea typeface="Helvetica Neue Light" panose="02000403000000020004" pitchFamily="2" charset="0"/>
              </a:defRPr>
            </a:lvl3pPr>
            <a:lvl4pPr marL="0" indent="257168">
              <a:lnSpc>
                <a:spcPct val="130000"/>
              </a:lnSpc>
              <a:spcBef>
                <a:spcPts val="0"/>
              </a:spcBef>
              <a:buSzTx/>
              <a:buNone/>
              <a:defRPr sz="1800" b="0" i="0">
                <a:solidFill>
                  <a:schemeClr val="tx1"/>
                </a:solidFill>
                <a:latin typeface="+mn-lt"/>
                <a:ea typeface="Helvetica Neue Light" panose="02000403000000020004" pitchFamily="2" charset="0"/>
              </a:defRPr>
            </a:lvl4pPr>
            <a:lvl5pPr marL="0" indent="342892">
              <a:lnSpc>
                <a:spcPct val="130000"/>
              </a:lnSpc>
              <a:spcBef>
                <a:spcPts val="0"/>
              </a:spcBef>
              <a:buSzTx/>
              <a:buNone/>
              <a:defRPr sz="1800" b="0" i="0">
                <a:solidFill>
                  <a:schemeClr val="tx1"/>
                </a:solidFill>
                <a:latin typeface="+mn-lt"/>
                <a:ea typeface="Helvetica Neue Light" panose="02000403000000020004" pitchFamily="2" charset="0"/>
              </a:defRPr>
            </a:lvl5pPr>
          </a:lstStyle>
          <a:p>
            <a:pPr lvl="0"/>
            <a:r>
              <a:rPr lang="en-US" dirty="0"/>
              <a:t>Edit Master text styles</a:t>
            </a:r>
          </a:p>
        </p:txBody>
      </p:sp>
      <p:pic>
        <p:nvPicPr>
          <p:cNvPr id="10" name="Picture 9" descr="A red logo on a black background&#10;&#10;Description automatically generated with medium confidence">
            <a:extLst>
              <a:ext uri="{FF2B5EF4-FFF2-40B4-BE49-F238E27FC236}">
                <a16:creationId xmlns:a16="http://schemas.microsoft.com/office/drawing/2014/main" id="{889726E0-7DC6-1846-AE6D-FAE9C79DDE7F}"/>
              </a:ext>
            </a:extLst>
          </p:cNvPr>
          <p:cNvPicPr>
            <a:picLocks noChangeAspect="1"/>
          </p:cNvPicPr>
          <p:nvPr userDrawn="1"/>
        </p:nvPicPr>
        <p:blipFill rotWithShape="1">
          <a:blip r:embed="rId2"/>
          <a:srcRect t="41830" b="42185"/>
          <a:stretch/>
        </p:blipFill>
        <p:spPr>
          <a:xfrm>
            <a:off x="368835" y="490487"/>
            <a:ext cx="2964179" cy="475312"/>
          </a:xfrm>
          <a:prstGeom prst="rect">
            <a:avLst/>
          </a:prstGeom>
        </p:spPr>
      </p:pic>
    </p:spTree>
    <p:extLst>
      <p:ext uri="{BB962C8B-B14F-4D97-AF65-F5344CB8AC3E}">
        <p14:creationId xmlns:p14="http://schemas.microsoft.com/office/powerpoint/2010/main" val="226825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reserve="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itle Text"/>
          <p:cNvSpPr txBox="1">
            <a:spLocks noGrp="1"/>
          </p:cNvSpPr>
          <p:nvPr>
            <p:ph type="title"/>
          </p:nvPr>
        </p:nvSpPr>
        <p:spPr>
          <a:xfrm>
            <a:off x="472584" y="1747714"/>
            <a:ext cx="4918566" cy="545423"/>
          </a:xfrm>
          <a:prstGeom prst="rect">
            <a:avLst/>
          </a:prstGeom>
        </p:spPr>
        <p:txBody>
          <a:bodyPr anchor="b">
            <a:noAutofit/>
          </a:bodyPr>
          <a:lstStyle>
            <a:lvl1pPr>
              <a:lnSpc>
                <a:spcPct val="100000"/>
              </a:lnSpc>
              <a:defRPr sz="3600" b="1">
                <a:solidFill>
                  <a:srgbClr val="181F2D"/>
                </a:solidFill>
                <a:latin typeface="+mj-lt"/>
              </a:defRPr>
            </a:lvl1pPr>
          </a:lstStyle>
          <a:p>
            <a:r>
              <a:rPr lang="en-US" dirty="0"/>
              <a:t>Click to edit Master title style</a:t>
            </a:r>
            <a:endParaRPr dirty="0"/>
          </a:p>
        </p:txBody>
      </p:sp>
      <p:sp>
        <p:nvSpPr>
          <p:cNvPr id="23" name="Body Level One…"/>
          <p:cNvSpPr txBox="1">
            <a:spLocks noGrp="1"/>
          </p:cNvSpPr>
          <p:nvPr>
            <p:ph type="body" sz="quarter" idx="1"/>
          </p:nvPr>
        </p:nvSpPr>
        <p:spPr>
          <a:xfrm>
            <a:off x="472584" y="2432443"/>
            <a:ext cx="4918566" cy="1227412"/>
          </a:xfrm>
          <a:prstGeom prst="rect">
            <a:avLst/>
          </a:prstGeom>
        </p:spPr>
        <p:txBody>
          <a:bodyPr anchor="t">
            <a:noAutofit/>
          </a:bodyPr>
          <a:lstStyle>
            <a:lvl1pPr marL="0" indent="0">
              <a:lnSpc>
                <a:spcPct val="130000"/>
              </a:lnSpc>
              <a:spcBef>
                <a:spcPts val="0"/>
              </a:spcBef>
              <a:buSzTx/>
              <a:buNone/>
              <a:defRPr sz="1800" b="0" i="0">
                <a:solidFill>
                  <a:srgbClr val="181F2D"/>
                </a:solidFill>
                <a:latin typeface="+mn-lt"/>
                <a:ea typeface="Helvetica Neue Light" panose="02000403000000020004" pitchFamily="2" charset="0"/>
              </a:defRPr>
            </a:lvl1pPr>
            <a:lvl2pPr marL="0" indent="85723">
              <a:lnSpc>
                <a:spcPct val="130000"/>
              </a:lnSpc>
              <a:spcBef>
                <a:spcPts val="0"/>
              </a:spcBef>
              <a:buSzTx/>
              <a:buNone/>
              <a:defRPr sz="1800" b="0" i="0">
                <a:solidFill>
                  <a:schemeClr val="tx1"/>
                </a:solidFill>
                <a:latin typeface="+mn-lt"/>
                <a:ea typeface="Helvetica Neue Light" panose="02000403000000020004" pitchFamily="2" charset="0"/>
              </a:defRPr>
            </a:lvl2pPr>
            <a:lvl3pPr marL="0" indent="171446">
              <a:lnSpc>
                <a:spcPct val="130000"/>
              </a:lnSpc>
              <a:spcBef>
                <a:spcPts val="0"/>
              </a:spcBef>
              <a:buSzTx/>
              <a:buNone/>
              <a:defRPr sz="1800" b="0" i="0">
                <a:solidFill>
                  <a:schemeClr val="tx1"/>
                </a:solidFill>
                <a:latin typeface="+mn-lt"/>
                <a:ea typeface="Helvetica Neue Light" panose="02000403000000020004" pitchFamily="2" charset="0"/>
              </a:defRPr>
            </a:lvl3pPr>
            <a:lvl4pPr marL="0" indent="257168">
              <a:lnSpc>
                <a:spcPct val="130000"/>
              </a:lnSpc>
              <a:spcBef>
                <a:spcPts val="0"/>
              </a:spcBef>
              <a:buSzTx/>
              <a:buNone/>
              <a:defRPr sz="1800" b="0" i="0">
                <a:solidFill>
                  <a:schemeClr val="tx1"/>
                </a:solidFill>
                <a:latin typeface="+mn-lt"/>
                <a:ea typeface="Helvetica Neue Light" panose="02000403000000020004" pitchFamily="2" charset="0"/>
              </a:defRPr>
            </a:lvl4pPr>
            <a:lvl5pPr marL="0" indent="342892">
              <a:lnSpc>
                <a:spcPct val="130000"/>
              </a:lnSpc>
              <a:spcBef>
                <a:spcPts val="0"/>
              </a:spcBef>
              <a:buSzTx/>
              <a:buNone/>
              <a:defRPr sz="1800" b="0" i="0">
                <a:solidFill>
                  <a:schemeClr val="tx1"/>
                </a:solidFill>
                <a:latin typeface="+mn-lt"/>
                <a:ea typeface="Helvetica Neue Light" panose="02000403000000020004" pitchFamily="2" charset="0"/>
              </a:defRPr>
            </a:lvl5pPr>
          </a:lstStyle>
          <a:p>
            <a:pPr lvl="0"/>
            <a:r>
              <a:rPr lang="en-US" dirty="0"/>
              <a:t>Edit Master text styles</a:t>
            </a:r>
          </a:p>
        </p:txBody>
      </p:sp>
      <p:sp>
        <p:nvSpPr>
          <p:cNvPr id="7" name="Rectangle 6">
            <a:extLst>
              <a:ext uri="{FF2B5EF4-FFF2-40B4-BE49-F238E27FC236}">
                <a16:creationId xmlns:a16="http://schemas.microsoft.com/office/drawing/2014/main" id="{DF171A38-97DD-4F7E-B0FC-095A26BDF8CD}"/>
              </a:ext>
            </a:extLst>
          </p:cNvPr>
          <p:cNvSpPr/>
          <p:nvPr userDrawn="1"/>
        </p:nvSpPr>
        <p:spPr>
          <a:xfrm>
            <a:off x="2754044" y="3897330"/>
            <a:ext cx="2865665" cy="400110"/>
          </a:xfrm>
          <a:prstGeom prst="rect">
            <a:avLst/>
          </a:prstGeom>
        </p:spPr>
        <p:txBody>
          <a:bodyPr wrap="square">
            <a:spAutoFit/>
          </a:bodyPr>
          <a:lstStyle/>
          <a:p>
            <a:pPr algn="l"/>
            <a:r>
              <a:rPr lang="en-CA" sz="1000" b="1" dirty="0">
                <a:solidFill>
                  <a:srgbClr val="181F2D"/>
                </a:solidFill>
              </a:rPr>
              <a:t>Let’s Connect on LinkedIn</a:t>
            </a:r>
          </a:p>
          <a:p>
            <a:pPr algn="l"/>
            <a:r>
              <a:rPr lang="en-CA" sz="1000" b="0" cap="none" dirty="0">
                <a:solidFill>
                  <a:srgbClr val="181F2D"/>
                </a:solidFill>
              </a:rPr>
              <a:t>linkedin.com/company/canada-health-</a:t>
            </a:r>
            <a:r>
              <a:rPr lang="en-CA" sz="1000" b="0" cap="none" dirty="0" err="1">
                <a:solidFill>
                  <a:srgbClr val="181F2D"/>
                </a:solidFill>
              </a:rPr>
              <a:t>infoway</a:t>
            </a:r>
            <a:r>
              <a:rPr lang="en-CA" sz="1000" b="0" cap="none" dirty="0">
                <a:solidFill>
                  <a:srgbClr val="181F2D"/>
                </a:solidFill>
              </a:rPr>
              <a:t>/</a:t>
            </a:r>
          </a:p>
        </p:txBody>
      </p:sp>
      <p:sp>
        <p:nvSpPr>
          <p:cNvPr id="10" name="Rectangle 9">
            <a:extLst>
              <a:ext uri="{FF2B5EF4-FFF2-40B4-BE49-F238E27FC236}">
                <a16:creationId xmlns:a16="http://schemas.microsoft.com/office/drawing/2014/main" id="{D138D203-AF26-46CF-A577-C5AB104B2482}"/>
              </a:ext>
            </a:extLst>
          </p:cNvPr>
          <p:cNvSpPr/>
          <p:nvPr userDrawn="1"/>
        </p:nvSpPr>
        <p:spPr>
          <a:xfrm>
            <a:off x="2754043" y="4498120"/>
            <a:ext cx="2236998" cy="400110"/>
          </a:xfrm>
          <a:prstGeom prst="rect">
            <a:avLst/>
          </a:prstGeom>
        </p:spPr>
        <p:txBody>
          <a:bodyPr wrap="square">
            <a:spAutoFit/>
          </a:bodyPr>
          <a:lstStyle/>
          <a:p>
            <a:pPr algn="l"/>
            <a:r>
              <a:rPr lang="en-CA" sz="1000" b="1" dirty="0">
                <a:solidFill>
                  <a:srgbClr val="181F2D"/>
                </a:solidFill>
              </a:rPr>
              <a:t>Let’s Connect on Twitter</a:t>
            </a:r>
          </a:p>
          <a:p>
            <a:pPr algn="l"/>
            <a:r>
              <a:rPr kumimoji="0" lang="en-CA" sz="1000" b="0" i="0" u="none" strike="noStrike" cap="none" spc="0" normalizeH="0" baseline="0" dirty="0">
                <a:ln>
                  <a:noFill/>
                </a:ln>
                <a:solidFill>
                  <a:srgbClr val="181F2D"/>
                </a:solidFill>
                <a:effectLst/>
                <a:uFillTx/>
                <a:latin typeface="+mn-lt"/>
                <a:ea typeface="+mn-ea"/>
                <a:cs typeface="+mn-cs"/>
                <a:sym typeface="Helvetica Neue"/>
              </a:rPr>
              <a:t>@infoway</a:t>
            </a:r>
            <a:endParaRPr lang="en-CA" sz="1000" b="0" cap="none" dirty="0">
              <a:solidFill>
                <a:srgbClr val="181F2D"/>
              </a:solidFill>
            </a:endParaRPr>
          </a:p>
        </p:txBody>
      </p:sp>
      <p:sp>
        <p:nvSpPr>
          <p:cNvPr id="11" name="Rectangle 10">
            <a:extLst>
              <a:ext uri="{FF2B5EF4-FFF2-40B4-BE49-F238E27FC236}">
                <a16:creationId xmlns:a16="http://schemas.microsoft.com/office/drawing/2014/main" id="{F44F3E43-1555-4380-8581-55C414910EFF}"/>
              </a:ext>
            </a:extLst>
          </p:cNvPr>
          <p:cNvSpPr/>
          <p:nvPr userDrawn="1"/>
        </p:nvSpPr>
        <p:spPr>
          <a:xfrm>
            <a:off x="853900" y="3893391"/>
            <a:ext cx="1544496" cy="400110"/>
          </a:xfrm>
          <a:prstGeom prst="rect">
            <a:avLst/>
          </a:prstGeom>
        </p:spPr>
        <p:txBody>
          <a:bodyPr wrap="square">
            <a:spAutoFit/>
          </a:bodyPr>
          <a:lstStyle/>
          <a:p>
            <a:pPr algn="r"/>
            <a:r>
              <a:rPr lang="en-CA" sz="1000" b="1" dirty="0">
                <a:solidFill>
                  <a:srgbClr val="181F2D"/>
                </a:solidFill>
              </a:rPr>
              <a:t>Visit OUR WEBSITE</a:t>
            </a:r>
          </a:p>
          <a:p>
            <a:pPr algn="r"/>
            <a:r>
              <a:rPr lang="en-CA" sz="1000" b="0" cap="none" dirty="0">
                <a:solidFill>
                  <a:srgbClr val="181F2D"/>
                </a:solidFill>
              </a:rPr>
              <a:t>infoway-inforoute.ca</a:t>
            </a:r>
          </a:p>
        </p:txBody>
      </p:sp>
      <p:sp>
        <p:nvSpPr>
          <p:cNvPr id="13" name="Rectangle 12">
            <a:extLst>
              <a:ext uri="{FF2B5EF4-FFF2-40B4-BE49-F238E27FC236}">
                <a16:creationId xmlns:a16="http://schemas.microsoft.com/office/drawing/2014/main" id="{805D811F-C4B6-4F8C-B415-49F6EDD14031}"/>
              </a:ext>
            </a:extLst>
          </p:cNvPr>
          <p:cNvSpPr/>
          <p:nvPr userDrawn="1"/>
        </p:nvSpPr>
        <p:spPr>
          <a:xfrm>
            <a:off x="472585" y="4506931"/>
            <a:ext cx="1991971" cy="400110"/>
          </a:xfrm>
          <a:prstGeom prst="rect">
            <a:avLst/>
          </a:prstGeom>
        </p:spPr>
        <p:txBody>
          <a:bodyPr wrap="square">
            <a:spAutoFit/>
          </a:bodyPr>
          <a:lstStyle/>
          <a:p>
            <a:pPr algn="r"/>
            <a:r>
              <a:rPr lang="en-CA" sz="1000" b="1" dirty="0">
                <a:solidFill>
                  <a:srgbClr val="181F2D"/>
                </a:solidFill>
              </a:rPr>
              <a:t>VISIT OUR SURVEY WEBSITE</a:t>
            </a:r>
          </a:p>
          <a:p>
            <a:pPr algn="r"/>
            <a:r>
              <a:rPr lang="en-CA" sz="1000" b="0" cap="none" dirty="0">
                <a:solidFill>
                  <a:srgbClr val="181F2D"/>
                </a:solidFill>
              </a:rPr>
              <a:t>insights.infoway-inforoute.ca/</a:t>
            </a:r>
          </a:p>
        </p:txBody>
      </p:sp>
      <p:cxnSp>
        <p:nvCxnSpPr>
          <p:cNvPr id="14" name="Straight Connector 13">
            <a:extLst>
              <a:ext uri="{FF2B5EF4-FFF2-40B4-BE49-F238E27FC236}">
                <a16:creationId xmlns:a16="http://schemas.microsoft.com/office/drawing/2014/main" id="{1CB0A8F1-F1B1-4F13-A717-B7BBB3241E4A}"/>
              </a:ext>
            </a:extLst>
          </p:cNvPr>
          <p:cNvCxnSpPr>
            <a:cxnSpLocks/>
          </p:cNvCxnSpPr>
          <p:nvPr userDrawn="1"/>
        </p:nvCxnSpPr>
        <p:spPr>
          <a:xfrm>
            <a:off x="2576219" y="3831513"/>
            <a:ext cx="0" cy="1168504"/>
          </a:xfrm>
          <a:prstGeom prst="line">
            <a:avLst/>
          </a:prstGeom>
          <a:noFill/>
          <a:ln w="19050" cap="flat">
            <a:solidFill>
              <a:srgbClr val="181F2D"/>
            </a:solidFill>
            <a:prstDash val="solid"/>
            <a:miter lim="400000"/>
          </a:ln>
          <a:effectLst/>
          <a:sp3d/>
        </p:spPr>
        <p:style>
          <a:lnRef idx="0">
            <a:scrgbClr r="0" g="0" b="0"/>
          </a:lnRef>
          <a:fillRef idx="0">
            <a:scrgbClr r="0" g="0" b="0"/>
          </a:fillRef>
          <a:effectRef idx="0">
            <a:scrgbClr r="0" g="0" b="0"/>
          </a:effectRef>
          <a:fontRef idx="none"/>
        </p:style>
      </p:cxnSp>
      <p:pic>
        <p:nvPicPr>
          <p:cNvPr id="12" name="Picture 11" descr="A red logo on a black background&#10;&#10;Description automatically generated with medium confidence">
            <a:extLst>
              <a:ext uri="{FF2B5EF4-FFF2-40B4-BE49-F238E27FC236}">
                <a16:creationId xmlns:a16="http://schemas.microsoft.com/office/drawing/2014/main" id="{7AF5554A-CFEA-9347-870C-38F3A545EB6C}"/>
              </a:ext>
            </a:extLst>
          </p:cNvPr>
          <p:cNvPicPr>
            <a:picLocks noChangeAspect="1"/>
          </p:cNvPicPr>
          <p:nvPr userDrawn="1"/>
        </p:nvPicPr>
        <p:blipFill rotWithShape="1">
          <a:blip r:embed="rId3"/>
          <a:srcRect t="41830" b="42185"/>
          <a:stretch/>
        </p:blipFill>
        <p:spPr>
          <a:xfrm>
            <a:off x="368835" y="490487"/>
            <a:ext cx="2964179" cy="475312"/>
          </a:xfrm>
          <a:prstGeom prst="rect">
            <a:avLst/>
          </a:prstGeom>
        </p:spPr>
      </p:pic>
    </p:spTree>
    <p:extLst>
      <p:ext uri="{BB962C8B-B14F-4D97-AF65-F5344CB8AC3E}">
        <p14:creationId xmlns:p14="http://schemas.microsoft.com/office/powerpoint/2010/main" val="27860342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Corp log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red logo on a black background&#10;&#10;Description automatically generated with medium confidence">
            <a:extLst>
              <a:ext uri="{FF2B5EF4-FFF2-40B4-BE49-F238E27FC236}">
                <a16:creationId xmlns:a16="http://schemas.microsoft.com/office/drawing/2014/main" id="{52407C80-0394-1B45-B6CA-84CC785D8224}"/>
              </a:ext>
            </a:extLst>
          </p:cNvPr>
          <p:cNvPicPr>
            <a:picLocks noChangeAspect="1"/>
          </p:cNvPicPr>
          <p:nvPr userDrawn="1"/>
        </p:nvPicPr>
        <p:blipFill rotWithShape="1">
          <a:blip r:embed="rId3"/>
          <a:srcRect t="41830" b="42185"/>
          <a:stretch/>
        </p:blipFill>
        <p:spPr>
          <a:xfrm>
            <a:off x="268944" y="969364"/>
            <a:ext cx="5116999" cy="820521"/>
          </a:xfrm>
          <a:prstGeom prst="rect">
            <a:avLst/>
          </a:prstGeom>
        </p:spPr>
      </p:pic>
    </p:spTree>
    <p:extLst>
      <p:ext uri="{BB962C8B-B14F-4D97-AF65-F5344CB8AC3E}">
        <p14:creationId xmlns:p14="http://schemas.microsoft.com/office/powerpoint/2010/main" val="10447201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595404" y="1292190"/>
            <a:ext cx="5200650" cy="1165860"/>
          </a:xfrm>
          <a:prstGeom prst="rect">
            <a:avLst/>
          </a:prstGeom>
        </p:spPr>
        <p:txBody>
          <a:bodyPr anchor="b">
            <a:noAutofit/>
          </a:bodyPr>
          <a:lstStyle>
            <a:lvl1pPr marL="0" indent="0">
              <a:lnSpc>
                <a:spcPct val="100000"/>
              </a:lnSpc>
              <a:defRPr sz="2800" b="1">
                <a:solidFill>
                  <a:srgbClr val="181F2D"/>
                </a:solidFill>
              </a:defRPr>
            </a:lvl1pPr>
          </a:lstStyle>
          <a:p>
            <a:r>
              <a:rPr lang="en-US"/>
              <a:t>Click to edit Master title style</a:t>
            </a:r>
            <a:endParaRPr/>
          </a:p>
        </p:txBody>
      </p:sp>
      <p:sp>
        <p:nvSpPr>
          <p:cNvPr id="12" name="Body Level One…"/>
          <p:cNvSpPr txBox="1">
            <a:spLocks noGrp="1"/>
          </p:cNvSpPr>
          <p:nvPr>
            <p:ph type="body" sz="quarter" idx="1"/>
          </p:nvPr>
        </p:nvSpPr>
        <p:spPr>
          <a:xfrm>
            <a:off x="571500" y="2907815"/>
            <a:ext cx="5200650" cy="1574876"/>
          </a:xfrm>
          <a:prstGeom prst="rect">
            <a:avLst/>
          </a:prstGeom>
        </p:spPr>
        <p:txBody>
          <a:bodyPr anchor="t">
            <a:noAutofit/>
          </a:bodyPr>
          <a:lstStyle>
            <a:lvl1pPr marL="0" indent="0">
              <a:lnSpc>
                <a:spcPct val="100000"/>
              </a:lnSpc>
              <a:spcBef>
                <a:spcPts val="0"/>
              </a:spcBef>
              <a:spcAft>
                <a:spcPts val="0"/>
              </a:spcAft>
              <a:buSzTx/>
              <a:buNone/>
              <a:defRPr sz="1600" b="0" i="0">
                <a:solidFill>
                  <a:srgbClr val="181F2D"/>
                </a:solidFill>
                <a:latin typeface="+mn-lt"/>
                <a:ea typeface="Helvetica Neue Light" panose="02000403000000020004" pitchFamily="2" charset="0"/>
              </a:defRPr>
            </a:lvl1pPr>
            <a:lvl2pPr marL="0" indent="85725">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2pPr>
            <a:lvl3pPr marL="0" indent="171450">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3pPr>
            <a:lvl4pPr marL="0" indent="257175">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4pPr>
            <a:lvl5pPr marL="0" indent="342900">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5pPr>
          </a:lstStyle>
          <a:p>
            <a:pPr lvl="0"/>
            <a:r>
              <a:rPr lang="en-US"/>
              <a:t>Edit Master text styles</a:t>
            </a:r>
          </a:p>
        </p:txBody>
      </p:sp>
      <p:sp>
        <p:nvSpPr>
          <p:cNvPr id="8" name="Body Level One…">
            <a:extLst>
              <a:ext uri="{FF2B5EF4-FFF2-40B4-BE49-F238E27FC236}">
                <a16:creationId xmlns:a16="http://schemas.microsoft.com/office/drawing/2014/main" id="{C79EAFE0-671A-4AB5-9421-FBBCE1866F06}"/>
              </a:ext>
            </a:extLst>
          </p:cNvPr>
          <p:cNvSpPr txBox="1">
            <a:spLocks noGrp="1"/>
          </p:cNvSpPr>
          <p:nvPr>
            <p:ph type="body" sz="quarter" idx="10"/>
          </p:nvPr>
        </p:nvSpPr>
        <p:spPr>
          <a:xfrm>
            <a:off x="571500" y="2458050"/>
            <a:ext cx="5200650" cy="449765"/>
          </a:xfrm>
          <a:prstGeom prst="rect">
            <a:avLst/>
          </a:prstGeom>
        </p:spPr>
        <p:txBody>
          <a:bodyPr anchor="t">
            <a:noAutofit/>
          </a:bodyPr>
          <a:lstStyle>
            <a:lvl1pPr marL="0" indent="0">
              <a:lnSpc>
                <a:spcPct val="130000"/>
              </a:lnSpc>
              <a:spcBef>
                <a:spcPts val="0"/>
              </a:spcBef>
              <a:buSzTx/>
              <a:buNone/>
              <a:defRPr sz="1800" b="0" i="0">
                <a:solidFill>
                  <a:srgbClr val="181F2D"/>
                </a:solidFill>
                <a:latin typeface="+mn-lt"/>
                <a:ea typeface="Helvetica Neue Light" panose="02000403000000020004" pitchFamily="2" charset="0"/>
              </a:defRPr>
            </a:lvl1pPr>
            <a:lvl2pPr marL="0" indent="85725">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2pPr>
            <a:lvl3pPr marL="0" indent="171450">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3pPr>
            <a:lvl4pPr marL="0" indent="257175">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4pPr>
            <a:lvl5pPr marL="0" indent="342900">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5pPr>
          </a:lstStyle>
          <a:p>
            <a:pPr lvl="0"/>
            <a:r>
              <a:rPr lang="en-US"/>
              <a:t>Edit Master text styles</a:t>
            </a:r>
          </a:p>
        </p:txBody>
      </p:sp>
      <p:pic>
        <p:nvPicPr>
          <p:cNvPr id="3" name="Picture 2" descr="A red logo on a black background&#10;&#10;Description automatically generated with medium confidence">
            <a:extLst>
              <a:ext uri="{FF2B5EF4-FFF2-40B4-BE49-F238E27FC236}">
                <a16:creationId xmlns:a16="http://schemas.microsoft.com/office/drawing/2014/main" id="{5830F321-87BB-1449-98EA-0DDE4B9DB953}"/>
              </a:ext>
            </a:extLst>
          </p:cNvPr>
          <p:cNvPicPr>
            <a:picLocks noChangeAspect="1"/>
          </p:cNvPicPr>
          <p:nvPr userDrawn="1"/>
        </p:nvPicPr>
        <p:blipFill rotWithShape="1">
          <a:blip r:embed="rId3"/>
          <a:srcRect t="41830" b="42185"/>
          <a:stretch/>
        </p:blipFill>
        <p:spPr>
          <a:xfrm>
            <a:off x="368834" y="490486"/>
            <a:ext cx="2964179" cy="475312"/>
          </a:xfrm>
          <a:prstGeom prst="rect">
            <a:avLst/>
          </a:prstGeom>
        </p:spPr>
      </p:pic>
    </p:spTree>
    <p:extLst>
      <p:ext uri="{BB962C8B-B14F-4D97-AF65-F5344CB8AC3E}">
        <p14:creationId xmlns:p14="http://schemas.microsoft.com/office/powerpoint/2010/main" val="880774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4_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595404" y="1934216"/>
            <a:ext cx="4430553" cy="1165860"/>
          </a:xfrm>
          <a:prstGeom prst="rect">
            <a:avLst/>
          </a:prstGeom>
        </p:spPr>
        <p:txBody>
          <a:bodyPr anchor="t">
            <a:noAutofit/>
          </a:bodyPr>
          <a:lstStyle>
            <a:lvl1pPr marL="0" indent="0">
              <a:lnSpc>
                <a:spcPct val="100000"/>
              </a:lnSpc>
              <a:defRPr sz="3600" b="1">
                <a:solidFill>
                  <a:srgbClr val="181F2D"/>
                </a:solidFill>
              </a:defRPr>
            </a:lvl1pPr>
          </a:lstStyle>
          <a:p>
            <a:r>
              <a:rPr lang="en-US"/>
              <a:t>Click to edit Master title style</a:t>
            </a:r>
            <a:endParaRPr/>
          </a:p>
        </p:txBody>
      </p:sp>
    </p:spTree>
    <p:extLst>
      <p:ext uri="{BB962C8B-B14F-4D97-AF65-F5344CB8AC3E}">
        <p14:creationId xmlns:p14="http://schemas.microsoft.com/office/powerpoint/2010/main" val="35025166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571500" y="1517073"/>
            <a:ext cx="3238500" cy="1165860"/>
          </a:xfrm>
          <a:prstGeom prst="rect">
            <a:avLst/>
          </a:prstGeom>
        </p:spPr>
        <p:txBody>
          <a:bodyPr anchor="t">
            <a:noAutofit/>
          </a:bodyPr>
          <a:lstStyle>
            <a:lvl1pPr>
              <a:lnSpc>
                <a:spcPct val="100000"/>
              </a:lnSpc>
              <a:defRPr sz="2800" b="1">
                <a:solidFill>
                  <a:srgbClr val="181F2D"/>
                </a:solidFill>
              </a:defRPr>
            </a:lvl1pPr>
          </a:lstStyle>
          <a:p>
            <a:r>
              <a:rPr lang="en-US"/>
              <a:t>Click to edit Master title style</a:t>
            </a:r>
            <a:endParaRPr/>
          </a:p>
        </p:txBody>
      </p:sp>
      <p:sp>
        <p:nvSpPr>
          <p:cNvPr id="12" name="Body Level One…"/>
          <p:cNvSpPr txBox="1">
            <a:spLocks noGrp="1"/>
          </p:cNvSpPr>
          <p:nvPr>
            <p:ph type="body" sz="quarter" idx="1"/>
          </p:nvPr>
        </p:nvSpPr>
        <p:spPr>
          <a:xfrm>
            <a:off x="571500" y="3185347"/>
            <a:ext cx="3238500" cy="1574876"/>
          </a:xfrm>
          <a:prstGeom prst="rect">
            <a:avLst/>
          </a:prstGeom>
        </p:spPr>
        <p:txBody>
          <a:bodyPr anchor="t">
            <a:noAutofit/>
          </a:bodyPr>
          <a:lstStyle>
            <a:lvl1pPr marL="0" indent="0">
              <a:lnSpc>
                <a:spcPct val="100000"/>
              </a:lnSpc>
              <a:spcBef>
                <a:spcPts val="0"/>
              </a:spcBef>
              <a:spcAft>
                <a:spcPts val="0"/>
              </a:spcAft>
              <a:buSzTx/>
              <a:buNone/>
              <a:defRPr sz="1600" b="0" i="0">
                <a:solidFill>
                  <a:srgbClr val="181F2D"/>
                </a:solidFill>
                <a:latin typeface="+mn-lt"/>
                <a:ea typeface="Helvetica Neue Light" panose="02000403000000020004" pitchFamily="2" charset="0"/>
              </a:defRPr>
            </a:lvl1pPr>
            <a:lvl2pPr marL="0" indent="85725">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2pPr>
            <a:lvl3pPr marL="0" indent="171450">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3pPr>
            <a:lvl4pPr marL="0" indent="257175">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4pPr>
            <a:lvl5pPr marL="0" indent="342900">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5pPr>
          </a:lstStyle>
          <a:p>
            <a:pPr lvl="0"/>
            <a:r>
              <a:rPr lang="en-US"/>
              <a:t>Edit Master text styles</a:t>
            </a:r>
          </a:p>
        </p:txBody>
      </p:sp>
      <p:sp>
        <p:nvSpPr>
          <p:cNvPr id="8" name="Body Level One…">
            <a:extLst>
              <a:ext uri="{FF2B5EF4-FFF2-40B4-BE49-F238E27FC236}">
                <a16:creationId xmlns:a16="http://schemas.microsoft.com/office/drawing/2014/main" id="{C79EAFE0-671A-4AB5-9421-FBBCE1866F06}"/>
              </a:ext>
            </a:extLst>
          </p:cNvPr>
          <p:cNvSpPr txBox="1">
            <a:spLocks noGrp="1"/>
          </p:cNvSpPr>
          <p:nvPr>
            <p:ph type="body" sz="quarter" idx="10"/>
          </p:nvPr>
        </p:nvSpPr>
        <p:spPr>
          <a:xfrm>
            <a:off x="571500" y="2791523"/>
            <a:ext cx="3238500" cy="449765"/>
          </a:xfrm>
          <a:prstGeom prst="rect">
            <a:avLst/>
          </a:prstGeom>
        </p:spPr>
        <p:txBody>
          <a:bodyPr anchor="t">
            <a:noAutofit/>
          </a:bodyPr>
          <a:lstStyle>
            <a:lvl1pPr marL="0" indent="0">
              <a:lnSpc>
                <a:spcPct val="130000"/>
              </a:lnSpc>
              <a:spcBef>
                <a:spcPts val="0"/>
              </a:spcBef>
              <a:buSzTx/>
              <a:buNone/>
              <a:defRPr sz="1800" b="0" i="0">
                <a:solidFill>
                  <a:srgbClr val="181F2D"/>
                </a:solidFill>
                <a:latin typeface="+mn-lt"/>
                <a:ea typeface="Helvetica Neue Light" panose="02000403000000020004" pitchFamily="2" charset="0"/>
              </a:defRPr>
            </a:lvl1pPr>
            <a:lvl2pPr marL="0" indent="85725">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2pPr>
            <a:lvl3pPr marL="0" indent="171450">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3pPr>
            <a:lvl4pPr marL="0" indent="257175">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4pPr>
            <a:lvl5pPr marL="0" indent="342900">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5pPr>
          </a:lstStyle>
          <a:p>
            <a:pPr lvl="0"/>
            <a:r>
              <a:rPr lang="en-US"/>
              <a:t>Edit Master text styles</a:t>
            </a:r>
          </a:p>
        </p:txBody>
      </p:sp>
      <p:pic>
        <p:nvPicPr>
          <p:cNvPr id="6" name="Picture 5" descr="A red logo on a black background&#10;&#10;Description automatically generated with medium confidence">
            <a:extLst>
              <a:ext uri="{FF2B5EF4-FFF2-40B4-BE49-F238E27FC236}">
                <a16:creationId xmlns:a16="http://schemas.microsoft.com/office/drawing/2014/main" id="{7477F427-F351-1C4E-96C4-5296762E2B3D}"/>
              </a:ext>
            </a:extLst>
          </p:cNvPr>
          <p:cNvPicPr>
            <a:picLocks noChangeAspect="1"/>
          </p:cNvPicPr>
          <p:nvPr userDrawn="1"/>
        </p:nvPicPr>
        <p:blipFill rotWithShape="1">
          <a:blip r:embed="rId3"/>
          <a:srcRect t="41830" b="42185"/>
          <a:stretch/>
        </p:blipFill>
        <p:spPr>
          <a:xfrm>
            <a:off x="368834" y="490486"/>
            <a:ext cx="2964179" cy="475312"/>
          </a:xfrm>
          <a:prstGeom prst="rect">
            <a:avLst/>
          </a:prstGeom>
        </p:spPr>
      </p:pic>
    </p:spTree>
    <p:extLst>
      <p:ext uri="{BB962C8B-B14F-4D97-AF65-F5344CB8AC3E}">
        <p14:creationId xmlns:p14="http://schemas.microsoft.com/office/powerpoint/2010/main" val="40444747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o Bullets">
    <p:spTree>
      <p:nvGrpSpPr>
        <p:cNvPr id="1" name=""/>
        <p:cNvGrpSpPr/>
        <p:nvPr/>
      </p:nvGrpSpPr>
      <p:grpSpPr>
        <a:xfrm>
          <a:off x="0" y="0"/>
          <a:ext cx="0" cy="0"/>
          <a:chOff x="0" y="0"/>
          <a:chExt cx="0" cy="0"/>
        </a:xfrm>
      </p:grpSpPr>
      <p:sp>
        <p:nvSpPr>
          <p:cNvPr id="39" name="Title Text"/>
          <p:cNvSpPr txBox="1">
            <a:spLocks noGrp="1"/>
          </p:cNvSpPr>
          <p:nvPr>
            <p:ph type="title"/>
          </p:nvPr>
        </p:nvSpPr>
        <p:spPr>
          <a:xfrm>
            <a:off x="733424" y="384048"/>
            <a:ext cx="7643659" cy="476250"/>
          </a:xfrm>
          <a:prstGeom prst="rect">
            <a:avLst/>
          </a:prstGeom>
        </p:spPr>
        <p:txBody>
          <a:bodyPr>
            <a:normAutofit/>
          </a:bodyPr>
          <a:lstStyle>
            <a:lvl1pPr>
              <a:defRPr sz="2400" b="1">
                <a:solidFill>
                  <a:srgbClr val="181F2D"/>
                </a:solidFill>
              </a:defRPr>
            </a:lvl1pPr>
          </a:lstStyle>
          <a:p>
            <a:r>
              <a:rPr lang="en-US"/>
              <a:t>Click to edit Master title style</a:t>
            </a:r>
            <a:endParaRPr dirty="0"/>
          </a:p>
        </p:txBody>
      </p:sp>
      <p:sp>
        <p:nvSpPr>
          <p:cNvPr id="3" name="Text Placeholder 2">
            <a:extLst>
              <a:ext uri="{FF2B5EF4-FFF2-40B4-BE49-F238E27FC236}">
                <a16:creationId xmlns:a16="http://schemas.microsoft.com/office/drawing/2014/main" id="{BD05812C-D12C-4B79-B7B0-47A61E42D3D2}"/>
              </a:ext>
            </a:extLst>
          </p:cNvPr>
          <p:cNvSpPr>
            <a:spLocks noGrp="1"/>
          </p:cNvSpPr>
          <p:nvPr>
            <p:ph type="body" sz="quarter" idx="10"/>
          </p:nvPr>
        </p:nvSpPr>
        <p:spPr>
          <a:xfrm>
            <a:off x="733424" y="1335024"/>
            <a:ext cx="7643660" cy="3200400"/>
          </a:xfrm>
          <a:prstGeom prst="rect">
            <a:avLst/>
          </a:prstGeom>
        </p:spPr>
        <p:txBody>
          <a:bodyPr/>
          <a:lstStyle>
            <a:lvl1pPr marL="0" indent="0">
              <a:buNone/>
              <a:defRPr sz="1800">
                <a:solidFill>
                  <a:srgbClr val="181F2D"/>
                </a:solidFill>
              </a:defRPr>
            </a:lvl1pPr>
            <a:lvl2pPr marL="238125" indent="0">
              <a:buNone/>
              <a:defRPr sz="1600">
                <a:solidFill>
                  <a:srgbClr val="181F2D"/>
                </a:solidFill>
              </a:defRPr>
            </a:lvl2pPr>
            <a:lvl3pPr marL="476250" indent="0">
              <a:buNone/>
              <a:defRPr sz="1400">
                <a:solidFill>
                  <a:srgbClr val="181F2D"/>
                </a:solidFill>
              </a:defRPr>
            </a:lvl3pPr>
            <a:lvl4pPr marL="714375" indent="0">
              <a:buNone/>
              <a:defRPr sz="1400">
                <a:solidFill>
                  <a:srgbClr val="181F2D"/>
                </a:solidFill>
              </a:defRPr>
            </a:lvl4pPr>
            <a:lvl5pPr marL="952500" indent="0">
              <a:buNone/>
              <a:defRPr sz="1400">
                <a:solidFill>
                  <a:srgbClr val="181F2D"/>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2" name="Slide Number Placeholder 1">
            <a:extLst>
              <a:ext uri="{FF2B5EF4-FFF2-40B4-BE49-F238E27FC236}">
                <a16:creationId xmlns:a16="http://schemas.microsoft.com/office/drawing/2014/main" id="{546F3C5C-961C-4423-B1FF-E32FC83E4AB0}"/>
              </a:ext>
            </a:extLst>
          </p:cNvPr>
          <p:cNvSpPr>
            <a:spLocks noGrp="1"/>
          </p:cNvSpPr>
          <p:nvPr>
            <p:ph type="sldNum" sz="quarter" idx="11"/>
          </p:nvPr>
        </p:nvSpPr>
        <p:spPr/>
        <p:txBody>
          <a:bodyPr/>
          <a:lstStyle>
            <a:lvl1pPr>
              <a:defRPr>
                <a:solidFill>
                  <a:srgbClr val="181F2D"/>
                </a:solidFill>
              </a:defRPr>
            </a:lvl1pPr>
          </a:lstStyle>
          <a:p>
            <a:fld id="{7BCFBF29-39BB-47B7-B83E-9E61FEB2B13F}" type="slidenum">
              <a:rPr lang="en-CA" smtClean="0"/>
              <a:pPr/>
              <a:t>‹#›</a:t>
            </a:fld>
            <a:endParaRPr lang="en-CA"/>
          </a:p>
        </p:txBody>
      </p:sp>
      <p:sp>
        <p:nvSpPr>
          <p:cNvPr id="4" name="Footer Placeholder 3">
            <a:extLst>
              <a:ext uri="{FF2B5EF4-FFF2-40B4-BE49-F238E27FC236}">
                <a16:creationId xmlns:a16="http://schemas.microsoft.com/office/drawing/2014/main" id="{0E62BB8D-42D4-4B44-9A76-51373BF95A82}"/>
              </a:ext>
            </a:extLst>
          </p:cNvPr>
          <p:cNvSpPr>
            <a:spLocks noGrp="1"/>
          </p:cNvSpPr>
          <p:nvPr>
            <p:ph type="ftr" sz="quarter" idx="12"/>
          </p:nvPr>
        </p:nvSpPr>
        <p:spPr/>
        <p:txBody>
          <a:bodyPr/>
          <a:lstStyle/>
          <a:p>
            <a:r>
              <a:rPr lang="en-CA" dirty="0"/>
              <a:t>©2021 Canada Health Infoway</a:t>
            </a:r>
          </a:p>
        </p:txBody>
      </p:sp>
    </p:spTree>
    <p:extLst>
      <p:ext uri="{BB962C8B-B14F-4D97-AF65-F5344CB8AC3E}">
        <p14:creationId xmlns:p14="http://schemas.microsoft.com/office/powerpoint/2010/main" val="33614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All Content">
    <p:spTree>
      <p:nvGrpSpPr>
        <p:cNvPr id="1" name=""/>
        <p:cNvGrpSpPr/>
        <p:nvPr/>
      </p:nvGrpSpPr>
      <p:grpSpPr>
        <a:xfrm>
          <a:off x="0" y="0"/>
          <a:ext cx="0" cy="0"/>
          <a:chOff x="0" y="0"/>
          <a:chExt cx="0" cy="0"/>
        </a:xfrm>
      </p:grpSpPr>
      <p:sp>
        <p:nvSpPr>
          <p:cNvPr id="124" name="Title Text"/>
          <p:cNvSpPr txBox="1">
            <a:spLocks noGrp="1"/>
          </p:cNvSpPr>
          <p:nvPr>
            <p:ph type="title"/>
          </p:nvPr>
        </p:nvSpPr>
        <p:spPr>
          <a:xfrm>
            <a:off x="733424" y="384048"/>
            <a:ext cx="7643659" cy="476250"/>
          </a:xfrm>
          <a:prstGeom prst="rect">
            <a:avLst/>
          </a:prstGeom>
        </p:spPr>
        <p:txBody>
          <a:bodyPr>
            <a:normAutofit/>
          </a:bodyPr>
          <a:lstStyle>
            <a:lvl1pPr>
              <a:defRPr sz="2400" b="1" i="0" u="none" strike="noStrike" cap="none" spc="0" baseline="0" dirty="0">
                <a:ln>
                  <a:noFill/>
                </a:ln>
                <a:solidFill>
                  <a:srgbClr val="181F2D"/>
                </a:solidFill>
                <a:uFillTx/>
                <a:latin typeface="+mj-lt"/>
                <a:ea typeface="+mn-ea"/>
                <a:cs typeface="+mn-cs"/>
                <a:sym typeface="Helvetica Neue"/>
              </a:defRPr>
            </a:lvl1pPr>
          </a:lstStyle>
          <a:p>
            <a:r>
              <a:rPr lang="en-US"/>
              <a:t>Click to edit Master title style</a:t>
            </a:r>
            <a:endParaRPr/>
          </a:p>
        </p:txBody>
      </p:sp>
      <p:sp>
        <p:nvSpPr>
          <p:cNvPr id="3" name="Content Placeholder 2">
            <a:extLst>
              <a:ext uri="{FF2B5EF4-FFF2-40B4-BE49-F238E27FC236}">
                <a16:creationId xmlns:a16="http://schemas.microsoft.com/office/drawing/2014/main" id="{1C421B22-0792-4CA5-806B-00E245A923B8}"/>
              </a:ext>
            </a:extLst>
          </p:cNvPr>
          <p:cNvSpPr>
            <a:spLocks noGrp="1"/>
          </p:cNvSpPr>
          <p:nvPr>
            <p:ph sz="quarter" idx="10"/>
          </p:nvPr>
        </p:nvSpPr>
        <p:spPr>
          <a:xfrm>
            <a:off x="733424" y="1335024"/>
            <a:ext cx="7643660" cy="3200400"/>
          </a:xfrm>
        </p:spPr>
        <p:txBody>
          <a:bodyPr/>
          <a:lstStyle>
            <a:lvl1pPr>
              <a:defRPr>
                <a:solidFill>
                  <a:srgbClr val="181F2D"/>
                </a:solidFill>
              </a:defRPr>
            </a:lvl1pPr>
            <a:lvl2pPr>
              <a:defRPr>
                <a:solidFill>
                  <a:srgbClr val="181F2D"/>
                </a:solidFill>
              </a:defRPr>
            </a:lvl2pPr>
            <a:lvl3pPr>
              <a:defRPr>
                <a:solidFill>
                  <a:srgbClr val="181F2D"/>
                </a:solidFill>
              </a:defRPr>
            </a:lvl3pPr>
            <a:lvl4pPr>
              <a:defRPr>
                <a:solidFill>
                  <a:srgbClr val="181F2D"/>
                </a:solidFill>
              </a:defRPr>
            </a:lvl4pPr>
            <a:lvl5pPr>
              <a:defRPr>
                <a:solidFill>
                  <a:srgbClr val="181F2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Slide Number Placeholder 1">
            <a:extLst>
              <a:ext uri="{FF2B5EF4-FFF2-40B4-BE49-F238E27FC236}">
                <a16:creationId xmlns:a16="http://schemas.microsoft.com/office/drawing/2014/main" id="{BC172D3A-AAC6-43D9-A879-6CD7A562FAA4}"/>
              </a:ext>
            </a:extLst>
          </p:cNvPr>
          <p:cNvSpPr>
            <a:spLocks noGrp="1"/>
          </p:cNvSpPr>
          <p:nvPr>
            <p:ph type="sldNum" sz="quarter" idx="11"/>
          </p:nvPr>
        </p:nvSpPr>
        <p:spPr/>
        <p:txBody>
          <a:bodyPr/>
          <a:lstStyle>
            <a:lvl1pPr>
              <a:defRPr>
                <a:solidFill>
                  <a:srgbClr val="181F2D"/>
                </a:solidFill>
              </a:defRPr>
            </a:lvl1pPr>
          </a:lstStyle>
          <a:p>
            <a:fld id="{7BCFBF29-39BB-47B7-B83E-9E61FEB2B13F}" type="slidenum">
              <a:rPr lang="en-CA" smtClean="0"/>
              <a:pPr/>
              <a:t>‹#›</a:t>
            </a:fld>
            <a:endParaRPr lang="en-CA"/>
          </a:p>
        </p:txBody>
      </p:sp>
      <p:sp>
        <p:nvSpPr>
          <p:cNvPr id="6" name="Footer Placeholder 3">
            <a:extLst>
              <a:ext uri="{FF2B5EF4-FFF2-40B4-BE49-F238E27FC236}">
                <a16:creationId xmlns:a16="http://schemas.microsoft.com/office/drawing/2014/main" id="{3E6D9C31-E9F5-477F-9B2D-9E0D4BDC47F6}"/>
              </a:ext>
            </a:extLst>
          </p:cNvPr>
          <p:cNvSpPr>
            <a:spLocks noGrp="1"/>
          </p:cNvSpPr>
          <p:nvPr>
            <p:ph type="ftr" sz="quarter" idx="12"/>
          </p:nvPr>
        </p:nvSpPr>
        <p:spPr>
          <a:xfrm>
            <a:off x="246081" y="4810284"/>
            <a:ext cx="1828800" cy="146304"/>
          </a:xfrm>
        </p:spPr>
        <p:txBody>
          <a:bodyPr/>
          <a:lstStyle/>
          <a:p>
            <a:r>
              <a:rPr lang="en-CA"/>
              <a:t>©2022 Canada Health Infoway</a:t>
            </a:r>
          </a:p>
        </p:txBody>
      </p:sp>
    </p:spTree>
    <p:extLst>
      <p:ext uri="{BB962C8B-B14F-4D97-AF65-F5344CB8AC3E}">
        <p14:creationId xmlns:p14="http://schemas.microsoft.com/office/powerpoint/2010/main" val="48644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o Bullets">
    <p:spTree>
      <p:nvGrpSpPr>
        <p:cNvPr id="1" name=""/>
        <p:cNvGrpSpPr/>
        <p:nvPr/>
      </p:nvGrpSpPr>
      <p:grpSpPr>
        <a:xfrm>
          <a:off x="0" y="0"/>
          <a:ext cx="0" cy="0"/>
          <a:chOff x="0" y="0"/>
          <a:chExt cx="0" cy="0"/>
        </a:xfrm>
      </p:grpSpPr>
      <p:sp>
        <p:nvSpPr>
          <p:cNvPr id="39" name="Title Text"/>
          <p:cNvSpPr txBox="1">
            <a:spLocks noGrp="1"/>
          </p:cNvSpPr>
          <p:nvPr>
            <p:ph type="title"/>
          </p:nvPr>
        </p:nvSpPr>
        <p:spPr>
          <a:xfrm>
            <a:off x="733424" y="384048"/>
            <a:ext cx="7643659" cy="476250"/>
          </a:xfrm>
          <a:prstGeom prst="rect">
            <a:avLst/>
          </a:prstGeom>
        </p:spPr>
        <p:txBody>
          <a:bodyPr>
            <a:normAutofit/>
          </a:bodyPr>
          <a:lstStyle>
            <a:lvl1pPr>
              <a:defRPr sz="2400" b="1">
                <a:solidFill>
                  <a:srgbClr val="181F2D"/>
                </a:solidFill>
              </a:defRPr>
            </a:lvl1pPr>
          </a:lstStyle>
          <a:p>
            <a:r>
              <a:rPr lang="en-US"/>
              <a:t>Click to edit Master title style</a:t>
            </a:r>
            <a:endParaRPr/>
          </a:p>
        </p:txBody>
      </p:sp>
      <p:sp>
        <p:nvSpPr>
          <p:cNvPr id="3" name="Text Placeholder 2">
            <a:extLst>
              <a:ext uri="{FF2B5EF4-FFF2-40B4-BE49-F238E27FC236}">
                <a16:creationId xmlns:a16="http://schemas.microsoft.com/office/drawing/2014/main" id="{BD05812C-D12C-4B79-B7B0-47A61E42D3D2}"/>
              </a:ext>
            </a:extLst>
          </p:cNvPr>
          <p:cNvSpPr>
            <a:spLocks noGrp="1"/>
          </p:cNvSpPr>
          <p:nvPr>
            <p:ph type="body" sz="quarter" idx="10"/>
          </p:nvPr>
        </p:nvSpPr>
        <p:spPr>
          <a:xfrm>
            <a:off x="733424" y="1335024"/>
            <a:ext cx="7643660" cy="3200400"/>
          </a:xfrm>
          <a:prstGeom prst="rect">
            <a:avLst/>
          </a:prstGeom>
        </p:spPr>
        <p:txBody>
          <a:bodyPr/>
          <a:lstStyle>
            <a:lvl1pPr marL="0" indent="0">
              <a:buNone/>
              <a:defRPr sz="1800">
                <a:solidFill>
                  <a:srgbClr val="181F2D"/>
                </a:solidFill>
              </a:defRPr>
            </a:lvl1pPr>
            <a:lvl2pPr marL="238125" indent="0">
              <a:buNone/>
              <a:defRPr sz="1600">
                <a:solidFill>
                  <a:srgbClr val="181F2D"/>
                </a:solidFill>
              </a:defRPr>
            </a:lvl2pPr>
            <a:lvl3pPr marL="476250" indent="0">
              <a:buNone/>
              <a:defRPr sz="1400">
                <a:solidFill>
                  <a:srgbClr val="181F2D"/>
                </a:solidFill>
              </a:defRPr>
            </a:lvl3pPr>
            <a:lvl4pPr marL="714375" indent="0">
              <a:buNone/>
              <a:defRPr sz="1400">
                <a:solidFill>
                  <a:srgbClr val="181F2D"/>
                </a:solidFill>
              </a:defRPr>
            </a:lvl4pPr>
            <a:lvl5pPr marL="952500" indent="0">
              <a:buNone/>
              <a:defRPr sz="1400">
                <a:solidFill>
                  <a:srgbClr val="181F2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Slide Number Placeholder 1">
            <a:extLst>
              <a:ext uri="{FF2B5EF4-FFF2-40B4-BE49-F238E27FC236}">
                <a16:creationId xmlns:a16="http://schemas.microsoft.com/office/drawing/2014/main" id="{546F3C5C-961C-4423-B1FF-E32FC83E4AB0}"/>
              </a:ext>
            </a:extLst>
          </p:cNvPr>
          <p:cNvSpPr>
            <a:spLocks noGrp="1"/>
          </p:cNvSpPr>
          <p:nvPr>
            <p:ph type="sldNum" sz="quarter" idx="11"/>
          </p:nvPr>
        </p:nvSpPr>
        <p:spPr/>
        <p:txBody>
          <a:bodyPr/>
          <a:lstStyle>
            <a:lvl1pPr>
              <a:defRPr>
                <a:solidFill>
                  <a:srgbClr val="181F2D"/>
                </a:solidFill>
              </a:defRPr>
            </a:lvl1pPr>
          </a:lstStyle>
          <a:p>
            <a:fld id="{7BCFBF29-39BB-47B7-B83E-9E61FEB2B13F}" type="slidenum">
              <a:rPr lang="en-CA" smtClean="0"/>
              <a:pPr/>
              <a:t>‹#›</a:t>
            </a:fld>
            <a:endParaRPr lang="en-CA"/>
          </a:p>
        </p:txBody>
      </p:sp>
      <p:sp>
        <p:nvSpPr>
          <p:cNvPr id="4" name="Footer Placeholder 3">
            <a:extLst>
              <a:ext uri="{FF2B5EF4-FFF2-40B4-BE49-F238E27FC236}">
                <a16:creationId xmlns:a16="http://schemas.microsoft.com/office/drawing/2014/main" id="{0E62BB8D-42D4-4B44-9A76-51373BF95A82}"/>
              </a:ext>
            </a:extLst>
          </p:cNvPr>
          <p:cNvSpPr>
            <a:spLocks noGrp="1"/>
          </p:cNvSpPr>
          <p:nvPr>
            <p:ph type="ftr" sz="quarter" idx="12"/>
          </p:nvPr>
        </p:nvSpPr>
        <p:spPr/>
        <p:txBody>
          <a:bodyPr/>
          <a:lstStyle/>
          <a:p>
            <a:r>
              <a:rPr lang="en-CA"/>
              <a:t>©2022 Canada Health Infoway</a:t>
            </a:r>
          </a:p>
        </p:txBody>
      </p:sp>
    </p:spTree>
    <p:extLst>
      <p:ext uri="{BB962C8B-B14F-4D97-AF65-F5344CB8AC3E}">
        <p14:creationId xmlns:p14="http://schemas.microsoft.com/office/powerpoint/2010/main" val="1546073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Numbers and Bullets">
    <p:spTree>
      <p:nvGrpSpPr>
        <p:cNvPr id="1" name=""/>
        <p:cNvGrpSpPr/>
        <p:nvPr/>
      </p:nvGrpSpPr>
      <p:grpSpPr>
        <a:xfrm>
          <a:off x="0" y="0"/>
          <a:ext cx="0" cy="0"/>
          <a:chOff x="0" y="0"/>
          <a:chExt cx="0" cy="0"/>
        </a:xfrm>
      </p:grpSpPr>
      <p:sp>
        <p:nvSpPr>
          <p:cNvPr id="138" name="Title Text"/>
          <p:cNvSpPr txBox="1">
            <a:spLocks noGrp="1"/>
          </p:cNvSpPr>
          <p:nvPr>
            <p:ph type="title"/>
          </p:nvPr>
        </p:nvSpPr>
        <p:spPr>
          <a:xfrm>
            <a:off x="733424" y="384048"/>
            <a:ext cx="7643658" cy="476250"/>
          </a:xfrm>
          <a:prstGeom prst="rect">
            <a:avLst/>
          </a:prstGeom>
        </p:spPr>
        <p:txBody>
          <a:bodyPr>
            <a:normAutofit/>
          </a:bodyPr>
          <a:lstStyle>
            <a:lvl1pPr>
              <a:defRPr sz="2400" b="1">
                <a:solidFill>
                  <a:srgbClr val="181F2D"/>
                </a:solidFill>
              </a:defRPr>
            </a:lvl1pPr>
          </a:lstStyle>
          <a:p>
            <a:r>
              <a:rPr lang="en-US"/>
              <a:t>Click to edit Master title style</a:t>
            </a:r>
            <a:endParaRPr/>
          </a:p>
        </p:txBody>
      </p:sp>
      <p:sp>
        <p:nvSpPr>
          <p:cNvPr id="139" name="Body Level One…"/>
          <p:cNvSpPr txBox="1">
            <a:spLocks noGrp="1"/>
          </p:cNvSpPr>
          <p:nvPr>
            <p:ph type="body" idx="1"/>
          </p:nvPr>
        </p:nvSpPr>
        <p:spPr>
          <a:xfrm>
            <a:off x="733424" y="1743476"/>
            <a:ext cx="7643659" cy="2847573"/>
          </a:xfrm>
          <a:prstGeom prst="rect">
            <a:avLst/>
          </a:prstGeom>
        </p:spPr>
        <p:txBody>
          <a:bodyPr anchor="t">
            <a:noAutofit/>
          </a:bodyPr>
          <a:lstStyle>
            <a:lvl1pPr marL="460375" indent="-460375">
              <a:lnSpc>
                <a:spcPct val="130000"/>
              </a:lnSpc>
              <a:spcBef>
                <a:spcPts val="0"/>
              </a:spcBef>
              <a:buClr>
                <a:srgbClr val="E02D3A"/>
              </a:buClr>
              <a:buSzTx/>
              <a:buFont typeface="+mj-lt"/>
              <a:buAutoNum type="arabicPeriod"/>
              <a:defRPr sz="1800">
                <a:solidFill>
                  <a:srgbClr val="181F2D"/>
                </a:solidFill>
                <a:latin typeface="+mn-lt"/>
              </a:defRPr>
            </a:lvl1pPr>
            <a:lvl2pPr marL="684213" indent="-223838">
              <a:lnSpc>
                <a:spcPct val="130000"/>
              </a:lnSpc>
              <a:spcBef>
                <a:spcPts val="0"/>
              </a:spcBef>
              <a:buSzTx/>
              <a:buFont typeface="Arial" panose="020B0604020202020204" pitchFamily="34" charset="0"/>
              <a:buChar char="•"/>
              <a:defRPr sz="1600">
                <a:solidFill>
                  <a:srgbClr val="181F2D"/>
                </a:solidFill>
                <a:latin typeface="+mn-lt"/>
              </a:defRPr>
            </a:lvl2pPr>
            <a:lvl3pPr marL="914400" indent="-223838" defTabSz="323850">
              <a:lnSpc>
                <a:spcPct val="130000"/>
              </a:lnSpc>
              <a:spcBef>
                <a:spcPts val="0"/>
              </a:spcBef>
              <a:buSzTx/>
              <a:buFont typeface="Arial" panose="020B0604020202020204" pitchFamily="34" charset="0"/>
              <a:buChar char="•"/>
              <a:defRPr sz="1400">
                <a:solidFill>
                  <a:srgbClr val="181F2D"/>
                </a:solidFill>
                <a:latin typeface="+mn-lt"/>
              </a:defRPr>
            </a:lvl3pPr>
            <a:lvl4pPr marL="457200" indent="257175">
              <a:lnSpc>
                <a:spcPct val="130000"/>
              </a:lnSpc>
              <a:spcBef>
                <a:spcPts val="0"/>
              </a:spcBef>
              <a:buSzTx/>
              <a:buNone/>
              <a:defRPr sz="1400">
                <a:solidFill>
                  <a:srgbClr val="000000"/>
                </a:solidFill>
              </a:defRPr>
            </a:lvl4pPr>
            <a:lvl5pPr marL="0" indent="342900">
              <a:lnSpc>
                <a:spcPct val="130000"/>
              </a:lnSpc>
              <a:spcBef>
                <a:spcPts val="0"/>
              </a:spcBef>
              <a:buSzTx/>
              <a:buNone/>
              <a:defRPr sz="1400">
                <a:solidFill>
                  <a:srgbClr val="000000"/>
                </a:solidFill>
              </a:defRPr>
            </a:lvl5pPr>
          </a:lstStyle>
          <a:p>
            <a:pPr lvl="0"/>
            <a:r>
              <a:rPr lang="en-US"/>
              <a:t>Edit Master text styles</a:t>
            </a:r>
          </a:p>
          <a:p>
            <a:pPr lvl="1"/>
            <a:r>
              <a:rPr lang="en-US"/>
              <a:t>Second level</a:t>
            </a:r>
          </a:p>
          <a:p>
            <a:pPr lvl="2"/>
            <a:r>
              <a:rPr lang="en-US"/>
              <a:t>Third level</a:t>
            </a:r>
          </a:p>
        </p:txBody>
      </p:sp>
      <p:sp>
        <p:nvSpPr>
          <p:cNvPr id="9" name="Text Placeholder 8">
            <a:extLst>
              <a:ext uri="{FF2B5EF4-FFF2-40B4-BE49-F238E27FC236}">
                <a16:creationId xmlns:a16="http://schemas.microsoft.com/office/drawing/2014/main" id="{FBAA267D-646B-42C6-A9CD-6BAFDA8822E0}"/>
              </a:ext>
            </a:extLst>
          </p:cNvPr>
          <p:cNvSpPr>
            <a:spLocks noGrp="1"/>
          </p:cNvSpPr>
          <p:nvPr>
            <p:ph type="body" sz="quarter" idx="10"/>
          </p:nvPr>
        </p:nvSpPr>
        <p:spPr>
          <a:xfrm>
            <a:off x="733423" y="1335024"/>
            <a:ext cx="7643659" cy="408452"/>
          </a:xfrm>
          <a:prstGeom prst="rect">
            <a:avLst/>
          </a:prstGeom>
        </p:spPr>
        <p:txBody>
          <a:bodyPr>
            <a:normAutofit/>
          </a:bodyPr>
          <a:lstStyle>
            <a:lvl1pPr marL="0" indent="0">
              <a:buNone/>
              <a:defRPr sz="1800" b="1">
                <a:solidFill>
                  <a:srgbClr val="181F2D"/>
                </a:solidFill>
              </a:defRPr>
            </a:lvl1pPr>
            <a:lvl2pPr marL="238125" indent="0">
              <a:buNone/>
              <a:defRPr/>
            </a:lvl2pPr>
            <a:lvl3pPr marL="476250" indent="0">
              <a:buNone/>
              <a:defRPr/>
            </a:lvl3pPr>
            <a:lvl4pPr marL="714375" indent="0">
              <a:buNone/>
              <a:defRPr/>
            </a:lvl4pPr>
            <a:lvl5pPr marL="952500" indent="0">
              <a:buNone/>
              <a:defRPr/>
            </a:lvl5pPr>
          </a:lstStyle>
          <a:p>
            <a:pPr lvl="0"/>
            <a:r>
              <a:rPr lang="en-US"/>
              <a:t>Edit Master text styles</a:t>
            </a:r>
          </a:p>
        </p:txBody>
      </p:sp>
      <p:sp>
        <p:nvSpPr>
          <p:cNvPr id="2" name="Slide Number Placeholder 1">
            <a:extLst>
              <a:ext uri="{FF2B5EF4-FFF2-40B4-BE49-F238E27FC236}">
                <a16:creationId xmlns:a16="http://schemas.microsoft.com/office/drawing/2014/main" id="{909C97EF-7BD4-4119-94E4-6C783B4D3EB4}"/>
              </a:ext>
            </a:extLst>
          </p:cNvPr>
          <p:cNvSpPr>
            <a:spLocks noGrp="1"/>
          </p:cNvSpPr>
          <p:nvPr>
            <p:ph type="sldNum" sz="quarter" idx="11"/>
          </p:nvPr>
        </p:nvSpPr>
        <p:spPr/>
        <p:txBody>
          <a:bodyPr/>
          <a:lstStyle>
            <a:lvl1pPr>
              <a:defRPr>
                <a:solidFill>
                  <a:srgbClr val="181F2D"/>
                </a:solidFill>
              </a:defRPr>
            </a:lvl1pPr>
          </a:lstStyle>
          <a:p>
            <a:fld id="{7BCFBF29-39BB-47B7-B83E-9E61FEB2B13F}" type="slidenum">
              <a:rPr lang="en-CA" smtClean="0"/>
              <a:pPr/>
              <a:t>‹#›</a:t>
            </a:fld>
            <a:endParaRPr lang="en-CA"/>
          </a:p>
        </p:txBody>
      </p:sp>
      <p:sp>
        <p:nvSpPr>
          <p:cNvPr id="8" name="Footer Placeholder 3">
            <a:extLst>
              <a:ext uri="{FF2B5EF4-FFF2-40B4-BE49-F238E27FC236}">
                <a16:creationId xmlns:a16="http://schemas.microsoft.com/office/drawing/2014/main" id="{C0289C22-0B97-4A69-B42C-3059CFFEF48A}"/>
              </a:ext>
            </a:extLst>
          </p:cNvPr>
          <p:cNvSpPr>
            <a:spLocks noGrp="1"/>
          </p:cNvSpPr>
          <p:nvPr>
            <p:ph type="ftr" sz="quarter" idx="12"/>
          </p:nvPr>
        </p:nvSpPr>
        <p:spPr>
          <a:xfrm>
            <a:off x="246081" y="4810284"/>
            <a:ext cx="1828800" cy="146304"/>
          </a:xfrm>
        </p:spPr>
        <p:txBody>
          <a:bodyPr/>
          <a:lstStyle/>
          <a:p>
            <a:r>
              <a:rPr lang="en-CA"/>
              <a:t>©2022 Canada Health Infoway</a:t>
            </a:r>
          </a:p>
        </p:txBody>
      </p:sp>
    </p:spTree>
    <p:extLst>
      <p:ext uri="{BB962C8B-B14F-4D97-AF65-F5344CB8AC3E}">
        <p14:creationId xmlns:p14="http://schemas.microsoft.com/office/powerpoint/2010/main" val="100196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All Content">
    <p:spTree>
      <p:nvGrpSpPr>
        <p:cNvPr id="1" name=""/>
        <p:cNvGrpSpPr/>
        <p:nvPr/>
      </p:nvGrpSpPr>
      <p:grpSpPr>
        <a:xfrm>
          <a:off x="0" y="0"/>
          <a:ext cx="0" cy="0"/>
          <a:chOff x="0" y="0"/>
          <a:chExt cx="0" cy="0"/>
        </a:xfrm>
      </p:grpSpPr>
      <p:sp>
        <p:nvSpPr>
          <p:cNvPr id="152" name="Title Text"/>
          <p:cNvSpPr txBox="1">
            <a:spLocks noGrp="1"/>
          </p:cNvSpPr>
          <p:nvPr>
            <p:ph type="title"/>
          </p:nvPr>
        </p:nvSpPr>
        <p:spPr>
          <a:xfrm>
            <a:off x="733424" y="384048"/>
            <a:ext cx="7643660" cy="476250"/>
          </a:xfrm>
          <a:prstGeom prst="rect">
            <a:avLst/>
          </a:prstGeom>
        </p:spPr>
        <p:txBody>
          <a:bodyPr>
            <a:normAutofit/>
          </a:bodyPr>
          <a:lstStyle>
            <a:lvl1pPr>
              <a:defRPr sz="2400" b="1">
                <a:solidFill>
                  <a:srgbClr val="181F2D"/>
                </a:solidFill>
              </a:defRPr>
            </a:lvl1pPr>
          </a:lstStyle>
          <a:p>
            <a:r>
              <a:rPr lang="en-US"/>
              <a:t>Click to edit Master title style</a:t>
            </a:r>
            <a:endParaRPr/>
          </a:p>
        </p:txBody>
      </p:sp>
      <p:sp>
        <p:nvSpPr>
          <p:cNvPr id="3" name="Content Placeholder 2">
            <a:extLst>
              <a:ext uri="{FF2B5EF4-FFF2-40B4-BE49-F238E27FC236}">
                <a16:creationId xmlns:a16="http://schemas.microsoft.com/office/drawing/2014/main" id="{A8D43F9C-2B95-4EB4-B43D-897CDCBE0DB3}"/>
              </a:ext>
            </a:extLst>
          </p:cNvPr>
          <p:cNvSpPr>
            <a:spLocks noGrp="1"/>
          </p:cNvSpPr>
          <p:nvPr>
            <p:ph sz="quarter" idx="10"/>
          </p:nvPr>
        </p:nvSpPr>
        <p:spPr>
          <a:xfrm>
            <a:off x="733425" y="1333501"/>
            <a:ext cx="3577419" cy="3200400"/>
          </a:xfrm>
        </p:spPr>
        <p:txBody>
          <a:bodyPr/>
          <a:lstStyle>
            <a:lvl1pPr>
              <a:defRPr>
                <a:solidFill>
                  <a:srgbClr val="181F2D"/>
                </a:solidFill>
              </a:defRPr>
            </a:lvl1pPr>
            <a:lvl2pPr>
              <a:defRPr>
                <a:solidFill>
                  <a:srgbClr val="181F2D"/>
                </a:solidFill>
              </a:defRPr>
            </a:lvl2pPr>
            <a:lvl3pPr>
              <a:defRPr>
                <a:solidFill>
                  <a:srgbClr val="181F2D"/>
                </a:solidFill>
              </a:defRPr>
            </a:lvl3pPr>
            <a:lvl4pPr>
              <a:defRPr>
                <a:solidFill>
                  <a:srgbClr val="181F2D"/>
                </a:solidFill>
              </a:defRPr>
            </a:lvl4pPr>
            <a:lvl5pPr>
              <a:defRPr>
                <a:solidFill>
                  <a:srgbClr val="181F2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5">
            <a:extLst>
              <a:ext uri="{FF2B5EF4-FFF2-40B4-BE49-F238E27FC236}">
                <a16:creationId xmlns:a16="http://schemas.microsoft.com/office/drawing/2014/main" id="{E59109F0-8496-4318-80EF-A444125651BC}"/>
              </a:ext>
            </a:extLst>
          </p:cNvPr>
          <p:cNvSpPr>
            <a:spLocks noGrp="1"/>
          </p:cNvSpPr>
          <p:nvPr>
            <p:ph sz="quarter" idx="11"/>
          </p:nvPr>
        </p:nvSpPr>
        <p:spPr>
          <a:xfrm>
            <a:off x="4555254" y="1333500"/>
            <a:ext cx="3683390" cy="3200400"/>
          </a:xfrm>
        </p:spPr>
        <p:txBody>
          <a:bodyPr/>
          <a:lstStyle>
            <a:lvl1pPr>
              <a:defRPr>
                <a:solidFill>
                  <a:srgbClr val="181F2D"/>
                </a:solidFill>
              </a:defRPr>
            </a:lvl1pPr>
            <a:lvl2pPr>
              <a:defRPr>
                <a:solidFill>
                  <a:srgbClr val="181F2D"/>
                </a:solidFill>
              </a:defRPr>
            </a:lvl2pPr>
            <a:lvl3pPr>
              <a:defRPr>
                <a:solidFill>
                  <a:srgbClr val="181F2D"/>
                </a:solidFill>
              </a:defRPr>
            </a:lvl3pPr>
            <a:lvl4pPr>
              <a:defRPr>
                <a:solidFill>
                  <a:srgbClr val="181F2D"/>
                </a:solidFill>
              </a:defRPr>
            </a:lvl4pPr>
            <a:lvl5pPr>
              <a:defRPr>
                <a:solidFill>
                  <a:srgbClr val="181F2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Slide Number Placeholder 1">
            <a:extLst>
              <a:ext uri="{FF2B5EF4-FFF2-40B4-BE49-F238E27FC236}">
                <a16:creationId xmlns:a16="http://schemas.microsoft.com/office/drawing/2014/main" id="{2EA4EBAB-DE80-4B25-951E-84CBE8F634D9}"/>
              </a:ext>
            </a:extLst>
          </p:cNvPr>
          <p:cNvSpPr>
            <a:spLocks noGrp="1"/>
          </p:cNvSpPr>
          <p:nvPr>
            <p:ph type="sldNum" sz="quarter" idx="12"/>
          </p:nvPr>
        </p:nvSpPr>
        <p:spPr/>
        <p:txBody>
          <a:bodyPr/>
          <a:lstStyle>
            <a:lvl1pPr>
              <a:defRPr>
                <a:solidFill>
                  <a:srgbClr val="181F2D"/>
                </a:solidFill>
              </a:defRPr>
            </a:lvl1pPr>
          </a:lstStyle>
          <a:p>
            <a:fld id="{7BCFBF29-39BB-47B7-B83E-9E61FEB2B13F}" type="slidenum">
              <a:rPr lang="en-CA" smtClean="0"/>
              <a:pPr/>
              <a:t>‹#›</a:t>
            </a:fld>
            <a:endParaRPr lang="en-CA"/>
          </a:p>
        </p:txBody>
      </p:sp>
      <p:sp>
        <p:nvSpPr>
          <p:cNvPr id="8" name="Footer Placeholder 3">
            <a:extLst>
              <a:ext uri="{FF2B5EF4-FFF2-40B4-BE49-F238E27FC236}">
                <a16:creationId xmlns:a16="http://schemas.microsoft.com/office/drawing/2014/main" id="{C67B9066-CAB2-445E-9D55-B312616CD47B}"/>
              </a:ext>
            </a:extLst>
          </p:cNvPr>
          <p:cNvSpPr>
            <a:spLocks noGrp="1"/>
          </p:cNvSpPr>
          <p:nvPr>
            <p:ph type="ftr" sz="quarter" idx="13"/>
          </p:nvPr>
        </p:nvSpPr>
        <p:spPr>
          <a:xfrm>
            <a:off x="246081" y="4810284"/>
            <a:ext cx="1828800" cy="146304"/>
          </a:xfrm>
        </p:spPr>
        <p:txBody>
          <a:bodyPr/>
          <a:lstStyle/>
          <a:p>
            <a:r>
              <a:rPr lang="en-CA"/>
              <a:t>©2022 Canada Health Infoway</a:t>
            </a:r>
          </a:p>
        </p:txBody>
      </p:sp>
    </p:spTree>
    <p:extLst>
      <p:ext uri="{BB962C8B-B14F-4D97-AF65-F5344CB8AC3E}">
        <p14:creationId xmlns:p14="http://schemas.microsoft.com/office/powerpoint/2010/main" val="619366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95" name="Title Text"/>
          <p:cNvSpPr txBox="1">
            <a:spLocks noGrp="1"/>
          </p:cNvSpPr>
          <p:nvPr>
            <p:ph type="title"/>
          </p:nvPr>
        </p:nvSpPr>
        <p:spPr>
          <a:xfrm>
            <a:off x="731520" y="384048"/>
            <a:ext cx="7645564" cy="476250"/>
          </a:xfrm>
          <a:prstGeom prst="rect">
            <a:avLst/>
          </a:prstGeom>
        </p:spPr>
        <p:txBody>
          <a:bodyPr>
            <a:normAutofit/>
          </a:bodyPr>
          <a:lstStyle>
            <a:lvl1pPr>
              <a:defRPr sz="2400" b="1">
                <a:solidFill>
                  <a:srgbClr val="181F2D"/>
                </a:solidFill>
              </a:defRPr>
            </a:lvl1pPr>
          </a:lstStyle>
          <a:p>
            <a:r>
              <a:rPr lang="en-US"/>
              <a:t>Click to edit Master title style</a:t>
            </a:r>
            <a:endParaRPr/>
          </a:p>
        </p:txBody>
      </p:sp>
      <p:sp>
        <p:nvSpPr>
          <p:cNvPr id="2" name="Slide Number Placeholder 1">
            <a:extLst>
              <a:ext uri="{FF2B5EF4-FFF2-40B4-BE49-F238E27FC236}">
                <a16:creationId xmlns:a16="http://schemas.microsoft.com/office/drawing/2014/main" id="{B1B8C854-3B3D-42AD-9797-2DCFFFD9D6C2}"/>
              </a:ext>
            </a:extLst>
          </p:cNvPr>
          <p:cNvSpPr>
            <a:spLocks noGrp="1"/>
          </p:cNvSpPr>
          <p:nvPr>
            <p:ph type="sldNum" sz="quarter" idx="10"/>
          </p:nvPr>
        </p:nvSpPr>
        <p:spPr/>
        <p:txBody>
          <a:bodyPr/>
          <a:lstStyle>
            <a:lvl1pPr>
              <a:defRPr>
                <a:solidFill>
                  <a:srgbClr val="181F2D"/>
                </a:solidFill>
              </a:defRPr>
            </a:lvl1pPr>
          </a:lstStyle>
          <a:p>
            <a:fld id="{7BCFBF29-39BB-47B7-B83E-9E61FEB2B13F}" type="slidenum">
              <a:rPr lang="en-CA" smtClean="0"/>
              <a:pPr/>
              <a:t>‹#›</a:t>
            </a:fld>
            <a:endParaRPr lang="en-CA"/>
          </a:p>
        </p:txBody>
      </p:sp>
      <p:sp>
        <p:nvSpPr>
          <p:cNvPr id="6" name="Footer Placeholder 3">
            <a:extLst>
              <a:ext uri="{FF2B5EF4-FFF2-40B4-BE49-F238E27FC236}">
                <a16:creationId xmlns:a16="http://schemas.microsoft.com/office/drawing/2014/main" id="{55F11B2D-AA48-490D-A860-BA8D8DD25350}"/>
              </a:ext>
            </a:extLst>
          </p:cNvPr>
          <p:cNvSpPr>
            <a:spLocks noGrp="1"/>
          </p:cNvSpPr>
          <p:nvPr>
            <p:ph type="ftr" sz="quarter" idx="12"/>
          </p:nvPr>
        </p:nvSpPr>
        <p:spPr>
          <a:xfrm>
            <a:off x="246081" y="4810284"/>
            <a:ext cx="1828800" cy="146304"/>
          </a:xfrm>
        </p:spPr>
        <p:txBody>
          <a:bodyPr/>
          <a:lstStyle/>
          <a:p>
            <a:r>
              <a:rPr lang="en-CA"/>
              <a:t>©2022 Canada Health Infoway</a:t>
            </a:r>
          </a:p>
        </p:txBody>
      </p:sp>
    </p:spTree>
    <p:extLst>
      <p:ext uri="{BB962C8B-B14F-4D97-AF65-F5344CB8AC3E}">
        <p14:creationId xmlns:p14="http://schemas.microsoft.com/office/powerpoint/2010/main" val="351113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ULL FRAME PHOTO">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B8C854-3B3D-42AD-9797-2DCFFFD9D6C2}"/>
              </a:ext>
            </a:extLst>
          </p:cNvPr>
          <p:cNvSpPr>
            <a:spLocks noGrp="1"/>
          </p:cNvSpPr>
          <p:nvPr>
            <p:ph type="sldNum" sz="quarter" idx="10"/>
          </p:nvPr>
        </p:nvSpPr>
        <p:spPr/>
        <p:txBody>
          <a:bodyPr/>
          <a:lstStyle>
            <a:lvl1pPr>
              <a:defRPr>
                <a:solidFill>
                  <a:srgbClr val="181F2D"/>
                </a:solidFill>
              </a:defRPr>
            </a:lvl1pPr>
          </a:lstStyle>
          <a:p>
            <a:fld id="{7BCFBF29-39BB-47B7-B83E-9E61FEB2B13F}" type="slidenum">
              <a:rPr lang="en-CA" smtClean="0"/>
              <a:pPr/>
              <a:t>‹#›</a:t>
            </a:fld>
            <a:endParaRPr lang="en-CA"/>
          </a:p>
        </p:txBody>
      </p:sp>
      <p:sp>
        <p:nvSpPr>
          <p:cNvPr id="6" name="Footer Placeholder 3">
            <a:extLst>
              <a:ext uri="{FF2B5EF4-FFF2-40B4-BE49-F238E27FC236}">
                <a16:creationId xmlns:a16="http://schemas.microsoft.com/office/drawing/2014/main" id="{55F11B2D-AA48-490D-A860-BA8D8DD25350}"/>
              </a:ext>
            </a:extLst>
          </p:cNvPr>
          <p:cNvSpPr>
            <a:spLocks noGrp="1"/>
          </p:cNvSpPr>
          <p:nvPr>
            <p:ph type="ftr" sz="quarter" idx="12"/>
          </p:nvPr>
        </p:nvSpPr>
        <p:spPr>
          <a:xfrm>
            <a:off x="246081" y="4810284"/>
            <a:ext cx="1828800" cy="146304"/>
          </a:xfrm>
        </p:spPr>
        <p:txBody>
          <a:bodyPr/>
          <a:lstStyle/>
          <a:p>
            <a:r>
              <a:rPr lang="en-CA"/>
              <a:t>©2022 Canada Health Infoway</a:t>
            </a:r>
          </a:p>
        </p:txBody>
      </p:sp>
      <p:sp>
        <p:nvSpPr>
          <p:cNvPr id="4" name="Picture Placeholder 3">
            <a:extLst>
              <a:ext uri="{FF2B5EF4-FFF2-40B4-BE49-F238E27FC236}">
                <a16:creationId xmlns:a16="http://schemas.microsoft.com/office/drawing/2014/main" id="{3B4A08D6-0C0B-48E2-B98D-F8B8BA612A30}"/>
              </a:ext>
            </a:extLst>
          </p:cNvPr>
          <p:cNvSpPr>
            <a:spLocks noGrp="1"/>
          </p:cNvSpPr>
          <p:nvPr>
            <p:ph type="pic" sz="quarter" idx="13"/>
          </p:nvPr>
        </p:nvSpPr>
        <p:spPr>
          <a:xfrm>
            <a:off x="0" y="0"/>
            <a:ext cx="9144000" cy="5143500"/>
          </a:xfrm>
        </p:spPr>
        <p:txBody>
          <a:bodyPr/>
          <a:lstStyle>
            <a:lvl1pPr>
              <a:defRPr>
                <a:solidFill>
                  <a:srgbClr val="181F2D"/>
                </a:solidFill>
              </a:defRPr>
            </a:lvl1pPr>
          </a:lstStyle>
          <a:p>
            <a:endParaRPr lang="en-CA"/>
          </a:p>
        </p:txBody>
      </p:sp>
    </p:spTree>
    <p:extLst>
      <p:ext uri="{BB962C8B-B14F-4D97-AF65-F5344CB8AC3E}">
        <p14:creationId xmlns:p14="http://schemas.microsoft.com/office/powerpoint/2010/main" val="82039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ROPPED PHOTO">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B8C854-3B3D-42AD-9797-2DCFFFD9D6C2}"/>
              </a:ext>
            </a:extLst>
          </p:cNvPr>
          <p:cNvSpPr>
            <a:spLocks noGrp="1"/>
          </p:cNvSpPr>
          <p:nvPr>
            <p:ph type="sldNum" sz="quarter" idx="10"/>
          </p:nvPr>
        </p:nvSpPr>
        <p:spPr/>
        <p:txBody>
          <a:bodyPr/>
          <a:lstStyle>
            <a:lvl1pPr>
              <a:defRPr>
                <a:solidFill>
                  <a:srgbClr val="181F2D"/>
                </a:solidFill>
              </a:defRPr>
            </a:lvl1pPr>
          </a:lstStyle>
          <a:p>
            <a:fld id="{7BCFBF29-39BB-47B7-B83E-9E61FEB2B13F}" type="slidenum">
              <a:rPr lang="en-CA" smtClean="0"/>
              <a:pPr/>
              <a:t>‹#›</a:t>
            </a:fld>
            <a:endParaRPr lang="en-CA"/>
          </a:p>
        </p:txBody>
      </p:sp>
      <p:sp>
        <p:nvSpPr>
          <p:cNvPr id="6" name="Footer Placeholder 3">
            <a:extLst>
              <a:ext uri="{FF2B5EF4-FFF2-40B4-BE49-F238E27FC236}">
                <a16:creationId xmlns:a16="http://schemas.microsoft.com/office/drawing/2014/main" id="{55F11B2D-AA48-490D-A860-BA8D8DD25350}"/>
              </a:ext>
            </a:extLst>
          </p:cNvPr>
          <p:cNvSpPr>
            <a:spLocks noGrp="1"/>
          </p:cNvSpPr>
          <p:nvPr>
            <p:ph type="ftr" sz="quarter" idx="12"/>
          </p:nvPr>
        </p:nvSpPr>
        <p:spPr>
          <a:xfrm>
            <a:off x="246081" y="4810284"/>
            <a:ext cx="1828800" cy="146304"/>
          </a:xfrm>
        </p:spPr>
        <p:txBody>
          <a:bodyPr/>
          <a:lstStyle/>
          <a:p>
            <a:r>
              <a:rPr lang="en-CA"/>
              <a:t>©2022 Canada Health Infoway</a:t>
            </a:r>
          </a:p>
        </p:txBody>
      </p:sp>
      <p:sp>
        <p:nvSpPr>
          <p:cNvPr id="4" name="Picture Placeholder 3">
            <a:extLst>
              <a:ext uri="{FF2B5EF4-FFF2-40B4-BE49-F238E27FC236}">
                <a16:creationId xmlns:a16="http://schemas.microsoft.com/office/drawing/2014/main" id="{3B4A08D6-0C0B-48E2-B98D-F8B8BA612A30}"/>
              </a:ext>
            </a:extLst>
          </p:cNvPr>
          <p:cNvSpPr>
            <a:spLocks noGrp="1"/>
          </p:cNvSpPr>
          <p:nvPr>
            <p:ph type="pic" sz="quarter" idx="13"/>
          </p:nvPr>
        </p:nvSpPr>
        <p:spPr>
          <a:xfrm>
            <a:off x="5337242" y="0"/>
            <a:ext cx="3806757" cy="5143500"/>
          </a:xfrm>
        </p:spPr>
        <p:txBody>
          <a:bodyPr/>
          <a:lstStyle>
            <a:lvl1pPr>
              <a:defRPr>
                <a:solidFill>
                  <a:srgbClr val="181F2D"/>
                </a:solidFill>
              </a:defRPr>
            </a:lvl1pPr>
          </a:lstStyle>
          <a:p>
            <a:endParaRPr lang="en-CA"/>
          </a:p>
        </p:txBody>
      </p:sp>
      <p:sp>
        <p:nvSpPr>
          <p:cNvPr id="7" name="Title Text">
            <a:extLst>
              <a:ext uri="{FF2B5EF4-FFF2-40B4-BE49-F238E27FC236}">
                <a16:creationId xmlns:a16="http://schemas.microsoft.com/office/drawing/2014/main" id="{100864CA-6E58-439E-8194-65F1560D42CA}"/>
              </a:ext>
            </a:extLst>
          </p:cNvPr>
          <p:cNvSpPr txBox="1">
            <a:spLocks noGrp="1"/>
          </p:cNvSpPr>
          <p:nvPr>
            <p:ph type="title"/>
          </p:nvPr>
        </p:nvSpPr>
        <p:spPr>
          <a:xfrm>
            <a:off x="472584" y="1747713"/>
            <a:ext cx="4918566" cy="545423"/>
          </a:xfrm>
          <a:prstGeom prst="rect">
            <a:avLst/>
          </a:prstGeom>
        </p:spPr>
        <p:txBody>
          <a:bodyPr anchor="b">
            <a:noAutofit/>
          </a:bodyPr>
          <a:lstStyle>
            <a:lvl1pPr>
              <a:lnSpc>
                <a:spcPct val="100000"/>
              </a:lnSpc>
              <a:defRPr sz="3600" b="1">
                <a:solidFill>
                  <a:srgbClr val="181F2D"/>
                </a:solidFill>
                <a:latin typeface="+mj-lt"/>
              </a:defRPr>
            </a:lvl1pPr>
          </a:lstStyle>
          <a:p>
            <a:r>
              <a:rPr lang="en-US"/>
              <a:t>Click to edit Master title style</a:t>
            </a:r>
            <a:endParaRPr/>
          </a:p>
        </p:txBody>
      </p:sp>
      <p:sp>
        <p:nvSpPr>
          <p:cNvPr id="8" name="Body Level One…">
            <a:extLst>
              <a:ext uri="{FF2B5EF4-FFF2-40B4-BE49-F238E27FC236}">
                <a16:creationId xmlns:a16="http://schemas.microsoft.com/office/drawing/2014/main" id="{13188AC0-C894-4729-AEF7-89DF69E54A44}"/>
              </a:ext>
            </a:extLst>
          </p:cNvPr>
          <p:cNvSpPr txBox="1">
            <a:spLocks noGrp="1"/>
          </p:cNvSpPr>
          <p:nvPr>
            <p:ph type="body" sz="quarter" idx="1"/>
          </p:nvPr>
        </p:nvSpPr>
        <p:spPr>
          <a:xfrm>
            <a:off x="472584" y="2432443"/>
            <a:ext cx="4918566" cy="1227412"/>
          </a:xfrm>
          <a:prstGeom prst="rect">
            <a:avLst/>
          </a:prstGeom>
        </p:spPr>
        <p:txBody>
          <a:bodyPr anchor="t">
            <a:noAutofit/>
          </a:bodyPr>
          <a:lstStyle>
            <a:lvl1pPr marL="0" indent="0">
              <a:lnSpc>
                <a:spcPct val="130000"/>
              </a:lnSpc>
              <a:spcBef>
                <a:spcPts val="0"/>
              </a:spcBef>
              <a:buSzTx/>
              <a:buNone/>
              <a:defRPr sz="1800" b="0" i="0">
                <a:solidFill>
                  <a:srgbClr val="181F2D"/>
                </a:solidFill>
                <a:latin typeface="+mn-lt"/>
                <a:ea typeface="Helvetica Neue Light" panose="02000403000000020004" pitchFamily="2" charset="0"/>
              </a:defRPr>
            </a:lvl1pPr>
            <a:lvl2pPr marL="0" indent="85725">
              <a:lnSpc>
                <a:spcPct val="130000"/>
              </a:lnSpc>
              <a:spcBef>
                <a:spcPts val="0"/>
              </a:spcBef>
              <a:buSzTx/>
              <a:buNone/>
              <a:defRPr sz="1800" b="0" i="0">
                <a:solidFill>
                  <a:schemeClr val="tx1"/>
                </a:solidFill>
                <a:latin typeface="+mn-lt"/>
                <a:ea typeface="Helvetica Neue Light" panose="02000403000000020004" pitchFamily="2" charset="0"/>
              </a:defRPr>
            </a:lvl2pPr>
            <a:lvl3pPr marL="0" indent="171450">
              <a:lnSpc>
                <a:spcPct val="130000"/>
              </a:lnSpc>
              <a:spcBef>
                <a:spcPts val="0"/>
              </a:spcBef>
              <a:buSzTx/>
              <a:buNone/>
              <a:defRPr sz="1800" b="0" i="0">
                <a:solidFill>
                  <a:schemeClr val="tx1"/>
                </a:solidFill>
                <a:latin typeface="+mn-lt"/>
                <a:ea typeface="Helvetica Neue Light" panose="02000403000000020004" pitchFamily="2" charset="0"/>
              </a:defRPr>
            </a:lvl3pPr>
            <a:lvl4pPr marL="0" indent="257175">
              <a:lnSpc>
                <a:spcPct val="130000"/>
              </a:lnSpc>
              <a:spcBef>
                <a:spcPts val="0"/>
              </a:spcBef>
              <a:buSzTx/>
              <a:buNone/>
              <a:defRPr sz="1800" b="0" i="0">
                <a:solidFill>
                  <a:schemeClr val="tx1"/>
                </a:solidFill>
                <a:latin typeface="+mn-lt"/>
                <a:ea typeface="Helvetica Neue Light" panose="02000403000000020004" pitchFamily="2" charset="0"/>
              </a:defRPr>
            </a:lvl4pPr>
            <a:lvl5pPr marL="0" indent="342900">
              <a:lnSpc>
                <a:spcPct val="130000"/>
              </a:lnSpc>
              <a:spcBef>
                <a:spcPts val="0"/>
              </a:spcBef>
              <a:buSzTx/>
              <a:buNone/>
              <a:defRPr sz="1800" b="0" i="0">
                <a:solidFill>
                  <a:schemeClr val="tx1"/>
                </a:solidFill>
                <a:latin typeface="+mn-lt"/>
                <a:ea typeface="Helvetica Neue Light" panose="02000403000000020004" pitchFamily="2" charset="0"/>
              </a:defRPr>
            </a:lvl5pPr>
          </a:lstStyle>
          <a:p>
            <a:pPr lvl="0"/>
            <a:r>
              <a:rPr lang="en-US"/>
              <a:t>Edit Master text styles</a:t>
            </a:r>
          </a:p>
        </p:txBody>
      </p:sp>
      <p:pic>
        <p:nvPicPr>
          <p:cNvPr id="10" name="Picture 9" descr="A red logo on a black background&#10;&#10;Description automatically generated with medium confidence">
            <a:extLst>
              <a:ext uri="{FF2B5EF4-FFF2-40B4-BE49-F238E27FC236}">
                <a16:creationId xmlns:a16="http://schemas.microsoft.com/office/drawing/2014/main" id="{889726E0-7DC6-1846-AE6D-FAE9C79DDE7F}"/>
              </a:ext>
            </a:extLst>
          </p:cNvPr>
          <p:cNvPicPr>
            <a:picLocks noChangeAspect="1"/>
          </p:cNvPicPr>
          <p:nvPr userDrawn="1"/>
        </p:nvPicPr>
        <p:blipFill rotWithShape="1">
          <a:blip r:embed="rId2"/>
          <a:srcRect t="41830" b="42185"/>
          <a:stretch/>
        </p:blipFill>
        <p:spPr>
          <a:xfrm>
            <a:off x="368834" y="490486"/>
            <a:ext cx="2964179" cy="475312"/>
          </a:xfrm>
          <a:prstGeom prst="rect">
            <a:avLst/>
          </a:prstGeom>
        </p:spPr>
      </p:pic>
    </p:spTree>
    <p:extLst>
      <p:ext uri="{BB962C8B-B14F-4D97-AF65-F5344CB8AC3E}">
        <p14:creationId xmlns:p14="http://schemas.microsoft.com/office/powerpoint/2010/main" val="1779932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reserve="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itle Text"/>
          <p:cNvSpPr txBox="1">
            <a:spLocks noGrp="1"/>
          </p:cNvSpPr>
          <p:nvPr>
            <p:ph type="title"/>
          </p:nvPr>
        </p:nvSpPr>
        <p:spPr>
          <a:xfrm>
            <a:off x="472584" y="1747713"/>
            <a:ext cx="4918566" cy="545423"/>
          </a:xfrm>
          <a:prstGeom prst="rect">
            <a:avLst/>
          </a:prstGeom>
        </p:spPr>
        <p:txBody>
          <a:bodyPr anchor="b">
            <a:noAutofit/>
          </a:bodyPr>
          <a:lstStyle>
            <a:lvl1pPr>
              <a:lnSpc>
                <a:spcPct val="100000"/>
              </a:lnSpc>
              <a:defRPr sz="3600" b="1">
                <a:solidFill>
                  <a:srgbClr val="181F2D"/>
                </a:solidFill>
                <a:latin typeface="+mj-lt"/>
              </a:defRPr>
            </a:lvl1pPr>
          </a:lstStyle>
          <a:p>
            <a:r>
              <a:rPr lang="en-US"/>
              <a:t>Click to edit Master title style</a:t>
            </a:r>
            <a:endParaRPr/>
          </a:p>
        </p:txBody>
      </p:sp>
      <p:sp>
        <p:nvSpPr>
          <p:cNvPr id="23" name="Body Level One…"/>
          <p:cNvSpPr txBox="1">
            <a:spLocks noGrp="1"/>
          </p:cNvSpPr>
          <p:nvPr>
            <p:ph type="body" sz="quarter" idx="1"/>
          </p:nvPr>
        </p:nvSpPr>
        <p:spPr>
          <a:xfrm>
            <a:off x="472584" y="2432443"/>
            <a:ext cx="4918566" cy="1227412"/>
          </a:xfrm>
          <a:prstGeom prst="rect">
            <a:avLst/>
          </a:prstGeom>
        </p:spPr>
        <p:txBody>
          <a:bodyPr anchor="t">
            <a:noAutofit/>
          </a:bodyPr>
          <a:lstStyle>
            <a:lvl1pPr marL="0" indent="0">
              <a:lnSpc>
                <a:spcPct val="130000"/>
              </a:lnSpc>
              <a:spcBef>
                <a:spcPts val="0"/>
              </a:spcBef>
              <a:buSzTx/>
              <a:buNone/>
              <a:defRPr sz="1800" b="0" i="0">
                <a:solidFill>
                  <a:srgbClr val="181F2D"/>
                </a:solidFill>
                <a:latin typeface="+mn-lt"/>
                <a:ea typeface="Helvetica Neue Light" panose="02000403000000020004" pitchFamily="2" charset="0"/>
              </a:defRPr>
            </a:lvl1pPr>
            <a:lvl2pPr marL="0" indent="85725">
              <a:lnSpc>
                <a:spcPct val="130000"/>
              </a:lnSpc>
              <a:spcBef>
                <a:spcPts val="0"/>
              </a:spcBef>
              <a:buSzTx/>
              <a:buNone/>
              <a:defRPr sz="1800" b="0" i="0">
                <a:solidFill>
                  <a:schemeClr val="tx1"/>
                </a:solidFill>
                <a:latin typeface="+mn-lt"/>
                <a:ea typeface="Helvetica Neue Light" panose="02000403000000020004" pitchFamily="2" charset="0"/>
              </a:defRPr>
            </a:lvl2pPr>
            <a:lvl3pPr marL="0" indent="171450">
              <a:lnSpc>
                <a:spcPct val="130000"/>
              </a:lnSpc>
              <a:spcBef>
                <a:spcPts val="0"/>
              </a:spcBef>
              <a:buSzTx/>
              <a:buNone/>
              <a:defRPr sz="1800" b="0" i="0">
                <a:solidFill>
                  <a:schemeClr val="tx1"/>
                </a:solidFill>
                <a:latin typeface="+mn-lt"/>
                <a:ea typeface="Helvetica Neue Light" panose="02000403000000020004" pitchFamily="2" charset="0"/>
              </a:defRPr>
            </a:lvl3pPr>
            <a:lvl4pPr marL="0" indent="257175">
              <a:lnSpc>
                <a:spcPct val="130000"/>
              </a:lnSpc>
              <a:spcBef>
                <a:spcPts val="0"/>
              </a:spcBef>
              <a:buSzTx/>
              <a:buNone/>
              <a:defRPr sz="1800" b="0" i="0">
                <a:solidFill>
                  <a:schemeClr val="tx1"/>
                </a:solidFill>
                <a:latin typeface="+mn-lt"/>
                <a:ea typeface="Helvetica Neue Light" panose="02000403000000020004" pitchFamily="2" charset="0"/>
              </a:defRPr>
            </a:lvl4pPr>
            <a:lvl5pPr marL="0" indent="342900">
              <a:lnSpc>
                <a:spcPct val="130000"/>
              </a:lnSpc>
              <a:spcBef>
                <a:spcPts val="0"/>
              </a:spcBef>
              <a:buSzTx/>
              <a:buNone/>
              <a:defRPr sz="1800" b="0" i="0">
                <a:solidFill>
                  <a:schemeClr val="tx1"/>
                </a:solidFill>
                <a:latin typeface="+mn-lt"/>
                <a:ea typeface="Helvetica Neue Light" panose="02000403000000020004" pitchFamily="2" charset="0"/>
              </a:defRPr>
            </a:lvl5pPr>
          </a:lstStyle>
          <a:p>
            <a:pPr lvl="0"/>
            <a:r>
              <a:rPr lang="en-US"/>
              <a:t>Edit Master text styles</a:t>
            </a:r>
          </a:p>
        </p:txBody>
      </p:sp>
      <p:sp>
        <p:nvSpPr>
          <p:cNvPr id="7" name="Rectangle 6">
            <a:extLst>
              <a:ext uri="{FF2B5EF4-FFF2-40B4-BE49-F238E27FC236}">
                <a16:creationId xmlns:a16="http://schemas.microsoft.com/office/drawing/2014/main" id="{DF171A38-97DD-4F7E-B0FC-095A26BDF8CD}"/>
              </a:ext>
            </a:extLst>
          </p:cNvPr>
          <p:cNvSpPr/>
          <p:nvPr userDrawn="1"/>
        </p:nvSpPr>
        <p:spPr>
          <a:xfrm>
            <a:off x="2754043" y="3897331"/>
            <a:ext cx="2865665" cy="400110"/>
          </a:xfrm>
          <a:prstGeom prst="rect">
            <a:avLst/>
          </a:prstGeom>
        </p:spPr>
        <p:txBody>
          <a:bodyPr wrap="square">
            <a:spAutoFit/>
          </a:bodyPr>
          <a:lstStyle/>
          <a:p>
            <a:pPr algn="l"/>
            <a:r>
              <a:rPr lang="en-CA" sz="1000" b="1">
                <a:solidFill>
                  <a:srgbClr val="181F2D"/>
                </a:solidFill>
              </a:rPr>
              <a:t>Let’s Connect on LinkedIn</a:t>
            </a:r>
          </a:p>
          <a:p>
            <a:pPr algn="l"/>
            <a:r>
              <a:rPr lang="en-CA" sz="1000" b="0" cap="none">
                <a:solidFill>
                  <a:srgbClr val="181F2D"/>
                </a:solidFill>
              </a:rPr>
              <a:t>linkedin.com/company/canada-health-</a:t>
            </a:r>
            <a:r>
              <a:rPr lang="en-CA" sz="1000" b="0" cap="none" err="1">
                <a:solidFill>
                  <a:srgbClr val="181F2D"/>
                </a:solidFill>
              </a:rPr>
              <a:t>infoway</a:t>
            </a:r>
            <a:r>
              <a:rPr lang="en-CA" sz="1000" b="0" cap="none">
                <a:solidFill>
                  <a:srgbClr val="181F2D"/>
                </a:solidFill>
              </a:rPr>
              <a:t>/</a:t>
            </a:r>
          </a:p>
        </p:txBody>
      </p:sp>
      <p:sp>
        <p:nvSpPr>
          <p:cNvPr id="10" name="Rectangle 9">
            <a:extLst>
              <a:ext uri="{FF2B5EF4-FFF2-40B4-BE49-F238E27FC236}">
                <a16:creationId xmlns:a16="http://schemas.microsoft.com/office/drawing/2014/main" id="{D138D203-AF26-46CF-A577-C5AB104B2482}"/>
              </a:ext>
            </a:extLst>
          </p:cNvPr>
          <p:cNvSpPr/>
          <p:nvPr userDrawn="1"/>
        </p:nvSpPr>
        <p:spPr>
          <a:xfrm>
            <a:off x="2754043" y="4498119"/>
            <a:ext cx="2236998" cy="400110"/>
          </a:xfrm>
          <a:prstGeom prst="rect">
            <a:avLst/>
          </a:prstGeom>
        </p:spPr>
        <p:txBody>
          <a:bodyPr wrap="square">
            <a:spAutoFit/>
          </a:bodyPr>
          <a:lstStyle/>
          <a:p>
            <a:pPr algn="l"/>
            <a:r>
              <a:rPr lang="en-CA" sz="1000" b="1">
                <a:solidFill>
                  <a:srgbClr val="181F2D"/>
                </a:solidFill>
              </a:rPr>
              <a:t>Let’s Connect on Twitter</a:t>
            </a:r>
          </a:p>
          <a:p>
            <a:pPr algn="l"/>
            <a:r>
              <a:rPr kumimoji="0" lang="en-CA" sz="1000" b="0" i="0" u="none" strike="noStrike" cap="none" spc="0" normalizeH="0" baseline="0">
                <a:ln>
                  <a:noFill/>
                </a:ln>
                <a:solidFill>
                  <a:srgbClr val="181F2D"/>
                </a:solidFill>
                <a:effectLst/>
                <a:uFillTx/>
                <a:latin typeface="+mn-lt"/>
                <a:ea typeface="+mn-ea"/>
                <a:cs typeface="+mn-cs"/>
                <a:sym typeface="Helvetica Neue"/>
              </a:rPr>
              <a:t>@infoway</a:t>
            </a:r>
            <a:endParaRPr lang="en-CA" sz="1000" b="0" cap="none">
              <a:solidFill>
                <a:srgbClr val="181F2D"/>
              </a:solidFill>
            </a:endParaRPr>
          </a:p>
        </p:txBody>
      </p:sp>
      <p:sp>
        <p:nvSpPr>
          <p:cNvPr id="11" name="Rectangle 10">
            <a:extLst>
              <a:ext uri="{FF2B5EF4-FFF2-40B4-BE49-F238E27FC236}">
                <a16:creationId xmlns:a16="http://schemas.microsoft.com/office/drawing/2014/main" id="{F44F3E43-1555-4380-8581-55C414910EFF}"/>
              </a:ext>
            </a:extLst>
          </p:cNvPr>
          <p:cNvSpPr/>
          <p:nvPr userDrawn="1"/>
        </p:nvSpPr>
        <p:spPr>
          <a:xfrm>
            <a:off x="853900" y="3893391"/>
            <a:ext cx="1544496" cy="400110"/>
          </a:xfrm>
          <a:prstGeom prst="rect">
            <a:avLst/>
          </a:prstGeom>
        </p:spPr>
        <p:txBody>
          <a:bodyPr wrap="square">
            <a:spAutoFit/>
          </a:bodyPr>
          <a:lstStyle/>
          <a:p>
            <a:pPr algn="r"/>
            <a:r>
              <a:rPr lang="en-CA" sz="1000" b="1">
                <a:solidFill>
                  <a:srgbClr val="181F2D"/>
                </a:solidFill>
              </a:rPr>
              <a:t>Visit OUR WEBSITE</a:t>
            </a:r>
          </a:p>
          <a:p>
            <a:pPr algn="r"/>
            <a:r>
              <a:rPr lang="en-CA" sz="1000" b="0" cap="none">
                <a:solidFill>
                  <a:srgbClr val="181F2D"/>
                </a:solidFill>
              </a:rPr>
              <a:t>infoway-inforoute.ca</a:t>
            </a:r>
          </a:p>
        </p:txBody>
      </p:sp>
      <p:sp>
        <p:nvSpPr>
          <p:cNvPr id="13" name="Rectangle 12">
            <a:extLst>
              <a:ext uri="{FF2B5EF4-FFF2-40B4-BE49-F238E27FC236}">
                <a16:creationId xmlns:a16="http://schemas.microsoft.com/office/drawing/2014/main" id="{805D811F-C4B6-4F8C-B415-49F6EDD14031}"/>
              </a:ext>
            </a:extLst>
          </p:cNvPr>
          <p:cNvSpPr/>
          <p:nvPr userDrawn="1"/>
        </p:nvSpPr>
        <p:spPr>
          <a:xfrm>
            <a:off x="472584" y="4506931"/>
            <a:ext cx="1991971" cy="407804"/>
          </a:xfrm>
          <a:prstGeom prst="rect">
            <a:avLst/>
          </a:prstGeom>
        </p:spPr>
        <p:txBody>
          <a:bodyPr wrap="square">
            <a:spAutoFit/>
          </a:bodyPr>
          <a:lstStyle/>
          <a:p>
            <a:pPr algn="r"/>
            <a:r>
              <a:rPr lang="en-CA" sz="1000" b="1">
                <a:solidFill>
                  <a:srgbClr val="181F2D"/>
                </a:solidFill>
              </a:rPr>
              <a:t>VISIT OUR SURVEY WEBSITE</a:t>
            </a:r>
          </a:p>
          <a:p>
            <a:pPr algn="r"/>
            <a:r>
              <a:rPr lang="en-CA" sz="1000" b="0" cap="none">
                <a:solidFill>
                  <a:srgbClr val="181F2D"/>
                </a:solidFill>
              </a:rPr>
              <a:t>insights.infoway-inforoute.ca/</a:t>
            </a:r>
          </a:p>
        </p:txBody>
      </p:sp>
      <p:cxnSp>
        <p:nvCxnSpPr>
          <p:cNvPr id="14" name="Straight Connector 13">
            <a:extLst>
              <a:ext uri="{FF2B5EF4-FFF2-40B4-BE49-F238E27FC236}">
                <a16:creationId xmlns:a16="http://schemas.microsoft.com/office/drawing/2014/main" id="{1CB0A8F1-F1B1-4F13-A717-B7BBB3241E4A}"/>
              </a:ext>
            </a:extLst>
          </p:cNvPr>
          <p:cNvCxnSpPr>
            <a:cxnSpLocks/>
          </p:cNvCxnSpPr>
          <p:nvPr userDrawn="1"/>
        </p:nvCxnSpPr>
        <p:spPr>
          <a:xfrm>
            <a:off x="2576219" y="3831513"/>
            <a:ext cx="0" cy="1168504"/>
          </a:xfrm>
          <a:prstGeom prst="line">
            <a:avLst/>
          </a:prstGeom>
          <a:noFill/>
          <a:ln w="19050" cap="flat">
            <a:solidFill>
              <a:srgbClr val="181F2D"/>
            </a:solidFill>
            <a:prstDash val="solid"/>
            <a:miter lim="400000"/>
          </a:ln>
          <a:effectLst/>
          <a:sp3d/>
        </p:spPr>
        <p:style>
          <a:lnRef idx="0">
            <a:scrgbClr r="0" g="0" b="0"/>
          </a:lnRef>
          <a:fillRef idx="0">
            <a:scrgbClr r="0" g="0" b="0"/>
          </a:fillRef>
          <a:effectRef idx="0">
            <a:scrgbClr r="0" g="0" b="0"/>
          </a:effectRef>
          <a:fontRef idx="none"/>
        </p:style>
      </p:cxnSp>
      <p:pic>
        <p:nvPicPr>
          <p:cNvPr id="12" name="Picture 11" descr="A red logo on a black background&#10;&#10;Description automatically generated with medium confidence">
            <a:extLst>
              <a:ext uri="{FF2B5EF4-FFF2-40B4-BE49-F238E27FC236}">
                <a16:creationId xmlns:a16="http://schemas.microsoft.com/office/drawing/2014/main" id="{7AF5554A-CFEA-9347-870C-38F3A545EB6C}"/>
              </a:ext>
            </a:extLst>
          </p:cNvPr>
          <p:cNvPicPr>
            <a:picLocks noChangeAspect="1"/>
          </p:cNvPicPr>
          <p:nvPr userDrawn="1"/>
        </p:nvPicPr>
        <p:blipFill rotWithShape="1">
          <a:blip r:embed="rId3"/>
          <a:srcRect t="41830" b="42185"/>
          <a:stretch/>
        </p:blipFill>
        <p:spPr>
          <a:xfrm>
            <a:off x="368834" y="490486"/>
            <a:ext cx="2964179" cy="475312"/>
          </a:xfrm>
          <a:prstGeom prst="rect">
            <a:avLst/>
          </a:prstGeom>
        </p:spPr>
      </p:pic>
    </p:spTree>
    <p:extLst>
      <p:ext uri="{BB962C8B-B14F-4D97-AF65-F5344CB8AC3E}">
        <p14:creationId xmlns:p14="http://schemas.microsoft.com/office/powerpoint/2010/main" val="17632462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Corp log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red logo on a black background&#10;&#10;Description automatically generated with medium confidence">
            <a:extLst>
              <a:ext uri="{FF2B5EF4-FFF2-40B4-BE49-F238E27FC236}">
                <a16:creationId xmlns:a16="http://schemas.microsoft.com/office/drawing/2014/main" id="{52407C80-0394-1B45-B6CA-84CC785D8224}"/>
              </a:ext>
            </a:extLst>
          </p:cNvPr>
          <p:cNvPicPr>
            <a:picLocks noChangeAspect="1"/>
          </p:cNvPicPr>
          <p:nvPr userDrawn="1"/>
        </p:nvPicPr>
        <p:blipFill rotWithShape="1">
          <a:blip r:embed="rId3"/>
          <a:srcRect t="41830" b="42185"/>
          <a:stretch/>
        </p:blipFill>
        <p:spPr>
          <a:xfrm>
            <a:off x="268943" y="969363"/>
            <a:ext cx="5116999" cy="820521"/>
          </a:xfrm>
          <a:prstGeom prst="rect">
            <a:avLst/>
          </a:prstGeom>
        </p:spPr>
      </p:pic>
    </p:spTree>
    <p:extLst>
      <p:ext uri="{BB962C8B-B14F-4D97-AF65-F5344CB8AC3E}">
        <p14:creationId xmlns:p14="http://schemas.microsoft.com/office/powerpoint/2010/main" val="19635829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All Content">
    <p:spTree>
      <p:nvGrpSpPr>
        <p:cNvPr id="1" name=""/>
        <p:cNvGrpSpPr/>
        <p:nvPr/>
      </p:nvGrpSpPr>
      <p:grpSpPr>
        <a:xfrm>
          <a:off x="0" y="0"/>
          <a:ext cx="0" cy="0"/>
          <a:chOff x="0" y="0"/>
          <a:chExt cx="0" cy="0"/>
        </a:xfrm>
      </p:grpSpPr>
      <p:sp>
        <p:nvSpPr>
          <p:cNvPr id="124" name="Title Text"/>
          <p:cNvSpPr txBox="1">
            <a:spLocks noGrp="1"/>
          </p:cNvSpPr>
          <p:nvPr>
            <p:ph type="title"/>
          </p:nvPr>
        </p:nvSpPr>
        <p:spPr>
          <a:xfrm>
            <a:off x="733425" y="384048"/>
            <a:ext cx="6629399" cy="476250"/>
          </a:xfrm>
          <a:prstGeom prst="rect">
            <a:avLst/>
          </a:prstGeom>
        </p:spPr>
        <p:txBody>
          <a:bodyPr>
            <a:normAutofit/>
          </a:bodyPr>
          <a:lstStyle>
            <a:lvl1pPr>
              <a:defRPr sz="2400" b="1" i="0" u="none" strike="noStrike" cap="none" spc="0" baseline="0" dirty="0">
                <a:ln>
                  <a:noFill/>
                </a:ln>
                <a:solidFill>
                  <a:schemeClr val="tx1"/>
                </a:solidFill>
                <a:uFillTx/>
                <a:latin typeface="+mj-lt"/>
                <a:ea typeface="+mn-ea"/>
                <a:cs typeface="+mn-cs"/>
                <a:sym typeface="Helvetica Neue"/>
              </a:defRPr>
            </a:lvl1pPr>
          </a:lstStyle>
          <a:p>
            <a:r>
              <a:rPr lang="en-US"/>
              <a:t>Click to edit Master title style</a:t>
            </a:r>
            <a:endParaRPr/>
          </a:p>
        </p:txBody>
      </p:sp>
      <p:sp>
        <p:nvSpPr>
          <p:cNvPr id="3" name="Content Placeholder 2">
            <a:extLst>
              <a:ext uri="{FF2B5EF4-FFF2-40B4-BE49-F238E27FC236}">
                <a16:creationId xmlns:a16="http://schemas.microsoft.com/office/drawing/2014/main" id="{1C421B22-0792-4CA5-806B-00E245A923B8}"/>
              </a:ext>
            </a:extLst>
          </p:cNvPr>
          <p:cNvSpPr>
            <a:spLocks noGrp="1"/>
          </p:cNvSpPr>
          <p:nvPr>
            <p:ph sz="quarter" idx="10"/>
          </p:nvPr>
        </p:nvSpPr>
        <p:spPr>
          <a:xfrm>
            <a:off x="733424" y="1335024"/>
            <a:ext cx="6629400" cy="32004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8" name="Picture 7">
            <a:extLst>
              <a:ext uri="{FF2B5EF4-FFF2-40B4-BE49-F238E27FC236}">
                <a16:creationId xmlns:a16="http://schemas.microsoft.com/office/drawing/2014/main" id="{5B4F48C8-CFB2-4D17-9FF3-67FEF6566C1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61605" y="192024"/>
            <a:ext cx="624126" cy="463636"/>
          </a:xfrm>
          <a:prstGeom prst="rect">
            <a:avLst/>
          </a:prstGeom>
        </p:spPr>
      </p:pic>
      <p:sp>
        <p:nvSpPr>
          <p:cNvPr id="2" name="Slide Number Placeholder 1">
            <a:extLst>
              <a:ext uri="{FF2B5EF4-FFF2-40B4-BE49-F238E27FC236}">
                <a16:creationId xmlns:a16="http://schemas.microsoft.com/office/drawing/2014/main" id="{BC172D3A-AAC6-43D9-A879-6CD7A562FAA4}"/>
              </a:ext>
            </a:extLst>
          </p:cNvPr>
          <p:cNvSpPr>
            <a:spLocks noGrp="1"/>
          </p:cNvSpPr>
          <p:nvPr>
            <p:ph type="sldNum" sz="quarter" idx="11"/>
          </p:nvPr>
        </p:nvSpPr>
        <p:spPr/>
        <p:txBody>
          <a:bodyPr/>
          <a:lstStyle/>
          <a:p>
            <a:fld id="{7BCFBF29-39BB-47B7-B83E-9E61FEB2B13F}" type="slidenum">
              <a:rPr lang="en-CA" smtClean="0"/>
              <a:pPr/>
              <a:t>‹#›</a:t>
            </a:fld>
            <a:endParaRPr lang="en-CA"/>
          </a:p>
        </p:txBody>
      </p:sp>
      <p:sp>
        <p:nvSpPr>
          <p:cNvPr id="4" name="Footer Placeholder 3">
            <a:extLst>
              <a:ext uri="{FF2B5EF4-FFF2-40B4-BE49-F238E27FC236}">
                <a16:creationId xmlns:a16="http://schemas.microsoft.com/office/drawing/2014/main" id="{88B2D82E-8A4A-4614-8A40-3999B7693A75}"/>
              </a:ext>
            </a:extLst>
          </p:cNvPr>
          <p:cNvSpPr>
            <a:spLocks noGrp="1"/>
          </p:cNvSpPr>
          <p:nvPr>
            <p:ph type="ftr" sz="quarter" idx="12"/>
          </p:nvPr>
        </p:nvSpPr>
        <p:spPr>
          <a:xfrm>
            <a:off x="246081" y="4773094"/>
            <a:ext cx="1828800" cy="146304"/>
          </a:xfrm>
        </p:spPr>
        <p:txBody>
          <a:bodyPr/>
          <a:lstStyle/>
          <a:p>
            <a:r>
              <a:rPr lang="en-CA"/>
              <a:t>©2022 Canada Health Infoway</a:t>
            </a:r>
          </a:p>
        </p:txBody>
      </p:sp>
    </p:spTree>
    <p:extLst>
      <p:ext uri="{BB962C8B-B14F-4D97-AF65-F5344CB8AC3E}">
        <p14:creationId xmlns:p14="http://schemas.microsoft.com/office/powerpoint/2010/main" val="91202316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mbers and Bullets">
    <p:spTree>
      <p:nvGrpSpPr>
        <p:cNvPr id="1" name=""/>
        <p:cNvGrpSpPr/>
        <p:nvPr/>
      </p:nvGrpSpPr>
      <p:grpSpPr>
        <a:xfrm>
          <a:off x="0" y="0"/>
          <a:ext cx="0" cy="0"/>
          <a:chOff x="0" y="0"/>
          <a:chExt cx="0" cy="0"/>
        </a:xfrm>
      </p:grpSpPr>
      <p:sp>
        <p:nvSpPr>
          <p:cNvPr id="138" name="Title Text"/>
          <p:cNvSpPr txBox="1">
            <a:spLocks noGrp="1"/>
          </p:cNvSpPr>
          <p:nvPr>
            <p:ph type="title"/>
          </p:nvPr>
        </p:nvSpPr>
        <p:spPr>
          <a:xfrm>
            <a:off x="733424" y="384048"/>
            <a:ext cx="7643658" cy="476250"/>
          </a:xfrm>
          <a:prstGeom prst="rect">
            <a:avLst/>
          </a:prstGeom>
        </p:spPr>
        <p:txBody>
          <a:bodyPr>
            <a:normAutofit/>
          </a:bodyPr>
          <a:lstStyle>
            <a:lvl1pPr>
              <a:defRPr sz="2400" b="1">
                <a:solidFill>
                  <a:srgbClr val="181F2D"/>
                </a:solidFill>
              </a:defRPr>
            </a:lvl1pPr>
          </a:lstStyle>
          <a:p>
            <a:r>
              <a:rPr lang="en-US" dirty="0"/>
              <a:t>Click to edit Master title style</a:t>
            </a:r>
            <a:endParaRPr dirty="0"/>
          </a:p>
        </p:txBody>
      </p:sp>
      <p:sp>
        <p:nvSpPr>
          <p:cNvPr id="139" name="Body Level One…"/>
          <p:cNvSpPr txBox="1">
            <a:spLocks noGrp="1"/>
          </p:cNvSpPr>
          <p:nvPr>
            <p:ph type="body" idx="1"/>
          </p:nvPr>
        </p:nvSpPr>
        <p:spPr>
          <a:xfrm>
            <a:off x="733424" y="1743476"/>
            <a:ext cx="7643659" cy="2847573"/>
          </a:xfrm>
          <a:prstGeom prst="rect">
            <a:avLst/>
          </a:prstGeom>
        </p:spPr>
        <p:txBody>
          <a:bodyPr anchor="t">
            <a:noAutofit/>
          </a:bodyPr>
          <a:lstStyle>
            <a:lvl1pPr marL="460375" indent="-460375">
              <a:lnSpc>
                <a:spcPct val="130000"/>
              </a:lnSpc>
              <a:spcBef>
                <a:spcPts val="0"/>
              </a:spcBef>
              <a:buClr>
                <a:srgbClr val="E02D3A"/>
              </a:buClr>
              <a:buSzTx/>
              <a:buFont typeface="+mj-lt"/>
              <a:buAutoNum type="arabicPeriod"/>
              <a:defRPr sz="1800">
                <a:solidFill>
                  <a:srgbClr val="181F2D"/>
                </a:solidFill>
                <a:latin typeface="+mn-lt"/>
              </a:defRPr>
            </a:lvl1pPr>
            <a:lvl2pPr marL="684213" indent="-223838">
              <a:lnSpc>
                <a:spcPct val="130000"/>
              </a:lnSpc>
              <a:spcBef>
                <a:spcPts val="0"/>
              </a:spcBef>
              <a:buSzTx/>
              <a:buFont typeface="Arial" panose="020B0604020202020204" pitchFamily="34" charset="0"/>
              <a:buChar char="•"/>
              <a:defRPr sz="1600">
                <a:solidFill>
                  <a:srgbClr val="181F2D"/>
                </a:solidFill>
                <a:latin typeface="+mn-lt"/>
              </a:defRPr>
            </a:lvl2pPr>
            <a:lvl3pPr marL="914400" indent="-223838" defTabSz="323850">
              <a:lnSpc>
                <a:spcPct val="130000"/>
              </a:lnSpc>
              <a:spcBef>
                <a:spcPts val="0"/>
              </a:spcBef>
              <a:buSzTx/>
              <a:buFont typeface="Arial" panose="020B0604020202020204" pitchFamily="34" charset="0"/>
              <a:buChar char="•"/>
              <a:defRPr sz="1400">
                <a:solidFill>
                  <a:srgbClr val="181F2D"/>
                </a:solidFill>
                <a:latin typeface="+mn-lt"/>
              </a:defRPr>
            </a:lvl3pPr>
            <a:lvl4pPr marL="457200" indent="257175">
              <a:lnSpc>
                <a:spcPct val="130000"/>
              </a:lnSpc>
              <a:spcBef>
                <a:spcPts val="0"/>
              </a:spcBef>
              <a:buSzTx/>
              <a:buNone/>
              <a:defRPr sz="1400">
                <a:solidFill>
                  <a:srgbClr val="000000"/>
                </a:solidFill>
              </a:defRPr>
            </a:lvl4pPr>
            <a:lvl5pPr marL="0" indent="342900">
              <a:lnSpc>
                <a:spcPct val="130000"/>
              </a:lnSpc>
              <a:spcBef>
                <a:spcPts val="0"/>
              </a:spcBef>
              <a:buSzTx/>
              <a:buNone/>
              <a:defRPr sz="1400">
                <a:solidFill>
                  <a:srgbClr val="000000"/>
                </a:solidFill>
              </a:defRPr>
            </a:lvl5pPr>
          </a:lstStyle>
          <a:p>
            <a:pPr lvl="0"/>
            <a:r>
              <a:rPr lang="en-US" dirty="0"/>
              <a:t>Edit Master text styles</a:t>
            </a:r>
          </a:p>
          <a:p>
            <a:pPr lvl="1"/>
            <a:r>
              <a:rPr lang="en-US" dirty="0"/>
              <a:t>Second level</a:t>
            </a:r>
          </a:p>
          <a:p>
            <a:pPr lvl="2"/>
            <a:r>
              <a:rPr lang="en-US" dirty="0"/>
              <a:t>Third level</a:t>
            </a:r>
          </a:p>
        </p:txBody>
      </p:sp>
      <p:sp>
        <p:nvSpPr>
          <p:cNvPr id="9" name="Text Placeholder 8">
            <a:extLst>
              <a:ext uri="{FF2B5EF4-FFF2-40B4-BE49-F238E27FC236}">
                <a16:creationId xmlns:a16="http://schemas.microsoft.com/office/drawing/2014/main" id="{FBAA267D-646B-42C6-A9CD-6BAFDA8822E0}"/>
              </a:ext>
            </a:extLst>
          </p:cNvPr>
          <p:cNvSpPr>
            <a:spLocks noGrp="1"/>
          </p:cNvSpPr>
          <p:nvPr>
            <p:ph type="body" sz="quarter" idx="10"/>
          </p:nvPr>
        </p:nvSpPr>
        <p:spPr>
          <a:xfrm>
            <a:off x="733423" y="1335024"/>
            <a:ext cx="7643659" cy="408452"/>
          </a:xfrm>
          <a:prstGeom prst="rect">
            <a:avLst/>
          </a:prstGeom>
        </p:spPr>
        <p:txBody>
          <a:bodyPr>
            <a:normAutofit/>
          </a:bodyPr>
          <a:lstStyle>
            <a:lvl1pPr marL="0" indent="0">
              <a:buNone/>
              <a:defRPr sz="1800" b="1">
                <a:solidFill>
                  <a:srgbClr val="181F2D"/>
                </a:solidFill>
              </a:defRPr>
            </a:lvl1pPr>
            <a:lvl2pPr marL="238125" indent="0">
              <a:buNone/>
              <a:defRPr/>
            </a:lvl2pPr>
            <a:lvl3pPr marL="476250" indent="0">
              <a:buNone/>
              <a:defRPr/>
            </a:lvl3pPr>
            <a:lvl4pPr marL="714375" indent="0">
              <a:buNone/>
              <a:defRPr/>
            </a:lvl4pPr>
            <a:lvl5pPr marL="952500" indent="0">
              <a:buNone/>
              <a:defRPr/>
            </a:lvl5pPr>
          </a:lstStyle>
          <a:p>
            <a:pPr lvl="0"/>
            <a:r>
              <a:rPr lang="en-US" dirty="0"/>
              <a:t>Edit Master text styles</a:t>
            </a:r>
          </a:p>
        </p:txBody>
      </p:sp>
      <p:sp>
        <p:nvSpPr>
          <p:cNvPr id="2" name="Slide Number Placeholder 1">
            <a:extLst>
              <a:ext uri="{FF2B5EF4-FFF2-40B4-BE49-F238E27FC236}">
                <a16:creationId xmlns:a16="http://schemas.microsoft.com/office/drawing/2014/main" id="{909C97EF-7BD4-4119-94E4-6C783B4D3EB4}"/>
              </a:ext>
            </a:extLst>
          </p:cNvPr>
          <p:cNvSpPr>
            <a:spLocks noGrp="1"/>
          </p:cNvSpPr>
          <p:nvPr>
            <p:ph type="sldNum" sz="quarter" idx="11"/>
          </p:nvPr>
        </p:nvSpPr>
        <p:spPr/>
        <p:txBody>
          <a:bodyPr/>
          <a:lstStyle>
            <a:lvl1pPr>
              <a:defRPr>
                <a:solidFill>
                  <a:srgbClr val="181F2D"/>
                </a:solidFill>
              </a:defRPr>
            </a:lvl1pPr>
          </a:lstStyle>
          <a:p>
            <a:fld id="{7BCFBF29-39BB-47B7-B83E-9E61FEB2B13F}" type="slidenum">
              <a:rPr lang="en-CA" smtClean="0"/>
              <a:pPr/>
              <a:t>‹#›</a:t>
            </a:fld>
            <a:endParaRPr lang="en-CA"/>
          </a:p>
        </p:txBody>
      </p:sp>
      <p:sp>
        <p:nvSpPr>
          <p:cNvPr id="8" name="Footer Placeholder 3">
            <a:extLst>
              <a:ext uri="{FF2B5EF4-FFF2-40B4-BE49-F238E27FC236}">
                <a16:creationId xmlns:a16="http://schemas.microsoft.com/office/drawing/2014/main" id="{C0289C22-0B97-4A69-B42C-3059CFFEF48A}"/>
              </a:ext>
            </a:extLst>
          </p:cNvPr>
          <p:cNvSpPr>
            <a:spLocks noGrp="1"/>
          </p:cNvSpPr>
          <p:nvPr>
            <p:ph type="ftr" sz="quarter" idx="12"/>
          </p:nvPr>
        </p:nvSpPr>
        <p:spPr>
          <a:xfrm>
            <a:off x="246081" y="4810284"/>
            <a:ext cx="1828800" cy="146304"/>
          </a:xfrm>
        </p:spPr>
        <p:txBody>
          <a:bodyPr/>
          <a:lstStyle/>
          <a:p>
            <a:r>
              <a:rPr lang="en-CA" dirty="0"/>
              <a:t>©2021 Canada Health Infoway</a:t>
            </a:r>
          </a:p>
        </p:txBody>
      </p:sp>
    </p:spTree>
    <p:extLst>
      <p:ext uri="{BB962C8B-B14F-4D97-AF65-F5344CB8AC3E}">
        <p14:creationId xmlns:p14="http://schemas.microsoft.com/office/powerpoint/2010/main" val="186411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6F23756-17D4-4C07-8070-07BFBEE07FFC}"/>
              </a:ext>
            </a:extLst>
          </p:cNvPr>
          <p:cNvPicPr>
            <a:picLocks noChangeAspect="1"/>
          </p:cNvPicPr>
          <p:nvPr userDrawn="1"/>
        </p:nvPicPr>
        <p:blipFill rotWithShape="1">
          <a:blip r:embed="rId2"/>
          <a:srcRect l="9520" b="902"/>
          <a:stretch/>
        </p:blipFill>
        <p:spPr>
          <a:xfrm>
            <a:off x="0" y="2456319"/>
            <a:ext cx="4679706" cy="2687182"/>
          </a:xfrm>
          <a:prstGeom prst="rect">
            <a:avLst/>
          </a:prstGeom>
        </p:spPr>
      </p:pic>
      <p:sp>
        <p:nvSpPr>
          <p:cNvPr id="12" name="Rectangle 11">
            <a:extLst>
              <a:ext uri="{FF2B5EF4-FFF2-40B4-BE49-F238E27FC236}">
                <a16:creationId xmlns:a16="http://schemas.microsoft.com/office/drawing/2014/main" id="{BFDE8495-E516-478E-A1B3-1D2C0B312327}"/>
              </a:ext>
            </a:extLst>
          </p:cNvPr>
          <p:cNvSpPr/>
          <p:nvPr userDrawn="1"/>
        </p:nvSpPr>
        <p:spPr>
          <a:xfrm rot="10800000">
            <a:off x="0" y="794436"/>
            <a:ext cx="6196537" cy="4349064"/>
          </a:xfrm>
          <a:prstGeom prst="rect">
            <a:avLst/>
          </a:prstGeom>
          <a:gradFill>
            <a:gsLst>
              <a:gs pos="46000">
                <a:schemeClr val="bg1"/>
              </a:gs>
              <a:gs pos="100000">
                <a:schemeClr val="bg1">
                  <a:alpha val="42000"/>
                </a:schemeClr>
              </a:gs>
            </a:gsLst>
            <a:lin ang="0" scaled="0"/>
          </a:gra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4" name="Rectangle 13">
            <a:extLst>
              <a:ext uri="{FF2B5EF4-FFF2-40B4-BE49-F238E27FC236}">
                <a16:creationId xmlns:a16="http://schemas.microsoft.com/office/drawing/2014/main" id="{98F63007-F5AC-44AA-8614-2EF2CD64369C}"/>
              </a:ext>
            </a:extLst>
          </p:cNvPr>
          <p:cNvSpPr/>
          <p:nvPr userDrawn="1"/>
        </p:nvSpPr>
        <p:spPr>
          <a:xfrm rot="5400000">
            <a:off x="571765" y="607474"/>
            <a:ext cx="3964259" cy="5107793"/>
          </a:xfrm>
          <a:prstGeom prst="rect">
            <a:avLst/>
          </a:prstGeom>
          <a:gradFill>
            <a:gsLst>
              <a:gs pos="46000">
                <a:schemeClr val="bg1"/>
              </a:gs>
              <a:gs pos="100000">
                <a:schemeClr val="bg1">
                  <a:alpha val="42000"/>
                </a:schemeClr>
              </a:gs>
            </a:gsLst>
            <a:lin ang="0" scaled="0"/>
          </a:gra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 name="Date Placeholder 4">
            <a:extLst>
              <a:ext uri="{FF2B5EF4-FFF2-40B4-BE49-F238E27FC236}">
                <a16:creationId xmlns:a16="http://schemas.microsoft.com/office/drawing/2014/main" id="{146802EF-39AC-47D3-9413-FAA4DFD3A2F0}"/>
              </a:ext>
            </a:extLst>
          </p:cNvPr>
          <p:cNvSpPr>
            <a:spLocks noGrp="1"/>
          </p:cNvSpPr>
          <p:nvPr>
            <p:ph type="dt" sz="half" idx="10"/>
          </p:nvPr>
        </p:nvSpPr>
        <p:spPr>
          <a:xfrm>
            <a:off x="628650" y="4767263"/>
            <a:ext cx="2057400" cy="273844"/>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EF7BDD90-64F4-47D3-BC43-4DBC2FD0F4D6}"/>
              </a:ext>
            </a:extLst>
          </p:cNvPr>
          <p:cNvSpPr>
            <a:spLocks noGrp="1"/>
          </p:cNvSpPr>
          <p:nvPr>
            <p:ph type="ftr" sz="quarter" idx="11"/>
          </p:nvPr>
        </p:nvSpPr>
        <p:spPr>
          <a:xfrm>
            <a:off x="3028950" y="4767263"/>
            <a:ext cx="3086100" cy="273844"/>
          </a:xfrm>
          <a:prstGeom prst="rect">
            <a:avLst/>
          </a:prstGeom>
        </p:spPr>
        <p:txBody>
          <a:bodyPr/>
          <a:lstStyle/>
          <a:p>
            <a:r>
              <a:rPr lang="en-US"/>
              <a:t>©2022 Canada Health Infoway</a:t>
            </a:r>
          </a:p>
        </p:txBody>
      </p:sp>
      <p:sp>
        <p:nvSpPr>
          <p:cNvPr id="7" name="Slide Number Placeholder 6">
            <a:extLst>
              <a:ext uri="{FF2B5EF4-FFF2-40B4-BE49-F238E27FC236}">
                <a16:creationId xmlns:a16="http://schemas.microsoft.com/office/drawing/2014/main" id="{8DBE3D96-F702-4BBC-9819-A7CED6C7765A}"/>
              </a:ext>
            </a:extLst>
          </p:cNvPr>
          <p:cNvSpPr>
            <a:spLocks noGrp="1"/>
          </p:cNvSpPr>
          <p:nvPr>
            <p:ph type="sldNum" sz="quarter" idx="12"/>
          </p:nvPr>
        </p:nvSpPr>
        <p:spPr>
          <a:xfrm>
            <a:off x="6457950" y="4767263"/>
            <a:ext cx="2057400" cy="273844"/>
          </a:xfrm>
          <a:prstGeom prst="rect">
            <a:avLst/>
          </a:prstGeom>
        </p:spPr>
        <p:txBody>
          <a:bodyPr/>
          <a:lstStyle/>
          <a:p>
            <a:fld id="{CE3E45EF-2D65-4ABE-AD2F-450D9AC88B0D}" type="slidenum">
              <a:rPr lang="en-US" smtClean="0"/>
              <a:t>‹#›</a:t>
            </a:fld>
            <a:endParaRPr lang="en-US"/>
          </a:p>
        </p:txBody>
      </p:sp>
      <p:sp>
        <p:nvSpPr>
          <p:cNvPr id="17" name="Text Placeholder 8">
            <a:extLst>
              <a:ext uri="{FF2B5EF4-FFF2-40B4-BE49-F238E27FC236}">
                <a16:creationId xmlns:a16="http://schemas.microsoft.com/office/drawing/2014/main" id="{DFCF8296-5C98-4650-9689-9A4AEC4BCD5B}"/>
              </a:ext>
            </a:extLst>
          </p:cNvPr>
          <p:cNvSpPr>
            <a:spLocks noGrp="1"/>
          </p:cNvSpPr>
          <p:nvPr>
            <p:ph type="body" sz="quarter" idx="13" hasCustomPrompt="1"/>
          </p:nvPr>
        </p:nvSpPr>
        <p:spPr>
          <a:xfrm>
            <a:off x="604791" y="502158"/>
            <a:ext cx="8141494" cy="500063"/>
          </a:xfrm>
          <a:prstGeom prst="rect">
            <a:avLst/>
          </a:prstGeom>
        </p:spPr>
        <p:txBody>
          <a:bodyPr>
            <a:normAutofit/>
          </a:bodyPr>
          <a:lstStyle>
            <a:lvl1pPr marL="0" indent="0">
              <a:buNone/>
              <a:defRPr sz="2400" b="1">
                <a:latin typeface="Arial" panose="020B0604020202020204" pitchFamily="34" charset="0"/>
                <a:cs typeface="Arial" panose="020B0604020202020204" pitchFamily="34" charset="0"/>
              </a:defRPr>
            </a:lvl1pPr>
            <a:lvl2pPr marL="342900" indent="0">
              <a:buNone/>
              <a:defRPr/>
            </a:lvl2pPr>
          </a:lstStyle>
          <a:p>
            <a:pPr lvl="0"/>
            <a:r>
              <a:rPr lang="en-US"/>
              <a:t>[Title]</a:t>
            </a:r>
          </a:p>
        </p:txBody>
      </p:sp>
      <p:sp>
        <p:nvSpPr>
          <p:cNvPr id="18" name="Text Placeholder 17">
            <a:extLst>
              <a:ext uri="{FF2B5EF4-FFF2-40B4-BE49-F238E27FC236}">
                <a16:creationId xmlns:a16="http://schemas.microsoft.com/office/drawing/2014/main" id="{8F405652-7611-4801-B7C2-31D7C9F8461B}"/>
              </a:ext>
            </a:extLst>
          </p:cNvPr>
          <p:cNvSpPr>
            <a:spLocks noGrp="1"/>
          </p:cNvSpPr>
          <p:nvPr>
            <p:ph type="body" sz="quarter" idx="14" hasCustomPrompt="1"/>
          </p:nvPr>
        </p:nvSpPr>
        <p:spPr>
          <a:xfrm>
            <a:off x="604791" y="342559"/>
            <a:ext cx="2522935" cy="159599"/>
          </a:xfrm>
          <a:prstGeom prst="rect">
            <a:avLst/>
          </a:prstGeom>
        </p:spPr>
        <p:txBody>
          <a:bodyPr>
            <a:normAutofit/>
          </a:bodyPr>
          <a:lstStyle>
            <a:lvl1pPr marL="0" indent="0">
              <a:buNone/>
              <a:defRPr sz="675" b="1" spc="225">
                <a:solidFill>
                  <a:schemeClr val="bg1">
                    <a:lumMod val="65000"/>
                  </a:schemeClr>
                </a:solidFill>
                <a:latin typeface="Arial" panose="020B0604020202020204" pitchFamily="34" charset="0"/>
                <a:cs typeface="Arial" panose="020B0604020202020204" pitchFamily="34" charset="0"/>
              </a:defRPr>
            </a:lvl1pPr>
          </a:lstStyle>
          <a:p>
            <a:pPr lvl="0"/>
            <a:r>
              <a:rPr lang="en-US"/>
              <a:t>[SUBTITLE]</a:t>
            </a:r>
          </a:p>
        </p:txBody>
      </p:sp>
    </p:spTree>
    <p:extLst>
      <p:ext uri="{BB962C8B-B14F-4D97-AF65-F5344CB8AC3E}">
        <p14:creationId xmlns:p14="http://schemas.microsoft.com/office/powerpoint/2010/main" val="9298888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6085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09A786C1-255D-4A83-B91B-7E519DE2D6A2}"/>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8748" y="-11673"/>
            <a:ext cx="9155430" cy="5149930"/>
          </a:xfrm>
          <a:prstGeom prst="rect">
            <a:avLst/>
          </a:prstGeom>
        </p:spPr>
      </p:pic>
      <p:sp>
        <p:nvSpPr>
          <p:cNvPr id="3" name="TextBox 2">
            <a:extLst>
              <a:ext uri="{FF2B5EF4-FFF2-40B4-BE49-F238E27FC236}">
                <a16:creationId xmlns:a16="http://schemas.microsoft.com/office/drawing/2014/main" id="{B749C6D6-DBC9-4EB2-82BB-D1712872E161}"/>
              </a:ext>
            </a:extLst>
          </p:cNvPr>
          <p:cNvSpPr txBox="1"/>
          <p:nvPr userDrawn="1"/>
        </p:nvSpPr>
        <p:spPr>
          <a:xfrm>
            <a:off x="371506" y="4589936"/>
            <a:ext cx="4600544" cy="600164"/>
          </a:xfrm>
          <a:prstGeom prst="rect">
            <a:avLst/>
          </a:prstGeom>
          <a:noFill/>
        </p:spPr>
        <p:txBody>
          <a:bodyPr wrap="square" rtlCol="0" anchor="ctr">
            <a:spAutoFit/>
          </a:bodyPr>
          <a:lstStyle/>
          <a:p>
            <a:pPr marL="0" marR="0" lvl="0" indent="0" algn="l" defTabSz="914369" rtl="0" eaLnBrk="1" fontAlgn="auto" latinLnBrk="0" hangingPunct="1">
              <a:lnSpc>
                <a:spcPct val="100000"/>
              </a:lnSpc>
              <a:spcBef>
                <a:spcPts val="0"/>
              </a:spcBef>
              <a:spcAft>
                <a:spcPts val="0"/>
              </a:spcAft>
              <a:buClrTx/>
              <a:buSzTx/>
              <a:buFontTx/>
              <a:buNone/>
              <a:tabLst/>
              <a:defRPr/>
            </a:pPr>
            <a:r>
              <a:rPr lang="en-CA" sz="1650" kern="0" dirty="0">
                <a:solidFill>
                  <a:schemeClr val="tx1"/>
                </a:solidFill>
              </a:rPr>
              <a:t>odt@cihi.ca    	 odt@infoway-inforoute.ca</a:t>
            </a:r>
            <a:endParaRPr lang="en-CA" sz="1650" dirty="0">
              <a:solidFill>
                <a:schemeClr val="tx1"/>
              </a:solidFill>
            </a:endParaRPr>
          </a:p>
        </p:txBody>
      </p:sp>
      <p:sp>
        <p:nvSpPr>
          <p:cNvPr id="11" name="Title 1">
            <a:extLst>
              <a:ext uri="{FF2B5EF4-FFF2-40B4-BE49-F238E27FC236}">
                <a16:creationId xmlns:a16="http://schemas.microsoft.com/office/drawing/2014/main" id="{46661BE4-3A1F-42C2-8576-3F0B3899940D}"/>
              </a:ext>
            </a:extLst>
          </p:cNvPr>
          <p:cNvSpPr>
            <a:spLocks noGrp="1"/>
          </p:cNvSpPr>
          <p:nvPr>
            <p:ph type="title" hasCustomPrompt="1"/>
          </p:nvPr>
        </p:nvSpPr>
        <p:spPr>
          <a:xfrm>
            <a:off x="922874" y="1098373"/>
            <a:ext cx="4478788" cy="468109"/>
          </a:xfrm>
        </p:spPr>
        <p:txBody>
          <a:bodyPr wrap="square" lIns="0" tIns="0" rIns="0" bIns="0" anchor="b" anchorCtr="0">
            <a:spAutoFit/>
          </a:bodyPr>
          <a:lstStyle>
            <a:lvl1pPr algn="l">
              <a:lnSpc>
                <a:spcPts val="3600"/>
              </a:lnSpc>
              <a:defRPr sz="3600" b="1">
                <a:solidFill>
                  <a:schemeClr val="tx1"/>
                </a:solidFill>
              </a:defRPr>
            </a:lvl1pPr>
          </a:lstStyle>
          <a:p>
            <a:r>
              <a:rPr lang="en-US" dirty="0"/>
              <a:t>Click to edit title</a:t>
            </a:r>
            <a:endParaRPr lang="en-CA" dirty="0"/>
          </a:p>
        </p:txBody>
      </p:sp>
      <p:sp>
        <p:nvSpPr>
          <p:cNvPr id="13" name="Rectangle 12">
            <a:extLst>
              <a:ext uri="{FF2B5EF4-FFF2-40B4-BE49-F238E27FC236}">
                <a16:creationId xmlns:a16="http://schemas.microsoft.com/office/drawing/2014/main" id="{7E9B314A-9A5E-4A68-BF28-F0C57DEC5CFE}"/>
              </a:ext>
            </a:extLst>
          </p:cNvPr>
          <p:cNvSpPr/>
          <p:nvPr userDrawn="1"/>
        </p:nvSpPr>
        <p:spPr>
          <a:xfrm>
            <a:off x="571501" y="1085850"/>
            <a:ext cx="86711" cy="2366010"/>
          </a:xfrm>
          <a:prstGeom prst="rect">
            <a:avLst/>
          </a:prstGeom>
          <a:solidFill>
            <a:srgbClr val="E02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4" name="Rectangle 13">
            <a:extLst>
              <a:ext uri="{FF2B5EF4-FFF2-40B4-BE49-F238E27FC236}">
                <a16:creationId xmlns:a16="http://schemas.microsoft.com/office/drawing/2014/main" id="{2EB2379C-F1BB-4F61-AFBC-DF04D66E33A8}"/>
              </a:ext>
            </a:extLst>
          </p:cNvPr>
          <p:cNvSpPr/>
          <p:nvPr userDrawn="1"/>
        </p:nvSpPr>
        <p:spPr>
          <a:xfrm>
            <a:off x="-11430" y="5095494"/>
            <a:ext cx="9155430" cy="48006"/>
          </a:xfrm>
          <a:prstGeom prst="rect">
            <a:avLst/>
          </a:prstGeom>
          <a:solidFill>
            <a:srgbClr val="E02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929"/>
          </a:p>
        </p:txBody>
      </p:sp>
      <p:pic>
        <p:nvPicPr>
          <p:cNvPr id="4" name="Graphic 3">
            <a:extLst>
              <a:ext uri="{FF2B5EF4-FFF2-40B4-BE49-F238E27FC236}">
                <a16:creationId xmlns:a16="http://schemas.microsoft.com/office/drawing/2014/main" id="{D08A02EA-3A95-4E97-9BB2-BFD2A1D0C360}"/>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5429250" y="4455767"/>
            <a:ext cx="3429000" cy="507206"/>
          </a:xfrm>
          <a:prstGeom prst="rect">
            <a:avLst/>
          </a:prstGeom>
        </p:spPr>
      </p:pic>
    </p:spTree>
    <p:extLst>
      <p:ext uri="{BB962C8B-B14F-4D97-AF65-F5344CB8AC3E}">
        <p14:creationId xmlns:p14="http://schemas.microsoft.com/office/powerpoint/2010/main" val="37688164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1D364E8F-4156-41B2-B45F-76354F3A5F21}"/>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485" y="4597581"/>
            <a:ext cx="9144000" cy="542192"/>
          </a:xfrm>
          <a:prstGeom prst="rect">
            <a:avLst/>
          </a:prstGeom>
        </p:spPr>
      </p:pic>
      <p:sp>
        <p:nvSpPr>
          <p:cNvPr id="3" name="TextBox 2">
            <a:extLst>
              <a:ext uri="{FF2B5EF4-FFF2-40B4-BE49-F238E27FC236}">
                <a16:creationId xmlns:a16="http://schemas.microsoft.com/office/drawing/2014/main" id="{B749C6D6-DBC9-4EB2-82BB-D1712872E161}"/>
              </a:ext>
            </a:extLst>
          </p:cNvPr>
          <p:cNvSpPr txBox="1"/>
          <p:nvPr userDrawn="1"/>
        </p:nvSpPr>
        <p:spPr>
          <a:xfrm>
            <a:off x="371506" y="4589936"/>
            <a:ext cx="4600544" cy="600164"/>
          </a:xfrm>
          <a:prstGeom prst="rect">
            <a:avLst/>
          </a:prstGeom>
          <a:noFill/>
        </p:spPr>
        <p:txBody>
          <a:bodyPr wrap="square" rtlCol="0" anchor="ctr">
            <a:spAutoFit/>
          </a:bodyPr>
          <a:lstStyle/>
          <a:p>
            <a:pPr marL="0" marR="0" lvl="0" indent="0" algn="l" defTabSz="914369" rtl="0" eaLnBrk="1" fontAlgn="auto" latinLnBrk="0" hangingPunct="1">
              <a:lnSpc>
                <a:spcPct val="100000"/>
              </a:lnSpc>
              <a:spcBef>
                <a:spcPts val="0"/>
              </a:spcBef>
              <a:spcAft>
                <a:spcPts val="0"/>
              </a:spcAft>
              <a:buClrTx/>
              <a:buSzTx/>
              <a:buFontTx/>
              <a:buNone/>
              <a:tabLst/>
              <a:defRPr/>
            </a:pPr>
            <a:r>
              <a:rPr lang="en-CA" sz="1650" kern="0" dirty="0">
                <a:solidFill>
                  <a:schemeClr val="bg1"/>
                </a:solidFill>
              </a:rPr>
              <a:t>odt@cihi.ca    	 odt@infoway-inforoute.ca</a:t>
            </a:r>
            <a:endParaRPr lang="en-CA" sz="1650" dirty="0">
              <a:solidFill>
                <a:schemeClr val="bg1"/>
              </a:solidFill>
            </a:endParaRPr>
          </a:p>
        </p:txBody>
      </p:sp>
      <p:sp>
        <p:nvSpPr>
          <p:cNvPr id="2" name="Rectangle 1">
            <a:extLst>
              <a:ext uri="{FF2B5EF4-FFF2-40B4-BE49-F238E27FC236}">
                <a16:creationId xmlns:a16="http://schemas.microsoft.com/office/drawing/2014/main" id="{6160CBF1-2581-4B46-AEB3-206FE97A431D}"/>
              </a:ext>
            </a:extLst>
          </p:cNvPr>
          <p:cNvSpPr/>
          <p:nvPr userDrawn="1"/>
        </p:nvSpPr>
        <p:spPr>
          <a:xfrm>
            <a:off x="-11430" y="-11673"/>
            <a:ext cx="9155430" cy="274320"/>
          </a:xfrm>
          <a:prstGeom prst="rect">
            <a:avLst/>
          </a:prstGeom>
          <a:solidFill>
            <a:srgbClr val="00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929"/>
          </a:p>
        </p:txBody>
      </p:sp>
      <p:sp>
        <p:nvSpPr>
          <p:cNvPr id="21" name="Title 1">
            <a:extLst>
              <a:ext uri="{FF2B5EF4-FFF2-40B4-BE49-F238E27FC236}">
                <a16:creationId xmlns:a16="http://schemas.microsoft.com/office/drawing/2014/main" id="{FD355BE9-BE48-4C4A-BC0C-940EB3FD19BA}"/>
              </a:ext>
            </a:extLst>
          </p:cNvPr>
          <p:cNvSpPr>
            <a:spLocks noGrp="1"/>
          </p:cNvSpPr>
          <p:nvPr>
            <p:ph type="title" hasCustomPrompt="1"/>
          </p:nvPr>
        </p:nvSpPr>
        <p:spPr>
          <a:xfrm>
            <a:off x="922874" y="1098373"/>
            <a:ext cx="4478788" cy="468109"/>
          </a:xfrm>
        </p:spPr>
        <p:txBody>
          <a:bodyPr wrap="square" lIns="0" tIns="0" rIns="0" bIns="0" anchor="b" anchorCtr="0">
            <a:spAutoFit/>
          </a:bodyPr>
          <a:lstStyle>
            <a:lvl1pPr algn="l">
              <a:lnSpc>
                <a:spcPts val="3600"/>
              </a:lnSpc>
              <a:defRPr sz="3600" b="1">
                <a:solidFill>
                  <a:schemeClr val="tx1"/>
                </a:solidFill>
              </a:defRPr>
            </a:lvl1pPr>
          </a:lstStyle>
          <a:p>
            <a:r>
              <a:rPr lang="en-US" dirty="0"/>
              <a:t>Click to edit title</a:t>
            </a:r>
            <a:endParaRPr lang="en-CA" dirty="0"/>
          </a:p>
        </p:txBody>
      </p:sp>
      <p:sp>
        <p:nvSpPr>
          <p:cNvPr id="22" name="Rectangle 21">
            <a:extLst>
              <a:ext uri="{FF2B5EF4-FFF2-40B4-BE49-F238E27FC236}">
                <a16:creationId xmlns:a16="http://schemas.microsoft.com/office/drawing/2014/main" id="{F8392075-4324-4A2C-AEE0-2B3957D52E87}"/>
              </a:ext>
            </a:extLst>
          </p:cNvPr>
          <p:cNvSpPr/>
          <p:nvPr userDrawn="1"/>
        </p:nvSpPr>
        <p:spPr>
          <a:xfrm>
            <a:off x="571501" y="1085850"/>
            <a:ext cx="86711" cy="2366010"/>
          </a:xfrm>
          <a:prstGeom prst="rect">
            <a:avLst/>
          </a:prstGeom>
          <a:solidFill>
            <a:srgbClr val="E02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Tree>
    <p:extLst>
      <p:ext uri="{BB962C8B-B14F-4D97-AF65-F5344CB8AC3E}">
        <p14:creationId xmlns:p14="http://schemas.microsoft.com/office/powerpoint/2010/main" val="9395852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285750"/>
            <a:ext cx="8229600" cy="333425"/>
          </a:xfrm>
        </p:spPr>
        <p:txBody>
          <a:bodyPr lIns="0" tIns="0" rIns="0" bIns="0" anchor="t" anchorCtr="0">
            <a:spAutoFit/>
          </a:bodyPr>
          <a:lstStyle>
            <a:lvl1pPr algn="l" defTabSz="914369" rtl="0" eaLnBrk="1" latinLnBrk="0" hangingPunct="1">
              <a:lnSpc>
                <a:spcPts val="2550"/>
              </a:lnSpc>
              <a:spcBef>
                <a:spcPct val="0"/>
              </a:spcBef>
              <a:buNone/>
              <a:defRPr lang="en-CA" sz="2400" kern="1200" dirty="0">
                <a:solidFill>
                  <a:schemeClr val="tx1"/>
                </a:solidFill>
                <a:latin typeface="+mj-lt"/>
                <a:ea typeface="+mj-ea"/>
                <a:cs typeface="+mj-cs"/>
              </a:defRPr>
            </a:lvl1pPr>
          </a:lstStyle>
          <a:p>
            <a:r>
              <a:rPr lang="en-US" dirty="0"/>
              <a:t>1-column content — Slide title</a:t>
            </a:r>
            <a:endParaRPr lang="en-CA" dirty="0"/>
          </a:p>
        </p:txBody>
      </p:sp>
      <p:sp>
        <p:nvSpPr>
          <p:cNvPr id="9" name="Slide Number Placeholder 6"/>
          <p:cNvSpPr txBox="1">
            <a:spLocks/>
          </p:cNvSpPr>
          <p:nvPr userDrawn="1"/>
        </p:nvSpPr>
        <p:spPr>
          <a:xfrm>
            <a:off x="4283969" y="4803000"/>
            <a:ext cx="576064" cy="153888"/>
          </a:xfrm>
          <a:prstGeom prst="rect">
            <a:avLst/>
          </a:prstGeom>
        </p:spPr>
        <p:txBody>
          <a:bodyPr vert="horz" lIns="0" tIns="0" rIns="0" bIns="0" rtlCol="0" anchor="ctr">
            <a:spAutoFit/>
          </a:bodyPr>
          <a:lstStyle>
            <a:defPPr>
              <a:defRPr lang="en-US"/>
            </a:defPPr>
            <a:lvl1pPr marL="0" algn="ctr"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5F73F9-4D7E-43C6-BDE2-3203AA5B26A5}" type="slidenum">
              <a:rPr lang="en-CA" sz="1000" smtClean="0"/>
              <a:pPr/>
              <a:t>‹#›</a:t>
            </a:fld>
            <a:endParaRPr lang="en-CA" sz="1000" dirty="0"/>
          </a:p>
        </p:txBody>
      </p:sp>
      <p:sp>
        <p:nvSpPr>
          <p:cNvPr id="11" name="Text Placeholder 10"/>
          <p:cNvSpPr>
            <a:spLocks noGrp="1"/>
          </p:cNvSpPr>
          <p:nvPr>
            <p:ph type="body" sz="quarter" idx="10" hasCustomPrompt="1"/>
          </p:nvPr>
        </p:nvSpPr>
        <p:spPr>
          <a:xfrm>
            <a:off x="708660" y="1370476"/>
            <a:ext cx="7200000" cy="692497"/>
          </a:xfrm>
          <a:prstGeom prst="rect">
            <a:avLst/>
          </a:prstGeom>
        </p:spPr>
        <p:txBody>
          <a:bodyPr wrap="square" lIns="0" tIns="0" rIns="0" bIns="0">
            <a:spAutoFit/>
          </a:bodyPr>
          <a:lstStyle>
            <a:lvl1pPr marL="182557" indent="-182557">
              <a:lnSpc>
                <a:spcPts val="2100"/>
              </a:lnSpc>
              <a:spcBef>
                <a:spcPts val="600"/>
              </a:spcBef>
              <a:spcAft>
                <a:spcPts val="600"/>
              </a:spcAft>
              <a:buFont typeface="Calibri" panose="020F0502020204030204" pitchFamily="34" charset="0"/>
              <a:buChar char="•"/>
              <a:defRPr sz="1700" b="1" baseline="0">
                <a:solidFill>
                  <a:schemeClr val="tx1"/>
                </a:solidFill>
              </a:defRPr>
            </a:lvl1pPr>
            <a:lvl2pPr marL="449247" indent="-182557">
              <a:lnSpc>
                <a:spcPts val="2100"/>
              </a:lnSpc>
              <a:spcBef>
                <a:spcPts val="600"/>
              </a:spcBef>
              <a:spcAft>
                <a:spcPts val="600"/>
              </a:spcAft>
              <a:buFont typeface="Calibri" panose="020F0502020204030204" pitchFamily="34" charset="0"/>
              <a:buChar char="‒"/>
              <a:defRPr sz="1600"/>
            </a:lvl2pPr>
            <a:lvl3pPr marL="449247" indent="-182557">
              <a:lnSpc>
                <a:spcPts val="2100"/>
              </a:lnSpc>
              <a:spcBef>
                <a:spcPts val="600"/>
              </a:spcBef>
              <a:spcAft>
                <a:spcPts val="600"/>
              </a:spcAft>
              <a:buFont typeface="Calibri" panose="020F0502020204030204" pitchFamily="34" charset="0"/>
              <a:buChar char="‒"/>
              <a:defRPr sz="1600" baseline="0"/>
            </a:lvl3pPr>
            <a:lvl4pPr marL="449247" indent="-182557">
              <a:lnSpc>
                <a:spcPts val="2100"/>
              </a:lnSpc>
              <a:spcBef>
                <a:spcPts val="600"/>
              </a:spcBef>
              <a:spcAft>
                <a:spcPts val="600"/>
              </a:spcAft>
              <a:buFont typeface="Calibri" panose="020F0502020204030204" pitchFamily="34" charset="0"/>
              <a:buChar char="‒"/>
              <a:defRPr sz="1600" baseline="0"/>
            </a:lvl4pPr>
            <a:lvl5pPr marL="449247" indent="-182557">
              <a:lnSpc>
                <a:spcPts val="2100"/>
              </a:lnSpc>
              <a:spcBef>
                <a:spcPts val="600"/>
              </a:spcBef>
              <a:spcAft>
                <a:spcPts val="600"/>
              </a:spcAft>
              <a:buFont typeface="Calibri" panose="020F0502020204030204" pitchFamily="34" charset="0"/>
              <a:buChar char="‒"/>
              <a:defRPr sz="1600" baseline="0"/>
            </a:lvl5pPr>
            <a:lvl6pPr marL="449247" indent="-182557">
              <a:lnSpc>
                <a:spcPts val="2100"/>
              </a:lnSpc>
              <a:spcBef>
                <a:spcPts val="600"/>
              </a:spcBef>
              <a:spcAft>
                <a:spcPts val="600"/>
              </a:spcAft>
              <a:buFont typeface="Calibri" panose="020F0502020204030204" pitchFamily="34" charset="0"/>
              <a:buChar char="‒"/>
              <a:defRPr sz="1600" baseline="0"/>
            </a:lvl6pPr>
            <a:lvl7pPr marL="449247" indent="-182557">
              <a:lnSpc>
                <a:spcPts val="2100"/>
              </a:lnSpc>
              <a:spcBef>
                <a:spcPts val="600"/>
              </a:spcBef>
              <a:spcAft>
                <a:spcPts val="600"/>
              </a:spcAft>
              <a:buFont typeface="Calibri" panose="020F0502020204030204" pitchFamily="34" charset="0"/>
              <a:buChar char="‒"/>
              <a:defRPr sz="1600"/>
            </a:lvl7pPr>
            <a:lvl8pPr marL="449247" indent="-182557">
              <a:lnSpc>
                <a:spcPts val="2100"/>
              </a:lnSpc>
              <a:spcBef>
                <a:spcPts val="600"/>
              </a:spcBef>
              <a:spcAft>
                <a:spcPts val="600"/>
              </a:spcAft>
              <a:buFont typeface="Calibri" panose="020F0502020204030204" pitchFamily="34" charset="0"/>
              <a:buChar char="‒"/>
              <a:defRPr sz="1600"/>
            </a:lvl8pPr>
          </a:lstStyle>
          <a:p>
            <a:pPr lvl="0"/>
            <a:r>
              <a:rPr lang="en-US" dirty="0"/>
              <a:t>Bullet 1</a:t>
            </a:r>
          </a:p>
          <a:p>
            <a:pPr lvl="1"/>
            <a:r>
              <a:rPr lang="en-US" dirty="0"/>
              <a:t>Bullet 2</a:t>
            </a:r>
          </a:p>
        </p:txBody>
      </p:sp>
    </p:spTree>
    <p:extLst>
      <p:ext uri="{BB962C8B-B14F-4D97-AF65-F5344CB8AC3E}">
        <p14:creationId xmlns:p14="http://schemas.microsoft.com/office/powerpoint/2010/main" val="20246621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slide with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285750"/>
            <a:ext cx="8229600" cy="333425"/>
          </a:xfrm>
        </p:spPr>
        <p:txBody>
          <a:bodyPr lIns="0" tIns="0" rIns="0" bIns="0" anchor="t" anchorCtr="0">
            <a:spAutoFit/>
          </a:bodyPr>
          <a:lstStyle>
            <a:lvl1pPr algn="l" defTabSz="914369" rtl="0" eaLnBrk="1" latinLnBrk="0" hangingPunct="1">
              <a:lnSpc>
                <a:spcPts val="2550"/>
              </a:lnSpc>
              <a:spcBef>
                <a:spcPct val="0"/>
              </a:spcBef>
              <a:buNone/>
              <a:defRPr lang="en-CA" sz="2400" kern="1200" dirty="0">
                <a:solidFill>
                  <a:schemeClr val="tx1"/>
                </a:solidFill>
                <a:latin typeface="+mj-lt"/>
                <a:ea typeface="+mj-ea"/>
                <a:cs typeface="+mj-cs"/>
              </a:defRPr>
            </a:lvl1pPr>
          </a:lstStyle>
          <a:p>
            <a:r>
              <a:rPr lang="en-US" dirty="0"/>
              <a:t>1-column content with headers — Slide title</a:t>
            </a:r>
            <a:endParaRPr lang="en-CA" dirty="0"/>
          </a:p>
        </p:txBody>
      </p:sp>
      <p:sp>
        <p:nvSpPr>
          <p:cNvPr id="9" name="Slide Number Placeholder 6"/>
          <p:cNvSpPr txBox="1">
            <a:spLocks/>
          </p:cNvSpPr>
          <p:nvPr userDrawn="1"/>
        </p:nvSpPr>
        <p:spPr>
          <a:xfrm>
            <a:off x="4283969" y="4803000"/>
            <a:ext cx="576064" cy="153888"/>
          </a:xfrm>
          <a:prstGeom prst="rect">
            <a:avLst/>
          </a:prstGeom>
        </p:spPr>
        <p:txBody>
          <a:bodyPr vert="horz" lIns="0" tIns="0" rIns="0" bIns="0" rtlCol="0" anchor="ctr">
            <a:spAutoFit/>
          </a:bodyPr>
          <a:lstStyle>
            <a:defPPr>
              <a:defRPr lang="en-US"/>
            </a:defPPr>
            <a:lvl1pPr marL="0" algn="ctr"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5F73F9-4D7E-43C6-BDE2-3203AA5B26A5}" type="slidenum">
              <a:rPr lang="en-CA" sz="1000" smtClean="0"/>
              <a:pPr/>
              <a:t>‹#›</a:t>
            </a:fld>
            <a:endParaRPr lang="en-CA" sz="1000" dirty="0"/>
          </a:p>
        </p:txBody>
      </p:sp>
      <p:sp>
        <p:nvSpPr>
          <p:cNvPr id="12" name="Text Placeholder 10"/>
          <p:cNvSpPr>
            <a:spLocks noGrp="1"/>
          </p:cNvSpPr>
          <p:nvPr>
            <p:ph type="body" sz="quarter" idx="14" hasCustomPrompt="1"/>
          </p:nvPr>
        </p:nvSpPr>
        <p:spPr>
          <a:xfrm>
            <a:off x="712146" y="1376192"/>
            <a:ext cx="7200000" cy="1141338"/>
          </a:xfrm>
          <a:prstGeom prst="rect">
            <a:avLst/>
          </a:prstGeom>
        </p:spPr>
        <p:txBody>
          <a:bodyPr wrap="square" lIns="0" tIns="0" rIns="0" bIns="0">
            <a:spAutoFit/>
          </a:bodyPr>
          <a:lstStyle>
            <a:lvl1pPr marL="182557" marR="0" indent="-182557" algn="l" defTabSz="914369" rtl="0" eaLnBrk="1" fontAlgn="auto" latinLnBrk="0" hangingPunct="1">
              <a:lnSpc>
                <a:spcPts val="2300"/>
              </a:lnSpc>
              <a:spcBef>
                <a:spcPts val="600"/>
              </a:spcBef>
              <a:spcAft>
                <a:spcPts val="600"/>
              </a:spcAft>
              <a:buClr>
                <a:schemeClr val="bg1"/>
              </a:buClr>
              <a:buSzTx/>
              <a:buFont typeface="Calibri" panose="020F0502020204030204" pitchFamily="34" charset="0"/>
              <a:buChar char=" "/>
              <a:tabLst/>
              <a:defRPr sz="2200" b="1" baseline="0">
                <a:solidFill>
                  <a:schemeClr val="tx1"/>
                </a:solidFill>
              </a:defRPr>
            </a:lvl1pPr>
            <a:lvl2pPr marL="358763" indent="-176207">
              <a:lnSpc>
                <a:spcPts val="2100"/>
              </a:lnSpc>
              <a:spcBef>
                <a:spcPts val="600"/>
              </a:spcBef>
              <a:spcAft>
                <a:spcPts val="600"/>
              </a:spcAft>
              <a:buFont typeface="Calibri" panose="020F0502020204030204" pitchFamily="34" charset="0"/>
              <a:buChar char="•"/>
              <a:defRPr sz="1700" b="1">
                <a:solidFill>
                  <a:schemeClr val="tx1"/>
                </a:solidFill>
              </a:defRPr>
            </a:lvl2pPr>
            <a:lvl3pPr marL="541319" indent="-182557">
              <a:lnSpc>
                <a:spcPts val="2100"/>
              </a:lnSpc>
              <a:spcBef>
                <a:spcPts val="600"/>
              </a:spcBef>
              <a:spcAft>
                <a:spcPts val="600"/>
              </a:spcAft>
              <a:buFont typeface="Calibri" panose="020F0502020204030204" pitchFamily="34" charset="0"/>
              <a:buChar char="‒"/>
              <a:defRPr sz="1600" baseline="0"/>
            </a:lvl3pPr>
            <a:lvl4pPr marL="541319" indent="-182557">
              <a:lnSpc>
                <a:spcPts val="2100"/>
              </a:lnSpc>
              <a:spcBef>
                <a:spcPts val="600"/>
              </a:spcBef>
              <a:spcAft>
                <a:spcPts val="600"/>
              </a:spcAft>
              <a:buFont typeface="Calibri" panose="020F0502020204030204" pitchFamily="34" charset="0"/>
              <a:buChar char="‒"/>
              <a:defRPr sz="1600" baseline="0"/>
            </a:lvl4pPr>
            <a:lvl5pPr marL="541319" indent="-182557">
              <a:lnSpc>
                <a:spcPts val="2100"/>
              </a:lnSpc>
              <a:spcBef>
                <a:spcPts val="600"/>
              </a:spcBef>
              <a:spcAft>
                <a:spcPts val="600"/>
              </a:spcAft>
              <a:buFont typeface="Calibri" panose="020F0502020204030204" pitchFamily="34" charset="0"/>
              <a:buChar char="‒"/>
              <a:defRPr sz="1600" baseline="0"/>
            </a:lvl5pPr>
            <a:lvl6pPr marL="541319" indent="-182557">
              <a:lnSpc>
                <a:spcPts val="2100"/>
              </a:lnSpc>
              <a:spcBef>
                <a:spcPts val="600"/>
              </a:spcBef>
              <a:spcAft>
                <a:spcPts val="600"/>
              </a:spcAft>
              <a:buFont typeface="Calibri" panose="020F0502020204030204" pitchFamily="34" charset="0"/>
              <a:buChar char="‒"/>
              <a:defRPr sz="1600" baseline="0"/>
            </a:lvl6pPr>
            <a:lvl7pPr marL="541319" indent="-182557">
              <a:lnSpc>
                <a:spcPts val="2100"/>
              </a:lnSpc>
              <a:spcBef>
                <a:spcPts val="600"/>
              </a:spcBef>
              <a:spcAft>
                <a:spcPts val="600"/>
              </a:spcAft>
              <a:buFont typeface="Calibri" panose="020F0502020204030204" pitchFamily="34" charset="0"/>
              <a:buChar char="‒"/>
              <a:defRPr sz="1600"/>
            </a:lvl7pPr>
            <a:lvl8pPr marL="541319" indent="-182557">
              <a:lnSpc>
                <a:spcPts val="2100"/>
              </a:lnSpc>
              <a:spcBef>
                <a:spcPts val="600"/>
              </a:spcBef>
              <a:spcAft>
                <a:spcPts val="600"/>
              </a:spcAft>
              <a:buFont typeface="Calibri" panose="020F0502020204030204" pitchFamily="34" charset="0"/>
              <a:buChar char="‒"/>
              <a:defRPr sz="1600"/>
            </a:lvl8pPr>
            <a:lvl9pPr marL="3657472" indent="0">
              <a:buNone/>
              <a:defRPr/>
            </a:lvl9pPr>
          </a:lstStyle>
          <a:p>
            <a:pPr lvl="0"/>
            <a:r>
              <a:rPr lang="en-US" dirty="0"/>
              <a:t>Header </a:t>
            </a:r>
          </a:p>
          <a:p>
            <a:pPr lvl="1"/>
            <a:r>
              <a:rPr lang="en-US" dirty="0"/>
              <a:t>Bullet 1</a:t>
            </a:r>
          </a:p>
          <a:p>
            <a:pPr lvl="2"/>
            <a:r>
              <a:rPr lang="en-US" dirty="0"/>
              <a:t>Bullet 2</a:t>
            </a:r>
          </a:p>
        </p:txBody>
      </p:sp>
    </p:spTree>
    <p:extLst>
      <p:ext uri="{BB962C8B-B14F-4D97-AF65-F5344CB8AC3E}">
        <p14:creationId xmlns:p14="http://schemas.microsoft.com/office/powerpoint/2010/main" val="2343926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Content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285750"/>
            <a:ext cx="8229600" cy="333425"/>
          </a:xfrm>
        </p:spPr>
        <p:txBody>
          <a:bodyPr lIns="0" tIns="0" rIns="0" bIns="0" anchor="t" anchorCtr="0">
            <a:spAutoFit/>
          </a:bodyPr>
          <a:lstStyle>
            <a:lvl1pPr algn="l" defTabSz="914369" rtl="0" eaLnBrk="1" latinLnBrk="0" hangingPunct="1">
              <a:lnSpc>
                <a:spcPts val="2550"/>
              </a:lnSpc>
              <a:spcBef>
                <a:spcPct val="0"/>
              </a:spcBef>
              <a:buNone/>
              <a:defRPr lang="en-CA" sz="2400" kern="1200" dirty="0">
                <a:solidFill>
                  <a:schemeClr val="tx1"/>
                </a:solidFill>
                <a:latin typeface="+mj-lt"/>
                <a:ea typeface="+mj-ea"/>
                <a:cs typeface="+mj-cs"/>
              </a:defRPr>
            </a:lvl1pPr>
          </a:lstStyle>
          <a:p>
            <a:r>
              <a:rPr lang="en-US" dirty="0"/>
              <a:t>2 column content — Slide title</a:t>
            </a:r>
            <a:endParaRPr lang="en-CA" dirty="0"/>
          </a:p>
        </p:txBody>
      </p:sp>
      <p:sp>
        <p:nvSpPr>
          <p:cNvPr id="9" name="Slide Number Placeholder 6"/>
          <p:cNvSpPr txBox="1">
            <a:spLocks/>
          </p:cNvSpPr>
          <p:nvPr userDrawn="1"/>
        </p:nvSpPr>
        <p:spPr>
          <a:xfrm>
            <a:off x="4283969" y="4803000"/>
            <a:ext cx="576064" cy="153888"/>
          </a:xfrm>
          <a:prstGeom prst="rect">
            <a:avLst/>
          </a:prstGeom>
        </p:spPr>
        <p:txBody>
          <a:bodyPr vert="horz" lIns="0" tIns="0" rIns="0" bIns="0" rtlCol="0" anchor="ctr">
            <a:spAutoFit/>
          </a:bodyPr>
          <a:lstStyle>
            <a:defPPr>
              <a:defRPr lang="en-US"/>
            </a:defPPr>
            <a:lvl1pPr marL="0" algn="ctr"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5F73F9-4D7E-43C6-BDE2-3203AA5B26A5}" type="slidenum">
              <a:rPr lang="en-CA" sz="1000" smtClean="0"/>
              <a:pPr/>
              <a:t>‹#›</a:t>
            </a:fld>
            <a:endParaRPr lang="en-CA" sz="1000" dirty="0"/>
          </a:p>
        </p:txBody>
      </p:sp>
      <p:sp>
        <p:nvSpPr>
          <p:cNvPr id="11" name="Text Placeholder 10"/>
          <p:cNvSpPr>
            <a:spLocks noGrp="1"/>
          </p:cNvSpPr>
          <p:nvPr>
            <p:ph type="body" sz="quarter" idx="10" hasCustomPrompt="1"/>
          </p:nvPr>
        </p:nvSpPr>
        <p:spPr>
          <a:xfrm>
            <a:off x="709286" y="1370476"/>
            <a:ext cx="3600000" cy="692497"/>
          </a:xfrm>
          <a:prstGeom prst="rect">
            <a:avLst/>
          </a:prstGeom>
        </p:spPr>
        <p:txBody>
          <a:bodyPr wrap="square" lIns="0" tIns="0" rIns="0" bIns="0">
            <a:spAutoFit/>
          </a:bodyPr>
          <a:lstStyle>
            <a:lvl1pPr marL="182557" indent="-182557">
              <a:lnSpc>
                <a:spcPts val="2100"/>
              </a:lnSpc>
              <a:spcBef>
                <a:spcPts val="600"/>
              </a:spcBef>
              <a:spcAft>
                <a:spcPts val="600"/>
              </a:spcAft>
              <a:buFont typeface="Calibri" panose="020F0502020204030204" pitchFamily="34" charset="0"/>
              <a:buChar char="•"/>
              <a:defRPr sz="1700" b="1" baseline="0">
                <a:solidFill>
                  <a:schemeClr val="tx1"/>
                </a:solidFill>
              </a:defRPr>
            </a:lvl1pPr>
            <a:lvl2pPr marL="449247" indent="-182557">
              <a:lnSpc>
                <a:spcPts val="2100"/>
              </a:lnSpc>
              <a:spcBef>
                <a:spcPts val="600"/>
              </a:spcBef>
              <a:spcAft>
                <a:spcPts val="600"/>
              </a:spcAft>
              <a:buFont typeface="Calibri" panose="020F0502020204030204" pitchFamily="34" charset="0"/>
              <a:buChar char="‒"/>
              <a:defRPr sz="1600"/>
            </a:lvl2pPr>
            <a:lvl3pPr marL="449247" indent="-182557">
              <a:lnSpc>
                <a:spcPts val="2100"/>
              </a:lnSpc>
              <a:spcBef>
                <a:spcPts val="600"/>
              </a:spcBef>
              <a:spcAft>
                <a:spcPts val="600"/>
              </a:spcAft>
              <a:buFont typeface="Calibri" panose="020F0502020204030204" pitchFamily="34" charset="0"/>
              <a:buChar char="‒"/>
              <a:defRPr sz="1600" baseline="0"/>
            </a:lvl3pPr>
            <a:lvl4pPr marL="449247" indent="-182557">
              <a:lnSpc>
                <a:spcPts val="2100"/>
              </a:lnSpc>
              <a:spcBef>
                <a:spcPts val="600"/>
              </a:spcBef>
              <a:spcAft>
                <a:spcPts val="600"/>
              </a:spcAft>
              <a:buFont typeface="Calibri" panose="020F0502020204030204" pitchFamily="34" charset="0"/>
              <a:buChar char="‒"/>
              <a:defRPr sz="1600" baseline="0"/>
            </a:lvl4pPr>
            <a:lvl5pPr marL="449247" indent="-182557">
              <a:lnSpc>
                <a:spcPts val="2100"/>
              </a:lnSpc>
              <a:spcBef>
                <a:spcPts val="600"/>
              </a:spcBef>
              <a:spcAft>
                <a:spcPts val="600"/>
              </a:spcAft>
              <a:buFont typeface="Calibri" panose="020F0502020204030204" pitchFamily="34" charset="0"/>
              <a:buChar char="‒"/>
              <a:defRPr sz="1600" baseline="0"/>
            </a:lvl5pPr>
            <a:lvl6pPr marL="449247" indent="-182557">
              <a:lnSpc>
                <a:spcPts val="2100"/>
              </a:lnSpc>
              <a:spcBef>
                <a:spcPts val="600"/>
              </a:spcBef>
              <a:spcAft>
                <a:spcPts val="600"/>
              </a:spcAft>
              <a:buFont typeface="Calibri" panose="020F0502020204030204" pitchFamily="34" charset="0"/>
              <a:buChar char="‒"/>
              <a:defRPr sz="1600" baseline="0"/>
            </a:lvl6pPr>
            <a:lvl7pPr marL="449247" indent="-182557">
              <a:lnSpc>
                <a:spcPts val="2100"/>
              </a:lnSpc>
              <a:spcBef>
                <a:spcPts val="600"/>
              </a:spcBef>
              <a:spcAft>
                <a:spcPts val="600"/>
              </a:spcAft>
              <a:buFont typeface="Calibri" panose="020F0502020204030204" pitchFamily="34" charset="0"/>
              <a:buChar char="‒"/>
              <a:defRPr sz="1600"/>
            </a:lvl7pPr>
            <a:lvl8pPr marL="449247" indent="-182557">
              <a:lnSpc>
                <a:spcPts val="2100"/>
              </a:lnSpc>
              <a:spcBef>
                <a:spcPts val="600"/>
              </a:spcBef>
              <a:spcAft>
                <a:spcPts val="600"/>
              </a:spcAft>
              <a:buFont typeface="Calibri" panose="020F0502020204030204" pitchFamily="34" charset="0"/>
              <a:buChar char="‒"/>
              <a:defRPr sz="1600"/>
            </a:lvl8pPr>
          </a:lstStyle>
          <a:p>
            <a:pPr lvl="0"/>
            <a:r>
              <a:rPr lang="en-US" dirty="0"/>
              <a:t>Bullet 1</a:t>
            </a:r>
          </a:p>
          <a:p>
            <a:pPr lvl="1"/>
            <a:r>
              <a:rPr lang="en-US" dirty="0"/>
              <a:t>Bullet 2</a:t>
            </a:r>
          </a:p>
        </p:txBody>
      </p:sp>
      <p:sp>
        <p:nvSpPr>
          <p:cNvPr id="6" name="Text Placeholder 10"/>
          <p:cNvSpPr>
            <a:spLocks noGrp="1"/>
          </p:cNvSpPr>
          <p:nvPr>
            <p:ph type="body" sz="quarter" idx="11" hasCustomPrompt="1"/>
          </p:nvPr>
        </p:nvSpPr>
        <p:spPr>
          <a:xfrm>
            <a:off x="4688961" y="1370476"/>
            <a:ext cx="3600000" cy="692497"/>
          </a:xfrm>
          <a:prstGeom prst="rect">
            <a:avLst/>
          </a:prstGeom>
        </p:spPr>
        <p:txBody>
          <a:bodyPr wrap="square" lIns="0" tIns="0" rIns="0" bIns="0">
            <a:spAutoFit/>
          </a:bodyPr>
          <a:lstStyle>
            <a:lvl1pPr marL="182557" indent="-182557">
              <a:lnSpc>
                <a:spcPts val="2100"/>
              </a:lnSpc>
              <a:spcBef>
                <a:spcPts val="600"/>
              </a:spcBef>
              <a:spcAft>
                <a:spcPts val="600"/>
              </a:spcAft>
              <a:buFont typeface="Calibri" panose="020F0502020204030204" pitchFamily="34" charset="0"/>
              <a:buChar char="•"/>
              <a:defRPr sz="1700" b="1" baseline="0">
                <a:solidFill>
                  <a:schemeClr val="tx1"/>
                </a:solidFill>
              </a:defRPr>
            </a:lvl1pPr>
            <a:lvl2pPr marL="449247" indent="-182557">
              <a:lnSpc>
                <a:spcPts val="2100"/>
              </a:lnSpc>
              <a:spcBef>
                <a:spcPts val="600"/>
              </a:spcBef>
              <a:spcAft>
                <a:spcPts val="600"/>
              </a:spcAft>
              <a:buFont typeface="Calibri" panose="020F0502020204030204" pitchFamily="34" charset="0"/>
              <a:buChar char="‒"/>
              <a:defRPr sz="1600"/>
            </a:lvl2pPr>
            <a:lvl3pPr marL="449247" indent="-182557">
              <a:lnSpc>
                <a:spcPts val="2100"/>
              </a:lnSpc>
              <a:spcBef>
                <a:spcPts val="600"/>
              </a:spcBef>
              <a:spcAft>
                <a:spcPts val="600"/>
              </a:spcAft>
              <a:buFont typeface="Calibri" panose="020F0502020204030204" pitchFamily="34" charset="0"/>
              <a:buChar char="‒"/>
              <a:defRPr sz="1600" baseline="0"/>
            </a:lvl3pPr>
            <a:lvl4pPr marL="449247" indent="-182557">
              <a:lnSpc>
                <a:spcPts val="2100"/>
              </a:lnSpc>
              <a:spcBef>
                <a:spcPts val="600"/>
              </a:spcBef>
              <a:spcAft>
                <a:spcPts val="600"/>
              </a:spcAft>
              <a:buFont typeface="Calibri" panose="020F0502020204030204" pitchFamily="34" charset="0"/>
              <a:buChar char="‒"/>
              <a:defRPr sz="1600" baseline="0"/>
            </a:lvl4pPr>
            <a:lvl5pPr marL="449247" indent="-182557">
              <a:lnSpc>
                <a:spcPts val="2100"/>
              </a:lnSpc>
              <a:spcBef>
                <a:spcPts val="600"/>
              </a:spcBef>
              <a:spcAft>
                <a:spcPts val="600"/>
              </a:spcAft>
              <a:buFont typeface="Calibri" panose="020F0502020204030204" pitchFamily="34" charset="0"/>
              <a:buChar char="‒"/>
              <a:defRPr sz="1600" baseline="0"/>
            </a:lvl5pPr>
            <a:lvl6pPr marL="449247" indent="-182557">
              <a:lnSpc>
                <a:spcPts val="2100"/>
              </a:lnSpc>
              <a:spcBef>
                <a:spcPts val="600"/>
              </a:spcBef>
              <a:spcAft>
                <a:spcPts val="600"/>
              </a:spcAft>
              <a:buFont typeface="Calibri" panose="020F0502020204030204" pitchFamily="34" charset="0"/>
              <a:buChar char="‒"/>
              <a:defRPr sz="1600" baseline="0"/>
            </a:lvl6pPr>
            <a:lvl7pPr marL="449247" indent="-182557">
              <a:lnSpc>
                <a:spcPts val="2100"/>
              </a:lnSpc>
              <a:spcBef>
                <a:spcPts val="600"/>
              </a:spcBef>
              <a:spcAft>
                <a:spcPts val="600"/>
              </a:spcAft>
              <a:buFont typeface="Calibri" panose="020F0502020204030204" pitchFamily="34" charset="0"/>
              <a:buChar char="‒"/>
              <a:defRPr sz="1600"/>
            </a:lvl7pPr>
            <a:lvl8pPr marL="449247" indent="-182557">
              <a:lnSpc>
                <a:spcPts val="2100"/>
              </a:lnSpc>
              <a:spcBef>
                <a:spcPts val="600"/>
              </a:spcBef>
              <a:spcAft>
                <a:spcPts val="600"/>
              </a:spcAft>
              <a:buFont typeface="Calibri" panose="020F0502020204030204" pitchFamily="34" charset="0"/>
              <a:buChar char="‒"/>
              <a:defRPr sz="1600"/>
            </a:lvl8pPr>
          </a:lstStyle>
          <a:p>
            <a:pPr lvl="0"/>
            <a:r>
              <a:rPr lang="en-US" dirty="0"/>
              <a:t>Bullet 1</a:t>
            </a:r>
          </a:p>
          <a:p>
            <a:pPr lvl="1"/>
            <a:r>
              <a:rPr lang="en-US" dirty="0"/>
              <a:t>Bullet 2</a:t>
            </a:r>
          </a:p>
        </p:txBody>
      </p:sp>
    </p:spTree>
    <p:extLst>
      <p:ext uri="{BB962C8B-B14F-4D97-AF65-F5344CB8AC3E}">
        <p14:creationId xmlns:p14="http://schemas.microsoft.com/office/powerpoint/2010/main" val="25209804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 Content slide with header">
    <p:bg>
      <p:bgPr>
        <a:solidFill>
          <a:schemeClr val="bg1"/>
        </a:solidFill>
        <a:effectLst/>
      </p:bgPr>
    </p:bg>
    <p:spTree>
      <p:nvGrpSpPr>
        <p:cNvPr id="1" name=""/>
        <p:cNvGrpSpPr/>
        <p:nvPr/>
      </p:nvGrpSpPr>
      <p:grpSpPr>
        <a:xfrm>
          <a:off x="0" y="0"/>
          <a:ext cx="0" cy="0"/>
          <a:chOff x="0" y="0"/>
          <a:chExt cx="0" cy="0"/>
        </a:xfrm>
      </p:grpSpPr>
      <p:sp>
        <p:nvSpPr>
          <p:cNvPr id="12" name="Slide Number Placeholder 6"/>
          <p:cNvSpPr txBox="1">
            <a:spLocks/>
          </p:cNvSpPr>
          <p:nvPr userDrawn="1"/>
        </p:nvSpPr>
        <p:spPr>
          <a:xfrm>
            <a:off x="4283969" y="4803000"/>
            <a:ext cx="576064" cy="153888"/>
          </a:xfrm>
          <a:prstGeom prst="rect">
            <a:avLst/>
          </a:prstGeom>
        </p:spPr>
        <p:txBody>
          <a:bodyPr vert="horz" lIns="0" tIns="0" rIns="0" bIns="0" rtlCol="0" anchor="ctr">
            <a:spAutoFit/>
          </a:bodyPr>
          <a:lstStyle>
            <a:defPPr>
              <a:defRPr lang="en-US"/>
            </a:defPPr>
            <a:lvl1pPr marL="0" algn="ctr"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5F73F9-4D7E-43C6-BDE2-3203AA5B26A5}" type="slidenum">
              <a:rPr lang="en-CA" sz="1000" smtClean="0"/>
              <a:pPr/>
              <a:t>‹#›</a:t>
            </a:fld>
            <a:endParaRPr lang="en-CA" sz="1000" dirty="0"/>
          </a:p>
        </p:txBody>
      </p:sp>
      <p:sp>
        <p:nvSpPr>
          <p:cNvPr id="13" name="Title 1"/>
          <p:cNvSpPr>
            <a:spLocks noGrp="1"/>
          </p:cNvSpPr>
          <p:nvPr>
            <p:ph type="title" hasCustomPrompt="1"/>
          </p:nvPr>
        </p:nvSpPr>
        <p:spPr>
          <a:xfrm>
            <a:off x="571500" y="285750"/>
            <a:ext cx="8229600" cy="333425"/>
          </a:xfrm>
        </p:spPr>
        <p:txBody>
          <a:bodyPr lIns="0" tIns="0" rIns="0" bIns="0" anchor="t" anchorCtr="0">
            <a:spAutoFit/>
          </a:bodyPr>
          <a:lstStyle>
            <a:lvl1pPr algn="l" defTabSz="914369" rtl="0" eaLnBrk="1" latinLnBrk="0" hangingPunct="1">
              <a:lnSpc>
                <a:spcPts val="2550"/>
              </a:lnSpc>
              <a:spcBef>
                <a:spcPct val="0"/>
              </a:spcBef>
              <a:buNone/>
              <a:defRPr lang="en-CA" sz="2400" kern="1200" dirty="0">
                <a:solidFill>
                  <a:schemeClr val="tx1"/>
                </a:solidFill>
                <a:latin typeface="+mj-lt"/>
                <a:ea typeface="+mj-ea"/>
                <a:cs typeface="+mj-cs"/>
              </a:defRPr>
            </a:lvl1pPr>
          </a:lstStyle>
          <a:p>
            <a:r>
              <a:rPr lang="en-US" dirty="0"/>
              <a:t>2-column content  with headers — Slide title</a:t>
            </a:r>
            <a:endParaRPr lang="en-CA" dirty="0"/>
          </a:p>
        </p:txBody>
      </p:sp>
      <p:sp>
        <p:nvSpPr>
          <p:cNvPr id="22" name="Text Placeholder 10"/>
          <p:cNvSpPr>
            <a:spLocks noGrp="1"/>
          </p:cNvSpPr>
          <p:nvPr>
            <p:ph type="body" sz="quarter" idx="14" hasCustomPrompt="1"/>
          </p:nvPr>
        </p:nvSpPr>
        <p:spPr>
          <a:xfrm>
            <a:off x="712146" y="1376192"/>
            <a:ext cx="3600000" cy="1141338"/>
          </a:xfrm>
          <a:prstGeom prst="rect">
            <a:avLst/>
          </a:prstGeom>
        </p:spPr>
        <p:txBody>
          <a:bodyPr wrap="square" lIns="0" tIns="0" rIns="0" bIns="0">
            <a:spAutoFit/>
          </a:bodyPr>
          <a:lstStyle>
            <a:lvl1pPr marL="182557" marR="0" indent="-182557" algn="l" defTabSz="914369" rtl="0" eaLnBrk="1" fontAlgn="auto" latinLnBrk="0" hangingPunct="1">
              <a:lnSpc>
                <a:spcPts val="2300"/>
              </a:lnSpc>
              <a:spcBef>
                <a:spcPts val="600"/>
              </a:spcBef>
              <a:spcAft>
                <a:spcPts val="600"/>
              </a:spcAft>
              <a:buClr>
                <a:schemeClr val="bg1"/>
              </a:buClr>
              <a:buSzTx/>
              <a:buFont typeface="Calibri" panose="020F0502020204030204" pitchFamily="34" charset="0"/>
              <a:buChar char=" "/>
              <a:tabLst/>
              <a:defRPr sz="2200" b="1" baseline="0">
                <a:solidFill>
                  <a:schemeClr val="tx1"/>
                </a:solidFill>
              </a:defRPr>
            </a:lvl1pPr>
            <a:lvl2pPr marL="358763" indent="-176207">
              <a:lnSpc>
                <a:spcPts val="2100"/>
              </a:lnSpc>
              <a:spcBef>
                <a:spcPts val="600"/>
              </a:spcBef>
              <a:spcAft>
                <a:spcPts val="600"/>
              </a:spcAft>
              <a:buClr>
                <a:srgbClr val="365254"/>
              </a:buClr>
              <a:buSzPct val="100000"/>
              <a:buFont typeface="Calibri" panose="020F0502020204030204" pitchFamily="34" charset="0"/>
              <a:buChar char="•"/>
              <a:defRPr sz="1700" b="1">
                <a:solidFill>
                  <a:schemeClr val="tx1"/>
                </a:solidFill>
              </a:defRPr>
            </a:lvl2pPr>
            <a:lvl3pPr marL="541319" indent="-182557">
              <a:lnSpc>
                <a:spcPts val="2100"/>
              </a:lnSpc>
              <a:spcBef>
                <a:spcPts val="600"/>
              </a:spcBef>
              <a:spcAft>
                <a:spcPts val="600"/>
              </a:spcAft>
              <a:buFont typeface="Calibri" panose="020F0502020204030204" pitchFamily="34" charset="0"/>
              <a:buChar char="‒"/>
              <a:defRPr sz="1600" baseline="0"/>
            </a:lvl3pPr>
            <a:lvl4pPr marL="541319" indent="-182557">
              <a:lnSpc>
                <a:spcPts val="2100"/>
              </a:lnSpc>
              <a:spcBef>
                <a:spcPts val="600"/>
              </a:spcBef>
              <a:spcAft>
                <a:spcPts val="600"/>
              </a:spcAft>
              <a:buFont typeface="Calibri" panose="020F0502020204030204" pitchFamily="34" charset="0"/>
              <a:buChar char="‒"/>
              <a:defRPr sz="1600" baseline="0"/>
            </a:lvl4pPr>
            <a:lvl5pPr marL="541319" indent="-182557">
              <a:lnSpc>
                <a:spcPts val="2100"/>
              </a:lnSpc>
              <a:spcBef>
                <a:spcPts val="600"/>
              </a:spcBef>
              <a:spcAft>
                <a:spcPts val="600"/>
              </a:spcAft>
              <a:buFont typeface="Calibri" panose="020F0502020204030204" pitchFamily="34" charset="0"/>
              <a:buChar char="‒"/>
              <a:defRPr sz="1600" baseline="0"/>
            </a:lvl5pPr>
            <a:lvl6pPr marL="541319" indent="-182557">
              <a:lnSpc>
                <a:spcPts val="2100"/>
              </a:lnSpc>
              <a:spcBef>
                <a:spcPts val="600"/>
              </a:spcBef>
              <a:spcAft>
                <a:spcPts val="600"/>
              </a:spcAft>
              <a:buFont typeface="Calibri" panose="020F0502020204030204" pitchFamily="34" charset="0"/>
              <a:buChar char="‒"/>
              <a:defRPr sz="1600" baseline="0"/>
            </a:lvl6pPr>
            <a:lvl7pPr marL="541319" indent="-182557">
              <a:lnSpc>
                <a:spcPts val="2100"/>
              </a:lnSpc>
              <a:spcBef>
                <a:spcPts val="600"/>
              </a:spcBef>
              <a:spcAft>
                <a:spcPts val="600"/>
              </a:spcAft>
              <a:buFont typeface="Calibri" panose="020F0502020204030204" pitchFamily="34" charset="0"/>
              <a:buChar char="‒"/>
              <a:defRPr sz="1600"/>
            </a:lvl7pPr>
            <a:lvl8pPr marL="541319" indent="-182557">
              <a:lnSpc>
                <a:spcPts val="2100"/>
              </a:lnSpc>
              <a:spcBef>
                <a:spcPts val="600"/>
              </a:spcBef>
              <a:spcAft>
                <a:spcPts val="600"/>
              </a:spcAft>
              <a:buFont typeface="Calibri" panose="020F0502020204030204" pitchFamily="34" charset="0"/>
              <a:buChar char="‒"/>
              <a:defRPr sz="1600"/>
            </a:lvl8pPr>
            <a:lvl9pPr marL="3657472" indent="0">
              <a:buNone/>
              <a:defRPr/>
            </a:lvl9pPr>
          </a:lstStyle>
          <a:p>
            <a:pPr lvl="0"/>
            <a:r>
              <a:rPr lang="en-US" dirty="0"/>
              <a:t>Header </a:t>
            </a:r>
          </a:p>
          <a:p>
            <a:pPr lvl="1"/>
            <a:r>
              <a:rPr lang="en-US" dirty="0"/>
              <a:t>Bullet 1</a:t>
            </a:r>
          </a:p>
          <a:p>
            <a:pPr lvl="2"/>
            <a:r>
              <a:rPr lang="en-US" dirty="0"/>
              <a:t>Bullet 2</a:t>
            </a:r>
          </a:p>
        </p:txBody>
      </p:sp>
      <p:sp>
        <p:nvSpPr>
          <p:cNvPr id="23" name="Text Placeholder 10"/>
          <p:cNvSpPr>
            <a:spLocks noGrp="1"/>
          </p:cNvSpPr>
          <p:nvPr>
            <p:ph type="body" sz="quarter" idx="15" hasCustomPrompt="1"/>
          </p:nvPr>
        </p:nvSpPr>
        <p:spPr>
          <a:xfrm>
            <a:off x="4688961" y="1376192"/>
            <a:ext cx="3600000" cy="1141338"/>
          </a:xfrm>
          <a:prstGeom prst="rect">
            <a:avLst/>
          </a:prstGeom>
        </p:spPr>
        <p:txBody>
          <a:bodyPr wrap="square" lIns="0" tIns="0" rIns="0" bIns="0">
            <a:spAutoFit/>
          </a:bodyPr>
          <a:lstStyle>
            <a:lvl1pPr marL="182557" marR="0" indent="-182557" algn="l" defTabSz="914369" rtl="0" eaLnBrk="1" fontAlgn="auto" latinLnBrk="0" hangingPunct="1">
              <a:lnSpc>
                <a:spcPts val="2300"/>
              </a:lnSpc>
              <a:spcBef>
                <a:spcPts val="600"/>
              </a:spcBef>
              <a:spcAft>
                <a:spcPts val="600"/>
              </a:spcAft>
              <a:buClr>
                <a:schemeClr val="bg1"/>
              </a:buClr>
              <a:buSzTx/>
              <a:buFont typeface="Calibri" panose="020F0502020204030204" pitchFamily="34" charset="0"/>
              <a:buChar char=" "/>
              <a:tabLst/>
              <a:defRPr sz="2200" b="1" baseline="0">
                <a:solidFill>
                  <a:schemeClr val="tx1"/>
                </a:solidFill>
              </a:defRPr>
            </a:lvl1pPr>
            <a:lvl2pPr marL="358763" indent="-176207">
              <a:lnSpc>
                <a:spcPts val="2100"/>
              </a:lnSpc>
              <a:spcBef>
                <a:spcPts val="600"/>
              </a:spcBef>
              <a:spcAft>
                <a:spcPts val="600"/>
              </a:spcAft>
              <a:buFont typeface="Calibri" panose="020F0502020204030204" pitchFamily="34" charset="0"/>
              <a:buChar char="•"/>
              <a:defRPr sz="1700" b="1">
                <a:solidFill>
                  <a:schemeClr val="tx1"/>
                </a:solidFill>
              </a:defRPr>
            </a:lvl2pPr>
            <a:lvl3pPr marL="541319" indent="-182557">
              <a:lnSpc>
                <a:spcPts val="2100"/>
              </a:lnSpc>
              <a:spcBef>
                <a:spcPts val="600"/>
              </a:spcBef>
              <a:spcAft>
                <a:spcPts val="600"/>
              </a:spcAft>
              <a:buFont typeface="Calibri" panose="020F0502020204030204" pitchFamily="34" charset="0"/>
              <a:buChar char="‒"/>
              <a:defRPr sz="1600" baseline="0"/>
            </a:lvl3pPr>
            <a:lvl4pPr marL="541319" indent="-182557">
              <a:lnSpc>
                <a:spcPts val="2100"/>
              </a:lnSpc>
              <a:spcBef>
                <a:spcPts val="600"/>
              </a:spcBef>
              <a:spcAft>
                <a:spcPts val="600"/>
              </a:spcAft>
              <a:buFont typeface="Calibri" panose="020F0502020204030204" pitchFamily="34" charset="0"/>
              <a:buChar char="‒"/>
              <a:defRPr sz="1600" baseline="0"/>
            </a:lvl4pPr>
            <a:lvl5pPr marL="541319" indent="-182557">
              <a:lnSpc>
                <a:spcPts val="2100"/>
              </a:lnSpc>
              <a:spcBef>
                <a:spcPts val="600"/>
              </a:spcBef>
              <a:spcAft>
                <a:spcPts val="600"/>
              </a:spcAft>
              <a:buFont typeface="Calibri" panose="020F0502020204030204" pitchFamily="34" charset="0"/>
              <a:buChar char="‒"/>
              <a:defRPr sz="1600" baseline="0"/>
            </a:lvl5pPr>
            <a:lvl6pPr marL="541319" indent="-182557">
              <a:lnSpc>
                <a:spcPts val="2100"/>
              </a:lnSpc>
              <a:spcBef>
                <a:spcPts val="600"/>
              </a:spcBef>
              <a:spcAft>
                <a:spcPts val="600"/>
              </a:spcAft>
              <a:buFont typeface="Calibri" panose="020F0502020204030204" pitchFamily="34" charset="0"/>
              <a:buChar char="‒"/>
              <a:defRPr sz="1600" baseline="0"/>
            </a:lvl6pPr>
            <a:lvl7pPr marL="541319" indent="-182557">
              <a:lnSpc>
                <a:spcPts val="2100"/>
              </a:lnSpc>
              <a:spcBef>
                <a:spcPts val="600"/>
              </a:spcBef>
              <a:spcAft>
                <a:spcPts val="600"/>
              </a:spcAft>
              <a:buFont typeface="Calibri" panose="020F0502020204030204" pitchFamily="34" charset="0"/>
              <a:buChar char="‒"/>
              <a:defRPr sz="1600"/>
            </a:lvl7pPr>
            <a:lvl8pPr marL="541319" indent="-182557">
              <a:lnSpc>
                <a:spcPts val="2100"/>
              </a:lnSpc>
              <a:spcBef>
                <a:spcPts val="600"/>
              </a:spcBef>
              <a:spcAft>
                <a:spcPts val="600"/>
              </a:spcAft>
              <a:buFont typeface="Calibri" panose="020F0502020204030204" pitchFamily="34" charset="0"/>
              <a:buChar char="‒"/>
              <a:defRPr sz="1600"/>
            </a:lvl8pPr>
            <a:lvl9pPr marL="3657472" indent="0">
              <a:buNone/>
              <a:defRPr/>
            </a:lvl9pPr>
          </a:lstStyle>
          <a:p>
            <a:pPr lvl="0"/>
            <a:r>
              <a:rPr lang="en-US" dirty="0"/>
              <a:t>Header </a:t>
            </a:r>
          </a:p>
          <a:p>
            <a:pPr lvl="1"/>
            <a:r>
              <a:rPr lang="en-US" dirty="0"/>
              <a:t>Bullet 1</a:t>
            </a:r>
          </a:p>
          <a:p>
            <a:pPr lvl="2"/>
            <a:r>
              <a:rPr lang="en-US" dirty="0"/>
              <a:t>Bullet 2</a:t>
            </a:r>
          </a:p>
        </p:txBody>
      </p:sp>
    </p:spTree>
    <p:extLst>
      <p:ext uri="{BB962C8B-B14F-4D97-AF65-F5344CB8AC3E}">
        <p14:creationId xmlns:p14="http://schemas.microsoft.com/office/powerpoint/2010/main" val="12175095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12" name="Slide Number Placeholder 6"/>
          <p:cNvSpPr txBox="1">
            <a:spLocks/>
          </p:cNvSpPr>
          <p:nvPr userDrawn="1"/>
        </p:nvSpPr>
        <p:spPr>
          <a:xfrm>
            <a:off x="4283969" y="4803000"/>
            <a:ext cx="576064" cy="153888"/>
          </a:xfrm>
          <a:prstGeom prst="rect">
            <a:avLst/>
          </a:prstGeom>
        </p:spPr>
        <p:txBody>
          <a:bodyPr vert="horz" lIns="0" tIns="0" rIns="0" bIns="0" rtlCol="0" anchor="ctr">
            <a:spAutoFit/>
          </a:bodyPr>
          <a:lstStyle>
            <a:defPPr>
              <a:defRPr lang="en-US"/>
            </a:defPPr>
            <a:lvl1pPr marL="0" algn="ctr"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5F73F9-4D7E-43C6-BDE2-3203AA5B26A5}" type="slidenum">
              <a:rPr lang="en-CA" sz="1000" smtClean="0"/>
              <a:pPr/>
              <a:t>‹#›</a:t>
            </a:fld>
            <a:endParaRPr lang="en-CA" sz="1000" dirty="0"/>
          </a:p>
        </p:txBody>
      </p:sp>
      <p:sp>
        <p:nvSpPr>
          <p:cNvPr id="13" name="Title 1"/>
          <p:cNvSpPr>
            <a:spLocks noGrp="1"/>
          </p:cNvSpPr>
          <p:nvPr>
            <p:ph type="title" hasCustomPrompt="1"/>
          </p:nvPr>
        </p:nvSpPr>
        <p:spPr>
          <a:xfrm>
            <a:off x="571500" y="285750"/>
            <a:ext cx="8229600" cy="333425"/>
          </a:xfrm>
        </p:spPr>
        <p:txBody>
          <a:bodyPr lIns="0" tIns="0" rIns="0" bIns="0" anchor="t" anchorCtr="0">
            <a:spAutoFit/>
          </a:bodyPr>
          <a:lstStyle>
            <a:lvl1pPr algn="l" defTabSz="914369" rtl="0" eaLnBrk="1" latinLnBrk="0" hangingPunct="1">
              <a:lnSpc>
                <a:spcPts val="2550"/>
              </a:lnSpc>
              <a:spcBef>
                <a:spcPct val="0"/>
              </a:spcBef>
              <a:buNone/>
              <a:defRPr lang="en-US" sz="2400" kern="1200" dirty="0">
                <a:solidFill>
                  <a:schemeClr val="tx1"/>
                </a:solidFill>
                <a:latin typeface="+mj-lt"/>
                <a:ea typeface="+mj-ea"/>
                <a:cs typeface="+mj-cs"/>
              </a:defRPr>
            </a:lvl1pPr>
          </a:lstStyle>
          <a:p>
            <a:r>
              <a:rPr lang="en-US" dirty="0"/>
              <a:t>Title only layout — Slide title</a:t>
            </a:r>
          </a:p>
        </p:txBody>
      </p:sp>
    </p:spTree>
    <p:extLst>
      <p:ext uri="{BB962C8B-B14F-4D97-AF65-F5344CB8AC3E}">
        <p14:creationId xmlns:p14="http://schemas.microsoft.com/office/powerpoint/2010/main" val="35029784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12" name="Slide Number Placeholder 6"/>
          <p:cNvSpPr txBox="1">
            <a:spLocks/>
          </p:cNvSpPr>
          <p:nvPr userDrawn="1"/>
        </p:nvSpPr>
        <p:spPr>
          <a:xfrm>
            <a:off x="4283969" y="4803000"/>
            <a:ext cx="576064" cy="153888"/>
          </a:xfrm>
          <a:prstGeom prst="rect">
            <a:avLst/>
          </a:prstGeom>
        </p:spPr>
        <p:txBody>
          <a:bodyPr vert="horz" lIns="0" tIns="0" rIns="0" bIns="0" rtlCol="0" anchor="ctr">
            <a:spAutoFit/>
          </a:bodyPr>
          <a:lstStyle>
            <a:defPPr>
              <a:defRPr lang="en-US"/>
            </a:defPPr>
            <a:lvl1pPr marL="0" algn="ctr"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5F73F9-4D7E-43C6-BDE2-3203AA5B26A5}" type="slidenum">
              <a:rPr lang="en-CA" sz="1000" smtClean="0"/>
              <a:pPr/>
              <a:t>‹#›</a:t>
            </a:fld>
            <a:endParaRPr lang="en-CA" sz="1000" dirty="0"/>
          </a:p>
        </p:txBody>
      </p:sp>
      <p:sp>
        <p:nvSpPr>
          <p:cNvPr id="2" name="Rectangle 1">
            <a:extLst>
              <a:ext uri="{FF2B5EF4-FFF2-40B4-BE49-F238E27FC236}">
                <a16:creationId xmlns:a16="http://schemas.microsoft.com/office/drawing/2014/main" id="{09E20A11-6270-4C4D-87F8-0B5BA9495F07}"/>
              </a:ext>
            </a:extLst>
          </p:cNvPr>
          <p:cNvSpPr/>
          <p:nvPr userDrawn="1"/>
        </p:nvSpPr>
        <p:spPr>
          <a:xfrm>
            <a:off x="171450" y="171450"/>
            <a:ext cx="285750" cy="80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929"/>
          </a:p>
        </p:txBody>
      </p:sp>
    </p:spTree>
    <p:extLst>
      <p:ext uri="{BB962C8B-B14F-4D97-AF65-F5344CB8AC3E}">
        <p14:creationId xmlns:p14="http://schemas.microsoft.com/office/powerpoint/2010/main" val="829919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All Content">
    <p:spTree>
      <p:nvGrpSpPr>
        <p:cNvPr id="1" name=""/>
        <p:cNvGrpSpPr/>
        <p:nvPr/>
      </p:nvGrpSpPr>
      <p:grpSpPr>
        <a:xfrm>
          <a:off x="0" y="0"/>
          <a:ext cx="0" cy="0"/>
          <a:chOff x="0" y="0"/>
          <a:chExt cx="0" cy="0"/>
        </a:xfrm>
      </p:grpSpPr>
      <p:sp>
        <p:nvSpPr>
          <p:cNvPr id="152" name="Title Text"/>
          <p:cNvSpPr txBox="1">
            <a:spLocks noGrp="1"/>
          </p:cNvSpPr>
          <p:nvPr>
            <p:ph type="title"/>
          </p:nvPr>
        </p:nvSpPr>
        <p:spPr>
          <a:xfrm>
            <a:off x="733424" y="384048"/>
            <a:ext cx="7643660" cy="476250"/>
          </a:xfrm>
          <a:prstGeom prst="rect">
            <a:avLst/>
          </a:prstGeom>
        </p:spPr>
        <p:txBody>
          <a:bodyPr>
            <a:normAutofit/>
          </a:bodyPr>
          <a:lstStyle>
            <a:lvl1pPr>
              <a:defRPr sz="2400" b="1">
                <a:solidFill>
                  <a:srgbClr val="181F2D"/>
                </a:solidFill>
              </a:defRPr>
            </a:lvl1pPr>
          </a:lstStyle>
          <a:p>
            <a:r>
              <a:rPr lang="en-US" dirty="0"/>
              <a:t>Click to edit Master title style</a:t>
            </a:r>
            <a:endParaRPr dirty="0"/>
          </a:p>
        </p:txBody>
      </p:sp>
      <p:sp>
        <p:nvSpPr>
          <p:cNvPr id="3" name="Content Placeholder 2">
            <a:extLst>
              <a:ext uri="{FF2B5EF4-FFF2-40B4-BE49-F238E27FC236}">
                <a16:creationId xmlns:a16="http://schemas.microsoft.com/office/drawing/2014/main" id="{A8D43F9C-2B95-4EB4-B43D-897CDCBE0DB3}"/>
              </a:ext>
            </a:extLst>
          </p:cNvPr>
          <p:cNvSpPr>
            <a:spLocks noGrp="1"/>
          </p:cNvSpPr>
          <p:nvPr>
            <p:ph sz="quarter" idx="10"/>
          </p:nvPr>
        </p:nvSpPr>
        <p:spPr>
          <a:xfrm>
            <a:off x="733425" y="1333501"/>
            <a:ext cx="3577419" cy="3200400"/>
          </a:xfrm>
        </p:spPr>
        <p:txBody>
          <a:bodyPr/>
          <a:lstStyle>
            <a:lvl1pPr>
              <a:defRPr>
                <a:solidFill>
                  <a:srgbClr val="181F2D"/>
                </a:solidFill>
              </a:defRPr>
            </a:lvl1pPr>
            <a:lvl2pPr>
              <a:defRPr>
                <a:solidFill>
                  <a:srgbClr val="181F2D"/>
                </a:solidFill>
              </a:defRPr>
            </a:lvl2pPr>
            <a:lvl3pPr>
              <a:defRPr>
                <a:solidFill>
                  <a:srgbClr val="181F2D"/>
                </a:solidFill>
              </a:defRPr>
            </a:lvl3pPr>
            <a:lvl4pPr>
              <a:defRPr>
                <a:solidFill>
                  <a:srgbClr val="181F2D"/>
                </a:solidFill>
              </a:defRPr>
            </a:lvl4pPr>
            <a:lvl5pPr>
              <a:defRPr>
                <a:solidFill>
                  <a:srgbClr val="181F2D"/>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Content Placeholder 5">
            <a:extLst>
              <a:ext uri="{FF2B5EF4-FFF2-40B4-BE49-F238E27FC236}">
                <a16:creationId xmlns:a16="http://schemas.microsoft.com/office/drawing/2014/main" id="{E59109F0-8496-4318-80EF-A444125651BC}"/>
              </a:ext>
            </a:extLst>
          </p:cNvPr>
          <p:cNvSpPr>
            <a:spLocks noGrp="1"/>
          </p:cNvSpPr>
          <p:nvPr>
            <p:ph sz="quarter" idx="11"/>
          </p:nvPr>
        </p:nvSpPr>
        <p:spPr>
          <a:xfrm>
            <a:off x="4555254" y="1333500"/>
            <a:ext cx="3683390" cy="3200400"/>
          </a:xfrm>
        </p:spPr>
        <p:txBody>
          <a:bodyPr/>
          <a:lstStyle>
            <a:lvl1pPr>
              <a:defRPr>
                <a:solidFill>
                  <a:srgbClr val="181F2D"/>
                </a:solidFill>
              </a:defRPr>
            </a:lvl1pPr>
            <a:lvl2pPr>
              <a:defRPr>
                <a:solidFill>
                  <a:srgbClr val="181F2D"/>
                </a:solidFill>
              </a:defRPr>
            </a:lvl2pPr>
            <a:lvl3pPr>
              <a:defRPr>
                <a:solidFill>
                  <a:srgbClr val="181F2D"/>
                </a:solidFill>
              </a:defRPr>
            </a:lvl3pPr>
            <a:lvl4pPr>
              <a:defRPr>
                <a:solidFill>
                  <a:srgbClr val="181F2D"/>
                </a:solidFill>
              </a:defRPr>
            </a:lvl4pPr>
            <a:lvl5pPr>
              <a:defRPr>
                <a:solidFill>
                  <a:srgbClr val="181F2D"/>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2" name="Slide Number Placeholder 1">
            <a:extLst>
              <a:ext uri="{FF2B5EF4-FFF2-40B4-BE49-F238E27FC236}">
                <a16:creationId xmlns:a16="http://schemas.microsoft.com/office/drawing/2014/main" id="{2EA4EBAB-DE80-4B25-951E-84CBE8F634D9}"/>
              </a:ext>
            </a:extLst>
          </p:cNvPr>
          <p:cNvSpPr>
            <a:spLocks noGrp="1"/>
          </p:cNvSpPr>
          <p:nvPr>
            <p:ph type="sldNum" sz="quarter" idx="12"/>
          </p:nvPr>
        </p:nvSpPr>
        <p:spPr/>
        <p:txBody>
          <a:bodyPr/>
          <a:lstStyle>
            <a:lvl1pPr>
              <a:defRPr>
                <a:solidFill>
                  <a:srgbClr val="181F2D"/>
                </a:solidFill>
              </a:defRPr>
            </a:lvl1pPr>
          </a:lstStyle>
          <a:p>
            <a:fld id="{7BCFBF29-39BB-47B7-B83E-9E61FEB2B13F}" type="slidenum">
              <a:rPr lang="en-CA" smtClean="0"/>
              <a:pPr/>
              <a:t>‹#›</a:t>
            </a:fld>
            <a:endParaRPr lang="en-CA"/>
          </a:p>
        </p:txBody>
      </p:sp>
      <p:sp>
        <p:nvSpPr>
          <p:cNvPr id="8" name="Footer Placeholder 3">
            <a:extLst>
              <a:ext uri="{FF2B5EF4-FFF2-40B4-BE49-F238E27FC236}">
                <a16:creationId xmlns:a16="http://schemas.microsoft.com/office/drawing/2014/main" id="{C67B9066-CAB2-445E-9D55-B312616CD47B}"/>
              </a:ext>
            </a:extLst>
          </p:cNvPr>
          <p:cNvSpPr>
            <a:spLocks noGrp="1"/>
          </p:cNvSpPr>
          <p:nvPr>
            <p:ph type="ftr" sz="quarter" idx="13"/>
          </p:nvPr>
        </p:nvSpPr>
        <p:spPr>
          <a:xfrm>
            <a:off x="246081" y="4810284"/>
            <a:ext cx="1828800" cy="146304"/>
          </a:xfrm>
        </p:spPr>
        <p:txBody>
          <a:bodyPr/>
          <a:lstStyle/>
          <a:p>
            <a:r>
              <a:rPr lang="en-CA" dirty="0"/>
              <a:t>©2021 Canada Health Infoway</a:t>
            </a:r>
          </a:p>
        </p:txBody>
      </p:sp>
    </p:spTree>
    <p:extLst>
      <p:ext uri="{BB962C8B-B14F-4D97-AF65-F5344CB8AC3E}">
        <p14:creationId xmlns:p14="http://schemas.microsoft.com/office/powerpoint/2010/main" val="237617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Visual content 1">
    <p:bg>
      <p:bgRef idx="1001">
        <a:schemeClr val="bg1"/>
      </p:bgRef>
    </p:bg>
    <p:spTree>
      <p:nvGrpSpPr>
        <p:cNvPr id="1" name=""/>
        <p:cNvGrpSpPr/>
        <p:nvPr/>
      </p:nvGrpSpPr>
      <p:grpSpPr>
        <a:xfrm>
          <a:off x="0" y="0"/>
          <a:ext cx="0" cy="0"/>
          <a:chOff x="0" y="0"/>
          <a:chExt cx="0" cy="0"/>
        </a:xfrm>
      </p:grpSpPr>
      <p:sp>
        <p:nvSpPr>
          <p:cNvPr id="12" name="Slide Number Placeholder 6"/>
          <p:cNvSpPr txBox="1">
            <a:spLocks/>
          </p:cNvSpPr>
          <p:nvPr userDrawn="1"/>
        </p:nvSpPr>
        <p:spPr>
          <a:xfrm>
            <a:off x="4283969" y="4803000"/>
            <a:ext cx="576064" cy="153888"/>
          </a:xfrm>
          <a:prstGeom prst="rect">
            <a:avLst/>
          </a:prstGeom>
        </p:spPr>
        <p:txBody>
          <a:bodyPr vert="horz" lIns="0" tIns="0" rIns="0" bIns="0" rtlCol="0" anchor="ctr">
            <a:spAutoFit/>
          </a:bodyPr>
          <a:lstStyle>
            <a:defPPr>
              <a:defRPr lang="en-US"/>
            </a:defPPr>
            <a:lvl1pPr marL="0" algn="ctr"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5F73F9-4D7E-43C6-BDE2-3203AA5B26A5}" type="slidenum">
              <a:rPr lang="en-CA" sz="1000" smtClean="0"/>
              <a:pPr/>
              <a:t>‹#›</a:t>
            </a:fld>
            <a:endParaRPr lang="en-CA" sz="1000" dirty="0"/>
          </a:p>
        </p:txBody>
      </p:sp>
      <p:sp>
        <p:nvSpPr>
          <p:cNvPr id="13" name="Title 1"/>
          <p:cNvSpPr>
            <a:spLocks noGrp="1"/>
          </p:cNvSpPr>
          <p:nvPr>
            <p:ph type="title" hasCustomPrompt="1"/>
          </p:nvPr>
        </p:nvSpPr>
        <p:spPr>
          <a:xfrm>
            <a:off x="571500" y="285750"/>
            <a:ext cx="8229600" cy="333425"/>
          </a:xfrm>
        </p:spPr>
        <p:txBody>
          <a:bodyPr lIns="0" tIns="0" rIns="0" bIns="0" anchor="t" anchorCtr="0">
            <a:spAutoFit/>
          </a:bodyPr>
          <a:lstStyle>
            <a:lvl1pPr algn="l" defTabSz="914369" rtl="0" eaLnBrk="1" latinLnBrk="0" hangingPunct="1">
              <a:lnSpc>
                <a:spcPts val="2550"/>
              </a:lnSpc>
              <a:spcBef>
                <a:spcPct val="0"/>
              </a:spcBef>
              <a:buNone/>
              <a:defRPr lang="en-CA" sz="2400" kern="1200" dirty="0">
                <a:solidFill>
                  <a:schemeClr val="tx1"/>
                </a:solidFill>
                <a:latin typeface="+mj-lt"/>
                <a:ea typeface="+mj-ea"/>
                <a:cs typeface="+mj-cs"/>
              </a:defRPr>
            </a:lvl1pPr>
          </a:lstStyle>
          <a:p>
            <a:r>
              <a:rPr lang="en-US" dirty="0"/>
              <a:t>Visual content — Slide title</a:t>
            </a:r>
            <a:endParaRPr lang="en-CA" dirty="0"/>
          </a:p>
        </p:txBody>
      </p:sp>
      <p:sp>
        <p:nvSpPr>
          <p:cNvPr id="7" name="Content Placeholder 18"/>
          <p:cNvSpPr>
            <a:spLocks noGrp="1"/>
          </p:cNvSpPr>
          <p:nvPr>
            <p:ph sz="quarter" idx="11" hasCustomPrompt="1"/>
          </p:nvPr>
        </p:nvSpPr>
        <p:spPr>
          <a:xfrm>
            <a:off x="1149525" y="1707654"/>
            <a:ext cx="2088232" cy="2088232"/>
          </a:xfrm>
          <a:prstGeom prst="rect">
            <a:avLst/>
          </a:prstGeom>
        </p:spPr>
        <p:txBody>
          <a:bodyPr lIns="0" tIns="0" rIns="0" bIns="0" anchor="t" anchorCtr="0">
            <a:normAutofit/>
          </a:bodyPr>
          <a:lstStyle>
            <a:lvl1pPr marL="0" indent="0" algn="ctr">
              <a:buNone/>
              <a:defRPr sz="2000">
                <a:solidFill>
                  <a:srgbClr val="002060"/>
                </a:solidFill>
              </a:defRPr>
            </a:lvl1pPr>
          </a:lstStyle>
          <a:p>
            <a:pPr lvl="0"/>
            <a:r>
              <a:rPr lang="en-CA" dirty="0"/>
              <a:t>Insert icon, picture or chart</a:t>
            </a:r>
          </a:p>
        </p:txBody>
      </p:sp>
      <p:sp>
        <p:nvSpPr>
          <p:cNvPr id="8" name="Text Placeholder 10"/>
          <p:cNvSpPr>
            <a:spLocks noGrp="1"/>
          </p:cNvSpPr>
          <p:nvPr>
            <p:ph type="body" sz="quarter" idx="14" hasCustomPrompt="1"/>
          </p:nvPr>
        </p:nvSpPr>
        <p:spPr>
          <a:xfrm>
            <a:off x="4448609" y="2281684"/>
            <a:ext cx="3600000" cy="1154162"/>
          </a:xfrm>
          <a:prstGeom prst="rect">
            <a:avLst/>
          </a:prstGeom>
        </p:spPr>
        <p:txBody>
          <a:bodyPr wrap="square" lIns="0" tIns="0" rIns="0" bIns="0" anchor="ctr" anchorCtr="0">
            <a:spAutoFit/>
          </a:bodyPr>
          <a:lstStyle>
            <a:lvl1pPr marL="182557" marR="0" indent="-182557" algn="l" defTabSz="914369" rtl="0" eaLnBrk="1" fontAlgn="auto" latinLnBrk="0" hangingPunct="1">
              <a:lnSpc>
                <a:spcPts val="2300"/>
              </a:lnSpc>
              <a:spcBef>
                <a:spcPts val="600"/>
              </a:spcBef>
              <a:spcAft>
                <a:spcPts val="600"/>
              </a:spcAft>
              <a:buClr>
                <a:schemeClr val="bg1"/>
              </a:buClr>
              <a:buSzTx/>
              <a:buFont typeface="Calibri" panose="020F0502020204030204" pitchFamily="34" charset="0"/>
              <a:buChar char=" "/>
              <a:tabLst/>
              <a:defRPr sz="2200" b="1" baseline="0">
                <a:solidFill>
                  <a:schemeClr val="tx1"/>
                </a:solidFill>
              </a:defRPr>
            </a:lvl1pPr>
            <a:lvl2pPr marL="358763" indent="-176207">
              <a:lnSpc>
                <a:spcPts val="2100"/>
              </a:lnSpc>
              <a:spcBef>
                <a:spcPts val="600"/>
              </a:spcBef>
              <a:spcAft>
                <a:spcPts val="600"/>
              </a:spcAft>
              <a:buFont typeface="Arial" panose="020B0604020202020204" pitchFamily="34" charset="0"/>
              <a:buChar char="•"/>
              <a:defRPr sz="1700" b="0">
                <a:solidFill>
                  <a:schemeClr val="tx1"/>
                </a:solidFill>
              </a:defRPr>
            </a:lvl2pPr>
            <a:lvl3pPr marL="355587" indent="-182557">
              <a:lnSpc>
                <a:spcPts val="2100"/>
              </a:lnSpc>
              <a:spcBef>
                <a:spcPts val="600"/>
              </a:spcBef>
              <a:spcAft>
                <a:spcPts val="600"/>
              </a:spcAft>
              <a:buFont typeface="Arial" panose="020B0604020202020204" pitchFamily="34" charset="0"/>
              <a:buChar char="•"/>
              <a:defRPr sz="1700" baseline="0"/>
            </a:lvl3pPr>
            <a:lvl4pPr marL="541319" indent="-182557">
              <a:lnSpc>
                <a:spcPts val="2100"/>
              </a:lnSpc>
              <a:spcBef>
                <a:spcPts val="600"/>
              </a:spcBef>
              <a:spcAft>
                <a:spcPts val="600"/>
              </a:spcAft>
              <a:buFont typeface="Calibri" panose="020F0502020204030204" pitchFamily="34" charset="0"/>
              <a:buChar char="‒"/>
              <a:defRPr sz="1600" baseline="0"/>
            </a:lvl4pPr>
            <a:lvl5pPr marL="541319" indent="-182557">
              <a:lnSpc>
                <a:spcPts val="2100"/>
              </a:lnSpc>
              <a:spcBef>
                <a:spcPts val="600"/>
              </a:spcBef>
              <a:spcAft>
                <a:spcPts val="600"/>
              </a:spcAft>
              <a:buFont typeface="Calibri" panose="020F0502020204030204" pitchFamily="34" charset="0"/>
              <a:buChar char="‒"/>
              <a:defRPr sz="1600" baseline="0"/>
            </a:lvl5pPr>
            <a:lvl6pPr marL="541319" indent="-182557">
              <a:lnSpc>
                <a:spcPts val="2100"/>
              </a:lnSpc>
              <a:spcBef>
                <a:spcPts val="600"/>
              </a:spcBef>
              <a:spcAft>
                <a:spcPts val="600"/>
              </a:spcAft>
              <a:buFont typeface="Calibri" panose="020F0502020204030204" pitchFamily="34" charset="0"/>
              <a:buChar char="‒"/>
              <a:defRPr sz="1600" baseline="0"/>
            </a:lvl6pPr>
            <a:lvl7pPr marL="541319" indent="-182557">
              <a:lnSpc>
                <a:spcPts val="2100"/>
              </a:lnSpc>
              <a:spcBef>
                <a:spcPts val="600"/>
              </a:spcBef>
              <a:spcAft>
                <a:spcPts val="600"/>
              </a:spcAft>
              <a:buFont typeface="Calibri" panose="020F0502020204030204" pitchFamily="34" charset="0"/>
              <a:buChar char="‒"/>
              <a:defRPr sz="1600"/>
            </a:lvl7pPr>
            <a:lvl8pPr marL="541319" indent="-182557">
              <a:lnSpc>
                <a:spcPts val="2100"/>
              </a:lnSpc>
              <a:spcBef>
                <a:spcPts val="600"/>
              </a:spcBef>
              <a:spcAft>
                <a:spcPts val="600"/>
              </a:spcAft>
              <a:buFont typeface="Calibri" panose="020F0502020204030204" pitchFamily="34" charset="0"/>
              <a:buChar char="‒"/>
              <a:defRPr sz="1600"/>
            </a:lvl8pPr>
            <a:lvl9pPr marL="3657472" indent="0">
              <a:buNone/>
              <a:defRPr/>
            </a:lvl9pPr>
          </a:lstStyle>
          <a:p>
            <a:pPr lvl="0"/>
            <a:r>
              <a:rPr lang="en-US" dirty="0"/>
              <a:t>Header text </a:t>
            </a:r>
          </a:p>
          <a:p>
            <a:pPr lvl="1"/>
            <a:r>
              <a:rPr lang="en-US" dirty="0"/>
              <a:t>Bullet 1</a:t>
            </a:r>
          </a:p>
          <a:p>
            <a:pPr lvl="2"/>
            <a:r>
              <a:rPr lang="en-US" dirty="0"/>
              <a:t>Bullet 2</a:t>
            </a:r>
          </a:p>
        </p:txBody>
      </p:sp>
    </p:spTree>
    <p:extLst>
      <p:ext uri="{BB962C8B-B14F-4D97-AF65-F5344CB8AC3E}">
        <p14:creationId xmlns:p14="http://schemas.microsoft.com/office/powerpoint/2010/main" val="60023629"/>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clusion slide">
    <p:bg>
      <p:bgRef idx="1001">
        <a:schemeClr val="bg1"/>
      </p:bgRef>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F3DE55DA-63BD-42A7-8C0B-AE139453BCF6}"/>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4601308"/>
            <a:ext cx="9144000" cy="542192"/>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43100" y="1485900"/>
            <a:ext cx="4975908" cy="696627"/>
          </a:xfrm>
          <a:prstGeom prst="rect">
            <a:avLst/>
          </a:prstGeom>
          <a:noFill/>
          <a:ln>
            <a:noFill/>
          </a:ln>
        </p:spPr>
      </p:pic>
      <p:pic>
        <p:nvPicPr>
          <p:cNvPr id="12" name="Picture 11" descr="A red logo on a black background&#10;&#10;Description automatically generated with medium confidence">
            <a:extLst>
              <a:ext uri="{FF2B5EF4-FFF2-40B4-BE49-F238E27FC236}">
                <a16:creationId xmlns:a16="http://schemas.microsoft.com/office/drawing/2014/main" id="{418A9A90-AEC1-44B2-8C07-C905778A27D8}"/>
              </a:ext>
            </a:extLst>
          </p:cNvPr>
          <p:cNvPicPr>
            <a:picLocks noChangeAspect="1"/>
          </p:cNvPicPr>
          <p:nvPr userDrawn="1"/>
        </p:nvPicPr>
        <p:blipFill rotWithShape="1">
          <a:blip r:embed="rId5"/>
          <a:srcRect t="41830" b="42185"/>
          <a:stretch/>
        </p:blipFill>
        <p:spPr>
          <a:xfrm>
            <a:off x="1777330" y="2423702"/>
            <a:ext cx="5346055" cy="857250"/>
          </a:xfrm>
          <a:prstGeom prst="rect">
            <a:avLst/>
          </a:prstGeom>
        </p:spPr>
      </p:pic>
      <p:sp>
        <p:nvSpPr>
          <p:cNvPr id="13" name="Rectangle 12">
            <a:extLst>
              <a:ext uri="{FF2B5EF4-FFF2-40B4-BE49-F238E27FC236}">
                <a16:creationId xmlns:a16="http://schemas.microsoft.com/office/drawing/2014/main" id="{CAC28ED6-0949-4640-A0B4-70246C4BB8A5}"/>
              </a:ext>
            </a:extLst>
          </p:cNvPr>
          <p:cNvSpPr/>
          <p:nvPr userDrawn="1"/>
        </p:nvSpPr>
        <p:spPr>
          <a:xfrm>
            <a:off x="-11430" y="-11673"/>
            <a:ext cx="9155430" cy="274320"/>
          </a:xfrm>
          <a:prstGeom prst="rect">
            <a:avLst/>
          </a:prstGeom>
          <a:solidFill>
            <a:srgbClr val="00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929"/>
          </a:p>
        </p:txBody>
      </p:sp>
      <p:pic>
        <p:nvPicPr>
          <p:cNvPr id="14" name="Picture 13">
            <a:extLst>
              <a:ext uri="{FF2B5EF4-FFF2-40B4-BE49-F238E27FC236}">
                <a16:creationId xmlns:a16="http://schemas.microsoft.com/office/drawing/2014/main" id="{E18E6CAC-7ECD-4162-B29B-FD4D7461E43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8358" y="4794473"/>
            <a:ext cx="266355" cy="216000"/>
          </a:xfrm>
          <a:prstGeom prst="rect">
            <a:avLst/>
          </a:prstGeom>
        </p:spPr>
      </p:pic>
      <p:sp>
        <p:nvSpPr>
          <p:cNvPr id="15" name="TextBox 14">
            <a:extLst>
              <a:ext uri="{FF2B5EF4-FFF2-40B4-BE49-F238E27FC236}">
                <a16:creationId xmlns:a16="http://schemas.microsoft.com/office/drawing/2014/main" id="{64E9870D-B115-41D0-9FDA-9209A9793DDE}"/>
              </a:ext>
            </a:extLst>
          </p:cNvPr>
          <p:cNvSpPr txBox="1"/>
          <p:nvPr userDrawn="1"/>
        </p:nvSpPr>
        <p:spPr>
          <a:xfrm>
            <a:off x="485806" y="4589936"/>
            <a:ext cx="4600544" cy="600164"/>
          </a:xfrm>
          <a:prstGeom prst="rect">
            <a:avLst/>
          </a:prstGeom>
          <a:noFill/>
        </p:spPr>
        <p:txBody>
          <a:bodyPr wrap="square" rtlCol="0" anchor="ctr">
            <a:spAutoFit/>
          </a:bodyPr>
          <a:lstStyle/>
          <a:p>
            <a:pPr marL="0" marR="0" lvl="0" indent="0" algn="l" defTabSz="914369" rtl="0" eaLnBrk="1" fontAlgn="auto" latinLnBrk="0" hangingPunct="1">
              <a:lnSpc>
                <a:spcPct val="100000"/>
              </a:lnSpc>
              <a:spcBef>
                <a:spcPts val="0"/>
              </a:spcBef>
              <a:spcAft>
                <a:spcPts val="0"/>
              </a:spcAft>
              <a:buClrTx/>
              <a:buSzTx/>
              <a:buFontTx/>
              <a:buNone/>
              <a:tabLst/>
              <a:defRPr/>
            </a:pPr>
            <a:r>
              <a:rPr lang="en-CA" sz="1650" kern="0" dirty="0">
                <a:solidFill>
                  <a:schemeClr val="bg1"/>
                </a:solidFill>
              </a:rPr>
              <a:t>odt@cihi.ca    	 odt@infoway-inforoute.ca</a:t>
            </a:r>
            <a:endParaRPr lang="en-CA" sz="1650" dirty="0">
              <a:solidFill>
                <a:schemeClr val="bg1"/>
              </a:solidFill>
            </a:endParaRPr>
          </a:p>
        </p:txBody>
      </p:sp>
    </p:spTree>
    <p:extLst>
      <p:ext uri="{BB962C8B-B14F-4D97-AF65-F5344CB8AC3E}">
        <p14:creationId xmlns:p14="http://schemas.microsoft.com/office/powerpoint/2010/main" val="2101613322"/>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4_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595405" y="1934216"/>
            <a:ext cx="4430553" cy="1165860"/>
          </a:xfrm>
          <a:prstGeom prst="rect">
            <a:avLst/>
          </a:prstGeom>
        </p:spPr>
        <p:txBody>
          <a:bodyPr anchor="t">
            <a:noAutofit/>
          </a:bodyPr>
          <a:lstStyle>
            <a:lvl1pPr marL="0" indent="0">
              <a:lnSpc>
                <a:spcPct val="100000"/>
              </a:lnSpc>
              <a:defRPr sz="3600" b="1">
                <a:solidFill>
                  <a:srgbClr val="181F2D"/>
                </a:solidFill>
              </a:defRPr>
            </a:lvl1pPr>
          </a:lstStyle>
          <a:p>
            <a:r>
              <a:rPr lang="en-US" dirty="0"/>
              <a:t>Click to edit Master title style</a:t>
            </a:r>
            <a:endParaRPr dirty="0"/>
          </a:p>
        </p:txBody>
      </p:sp>
    </p:spTree>
    <p:extLst>
      <p:ext uri="{BB962C8B-B14F-4D97-AF65-F5344CB8AC3E}">
        <p14:creationId xmlns:p14="http://schemas.microsoft.com/office/powerpoint/2010/main" val="31340275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_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571500" y="1517073"/>
            <a:ext cx="3238500" cy="1165860"/>
          </a:xfrm>
          <a:prstGeom prst="rect">
            <a:avLst/>
          </a:prstGeom>
        </p:spPr>
        <p:txBody>
          <a:bodyPr anchor="t">
            <a:noAutofit/>
          </a:bodyPr>
          <a:lstStyle>
            <a:lvl1pPr>
              <a:lnSpc>
                <a:spcPct val="100000"/>
              </a:lnSpc>
              <a:defRPr sz="2800" b="1">
                <a:solidFill>
                  <a:srgbClr val="181F2D"/>
                </a:solidFill>
              </a:defRPr>
            </a:lvl1pPr>
          </a:lstStyle>
          <a:p>
            <a:r>
              <a:rPr lang="en-US" dirty="0"/>
              <a:t>Click to edit Master title style</a:t>
            </a:r>
            <a:endParaRPr dirty="0"/>
          </a:p>
        </p:txBody>
      </p:sp>
      <p:sp>
        <p:nvSpPr>
          <p:cNvPr id="12" name="Body Level One…"/>
          <p:cNvSpPr txBox="1">
            <a:spLocks noGrp="1"/>
          </p:cNvSpPr>
          <p:nvPr>
            <p:ph type="body" sz="quarter" idx="1"/>
          </p:nvPr>
        </p:nvSpPr>
        <p:spPr>
          <a:xfrm>
            <a:off x="571500" y="3185347"/>
            <a:ext cx="3238500" cy="1574876"/>
          </a:xfrm>
          <a:prstGeom prst="rect">
            <a:avLst/>
          </a:prstGeom>
        </p:spPr>
        <p:txBody>
          <a:bodyPr anchor="t">
            <a:noAutofit/>
          </a:bodyPr>
          <a:lstStyle>
            <a:lvl1pPr marL="0" indent="0">
              <a:lnSpc>
                <a:spcPct val="100000"/>
              </a:lnSpc>
              <a:spcBef>
                <a:spcPts val="0"/>
              </a:spcBef>
              <a:spcAft>
                <a:spcPts val="0"/>
              </a:spcAft>
              <a:buSzTx/>
              <a:buNone/>
              <a:defRPr sz="1600" b="0" i="0">
                <a:solidFill>
                  <a:srgbClr val="181F2D"/>
                </a:solidFill>
                <a:latin typeface="+mn-lt"/>
                <a:ea typeface="Helvetica Neue Light" panose="02000403000000020004" pitchFamily="2" charset="0"/>
              </a:defRPr>
            </a:lvl1pPr>
            <a:lvl2pPr marL="0" indent="85723">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2pPr>
            <a:lvl3pPr marL="0" indent="171446">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3pPr>
            <a:lvl4pPr marL="0" indent="257168">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4pPr>
            <a:lvl5pPr marL="0" indent="342892">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5pPr>
          </a:lstStyle>
          <a:p>
            <a:pPr lvl="0"/>
            <a:r>
              <a:rPr lang="en-US" dirty="0"/>
              <a:t>Edit Master text styles</a:t>
            </a:r>
          </a:p>
        </p:txBody>
      </p:sp>
      <p:sp>
        <p:nvSpPr>
          <p:cNvPr id="8" name="Body Level One…">
            <a:extLst>
              <a:ext uri="{FF2B5EF4-FFF2-40B4-BE49-F238E27FC236}">
                <a16:creationId xmlns:a16="http://schemas.microsoft.com/office/drawing/2014/main" id="{C79EAFE0-671A-4AB5-9421-FBBCE1866F06}"/>
              </a:ext>
            </a:extLst>
          </p:cNvPr>
          <p:cNvSpPr txBox="1">
            <a:spLocks noGrp="1"/>
          </p:cNvSpPr>
          <p:nvPr>
            <p:ph type="body" sz="quarter" idx="10"/>
          </p:nvPr>
        </p:nvSpPr>
        <p:spPr>
          <a:xfrm>
            <a:off x="571500" y="2791524"/>
            <a:ext cx="3238500" cy="449765"/>
          </a:xfrm>
          <a:prstGeom prst="rect">
            <a:avLst/>
          </a:prstGeom>
        </p:spPr>
        <p:txBody>
          <a:bodyPr anchor="t">
            <a:noAutofit/>
          </a:bodyPr>
          <a:lstStyle>
            <a:lvl1pPr marL="0" indent="0">
              <a:lnSpc>
                <a:spcPct val="130000"/>
              </a:lnSpc>
              <a:spcBef>
                <a:spcPts val="0"/>
              </a:spcBef>
              <a:buSzTx/>
              <a:buNone/>
              <a:defRPr sz="1800" b="0" i="0">
                <a:solidFill>
                  <a:srgbClr val="181F2D"/>
                </a:solidFill>
                <a:latin typeface="+mn-lt"/>
                <a:ea typeface="Helvetica Neue Light" panose="02000403000000020004" pitchFamily="2" charset="0"/>
              </a:defRPr>
            </a:lvl1pPr>
            <a:lvl2pPr marL="0" indent="85723">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2pPr>
            <a:lvl3pPr marL="0" indent="171446">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3pPr>
            <a:lvl4pPr marL="0" indent="257168">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4pPr>
            <a:lvl5pPr marL="0" indent="342892">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5pPr>
          </a:lstStyle>
          <a:p>
            <a:pPr lvl="0"/>
            <a:r>
              <a:rPr lang="en-US" dirty="0"/>
              <a:t>Edit Master text styles</a:t>
            </a:r>
          </a:p>
        </p:txBody>
      </p:sp>
      <p:pic>
        <p:nvPicPr>
          <p:cNvPr id="6" name="Picture 5" descr="A red logo on a black background&#10;&#10;Description automatically generated with medium confidence">
            <a:extLst>
              <a:ext uri="{FF2B5EF4-FFF2-40B4-BE49-F238E27FC236}">
                <a16:creationId xmlns:a16="http://schemas.microsoft.com/office/drawing/2014/main" id="{7477F427-F351-1C4E-96C4-5296762E2B3D}"/>
              </a:ext>
            </a:extLst>
          </p:cNvPr>
          <p:cNvPicPr>
            <a:picLocks noChangeAspect="1"/>
          </p:cNvPicPr>
          <p:nvPr userDrawn="1"/>
        </p:nvPicPr>
        <p:blipFill rotWithShape="1">
          <a:blip r:embed="rId3"/>
          <a:srcRect t="41830" b="42185"/>
          <a:stretch/>
        </p:blipFill>
        <p:spPr>
          <a:xfrm>
            <a:off x="368835" y="490487"/>
            <a:ext cx="2964179" cy="475312"/>
          </a:xfrm>
          <a:prstGeom prst="rect">
            <a:avLst/>
          </a:prstGeom>
        </p:spPr>
      </p:pic>
    </p:spTree>
    <p:extLst>
      <p:ext uri="{BB962C8B-B14F-4D97-AF65-F5344CB8AC3E}">
        <p14:creationId xmlns:p14="http://schemas.microsoft.com/office/powerpoint/2010/main" val="6004404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All Content">
    <p:spTree>
      <p:nvGrpSpPr>
        <p:cNvPr id="1" name=""/>
        <p:cNvGrpSpPr/>
        <p:nvPr/>
      </p:nvGrpSpPr>
      <p:grpSpPr>
        <a:xfrm>
          <a:off x="0" y="0"/>
          <a:ext cx="0" cy="0"/>
          <a:chOff x="0" y="0"/>
          <a:chExt cx="0" cy="0"/>
        </a:xfrm>
      </p:grpSpPr>
      <p:sp>
        <p:nvSpPr>
          <p:cNvPr id="124" name="Title Text"/>
          <p:cNvSpPr txBox="1">
            <a:spLocks noGrp="1"/>
          </p:cNvSpPr>
          <p:nvPr>
            <p:ph type="title"/>
          </p:nvPr>
        </p:nvSpPr>
        <p:spPr>
          <a:xfrm>
            <a:off x="733425" y="384048"/>
            <a:ext cx="7643659" cy="476250"/>
          </a:xfrm>
          <a:prstGeom prst="rect">
            <a:avLst/>
          </a:prstGeom>
        </p:spPr>
        <p:txBody>
          <a:bodyPr>
            <a:normAutofit/>
          </a:bodyPr>
          <a:lstStyle>
            <a:lvl1pPr>
              <a:defRPr sz="2400" b="1" i="0" u="none" strike="noStrike" cap="none" spc="0" baseline="0" dirty="0">
                <a:ln>
                  <a:noFill/>
                </a:ln>
                <a:solidFill>
                  <a:srgbClr val="181F2D"/>
                </a:solidFill>
                <a:uFillTx/>
                <a:latin typeface="+mj-lt"/>
                <a:ea typeface="+mn-ea"/>
                <a:cs typeface="+mn-cs"/>
                <a:sym typeface="Helvetica Neue"/>
              </a:defRPr>
            </a:lvl1pPr>
          </a:lstStyle>
          <a:p>
            <a:r>
              <a:rPr lang="en-US" dirty="0"/>
              <a:t>Click to edit Master title style</a:t>
            </a:r>
            <a:endParaRPr dirty="0"/>
          </a:p>
        </p:txBody>
      </p:sp>
      <p:sp>
        <p:nvSpPr>
          <p:cNvPr id="3" name="Content Placeholder 2">
            <a:extLst>
              <a:ext uri="{FF2B5EF4-FFF2-40B4-BE49-F238E27FC236}">
                <a16:creationId xmlns:a16="http://schemas.microsoft.com/office/drawing/2014/main" id="{1C421B22-0792-4CA5-806B-00E245A923B8}"/>
              </a:ext>
            </a:extLst>
          </p:cNvPr>
          <p:cNvSpPr>
            <a:spLocks noGrp="1"/>
          </p:cNvSpPr>
          <p:nvPr>
            <p:ph sz="quarter" idx="10"/>
          </p:nvPr>
        </p:nvSpPr>
        <p:spPr>
          <a:xfrm>
            <a:off x="733425" y="1335024"/>
            <a:ext cx="7643660" cy="3200400"/>
          </a:xfrm>
        </p:spPr>
        <p:txBody>
          <a:bodyPr/>
          <a:lstStyle>
            <a:lvl1pPr>
              <a:defRPr>
                <a:solidFill>
                  <a:srgbClr val="181F2D"/>
                </a:solidFill>
              </a:defRPr>
            </a:lvl1pPr>
            <a:lvl2pPr>
              <a:defRPr>
                <a:solidFill>
                  <a:srgbClr val="181F2D"/>
                </a:solidFill>
              </a:defRPr>
            </a:lvl2pPr>
            <a:lvl3pPr>
              <a:defRPr>
                <a:solidFill>
                  <a:srgbClr val="181F2D"/>
                </a:solidFill>
              </a:defRPr>
            </a:lvl3pPr>
            <a:lvl4pPr>
              <a:defRPr>
                <a:solidFill>
                  <a:srgbClr val="181F2D"/>
                </a:solidFill>
              </a:defRPr>
            </a:lvl4pPr>
            <a:lvl5pPr>
              <a:defRPr>
                <a:solidFill>
                  <a:srgbClr val="181F2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Slide Number Placeholder 1">
            <a:extLst>
              <a:ext uri="{FF2B5EF4-FFF2-40B4-BE49-F238E27FC236}">
                <a16:creationId xmlns:a16="http://schemas.microsoft.com/office/drawing/2014/main" id="{BC172D3A-AAC6-43D9-A879-6CD7A562FAA4}"/>
              </a:ext>
            </a:extLst>
          </p:cNvPr>
          <p:cNvSpPr>
            <a:spLocks noGrp="1"/>
          </p:cNvSpPr>
          <p:nvPr>
            <p:ph type="sldNum" sz="quarter" idx="11"/>
          </p:nvPr>
        </p:nvSpPr>
        <p:spPr/>
        <p:txBody>
          <a:bodyPr/>
          <a:lstStyle>
            <a:lvl1pPr>
              <a:defRPr>
                <a:solidFill>
                  <a:srgbClr val="181F2D"/>
                </a:solidFill>
              </a:defRPr>
            </a:lvl1pPr>
          </a:lstStyle>
          <a:p>
            <a:fld id="{7BCFBF29-39BB-47B7-B83E-9E61FEB2B13F}" type="slidenum">
              <a:rPr lang="en-CA" smtClean="0"/>
              <a:pPr/>
              <a:t>‹#›</a:t>
            </a:fld>
            <a:endParaRPr lang="en-CA" dirty="0"/>
          </a:p>
        </p:txBody>
      </p:sp>
      <p:sp>
        <p:nvSpPr>
          <p:cNvPr id="6" name="Footer Placeholder 3">
            <a:extLst>
              <a:ext uri="{FF2B5EF4-FFF2-40B4-BE49-F238E27FC236}">
                <a16:creationId xmlns:a16="http://schemas.microsoft.com/office/drawing/2014/main" id="{3E6D9C31-E9F5-477F-9B2D-9E0D4BDC47F6}"/>
              </a:ext>
            </a:extLst>
          </p:cNvPr>
          <p:cNvSpPr>
            <a:spLocks noGrp="1"/>
          </p:cNvSpPr>
          <p:nvPr>
            <p:ph type="ftr" sz="quarter" idx="12"/>
          </p:nvPr>
        </p:nvSpPr>
        <p:spPr>
          <a:xfrm>
            <a:off x="246081" y="4810284"/>
            <a:ext cx="1828800" cy="146304"/>
          </a:xfrm>
        </p:spPr>
        <p:txBody>
          <a:bodyPr/>
          <a:lstStyle/>
          <a:p>
            <a:r>
              <a:rPr lang="en-CA"/>
              <a:t>©2022 CANADA HEALTH INFOWAY</a:t>
            </a:r>
            <a:endParaRPr lang="en-CA" dirty="0"/>
          </a:p>
        </p:txBody>
      </p:sp>
    </p:spTree>
    <p:extLst>
      <p:ext uri="{BB962C8B-B14F-4D97-AF65-F5344CB8AC3E}">
        <p14:creationId xmlns:p14="http://schemas.microsoft.com/office/powerpoint/2010/main" val="2374932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No Bullets">
    <p:spTree>
      <p:nvGrpSpPr>
        <p:cNvPr id="1" name=""/>
        <p:cNvGrpSpPr/>
        <p:nvPr/>
      </p:nvGrpSpPr>
      <p:grpSpPr>
        <a:xfrm>
          <a:off x="0" y="0"/>
          <a:ext cx="0" cy="0"/>
          <a:chOff x="0" y="0"/>
          <a:chExt cx="0" cy="0"/>
        </a:xfrm>
      </p:grpSpPr>
      <p:sp>
        <p:nvSpPr>
          <p:cNvPr id="39" name="Title Text"/>
          <p:cNvSpPr txBox="1">
            <a:spLocks noGrp="1"/>
          </p:cNvSpPr>
          <p:nvPr>
            <p:ph type="title"/>
          </p:nvPr>
        </p:nvSpPr>
        <p:spPr>
          <a:xfrm>
            <a:off x="733425" y="384048"/>
            <a:ext cx="7643659" cy="476250"/>
          </a:xfrm>
          <a:prstGeom prst="rect">
            <a:avLst/>
          </a:prstGeom>
        </p:spPr>
        <p:txBody>
          <a:bodyPr>
            <a:normAutofit/>
          </a:bodyPr>
          <a:lstStyle>
            <a:lvl1pPr>
              <a:defRPr sz="2400" b="1">
                <a:solidFill>
                  <a:srgbClr val="181F2D"/>
                </a:solidFill>
              </a:defRPr>
            </a:lvl1pPr>
          </a:lstStyle>
          <a:p>
            <a:r>
              <a:rPr lang="en-US"/>
              <a:t>Click to edit Master title style</a:t>
            </a:r>
            <a:endParaRPr dirty="0"/>
          </a:p>
        </p:txBody>
      </p:sp>
      <p:sp>
        <p:nvSpPr>
          <p:cNvPr id="3" name="Text Placeholder 2">
            <a:extLst>
              <a:ext uri="{FF2B5EF4-FFF2-40B4-BE49-F238E27FC236}">
                <a16:creationId xmlns:a16="http://schemas.microsoft.com/office/drawing/2014/main" id="{BD05812C-D12C-4B79-B7B0-47A61E42D3D2}"/>
              </a:ext>
            </a:extLst>
          </p:cNvPr>
          <p:cNvSpPr>
            <a:spLocks noGrp="1"/>
          </p:cNvSpPr>
          <p:nvPr>
            <p:ph type="body" sz="quarter" idx="10"/>
          </p:nvPr>
        </p:nvSpPr>
        <p:spPr>
          <a:xfrm>
            <a:off x="733425" y="1335024"/>
            <a:ext cx="7643660" cy="3200400"/>
          </a:xfrm>
          <a:prstGeom prst="rect">
            <a:avLst/>
          </a:prstGeom>
        </p:spPr>
        <p:txBody>
          <a:bodyPr/>
          <a:lstStyle>
            <a:lvl1pPr marL="0" indent="0">
              <a:buNone/>
              <a:defRPr sz="1800">
                <a:solidFill>
                  <a:srgbClr val="181F2D"/>
                </a:solidFill>
              </a:defRPr>
            </a:lvl1pPr>
            <a:lvl2pPr marL="238119" indent="0">
              <a:buNone/>
              <a:defRPr sz="1600">
                <a:solidFill>
                  <a:srgbClr val="181F2D"/>
                </a:solidFill>
              </a:defRPr>
            </a:lvl2pPr>
            <a:lvl3pPr marL="476238" indent="0">
              <a:buNone/>
              <a:defRPr sz="1400">
                <a:solidFill>
                  <a:srgbClr val="181F2D"/>
                </a:solidFill>
              </a:defRPr>
            </a:lvl3pPr>
            <a:lvl4pPr marL="714357" indent="0">
              <a:buNone/>
              <a:defRPr sz="1400">
                <a:solidFill>
                  <a:srgbClr val="181F2D"/>
                </a:solidFill>
              </a:defRPr>
            </a:lvl4pPr>
            <a:lvl5pPr marL="952476" indent="0">
              <a:buNone/>
              <a:defRPr sz="1400">
                <a:solidFill>
                  <a:srgbClr val="181F2D"/>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2" name="Slide Number Placeholder 1">
            <a:extLst>
              <a:ext uri="{FF2B5EF4-FFF2-40B4-BE49-F238E27FC236}">
                <a16:creationId xmlns:a16="http://schemas.microsoft.com/office/drawing/2014/main" id="{546F3C5C-961C-4423-B1FF-E32FC83E4AB0}"/>
              </a:ext>
            </a:extLst>
          </p:cNvPr>
          <p:cNvSpPr>
            <a:spLocks noGrp="1"/>
          </p:cNvSpPr>
          <p:nvPr>
            <p:ph type="sldNum" sz="quarter" idx="11"/>
          </p:nvPr>
        </p:nvSpPr>
        <p:spPr/>
        <p:txBody>
          <a:bodyPr/>
          <a:lstStyle>
            <a:lvl1pPr>
              <a:defRPr>
                <a:solidFill>
                  <a:srgbClr val="181F2D"/>
                </a:solidFill>
              </a:defRPr>
            </a:lvl1pPr>
          </a:lstStyle>
          <a:p>
            <a:fld id="{7BCFBF29-39BB-47B7-B83E-9E61FEB2B13F}" type="slidenum">
              <a:rPr lang="en-CA" smtClean="0"/>
              <a:pPr/>
              <a:t>‹#›</a:t>
            </a:fld>
            <a:endParaRPr lang="en-CA" dirty="0"/>
          </a:p>
        </p:txBody>
      </p:sp>
      <p:sp>
        <p:nvSpPr>
          <p:cNvPr id="4" name="Footer Placeholder 3">
            <a:extLst>
              <a:ext uri="{FF2B5EF4-FFF2-40B4-BE49-F238E27FC236}">
                <a16:creationId xmlns:a16="http://schemas.microsoft.com/office/drawing/2014/main" id="{0E62BB8D-42D4-4B44-9A76-51373BF95A82}"/>
              </a:ext>
            </a:extLst>
          </p:cNvPr>
          <p:cNvSpPr>
            <a:spLocks noGrp="1"/>
          </p:cNvSpPr>
          <p:nvPr>
            <p:ph type="ftr" sz="quarter" idx="12"/>
          </p:nvPr>
        </p:nvSpPr>
        <p:spPr/>
        <p:txBody>
          <a:bodyPr/>
          <a:lstStyle/>
          <a:p>
            <a:r>
              <a:rPr lang="en-CA"/>
              <a:t>©2022 CANADA HEALTH INFOWAY</a:t>
            </a:r>
            <a:endParaRPr lang="en-CA" dirty="0"/>
          </a:p>
        </p:txBody>
      </p:sp>
    </p:spTree>
    <p:extLst>
      <p:ext uri="{BB962C8B-B14F-4D97-AF65-F5344CB8AC3E}">
        <p14:creationId xmlns:p14="http://schemas.microsoft.com/office/powerpoint/2010/main" val="4127325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Numbers and Bullets">
    <p:spTree>
      <p:nvGrpSpPr>
        <p:cNvPr id="1" name=""/>
        <p:cNvGrpSpPr/>
        <p:nvPr/>
      </p:nvGrpSpPr>
      <p:grpSpPr>
        <a:xfrm>
          <a:off x="0" y="0"/>
          <a:ext cx="0" cy="0"/>
          <a:chOff x="0" y="0"/>
          <a:chExt cx="0" cy="0"/>
        </a:xfrm>
      </p:grpSpPr>
      <p:sp>
        <p:nvSpPr>
          <p:cNvPr id="138" name="Title Text"/>
          <p:cNvSpPr txBox="1">
            <a:spLocks noGrp="1"/>
          </p:cNvSpPr>
          <p:nvPr>
            <p:ph type="title"/>
          </p:nvPr>
        </p:nvSpPr>
        <p:spPr>
          <a:xfrm>
            <a:off x="733424" y="384048"/>
            <a:ext cx="7643658" cy="476250"/>
          </a:xfrm>
          <a:prstGeom prst="rect">
            <a:avLst/>
          </a:prstGeom>
        </p:spPr>
        <p:txBody>
          <a:bodyPr>
            <a:normAutofit/>
          </a:bodyPr>
          <a:lstStyle>
            <a:lvl1pPr>
              <a:defRPr sz="2400" b="1">
                <a:solidFill>
                  <a:srgbClr val="181F2D"/>
                </a:solidFill>
              </a:defRPr>
            </a:lvl1pPr>
          </a:lstStyle>
          <a:p>
            <a:r>
              <a:rPr lang="en-US" dirty="0"/>
              <a:t>Click to edit Master title style</a:t>
            </a:r>
            <a:endParaRPr dirty="0"/>
          </a:p>
        </p:txBody>
      </p:sp>
      <p:sp>
        <p:nvSpPr>
          <p:cNvPr id="139" name="Body Level One…"/>
          <p:cNvSpPr txBox="1">
            <a:spLocks noGrp="1"/>
          </p:cNvSpPr>
          <p:nvPr>
            <p:ph type="body" idx="1"/>
          </p:nvPr>
        </p:nvSpPr>
        <p:spPr>
          <a:xfrm>
            <a:off x="733425" y="1743476"/>
            <a:ext cx="7643659" cy="2847573"/>
          </a:xfrm>
          <a:prstGeom prst="rect">
            <a:avLst/>
          </a:prstGeom>
        </p:spPr>
        <p:txBody>
          <a:bodyPr anchor="t">
            <a:noAutofit/>
          </a:bodyPr>
          <a:lstStyle>
            <a:lvl1pPr marL="460364" indent="-460364">
              <a:lnSpc>
                <a:spcPct val="130000"/>
              </a:lnSpc>
              <a:spcBef>
                <a:spcPts val="0"/>
              </a:spcBef>
              <a:buClr>
                <a:srgbClr val="E02D3A"/>
              </a:buClr>
              <a:buSzTx/>
              <a:buFont typeface="+mj-lt"/>
              <a:buAutoNum type="arabicPeriod"/>
              <a:defRPr sz="1800">
                <a:solidFill>
                  <a:srgbClr val="181F2D"/>
                </a:solidFill>
                <a:latin typeface="+mn-lt"/>
              </a:defRPr>
            </a:lvl1pPr>
            <a:lvl2pPr marL="684196" indent="-223832">
              <a:lnSpc>
                <a:spcPct val="130000"/>
              </a:lnSpc>
              <a:spcBef>
                <a:spcPts val="0"/>
              </a:spcBef>
              <a:buSzTx/>
              <a:buFont typeface="Arial" panose="020B0604020202020204" pitchFamily="34" charset="0"/>
              <a:buChar char="•"/>
              <a:defRPr sz="1600">
                <a:solidFill>
                  <a:srgbClr val="181F2D"/>
                </a:solidFill>
                <a:latin typeface="+mn-lt"/>
              </a:defRPr>
            </a:lvl2pPr>
            <a:lvl3pPr marL="914378" indent="-223832" defTabSz="323842">
              <a:lnSpc>
                <a:spcPct val="130000"/>
              </a:lnSpc>
              <a:spcBef>
                <a:spcPts val="0"/>
              </a:spcBef>
              <a:buSzTx/>
              <a:buFont typeface="Arial" panose="020B0604020202020204" pitchFamily="34" charset="0"/>
              <a:buChar char="•"/>
              <a:defRPr sz="1400">
                <a:solidFill>
                  <a:srgbClr val="181F2D"/>
                </a:solidFill>
                <a:latin typeface="+mn-lt"/>
              </a:defRPr>
            </a:lvl3pPr>
            <a:lvl4pPr marL="457189" indent="257168">
              <a:lnSpc>
                <a:spcPct val="130000"/>
              </a:lnSpc>
              <a:spcBef>
                <a:spcPts val="0"/>
              </a:spcBef>
              <a:buSzTx/>
              <a:buNone/>
              <a:defRPr sz="1400">
                <a:solidFill>
                  <a:srgbClr val="000000"/>
                </a:solidFill>
              </a:defRPr>
            </a:lvl4pPr>
            <a:lvl5pPr marL="0" indent="342892">
              <a:lnSpc>
                <a:spcPct val="130000"/>
              </a:lnSpc>
              <a:spcBef>
                <a:spcPts val="0"/>
              </a:spcBef>
              <a:buSzTx/>
              <a:buNone/>
              <a:defRPr sz="1400">
                <a:solidFill>
                  <a:srgbClr val="000000"/>
                </a:solidFill>
              </a:defRPr>
            </a:lvl5pPr>
          </a:lstStyle>
          <a:p>
            <a:pPr lvl="0"/>
            <a:r>
              <a:rPr lang="en-US" dirty="0"/>
              <a:t>Edit Master text styles</a:t>
            </a:r>
          </a:p>
          <a:p>
            <a:pPr lvl="1"/>
            <a:r>
              <a:rPr lang="en-US" dirty="0"/>
              <a:t>Second level</a:t>
            </a:r>
          </a:p>
          <a:p>
            <a:pPr lvl="2"/>
            <a:r>
              <a:rPr lang="en-US" dirty="0"/>
              <a:t>Third level</a:t>
            </a:r>
          </a:p>
        </p:txBody>
      </p:sp>
      <p:sp>
        <p:nvSpPr>
          <p:cNvPr id="9" name="Text Placeholder 8">
            <a:extLst>
              <a:ext uri="{FF2B5EF4-FFF2-40B4-BE49-F238E27FC236}">
                <a16:creationId xmlns:a16="http://schemas.microsoft.com/office/drawing/2014/main" id="{FBAA267D-646B-42C6-A9CD-6BAFDA8822E0}"/>
              </a:ext>
            </a:extLst>
          </p:cNvPr>
          <p:cNvSpPr>
            <a:spLocks noGrp="1"/>
          </p:cNvSpPr>
          <p:nvPr>
            <p:ph type="body" sz="quarter" idx="10"/>
          </p:nvPr>
        </p:nvSpPr>
        <p:spPr>
          <a:xfrm>
            <a:off x="733424" y="1335024"/>
            <a:ext cx="7643659" cy="408452"/>
          </a:xfrm>
          <a:prstGeom prst="rect">
            <a:avLst/>
          </a:prstGeom>
        </p:spPr>
        <p:txBody>
          <a:bodyPr>
            <a:normAutofit/>
          </a:bodyPr>
          <a:lstStyle>
            <a:lvl1pPr marL="0" indent="0">
              <a:buNone/>
              <a:defRPr sz="1800" b="1">
                <a:solidFill>
                  <a:srgbClr val="181F2D"/>
                </a:solidFill>
              </a:defRPr>
            </a:lvl1pPr>
            <a:lvl2pPr marL="238119" indent="0">
              <a:buNone/>
              <a:defRPr/>
            </a:lvl2pPr>
            <a:lvl3pPr marL="476238" indent="0">
              <a:buNone/>
              <a:defRPr/>
            </a:lvl3pPr>
            <a:lvl4pPr marL="714357" indent="0">
              <a:buNone/>
              <a:defRPr/>
            </a:lvl4pPr>
            <a:lvl5pPr marL="952476" indent="0">
              <a:buNone/>
              <a:defRPr/>
            </a:lvl5pPr>
          </a:lstStyle>
          <a:p>
            <a:pPr lvl="0"/>
            <a:r>
              <a:rPr lang="en-US" dirty="0"/>
              <a:t>Edit Master text styles</a:t>
            </a:r>
          </a:p>
        </p:txBody>
      </p:sp>
      <p:sp>
        <p:nvSpPr>
          <p:cNvPr id="2" name="Slide Number Placeholder 1">
            <a:extLst>
              <a:ext uri="{FF2B5EF4-FFF2-40B4-BE49-F238E27FC236}">
                <a16:creationId xmlns:a16="http://schemas.microsoft.com/office/drawing/2014/main" id="{909C97EF-7BD4-4119-94E4-6C783B4D3EB4}"/>
              </a:ext>
            </a:extLst>
          </p:cNvPr>
          <p:cNvSpPr>
            <a:spLocks noGrp="1"/>
          </p:cNvSpPr>
          <p:nvPr>
            <p:ph type="sldNum" sz="quarter" idx="11"/>
          </p:nvPr>
        </p:nvSpPr>
        <p:spPr/>
        <p:txBody>
          <a:bodyPr/>
          <a:lstStyle>
            <a:lvl1pPr>
              <a:defRPr>
                <a:solidFill>
                  <a:srgbClr val="181F2D"/>
                </a:solidFill>
              </a:defRPr>
            </a:lvl1pPr>
          </a:lstStyle>
          <a:p>
            <a:fld id="{7BCFBF29-39BB-47B7-B83E-9E61FEB2B13F}" type="slidenum">
              <a:rPr lang="en-CA" smtClean="0"/>
              <a:pPr/>
              <a:t>‹#›</a:t>
            </a:fld>
            <a:endParaRPr lang="en-CA" dirty="0"/>
          </a:p>
        </p:txBody>
      </p:sp>
      <p:sp>
        <p:nvSpPr>
          <p:cNvPr id="8" name="Footer Placeholder 3">
            <a:extLst>
              <a:ext uri="{FF2B5EF4-FFF2-40B4-BE49-F238E27FC236}">
                <a16:creationId xmlns:a16="http://schemas.microsoft.com/office/drawing/2014/main" id="{C0289C22-0B97-4A69-B42C-3059CFFEF48A}"/>
              </a:ext>
            </a:extLst>
          </p:cNvPr>
          <p:cNvSpPr>
            <a:spLocks noGrp="1"/>
          </p:cNvSpPr>
          <p:nvPr>
            <p:ph type="ftr" sz="quarter" idx="12"/>
          </p:nvPr>
        </p:nvSpPr>
        <p:spPr>
          <a:xfrm>
            <a:off x="246081" y="4810284"/>
            <a:ext cx="1828800" cy="146304"/>
          </a:xfrm>
        </p:spPr>
        <p:txBody>
          <a:bodyPr/>
          <a:lstStyle/>
          <a:p>
            <a:r>
              <a:rPr lang="en-CA"/>
              <a:t>©2022 CANADA HEALTH INFOWAY</a:t>
            </a:r>
            <a:endParaRPr lang="en-CA" dirty="0"/>
          </a:p>
        </p:txBody>
      </p:sp>
    </p:spTree>
    <p:extLst>
      <p:ext uri="{BB962C8B-B14F-4D97-AF65-F5344CB8AC3E}">
        <p14:creationId xmlns:p14="http://schemas.microsoft.com/office/powerpoint/2010/main" val="1563582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All Content">
    <p:spTree>
      <p:nvGrpSpPr>
        <p:cNvPr id="1" name=""/>
        <p:cNvGrpSpPr/>
        <p:nvPr/>
      </p:nvGrpSpPr>
      <p:grpSpPr>
        <a:xfrm>
          <a:off x="0" y="0"/>
          <a:ext cx="0" cy="0"/>
          <a:chOff x="0" y="0"/>
          <a:chExt cx="0" cy="0"/>
        </a:xfrm>
      </p:grpSpPr>
      <p:sp>
        <p:nvSpPr>
          <p:cNvPr id="152" name="Title Text"/>
          <p:cNvSpPr txBox="1">
            <a:spLocks noGrp="1"/>
          </p:cNvSpPr>
          <p:nvPr>
            <p:ph type="title"/>
          </p:nvPr>
        </p:nvSpPr>
        <p:spPr>
          <a:xfrm>
            <a:off x="733425" y="384048"/>
            <a:ext cx="7643660" cy="476250"/>
          </a:xfrm>
          <a:prstGeom prst="rect">
            <a:avLst/>
          </a:prstGeom>
        </p:spPr>
        <p:txBody>
          <a:bodyPr>
            <a:normAutofit/>
          </a:bodyPr>
          <a:lstStyle>
            <a:lvl1pPr>
              <a:defRPr sz="2400" b="1">
                <a:solidFill>
                  <a:srgbClr val="181F2D"/>
                </a:solidFill>
              </a:defRPr>
            </a:lvl1pPr>
          </a:lstStyle>
          <a:p>
            <a:r>
              <a:rPr lang="en-US" dirty="0"/>
              <a:t>Click to edit Master title style</a:t>
            </a:r>
            <a:endParaRPr dirty="0"/>
          </a:p>
        </p:txBody>
      </p:sp>
      <p:sp>
        <p:nvSpPr>
          <p:cNvPr id="3" name="Content Placeholder 2">
            <a:extLst>
              <a:ext uri="{FF2B5EF4-FFF2-40B4-BE49-F238E27FC236}">
                <a16:creationId xmlns:a16="http://schemas.microsoft.com/office/drawing/2014/main" id="{A8D43F9C-2B95-4EB4-B43D-897CDCBE0DB3}"/>
              </a:ext>
            </a:extLst>
          </p:cNvPr>
          <p:cNvSpPr>
            <a:spLocks noGrp="1"/>
          </p:cNvSpPr>
          <p:nvPr>
            <p:ph sz="quarter" idx="10"/>
          </p:nvPr>
        </p:nvSpPr>
        <p:spPr>
          <a:xfrm>
            <a:off x="733426" y="1333501"/>
            <a:ext cx="3577419" cy="3200400"/>
          </a:xfrm>
        </p:spPr>
        <p:txBody>
          <a:bodyPr/>
          <a:lstStyle>
            <a:lvl1pPr>
              <a:defRPr>
                <a:solidFill>
                  <a:srgbClr val="181F2D"/>
                </a:solidFill>
              </a:defRPr>
            </a:lvl1pPr>
            <a:lvl2pPr>
              <a:defRPr>
                <a:solidFill>
                  <a:srgbClr val="181F2D"/>
                </a:solidFill>
              </a:defRPr>
            </a:lvl2pPr>
            <a:lvl3pPr>
              <a:defRPr>
                <a:solidFill>
                  <a:srgbClr val="181F2D"/>
                </a:solidFill>
              </a:defRPr>
            </a:lvl3pPr>
            <a:lvl4pPr>
              <a:defRPr>
                <a:solidFill>
                  <a:srgbClr val="181F2D"/>
                </a:solidFill>
              </a:defRPr>
            </a:lvl4pPr>
            <a:lvl5pPr>
              <a:defRPr>
                <a:solidFill>
                  <a:srgbClr val="181F2D"/>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Content Placeholder 5">
            <a:extLst>
              <a:ext uri="{FF2B5EF4-FFF2-40B4-BE49-F238E27FC236}">
                <a16:creationId xmlns:a16="http://schemas.microsoft.com/office/drawing/2014/main" id="{E59109F0-8496-4318-80EF-A444125651BC}"/>
              </a:ext>
            </a:extLst>
          </p:cNvPr>
          <p:cNvSpPr>
            <a:spLocks noGrp="1"/>
          </p:cNvSpPr>
          <p:nvPr>
            <p:ph sz="quarter" idx="11"/>
          </p:nvPr>
        </p:nvSpPr>
        <p:spPr>
          <a:xfrm>
            <a:off x="4555255" y="1333500"/>
            <a:ext cx="3683390" cy="3200400"/>
          </a:xfrm>
        </p:spPr>
        <p:txBody>
          <a:bodyPr/>
          <a:lstStyle>
            <a:lvl1pPr>
              <a:defRPr>
                <a:solidFill>
                  <a:srgbClr val="181F2D"/>
                </a:solidFill>
              </a:defRPr>
            </a:lvl1pPr>
            <a:lvl2pPr>
              <a:defRPr>
                <a:solidFill>
                  <a:srgbClr val="181F2D"/>
                </a:solidFill>
              </a:defRPr>
            </a:lvl2pPr>
            <a:lvl3pPr>
              <a:defRPr>
                <a:solidFill>
                  <a:srgbClr val="181F2D"/>
                </a:solidFill>
              </a:defRPr>
            </a:lvl3pPr>
            <a:lvl4pPr>
              <a:defRPr>
                <a:solidFill>
                  <a:srgbClr val="181F2D"/>
                </a:solidFill>
              </a:defRPr>
            </a:lvl4pPr>
            <a:lvl5pPr>
              <a:defRPr>
                <a:solidFill>
                  <a:srgbClr val="181F2D"/>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2" name="Slide Number Placeholder 1">
            <a:extLst>
              <a:ext uri="{FF2B5EF4-FFF2-40B4-BE49-F238E27FC236}">
                <a16:creationId xmlns:a16="http://schemas.microsoft.com/office/drawing/2014/main" id="{2EA4EBAB-DE80-4B25-951E-84CBE8F634D9}"/>
              </a:ext>
            </a:extLst>
          </p:cNvPr>
          <p:cNvSpPr>
            <a:spLocks noGrp="1"/>
          </p:cNvSpPr>
          <p:nvPr>
            <p:ph type="sldNum" sz="quarter" idx="12"/>
          </p:nvPr>
        </p:nvSpPr>
        <p:spPr/>
        <p:txBody>
          <a:bodyPr/>
          <a:lstStyle>
            <a:lvl1pPr>
              <a:defRPr>
                <a:solidFill>
                  <a:srgbClr val="181F2D"/>
                </a:solidFill>
              </a:defRPr>
            </a:lvl1pPr>
          </a:lstStyle>
          <a:p>
            <a:fld id="{7BCFBF29-39BB-47B7-B83E-9E61FEB2B13F}" type="slidenum">
              <a:rPr lang="en-CA" smtClean="0"/>
              <a:pPr/>
              <a:t>‹#›</a:t>
            </a:fld>
            <a:endParaRPr lang="en-CA" dirty="0"/>
          </a:p>
        </p:txBody>
      </p:sp>
      <p:sp>
        <p:nvSpPr>
          <p:cNvPr id="8" name="Footer Placeholder 3">
            <a:extLst>
              <a:ext uri="{FF2B5EF4-FFF2-40B4-BE49-F238E27FC236}">
                <a16:creationId xmlns:a16="http://schemas.microsoft.com/office/drawing/2014/main" id="{C67B9066-CAB2-445E-9D55-B312616CD47B}"/>
              </a:ext>
            </a:extLst>
          </p:cNvPr>
          <p:cNvSpPr>
            <a:spLocks noGrp="1"/>
          </p:cNvSpPr>
          <p:nvPr>
            <p:ph type="ftr" sz="quarter" idx="13"/>
          </p:nvPr>
        </p:nvSpPr>
        <p:spPr>
          <a:xfrm>
            <a:off x="246081" y="4810284"/>
            <a:ext cx="1828800" cy="146304"/>
          </a:xfrm>
        </p:spPr>
        <p:txBody>
          <a:bodyPr/>
          <a:lstStyle/>
          <a:p>
            <a:r>
              <a:rPr lang="en-CA"/>
              <a:t>©2022 CANADA HEALTH INFOWAY</a:t>
            </a:r>
            <a:endParaRPr lang="en-CA" dirty="0"/>
          </a:p>
        </p:txBody>
      </p:sp>
    </p:spTree>
    <p:extLst>
      <p:ext uri="{BB962C8B-B14F-4D97-AF65-F5344CB8AC3E}">
        <p14:creationId xmlns:p14="http://schemas.microsoft.com/office/powerpoint/2010/main" val="278933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95" name="Title Text"/>
          <p:cNvSpPr txBox="1">
            <a:spLocks noGrp="1"/>
          </p:cNvSpPr>
          <p:nvPr>
            <p:ph type="title"/>
          </p:nvPr>
        </p:nvSpPr>
        <p:spPr>
          <a:xfrm>
            <a:off x="731520" y="384048"/>
            <a:ext cx="7645564" cy="476250"/>
          </a:xfrm>
          <a:prstGeom prst="rect">
            <a:avLst/>
          </a:prstGeom>
        </p:spPr>
        <p:txBody>
          <a:bodyPr>
            <a:normAutofit/>
          </a:bodyPr>
          <a:lstStyle>
            <a:lvl1pPr>
              <a:defRPr sz="2400" b="1">
                <a:solidFill>
                  <a:srgbClr val="181F2D"/>
                </a:solidFill>
              </a:defRPr>
            </a:lvl1pPr>
          </a:lstStyle>
          <a:p>
            <a:r>
              <a:rPr lang="en-US" dirty="0"/>
              <a:t>Click to edit Master title style</a:t>
            </a:r>
            <a:endParaRPr dirty="0"/>
          </a:p>
        </p:txBody>
      </p:sp>
      <p:sp>
        <p:nvSpPr>
          <p:cNvPr id="2" name="Slide Number Placeholder 1">
            <a:extLst>
              <a:ext uri="{FF2B5EF4-FFF2-40B4-BE49-F238E27FC236}">
                <a16:creationId xmlns:a16="http://schemas.microsoft.com/office/drawing/2014/main" id="{B1B8C854-3B3D-42AD-9797-2DCFFFD9D6C2}"/>
              </a:ext>
            </a:extLst>
          </p:cNvPr>
          <p:cNvSpPr>
            <a:spLocks noGrp="1"/>
          </p:cNvSpPr>
          <p:nvPr>
            <p:ph type="sldNum" sz="quarter" idx="10"/>
          </p:nvPr>
        </p:nvSpPr>
        <p:spPr/>
        <p:txBody>
          <a:bodyPr/>
          <a:lstStyle>
            <a:lvl1pPr>
              <a:defRPr>
                <a:solidFill>
                  <a:srgbClr val="181F2D"/>
                </a:solidFill>
              </a:defRPr>
            </a:lvl1pPr>
          </a:lstStyle>
          <a:p>
            <a:fld id="{7BCFBF29-39BB-47B7-B83E-9E61FEB2B13F}" type="slidenum">
              <a:rPr lang="en-CA" smtClean="0"/>
              <a:pPr/>
              <a:t>‹#›</a:t>
            </a:fld>
            <a:endParaRPr lang="en-CA" dirty="0"/>
          </a:p>
        </p:txBody>
      </p:sp>
      <p:sp>
        <p:nvSpPr>
          <p:cNvPr id="6" name="Footer Placeholder 3">
            <a:extLst>
              <a:ext uri="{FF2B5EF4-FFF2-40B4-BE49-F238E27FC236}">
                <a16:creationId xmlns:a16="http://schemas.microsoft.com/office/drawing/2014/main" id="{55F11B2D-AA48-490D-A860-BA8D8DD25350}"/>
              </a:ext>
            </a:extLst>
          </p:cNvPr>
          <p:cNvSpPr>
            <a:spLocks noGrp="1"/>
          </p:cNvSpPr>
          <p:nvPr>
            <p:ph type="ftr" sz="quarter" idx="12"/>
          </p:nvPr>
        </p:nvSpPr>
        <p:spPr>
          <a:xfrm>
            <a:off x="246081" y="4810284"/>
            <a:ext cx="1828800" cy="146304"/>
          </a:xfrm>
        </p:spPr>
        <p:txBody>
          <a:bodyPr/>
          <a:lstStyle/>
          <a:p>
            <a:r>
              <a:rPr lang="en-CA"/>
              <a:t>©2022 CANADA HEALTH INFOWAY</a:t>
            </a:r>
            <a:endParaRPr lang="en-CA" dirty="0"/>
          </a:p>
        </p:txBody>
      </p:sp>
    </p:spTree>
    <p:extLst>
      <p:ext uri="{BB962C8B-B14F-4D97-AF65-F5344CB8AC3E}">
        <p14:creationId xmlns:p14="http://schemas.microsoft.com/office/powerpoint/2010/main" val="48074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ULL FRAME PHOTO">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B8C854-3B3D-42AD-9797-2DCFFFD9D6C2}"/>
              </a:ext>
            </a:extLst>
          </p:cNvPr>
          <p:cNvSpPr>
            <a:spLocks noGrp="1"/>
          </p:cNvSpPr>
          <p:nvPr>
            <p:ph type="sldNum" sz="quarter" idx="10"/>
          </p:nvPr>
        </p:nvSpPr>
        <p:spPr/>
        <p:txBody>
          <a:bodyPr/>
          <a:lstStyle>
            <a:lvl1pPr>
              <a:defRPr>
                <a:solidFill>
                  <a:srgbClr val="181F2D"/>
                </a:solidFill>
              </a:defRPr>
            </a:lvl1pPr>
          </a:lstStyle>
          <a:p>
            <a:fld id="{7BCFBF29-39BB-47B7-B83E-9E61FEB2B13F}" type="slidenum">
              <a:rPr lang="en-CA" smtClean="0"/>
              <a:pPr/>
              <a:t>‹#›</a:t>
            </a:fld>
            <a:endParaRPr lang="en-CA" dirty="0"/>
          </a:p>
        </p:txBody>
      </p:sp>
      <p:sp>
        <p:nvSpPr>
          <p:cNvPr id="6" name="Footer Placeholder 3">
            <a:extLst>
              <a:ext uri="{FF2B5EF4-FFF2-40B4-BE49-F238E27FC236}">
                <a16:creationId xmlns:a16="http://schemas.microsoft.com/office/drawing/2014/main" id="{55F11B2D-AA48-490D-A860-BA8D8DD25350}"/>
              </a:ext>
            </a:extLst>
          </p:cNvPr>
          <p:cNvSpPr>
            <a:spLocks noGrp="1"/>
          </p:cNvSpPr>
          <p:nvPr>
            <p:ph type="ftr" sz="quarter" idx="12"/>
          </p:nvPr>
        </p:nvSpPr>
        <p:spPr>
          <a:xfrm>
            <a:off x="246081" y="4810284"/>
            <a:ext cx="1828800" cy="146304"/>
          </a:xfrm>
        </p:spPr>
        <p:txBody>
          <a:bodyPr/>
          <a:lstStyle/>
          <a:p>
            <a:r>
              <a:rPr lang="en-CA"/>
              <a:t>©2022 CANADA HEALTH INFOWAY</a:t>
            </a:r>
            <a:endParaRPr lang="en-CA" dirty="0"/>
          </a:p>
        </p:txBody>
      </p:sp>
      <p:sp>
        <p:nvSpPr>
          <p:cNvPr id="4" name="Picture Placeholder 3">
            <a:extLst>
              <a:ext uri="{FF2B5EF4-FFF2-40B4-BE49-F238E27FC236}">
                <a16:creationId xmlns:a16="http://schemas.microsoft.com/office/drawing/2014/main" id="{3B4A08D6-0C0B-48E2-B98D-F8B8BA612A30}"/>
              </a:ext>
            </a:extLst>
          </p:cNvPr>
          <p:cNvSpPr>
            <a:spLocks noGrp="1"/>
          </p:cNvSpPr>
          <p:nvPr>
            <p:ph type="pic" sz="quarter" idx="13"/>
          </p:nvPr>
        </p:nvSpPr>
        <p:spPr>
          <a:xfrm>
            <a:off x="0" y="0"/>
            <a:ext cx="9144000" cy="5143500"/>
          </a:xfrm>
        </p:spPr>
        <p:txBody>
          <a:bodyPr/>
          <a:lstStyle>
            <a:lvl1pPr>
              <a:defRPr>
                <a:solidFill>
                  <a:srgbClr val="181F2D"/>
                </a:solidFill>
              </a:defRPr>
            </a:lvl1pPr>
          </a:lstStyle>
          <a:p>
            <a:endParaRPr lang="en-CA" dirty="0"/>
          </a:p>
        </p:txBody>
      </p:sp>
    </p:spTree>
    <p:extLst>
      <p:ext uri="{BB962C8B-B14F-4D97-AF65-F5344CB8AC3E}">
        <p14:creationId xmlns:p14="http://schemas.microsoft.com/office/powerpoint/2010/main" val="60209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95" name="Title Text"/>
          <p:cNvSpPr txBox="1">
            <a:spLocks noGrp="1"/>
          </p:cNvSpPr>
          <p:nvPr>
            <p:ph type="title"/>
          </p:nvPr>
        </p:nvSpPr>
        <p:spPr>
          <a:xfrm>
            <a:off x="731520" y="384048"/>
            <a:ext cx="7645564" cy="476250"/>
          </a:xfrm>
          <a:prstGeom prst="rect">
            <a:avLst/>
          </a:prstGeom>
        </p:spPr>
        <p:txBody>
          <a:bodyPr>
            <a:normAutofit/>
          </a:bodyPr>
          <a:lstStyle>
            <a:lvl1pPr>
              <a:defRPr sz="2400" b="1">
                <a:solidFill>
                  <a:srgbClr val="181F2D"/>
                </a:solidFill>
              </a:defRPr>
            </a:lvl1pPr>
          </a:lstStyle>
          <a:p>
            <a:r>
              <a:rPr lang="en-US" dirty="0"/>
              <a:t>Click to edit Master title style</a:t>
            </a:r>
            <a:endParaRPr dirty="0"/>
          </a:p>
        </p:txBody>
      </p:sp>
      <p:sp>
        <p:nvSpPr>
          <p:cNvPr id="2" name="Slide Number Placeholder 1">
            <a:extLst>
              <a:ext uri="{FF2B5EF4-FFF2-40B4-BE49-F238E27FC236}">
                <a16:creationId xmlns:a16="http://schemas.microsoft.com/office/drawing/2014/main" id="{B1B8C854-3B3D-42AD-9797-2DCFFFD9D6C2}"/>
              </a:ext>
            </a:extLst>
          </p:cNvPr>
          <p:cNvSpPr>
            <a:spLocks noGrp="1"/>
          </p:cNvSpPr>
          <p:nvPr>
            <p:ph type="sldNum" sz="quarter" idx="10"/>
          </p:nvPr>
        </p:nvSpPr>
        <p:spPr/>
        <p:txBody>
          <a:bodyPr/>
          <a:lstStyle>
            <a:lvl1pPr>
              <a:defRPr>
                <a:solidFill>
                  <a:srgbClr val="181F2D"/>
                </a:solidFill>
              </a:defRPr>
            </a:lvl1pPr>
          </a:lstStyle>
          <a:p>
            <a:fld id="{7BCFBF29-39BB-47B7-B83E-9E61FEB2B13F}" type="slidenum">
              <a:rPr lang="en-CA" smtClean="0"/>
              <a:pPr/>
              <a:t>‹#›</a:t>
            </a:fld>
            <a:endParaRPr lang="en-CA"/>
          </a:p>
        </p:txBody>
      </p:sp>
      <p:sp>
        <p:nvSpPr>
          <p:cNvPr id="6" name="Footer Placeholder 3">
            <a:extLst>
              <a:ext uri="{FF2B5EF4-FFF2-40B4-BE49-F238E27FC236}">
                <a16:creationId xmlns:a16="http://schemas.microsoft.com/office/drawing/2014/main" id="{55F11B2D-AA48-490D-A860-BA8D8DD25350}"/>
              </a:ext>
            </a:extLst>
          </p:cNvPr>
          <p:cNvSpPr>
            <a:spLocks noGrp="1"/>
          </p:cNvSpPr>
          <p:nvPr>
            <p:ph type="ftr" sz="quarter" idx="12"/>
          </p:nvPr>
        </p:nvSpPr>
        <p:spPr>
          <a:xfrm>
            <a:off x="246081" y="4810284"/>
            <a:ext cx="1828800" cy="146304"/>
          </a:xfrm>
        </p:spPr>
        <p:txBody>
          <a:bodyPr/>
          <a:lstStyle/>
          <a:p>
            <a:r>
              <a:rPr lang="en-CA" dirty="0"/>
              <a:t>©2021 Canada Health Infoway</a:t>
            </a:r>
          </a:p>
        </p:txBody>
      </p:sp>
    </p:spTree>
    <p:extLst>
      <p:ext uri="{BB962C8B-B14F-4D97-AF65-F5344CB8AC3E}">
        <p14:creationId xmlns:p14="http://schemas.microsoft.com/office/powerpoint/2010/main" val="176035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CROPPED PHOTO">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B8C854-3B3D-42AD-9797-2DCFFFD9D6C2}"/>
              </a:ext>
            </a:extLst>
          </p:cNvPr>
          <p:cNvSpPr>
            <a:spLocks noGrp="1"/>
          </p:cNvSpPr>
          <p:nvPr>
            <p:ph type="sldNum" sz="quarter" idx="10"/>
          </p:nvPr>
        </p:nvSpPr>
        <p:spPr/>
        <p:txBody>
          <a:bodyPr/>
          <a:lstStyle>
            <a:lvl1pPr>
              <a:defRPr>
                <a:solidFill>
                  <a:srgbClr val="181F2D"/>
                </a:solidFill>
              </a:defRPr>
            </a:lvl1pPr>
          </a:lstStyle>
          <a:p>
            <a:fld id="{7BCFBF29-39BB-47B7-B83E-9E61FEB2B13F}" type="slidenum">
              <a:rPr lang="en-CA" smtClean="0"/>
              <a:pPr/>
              <a:t>‹#›</a:t>
            </a:fld>
            <a:endParaRPr lang="en-CA" dirty="0"/>
          </a:p>
        </p:txBody>
      </p:sp>
      <p:sp>
        <p:nvSpPr>
          <p:cNvPr id="6" name="Footer Placeholder 3">
            <a:extLst>
              <a:ext uri="{FF2B5EF4-FFF2-40B4-BE49-F238E27FC236}">
                <a16:creationId xmlns:a16="http://schemas.microsoft.com/office/drawing/2014/main" id="{55F11B2D-AA48-490D-A860-BA8D8DD25350}"/>
              </a:ext>
            </a:extLst>
          </p:cNvPr>
          <p:cNvSpPr>
            <a:spLocks noGrp="1"/>
          </p:cNvSpPr>
          <p:nvPr>
            <p:ph type="ftr" sz="quarter" idx="12"/>
          </p:nvPr>
        </p:nvSpPr>
        <p:spPr>
          <a:xfrm>
            <a:off x="246081" y="4810284"/>
            <a:ext cx="1828800" cy="146304"/>
          </a:xfrm>
        </p:spPr>
        <p:txBody>
          <a:bodyPr/>
          <a:lstStyle/>
          <a:p>
            <a:r>
              <a:rPr lang="en-CA"/>
              <a:t>©2022 CANADA HEALTH INFOWAY</a:t>
            </a:r>
            <a:endParaRPr lang="en-CA" dirty="0"/>
          </a:p>
        </p:txBody>
      </p:sp>
      <p:sp>
        <p:nvSpPr>
          <p:cNvPr id="4" name="Picture Placeholder 3">
            <a:extLst>
              <a:ext uri="{FF2B5EF4-FFF2-40B4-BE49-F238E27FC236}">
                <a16:creationId xmlns:a16="http://schemas.microsoft.com/office/drawing/2014/main" id="{3B4A08D6-0C0B-48E2-B98D-F8B8BA612A30}"/>
              </a:ext>
            </a:extLst>
          </p:cNvPr>
          <p:cNvSpPr>
            <a:spLocks noGrp="1"/>
          </p:cNvSpPr>
          <p:nvPr>
            <p:ph type="pic" sz="quarter" idx="13"/>
          </p:nvPr>
        </p:nvSpPr>
        <p:spPr>
          <a:xfrm>
            <a:off x="5337242" y="0"/>
            <a:ext cx="3806757" cy="5143500"/>
          </a:xfrm>
        </p:spPr>
        <p:txBody>
          <a:bodyPr/>
          <a:lstStyle>
            <a:lvl1pPr>
              <a:defRPr>
                <a:solidFill>
                  <a:srgbClr val="181F2D"/>
                </a:solidFill>
              </a:defRPr>
            </a:lvl1pPr>
          </a:lstStyle>
          <a:p>
            <a:endParaRPr lang="en-CA" dirty="0"/>
          </a:p>
        </p:txBody>
      </p:sp>
      <p:sp>
        <p:nvSpPr>
          <p:cNvPr id="7" name="Title Text">
            <a:extLst>
              <a:ext uri="{FF2B5EF4-FFF2-40B4-BE49-F238E27FC236}">
                <a16:creationId xmlns:a16="http://schemas.microsoft.com/office/drawing/2014/main" id="{100864CA-6E58-439E-8194-65F1560D42CA}"/>
              </a:ext>
            </a:extLst>
          </p:cNvPr>
          <p:cNvSpPr txBox="1">
            <a:spLocks noGrp="1"/>
          </p:cNvSpPr>
          <p:nvPr>
            <p:ph type="title"/>
          </p:nvPr>
        </p:nvSpPr>
        <p:spPr>
          <a:xfrm>
            <a:off x="472584" y="1747714"/>
            <a:ext cx="4918566" cy="545423"/>
          </a:xfrm>
          <a:prstGeom prst="rect">
            <a:avLst/>
          </a:prstGeom>
        </p:spPr>
        <p:txBody>
          <a:bodyPr anchor="b">
            <a:noAutofit/>
          </a:bodyPr>
          <a:lstStyle>
            <a:lvl1pPr>
              <a:lnSpc>
                <a:spcPct val="100000"/>
              </a:lnSpc>
              <a:defRPr sz="3600" b="1">
                <a:solidFill>
                  <a:srgbClr val="181F2D"/>
                </a:solidFill>
                <a:latin typeface="+mj-lt"/>
              </a:defRPr>
            </a:lvl1pPr>
          </a:lstStyle>
          <a:p>
            <a:r>
              <a:rPr lang="en-US" dirty="0"/>
              <a:t>Click to edit Master title style</a:t>
            </a:r>
            <a:endParaRPr dirty="0"/>
          </a:p>
        </p:txBody>
      </p:sp>
      <p:sp>
        <p:nvSpPr>
          <p:cNvPr id="8" name="Body Level One…">
            <a:extLst>
              <a:ext uri="{FF2B5EF4-FFF2-40B4-BE49-F238E27FC236}">
                <a16:creationId xmlns:a16="http://schemas.microsoft.com/office/drawing/2014/main" id="{13188AC0-C894-4729-AEF7-89DF69E54A44}"/>
              </a:ext>
            </a:extLst>
          </p:cNvPr>
          <p:cNvSpPr txBox="1">
            <a:spLocks noGrp="1"/>
          </p:cNvSpPr>
          <p:nvPr>
            <p:ph type="body" sz="quarter" idx="1"/>
          </p:nvPr>
        </p:nvSpPr>
        <p:spPr>
          <a:xfrm>
            <a:off x="472584" y="2432443"/>
            <a:ext cx="4918566" cy="1227412"/>
          </a:xfrm>
          <a:prstGeom prst="rect">
            <a:avLst/>
          </a:prstGeom>
        </p:spPr>
        <p:txBody>
          <a:bodyPr anchor="t">
            <a:noAutofit/>
          </a:bodyPr>
          <a:lstStyle>
            <a:lvl1pPr marL="0" indent="0">
              <a:lnSpc>
                <a:spcPct val="130000"/>
              </a:lnSpc>
              <a:spcBef>
                <a:spcPts val="0"/>
              </a:spcBef>
              <a:buSzTx/>
              <a:buNone/>
              <a:defRPr sz="1800" b="0" i="0">
                <a:solidFill>
                  <a:srgbClr val="181F2D"/>
                </a:solidFill>
                <a:latin typeface="+mn-lt"/>
                <a:ea typeface="Helvetica Neue Light" panose="02000403000000020004" pitchFamily="2" charset="0"/>
              </a:defRPr>
            </a:lvl1pPr>
            <a:lvl2pPr marL="0" indent="85723">
              <a:lnSpc>
                <a:spcPct val="130000"/>
              </a:lnSpc>
              <a:spcBef>
                <a:spcPts val="0"/>
              </a:spcBef>
              <a:buSzTx/>
              <a:buNone/>
              <a:defRPr sz="1800" b="0" i="0">
                <a:solidFill>
                  <a:schemeClr val="tx1"/>
                </a:solidFill>
                <a:latin typeface="+mn-lt"/>
                <a:ea typeface="Helvetica Neue Light" panose="02000403000000020004" pitchFamily="2" charset="0"/>
              </a:defRPr>
            </a:lvl2pPr>
            <a:lvl3pPr marL="0" indent="171446">
              <a:lnSpc>
                <a:spcPct val="130000"/>
              </a:lnSpc>
              <a:spcBef>
                <a:spcPts val="0"/>
              </a:spcBef>
              <a:buSzTx/>
              <a:buNone/>
              <a:defRPr sz="1800" b="0" i="0">
                <a:solidFill>
                  <a:schemeClr val="tx1"/>
                </a:solidFill>
                <a:latin typeface="+mn-lt"/>
                <a:ea typeface="Helvetica Neue Light" panose="02000403000000020004" pitchFamily="2" charset="0"/>
              </a:defRPr>
            </a:lvl3pPr>
            <a:lvl4pPr marL="0" indent="257168">
              <a:lnSpc>
                <a:spcPct val="130000"/>
              </a:lnSpc>
              <a:spcBef>
                <a:spcPts val="0"/>
              </a:spcBef>
              <a:buSzTx/>
              <a:buNone/>
              <a:defRPr sz="1800" b="0" i="0">
                <a:solidFill>
                  <a:schemeClr val="tx1"/>
                </a:solidFill>
                <a:latin typeface="+mn-lt"/>
                <a:ea typeface="Helvetica Neue Light" panose="02000403000000020004" pitchFamily="2" charset="0"/>
              </a:defRPr>
            </a:lvl4pPr>
            <a:lvl5pPr marL="0" indent="342892">
              <a:lnSpc>
                <a:spcPct val="130000"/>
              </a:lnSpc>
              <a:spcBef>
                <a:spcPts val="0"/>
              </a:spcBef>
              <a:buSzTx/>
              <a:buNone/>
              <a:defRPr sz="1800" b="0" i="0">
                <a:solidFill>
                  <a:schemeClr val="tx1"/>
                </a:solidFill>
                <a:latin typeface="+mn-lt"/>
                <a:ea typeface="Helvetica Neue Light" panose="02000403000000020004" pitchFamily="2" charset="0"/>
              </a:defRPr>
            </a:lvl5pPr>
          </a:lstStyle>
          <a:p>
            <a:pPr lvl="0"/>
            <a:r>
              <a:rPr lang="en-US" dirty="0"/>
              <a:t>Edit Master text styles</a:t>
            </a:r>
          </a:p>
        </p:txBody>
      </p:sp>
      <p:pic>
        <p:nvPicPr>
          <p:cNvPr id="10" name="Picture 9" descr="A red logo on a black background&#10;&#10;Description automatically generated with medium confidence">
            <a:extLst>
              <a:ext uri="{FF2B5EF4-FFF2-40B4-BE49-F238E27FC236}">
                <a16:creationId xmlns:a16="http://schemas.microsoft.com/office/drawing/2014/main" id="{889726E0-7DC6-1846-AE6D-FAE9C79DDE7F}"/>
              </a:ext>
            </a:extLst>
          </p:cNvPr>
          <p:cNvPicPr>
            <a:picLocks noChangeAspect="1"/>
          </p:cNvPicPr>
          <p:nvPr userDrawn="1"/>
        </p:nvPicPr>
        <p:blipFill rotWithShape="1">
          <a:blip r:embed="rId2"/>
          <a:srcRect t="41830" b="42185"/>
          <a:stretch/>
        </p:blipFill>
        <p:spPr>
          <a:xfrm>
            <a:off x="368835" y="490487"/>
            <a:ext cx="2964179" cy="475312"/>
          </a:xfrm>
          <a:prstGeom prst="rect">
            <a:avLst/>
          </a:prstGeom>
        </p:spPr>
      </p:pic>
    </p:spTree>
    <p:extLst>
      <p:ext uri="{BB962C8B-B14F-4D97-AF65-F5344CB8AC3E}">
        <p14:creationId xmlns:p14="http://schemas.microsoft.com/office/powerpoint/2010/main" val="424259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reserve="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itle Text"/>
          <p:cNvSpPr txBox="1">
            <a:spLocks noGrp="1"/>
          </p:cNvSpPr>
          <p:nvPr>
            <p:ph type="title"/>
          </p:nvPr>
        </p:nvSpPr>
        <p:spPr>
          <a:xfrm>
            <a:off x="472584" y="1747714"/>
            <a:ext cx="4918566" cy="545423"/>
          </a:xfrm>
          <a:prstGeom prst="rect">
            <a:avLst/>
          </a:prstGeom>
        </p:spPr>
        <p:txBody>
          <a:bodyPr anchor="b">
            <a:noAutofit/>
          </a:bodyPr>
          <a:lstStyle>
            <a:lvl1pPr>
              <a:lnSpc>
                <a:spcPct val="100000"/>
              </a:lnSpc>
              <a:defRPr sz="3600" b="1">
                <a:solidFill>
                  <a:srgbClr val="181F2D"/>
                </a:solidFill>
                <a:latin typeface="+mj-lt"/>
              </a:defRPr>
            </a:lvl1pPr>
          </a:lstStyle>
          <a:p>
            <a:r>
              <a:rPr lang="en-US" dirty="0"/>
              <a:t>Click to edit Master title style</a:t>
            </a:r>
            <a:endParaRPr dirty="0"/>
          </a:p>
        </p:txBody>
      </p:sp>
      <p:sp>
        <p:nvSpPr>
          <p:cNvPr id="23" name="Body Level One…"/>
          <p:cNvSpPr txBox="1">
            <a:spLocks noGrp="1"/>
          </p:cNvSpPr>
          <p:nvPr>
            <p:ph type="body" sz="quarter" idx="1"/>
          </p:nvPr>
        </p:nvSpPr>
        <p:spPr>
          <a:xfrm>
            <a:off x="472584" y="2432443"/>
            <a:ext cx="4918566" cy="1227412"/>
          </a:xfrm>
          <a:prstGeom prst="rect">
            <a:avLst/>
          </a:prstGeom>
        </p:spPr>
        <p:txBody>
          <a:bodyPr anchor="t">
            <a:noAutofit/>
          </a:bodyPr>
          <a:lstStyle>
            <a:lvl1pPr marL="0" indent="0">
              <a:lnSpc>
                <a:spcPct val="130000"/>
              </a:lnSpc>
              <a:spcBef>
                <a:spcPts val="0"/>
              </a:spcBef>
              <a:buSzTx/>
              <a:buNone/>
              <a:defRPr sz="1800" b="0" i="0">
                <a:solidFill>
                  <a:srgbClr val="181F2D"/>
                </a:solidFill>
                <a:latin typeface="+mn-lt"/>
                <a:ea typeface="Helvetica Neue Light" panose="02000403000000020004" pitchFamily="2" charset="0"/>
              </a:defRPr>
            </a:lvl1pPr>
            <a:lvl2pPr marL="0" indent="85723">
              <a:lnSpc>
                <a:spcPct val="130000"/>
              </a:lnSpc>
              <a:spcBef>
                <a:spcPts val="0"/>
              </a:spcBef>
              <a:buSzTx/>
              <a:buNone/>
              <a:defRPr sz="1800" b="0" i="0">
                <a:solidFill>
                  <a:schemeClr val="tx1"/>
                </a:solidFill>
                <a:latin typeface="+mn-lt"/>
                <a:ea typeface="Helvetica Neue Light" panose="02000403000000020004" pitchFamily="2" charset="0"/>
              </a:defRPr>
            </a:lvl2pPr>
            <a:lvl3pPr marL="0" indent="171446">
              <a:lnSpc>
                <a:spcPct val="130000"/>
              </a:lnSpc>
              <a:spcBef>
                <a:spcPts val="0"/>
              </a:spcBef>
              <a:buSzTx/>
              <a:buNone/>
              <a:defRPr sz="1800" b="0" i="0">
                <a:solidFill>
                  <a:schemeClr val="tx1"/>
                </a:solidFill>
                <a:latin typeface="+mn-lt"/>
                <a:ea typeface="Helvetica Neue Light" panose="02000403000000020004" pitchFamily="2" charset="0"/>
              </a:defRPr>
            </a:lvl3pPr>
            <a:lvl4pPr marL="0" indent="257168">
              <a:lnSpc>
                <a:spcPct val="130000"/>
              </a:lnSpc>
              <a:spcBef>
                <a:spcPts val="0"/>
              </a:spcBef>
              <a:buSzTx/>
              <a:buNone/>
              <a:defRPr sz="1800" b="0" i="0">
                <a:solidFill>
                  <a:schemeClr val="tx1"/>
                </a:solidFill>
                <a:latin typeface="+mn-lt"/>
                <a:ea typeface="Helvetica Neue Light" panose="02000403000000020004" pitchFamily="2" charset="0"/>
              </a:defRPr>
            </a:lvl4pPr>
            <a:lvl5pPr marL="0" indent="342892">
              <a:lnSpc>
                <a:spcPct val="130000"/>
              </a:lnSpc>
              <a:spcBef>
                <a:spcPts val="0"/>
              </a:spcBef>
              <a:buSzTx/>
              <a:buNone/>
              <a:defRPr sz="1800" b="0" i="0">
                <a:solidFill>
                  <a:schemeClr val="tx1"/>
                </a:solidFill>
                <a:latin typeface="+mn-lt"/>
                <a:ea typeface="Helvetica Neue Light" panose="02000403000000020004" pitchFamily="2" charset="0"/>
              </a:defRPr>
            </a:lvl5pPr>
          </a:lstStyle>
          <a:p>
            <a:pPr lvl="0"/>
            <a:r>
              <a:rPr lang="en-US" dirty="0"/>
              <a:t>Edit Master text styles</a:t>
            </a:r>
          </a:p>
        </p:txBody>
      </p:sp>
      <p:sp>
        <p:nvSpPr>
          <p:cNvPr id="7" name="Rectangle 6">
            <a:extLst>
              <a:ext uri="{FF2B5EF4-FFF2-40B4-BE49-F238E27FC236}">
                <a16:creationId xmlns:a16="http://schemas.microsoft.com/office/drawing/2014/main" id="{DF171A38-97DD-4F7E-B0FC-095A26BDF8CD}"/>
              </a:ext>
            </a:extLst>
          </p:cNvPr>
          <p:cNvSpPr/>
          <p:nvPr userDrawn="1"/>
        </p:nvSpPr>
        <p:spPr>
          <a:xfrm>
            <a:off x="2754044" y="3897330"/>
            <a:ext cx="2865665" cy="400110"/>
          </a:xfrm>
          <a:prstGeom prst="rect">
            <a:avLst/>
          </a:prstGeom>
        </p:spPr>
        <p:txBody>
          <a:bodyPr wrap="square">
            <a:spAutoFit/>
          </a:bodyPr>
          <a:lstStyle/>
          <a:p>
            <a:pPr algn="l"/>
            <a:r>
              <a:rPr lang="en-CA" sz="1000" b="1" dirty="0">
                <a:solidFill>
                  <a:srgbClr val="181F2D"/>
                </a:solidFill>
              </a:rPr>
              <a:t>Let’s Connect on LinkedIn</a:t>
            </a:r>
          </a:p>
          <a:p>
            <a:pPr algn="l"/>
            <a:r>
              <a:rPr lang="en-CA" sz="1000" b="0" cap="none" dirty="0">
                <a:solidFill>
                  <a:srgbClr val="181F2D"/>
                </a:solidFill>
              </a:rPr>
              <a:t>linkedin.com/company/canada-health-infoway/</a:t>
            </a:r>
          </a:p>
        </p:txBody>
      </p:sp>
      <p:sp>
        <p:nvSpPr>
          <p:cNvPr id="10" name="Rectangle 9">
            <a:extLst>
              <a:ext uri="{FF2B5EF4-FFF2-40B4-BE49-F238E27FC236}">
                <a16:creationId xmlns:a16="http://schemas.microsoft.com/office/drawing/2014/main" id="{D138D203-AF26-46CF-A577-C5AB104B2482}"/>
              </a:ext>
            </a:extLst>
          </p:cNvPr>
          <p:cNvSpPr/>
          <p:nvPr userDrawn="1"/>
        </p:nvSpPr>
        <p:spPr>
          <a:xfrm>
            <a:off x="2754043" y="4498120"/>
            <a:ext cx="2236998" cy="400110"/>
          </a:xfrm>
          <a:prstGeom prst="rect">
            <a:avLst/>
          </a:prstGeom>
        </p:spPr>
        <p:txBody>
          <a:bodyPr wrap="square">
            <a:spAutoFit/>
          </a:bodyPr>
          <a:lstStyle/>
          <a:p>
            <a:pPr algn="l"/>
            <a:r>
              <a:rPr lang="en-CA" sz="1000" b="1" dirty="0">
                <a:solidFill>
                  <a:srgbClr val="181F2D"/>
                </a:solidFill>
              </a:rPr>
              <a:t>Let’s Connect on Twitter</a:t>
            </a:r>
          </a:p>
          <a:p>
            <a:pPr algn="l"/>
            <a:r>
              <a:rPr kumimoji="0" lang="en-CA" sz="1000" b="0" i="0" u="none" strike="noStrike" cap="none" spc="0" normalizeH="0" baseline="0" dirty="0">
                <a:ln>
                  <a:noFill/>
                </a:ln>
                <a:solidFill>
                  <a:srgbClr val="181F2D"/>
                </a:solidFill>
                <a:effectLst/>
                <a:uFillTx/>
                <a:latin typeface="+mn-lt"/>
                <a:ea typeface="+mn-ea"/>
                <a:cs typeface="+mn-cs"/>
                <a:sym typeface="Helvetica Neue"/>
              </a:rPr>
              <a:t>@infoway</a:t>
            </a:r>
            <a:endParaRPr lang="en-CA" sz="1000" b="0" cap="none" dirty="0">
              <a:solidFill>
                <a:srgbClr val="181F2D"/>
              </a:solidFill>
            </a:endParaRPr>
          </a:p>
        </p:txBody>
      </p:sp>
      <p:sp>
        <p:nvSpPr>
          <p:cNvPr id="11" name="Rectangle 10">
            <a:extLst>
              <a:ext uri="{FF2B5EF4-FFF2-40B4-BE49-F238E27FC236}">
                <a16:creationId xmlns:a16="http://schemas.microsoft.com/office/drawing/2014/main" id="{F44F3E43-1555-4380-8581-55C414910EFF}"/>
              </a:ext>
            </a:extLst>
          </p:cNvPr>
          <p:cNvSpPr/>
          <p:nvPr userDrawn="1"/>
        </p:nvSpPr>
        <p:spPr>
          <a:xfrm>
            <a:off x="853900" y="3893391"/>
            <a:ext cx="1544496" cy="400110"/>
          </a:xfrm>
          <a:prstGeom prst="rect">
            <a:avLst/>
          </a:prstGeom>
        </p:spPr>
        <p:txBody>
          <a:bodyPr wrap="square">
            <a:spAutoFit/>
          </a:bodyPr>
          <a:lstStyle/>
          <a:p>
            <a:pPr algn="r"/>
            <a:r>
              <a:rPr lang="en-CA" sz="1000" b="1" dirty="0">
                <a:solidFill>
                  <a:srgbClr val="181F2D"/>
                </a:solidFill>
              </a:rPr>
              <a:t>Visit OUR WEBSITE</a:t>
            </a:r>
          </a:p>
          <a:p>
            <a:pPr algn="r"/>
            <a:r>
              <a:rPr lang="en-CA" sz="1000" b="0" cap="none" dirty="0">
                <a:solidFill>
                  <a:srgbClr val="181F2D"/>
                </a:solidFill>
              </a:rPr>
              <a:t>infoway-inforoute.ca</a:t>
            </a:r>
          </a:p>
        </p:txBody>
      </p:sp>
      <p:sp>
        <p:nvSpPr>
          <p:cNvPr id="13" name="Rectangle 12">
            <a:extLst>
              <a:ext uri="{FF2B5EF4-FFF2-40B4-BE49-F238E27FC236}">
                <a16:creationId xmlns:a16="http://schemas.microsoft.com/office/drawing/2014/main" id="{805D811F-C4B6-4F8C-B415-49F6EDD14031}"/>
              </a:ext>
            </a:extLst>
          </p:cNvPr>
          <p:cNvSpPr/>
          <p:nvPr userDrawn="1"/>
        </p:nvSpPr>
        <p:spPr>
          <a:xfrm>
            <a:off x="472585" y="4506931"/>
            <a:ext cx="1991971" cy="400110"/>
          </a:xfrm>
          <a:prstGeom prst="rect">
            <a:avLst/>
          </a:prstGeom>
        </p:spPr>
        <p:txBody>
          <a:bodyPr wrap="square">
            <a:spAutoFit/>
          </a:bodyPr>
          <a:lstStyle/>
          <a:p>
            <a:pPr algn="r"/>
            <a:r>
              <a:rPr lang="en-CA" sz="1000" b="1" dirty="0">
                <a:solidFill>
                  <a:srgbClr val="181F2D"/>
                </a:solidFill>
              </a:rPr>
              <a:t>VISIT OUR SURVEY WEBSITE</a:t>
            </a:r>
          </a:p>
          <a:p>
            <a:pPr algn="r"/>
            <a:r>
              <a:rPr lang="en-CA" sz="1000" b="0" cap="none" dirty="0">
                <a:solidFill>
                  <a:srgbClr val="181F2D"/>
                </a:solidFill>
              </a:rPr>
              <a:t>insights.infoway-inforoute.ca/</a:t>
            </a:r>
          </a:p>
        </p:txBody>
      </p:sp>
      <p:cxnSp>
        <p:nvCxnSpPr>
          <p:cNvPr id="14" name="Straight Connector 13">
            <a:extLst>
              <a:ext uri="{FF2B5EF4-FFF2-40B4-BE49-F238E27FC236}">
                <a16:creationId xmlns:a16="http://schemas.microsoft.com/office/drawing/2014/main" id="{1CB0A8F1-F1B1-4F13-A717-B7BBB3241E4A}"/>
              </a:ext>
            </a:extLst>
          </p:cNvPr>
          <p:cNvCxnSpPr>
            <a:cxnSpLocks/>
          </p:cNvCxnSpPr>
          <p:nvPr userDrawn="1"/>
        </p:nvCxnSpPr>
        <p:spPr>
          <a:xfrm>
            <a:off x="2576219" y="3831513"/>
            <a:ext cx="0" cy="1168504"/>
          </a:xfrm>
          <a:prstGeom prst="line">
            <a:avLst/>
          </a:prstGeom>
          <a:noFill/>
          <a:ln w="19050" cap="flat">
            <a:solidFill>
              <a:srgbClr val="181F2D"/>
            </a:solidFill>
            <a:prstDash val="solid"/>
            <a:miter lim="400000"/>
          </a:ln>
          <a:effectLst/>
          <a:sp3d/>
        </p:spPr>
        <p:style>
          <a:lnRef idx="0">
            <a:scrgbClr r="0" g="0" b="0"/>
          </a:lnRef>
          <a:fillRef idx="0">
            <a:scrgbClr r="0" g="0" b="0"/>
          </a:fillRef>
          <a:effectRef idx="0">
            <a:scrgbClr r="0" g="0" b="0"/>
          </a:effectRef>
          <a:fontRef idx="none"/>
        </p:style>
      </p:cxnSp>
      <p:pic>
        <p:nvPicPr>
          <p:cNvPr id="12" name="Picture 11" descr="A red logo on a black background&#10;&#10;Description automatically generated with medium confidence">
            <a:extLst>
              <a:ext uri="{FF2B5EF4-FFF2-40B4-BE49-F238E27FC236}">
                <a16:creationId xmlns:a16="http://schemas.microsoft.com/office/drawing/2014/main" id="{7AF5554A-CFEA-9347-870C-38F3A545EB6C}"/>
              </a:ext>
            </a:extLst>
          </p:cNvPr>
          <p:cNvPicPr>
            <a:picLocks noChangeAspect="1"/>
          </p:cNvPicPr>
          <p:nvPr userDrawn="1"/>
        </p:nvPicPr>
        <p:blipFill rotWithShape="1">
          <a:blip r:embed="rId3"/>
          <a:srcRect t="41830" b="42185"/>
          <a:stretch/>
        </p:blipFill>
        <p:spPr>
          <a:xfrm>
            <a:off x="368835" y="490487"/>
            <a:ext cx="2964179" cy="475312"/>
          </a:xfrm>
          <a:prstGeom prst="rect">
            <a:avLst/>
          </a:prstGeom>
        </p:spPr>
      </p:pic>
    </p:spTree>
    <p:extLst>
      <p:ext uri="{BB962C8B-B14F-4D97-AF65-F5344CB8AC3E}">
        <p14:creationId xmlns:p14="http://schemas.microsoft.com/office/powerpoint/2010/main" val="18002017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Corp log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red logo on a black background&#10;&#10;Description automatically generated with medium confidence">
            <a:extLst>
              <a:ext uri="{FF2B5EF4-FFF2-40B4-BE49-F238E27FC236}">
                <a16:creationId xmlns:a16="http://schemas.microsoft.com/office/drawing/2014/main" id="{52407C80-0394-1B45-B6CA-84CC785D8224}"/>
              </a:ext>
            </a:extLst>
          </p:cNvPr>
          <p:cNvPicPr>
            <a:picLocks noChangeAspect="1"/>
          </p:cNvPicPr>
          <p:nvPr userDrawn="1"/>
        </p:nvPicPr>
        <p:blipFill rotWithShape="1">
          <a:blip r:embed="rId3"/>
          <a:srcRect t="41830" b="42185"/>
          <a:stretch/>
        </p:blipFill>
        <p:spPr>
          <a:xfrm>
            <a:off x="268944" y="969364"/>
            <a:ext cx="5116999" cy="820521"/>
          </a:xfrm>
          <a:prstGeom prst="rect">
            <a:avLst/>
          </a:prstGeom>
        </p:spPr>
      </p:pic>
    </p:spTree>
    <p:extLst>
      <p:ext uri="{BB962C8B-B14F-4D97-AF65-F5344CB8AC3E}">
        <p14:creationId xmlns:p14="http://schemas.microsoft.com/office/powerpoint/2010/main" val="41492297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595404" y="1292190"/>
            <a:ext cx="5200650" cy="1165860"/>
          </a:xfrm>
          <a:prstGeom prst="rect">
            <a:avLst/>
          </a:prstGeom>
        </p:spPr>
        <p:txBody>
          <a:bodyPr anchor="b">
            <a:noAutofit/>
          </a:bodyPr>
          <a:lstStyle>
            <a:lvl1pPr marL="0" indent="0">
              <a:lnSpc>
                <a:spcPct val="100000"/>
              </a:lnSpc>
              <a:defRPr sz="2800" b="1">
                <a:solidFill>
                  <a:srgbClr val="181F2D"/>
                </a:solidFill>
              </a:defRPr>
            </a:lvl1pPr>
          </a:lstStyle>
          <a:p>
            <a:r>
              <a:rPr lang="en-US" dirty="0"/>
              <a:t>Click to edit Master title style</a:t>
            </a:r>
            <a:endParaRPr dirty="0"/>
          </a:p>
        </p:txBody>
      </p:sp>
      <p:sp>
        <p:nvSpPr>
          <p:cNvPr id="12" name="Body Level One…"/>
          <p:cNvSpPr txBox="1">
            <a:spLocks noGrp="1"/>
          </p:cNvSpPr>
          <p:nvPr>
            <p:ph type="body" sz="quarter" idx="1"/>
          </p:nvPr>
        </p:nvSpPr>
        <p:spPr>
          <a:xfrm>
            <a:off x="571500" y="2907816"/>
            <a:ext cx="5200650" cy="1574876"/>
          </a:xfrm>
          <a:prstGeom prst="rect">
            <a:avLst/>
          </a:prstGeom>
        </p:spPr>
        <p:txBody>
          <a:bodyPr anchor="t">
            <a:noAutofit/>
          </a:bodyPr>
          <a:lstStyle>
            <a:lvl1pPr marL="0" indent="0">
              <a:lnSpc>
                <a:spcPct val="100000"/>
              </a:lnSpc>
              <a:spcBef>
                <a:spcPts val="0"/>
              </a:spcBef>
              <a:spcAft>
                <a:spcPts val="0"/>
              </a:spcAft>
              <a:buSzTx/>
              <a:buNone/>
              <a:defRPr sz="1600" b="0" i="0">
                <a:solidFill>
                  <a:srgbClr val="181F2D"/>
                </a:solidFill>
                <a:latin typeface="+mn-lt"/>
                <a:ea typeface="Helvetica Neue Light" panose="02000403000000020004" pitchFamily="2" charset="0"/>
              </a:defRPr>
            </a:lvl1pPr>
            <a:lvl2pPr marL="0" indent="85723">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2pPr>
            <a:lvl3pPr marL="0" indent="171446">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3pPr>
            <a:lvl4pPr marL="0" indent="257168">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4pPr>
            <a:lvl5pPr marL="0" indent="342892">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5pPr>
          </a:lstStyle>
          <a:p>
            <a:pPr lvl="0"/>
            <a:r>
              <a:rPr lang="en-US" dirty="0"/>
              <a:t>Edit Master text styles</a:t>
            </a:r>
          </a:p>
        </p:txBody>
      </p:sp>
      <p:sp>
        <p:nvSpPr>
          <p:cNvPr id="8" name="Body Level One…">
            <a:extLst>
              <a:ext uri="{FF2B5EF4-FFF2-40B4-BE49-F238E27FC236}">
                <a16:creationId xmlns:a16="http://schemas.microsoft.com/office/drawing/2014/main" id="{C79EAFE0-671A-4AB5-9421-FBBCE1866F06}"/>
              </a:ext>
            </a:extLst>
          </p:cNvPr>
          <p:cNvSpPr txBox="1">
            <a:spLocks noGrp="1"/>
          </p:cNvSpPr>
          <p:nvPr>
            <p:ph type="body" sz="quarter" idx="10"/>
          </p:nvPr>
        </p:nvSpPr>
        <p:spPr>
          <a:xfrm>
            <a:off x="571500" y="2458051"/>
            <a:ext cx="5200650" cy="449765"/>
          </a:xfrm>
          <a:prstGeom prst="rect">
            <a:avLst/>
          </a:prstGeom>
        </p:spPr>
        <p:txBody>
          <a:bodyPr anchor="t">
            <a:noAutofit/>
          </a:bodyPr>
          <a:lstStyle>
            <a:lvl1pPr marL="0" indent="0">
              <a:lnSpc>
                <a:spcPct val="130000"/>
              </a:lnSpc>
              <a:spcBef>
                <a:spcPts val="0"/>
              </a:spcBef>
              <a:buSzTx/>
              <a:buNone/>
              <a:defRPr sz="1800" b="0" i="0">
                <a:solidFill>
                  <a:srgbClr val="181F2D"/>
                </a:solidFill>
                <a:latin typeface="+mn-lt"/>
                <a:ea typeface="Helvetica Neue Light" panose="02000403000000020004" pitchFamily="2" charset="0"/>
              </a:defRPr>
            </a:lvl1pPr>
            <a:lvl2pPr marL="0" indent="85723">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2pPr>
            <a:lvl3pPr marL="0" indent="171446">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3pPr>
            <a:lvl4pPr marL="0" indent="257168">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4pPr>
            <a:lvl5pPr marL="0" indent="342892">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5pPr>
          </a:lstStyle>
          <a:p>
            <a:pPr lvl="0"/>
            <a:r>
              <a:rPr lang="en-US" dirty="0"/>
              <a:t>Edit Master text styles</a:t>
            </a:r>
          </a:p>
        </p:txBody>
      </p:sp>
      <p:pic>
        <p:nvPicPr>
          <p:cNvPr id="3" name="Picture 2" descr="A red logo on a black background&#10;&#10;Description automatically generated with medium confidence">
            <a:extLst>
              <a:ext uri="{FF2B5EF4-FFF2-40B4-BE49-F238E27FC236}">
                <a16:creationId xmlns:a16="http://schemas.microsoft.com/office/drawing/2014/main" id="{5830F321-87BB-1449-98EA-0DDE4B9DB953}"/>
              </a:ext>
            </a:extLst>
          </p:cNvPr>
          <p:cNvPicPr>
            <a:picLocks noChangeAspect="1"/>
          </p:cNvPicPr>
          <p:nvPr userDrawn="1"/>
        </p:nvPicPr>
        <p:blipFill rotWithShape="1">
          <a:blip r:embed="rId3"/>
          <a:srcRect t="41830" b="42185"/>
          <a:stretch/>
        </p:blipFill>
        <p:spPr>
          <a:xfrm>
            <a:off x="368835" y="490487"/>
            <a:ext cx="2964179" cy="475312"/>
          </a:xfrm>
          <a:prstGeom prst="rect">
            <a:avLst/>
          </a:prstGeom>
        </p:spPr>
      </p:pic>
    </p:spTree>
    <p:extLst>
      <p:ext uri="{BB962C8B-B14F-4D97-AF65-F5344CB8AC3E}">
        <p14:creationId xmlns:p14="http://schemas.microsoft.com/office/powerpoint/2010/main" val="12901665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ll Content">
    <p:spTree>
      <p:nvGrpSpPr>
        <p:cNvPr id="1" name=""/>
        <p:cNvGrpSpPr/>
        <p:nvPr/>
      </p:nvGrpSpPr>
      <p:grpSpPr>
        <a:xfrm>
          <a:off x="0" y="0"/>
          <a:ext cx="0" cy="0"/>
          <a:chOff x="0" y="0"/>
          <a:chExt cx="0" cy="0"/>
        </a:xfrm>
      </p:grpSpPr>
      <p:sp>
        <p:nvSpPr>
          <p:cNvPr id="124" name="Title Text"/>
          <p:cNvSpPr txBox="1">
            <a:spLocks noGrp="1"/>
          </p:cNvSpPr>
          <p:nvPr>
            <p:ph type="title"/>
          </p:nvPr>
        </p:nvSpPr>
        <p:spPr>
          <a:xfrm>
            <a:off x="733425" y="384048"/>
            <a:ext cx="6629399" cy="476250"/>
          </a:xfrm>
          <a:prstGeom prst="rect">
            <a:avLst/>
          </a:prstGeom>
        </p:spPr>
        <p:txBody>
          <a:bodyPr>
            <a:normAutofit/>
          </a:bodyPr>
          <a:lstStyle>
            <a:lvl1pPr>
              <a:defRPr sz="2400" b="1" i="0" u="none" strike="noStrike" cap="none" spc="0" baseline="0" dirty="0">
                <a:ln>
                  <a:noFill/>
                </a:ln>
                <a:solidFill>
                  <a:schemeClr val="tx1"/>
                </a:solidFill>
                <a:uFillTx/>
                <a:latin typeface="+mj-lt"/>
                <a:ea typeface="+mn-ea"/>
                <a:cs typeface="+mn-cs"/>
                <a:sym typeface="Helvetica Neue"/>
              </a:defRPr>
            </a:lvl1pPr>
          </a:lstStyle>
          <a:p>
            <a:r>
              <a:rPr lang="en-US"/>
              <a:t>Click to edit Master title style</a:t>
            </a:r>
            <a:endParaRPr/>
          </a:p>
        </p:txBody>
      </p:sp>
      <p:sp>
        <p:nvSpPr>
          <p:cNvPr id="3" name="Content Placeholder 2">
            <a:extLst>
              <a:ext uri="{FF2B5EF4-FFF2-40B4-BE49-F238E27FC236}">
                <a16:creationId xmlns:a16="http://schemas.microsoft.com/office/drawing/2014/main" id="{1C421B22-0792-4CA5-806B-00E245A923B8}"/>
              </a:ext>
            </a:extLst>
          </p:cNvPr>
          <p:cNvSpPr>
            <a:spLocks noGrp="1"/>
          </p:cNvSpPr>
          <p:nvPr>
            <p:ph sz="quarter" idx="10"/>
          </p:nvPr>
        </p:nvSpPr>
        <p:spPr>
          <a:xfrm>
            <a:off x="733424" y="1335024"/>
            <a:ext cx="6629400" cy="32004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Slide Number Placeholder 1">
            <a:extLst>
              <a:ext uri="{FF2B5EF4-FFF2-40B4-BE49-F238E27FC236}">
                <a16:creationId xmlns:a16="http://schemas.microsoft.com/office/drawing/2014/main" id="{BC172D3A-AAC6-43D9-A879-6CD7A562FAA4}"/>
              </a:ext>
            </a:extLst>
          </p:cNvPr>
          <p:cNvSpPr>
            <a:spLocks noGrp="1"/>
          </p:cNvSpPr>
          <p:nvPr>
            <p:ph type="sldNum" sz="quarter" idx="11"/>
          </p:nvPr>
        </p:nvSpPr>
        <p:spPr>
          <a:xfrm>
            <a:off x="246082" y="4497557"/>
            <a:ext cx="393255" cy="274637"/>
          </a:xfrm>
          <a:prstGeom prst="rect">
            <a:avLst/>
          </a:prstGeom>
        </p:spPr>
        <p:txBody>
          <a:bodyPr/>
          <a:lstStyle/>
          <a:p>
            <a:fld id="{7BCFBF29-39BB-47B7-B83E-9E61FEB2B13F}" type="slidenum">
              <a:rPr lang="en-CA" smtClean="0"/>
              <a:pPr/>
              <a:t>‹#›</a:t>
            </a:fld>
            <a:endParaRPr lang="en-CA"/>
          </a:p>
        </p:txBody>
      </p:sp>
    </p:spTree>
    <p:extLst>
      <p:ext uri="{BB962C8B-B14F-4D97-AF65-F5344CB8AC3E}">
        <p14:creationId xmlns:p14="http://schemas.microsoft.com/office/powerpoint/2010/main" val="2157576715"/>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No Bullets">
    <p:spTree>
      <p:nvGrpSpPr>
        <p:cNvPr id="1" name=""/>
        <p:cNvGrpSpPr/>
        <p:nvPr/>
      </p:nvGrpSpPr>
      <p:grpSpPr>
        <a:xfrm>
          <a:off x="0" y="0"/>
          <a:ext cx="0" cy="0"/>
          <a:chOff x="0" y="0"/>
          <a:chExt cx="0" cy="0"/>
        </a:xfrm>
      </p:grpSpPr>
      <p:sp>
        <p:nvSpPr>
          <p:cNvPr id="39" name="Title Text"/>
          <p:cNvSpPr txBox="1">
            <a:spLocks noGrp="1"/>
          </p:cNvSpPr>
          <p:nvPr>
            <p:ph type="title"/>
          </p:nvPr>
        </p:nvSpPr>
        <p:spPr>
          <a:xfrm>
            <a:off x="733425" y="384048"/>
            <a:ext cx="6629399" cy="476250"/>
          </a:xfrm>
          <a:prstGeom prst="rect">
            <a:avLst/>
          </a:prstGeom>
        </p:spPr>
        <p:txBody>
          <a:bodyPr>
            <a:normAutofit/>
          </a:bodyPr>
          <a:lstStyle>
            <a:lvl1pPr>
              <a:defRPr sz="2400" b="1">
                <a:solidFill>
                  <a:schemeClr val="tx1"/>
                </a:solidFill>
              </a:defRPr>
            </a:lvl1pPr>
          </a:lstStyle>
          <a:p>
            <a:r>
              <a:rPr lang="en-US"/>
              <a:t>Click to edit Master title style</a:t>
            </a:r>
            <a:endParaRPr/>
          </a:p>
        </p:txBody>
      </p:sp>
      <p:sp>
        <p:nvSpPr>
          <p:cNvPr id="3" name="Text Placeholder 2">
            <a:extLst>
              <a:ext uri="{FF2B5EF4-FFF2-40B4-BE49-F238E27FC236}">
                <a16:creationId xmlns:a16="http://schemas.microsoft.com/office/drawing/2014/main" id="{BD05812C-D12C-4B79-B7B0-47A61E42D3D2}"/>
              </a:ext>
            </a:extLst>
          </p:cNvPr>
          <p:cNvSpPr>
            <a:spLocks noGrp="1"/>
          </p:cNvSpPr>
          <p:nvPr>
            <p:ph type="body" sz="quarter" idx="10"/>
          </p:nvPr>
        </p:nvSpPr>
        <p:spPr>
          <a:xfrm>
            <a:off x="733424" y="1335024"/>
            <a:ext cx="6629400" cy="3200400"/>
          </a:xfrm>
          <a:prstGeom prst="rect">
            <a:avLst/>
          </a:prstGeom>
        </p:spPr>
        <p:txBody>
          <a:bodyPr/>
          <a:lstStyle>
            <a:lvl1pPr marL="0" indent="0">
              <a:buNone/>
              <a:defRPr sz="1800">
                <a:solidFill>
                  <a:schemeClr val="tx1"/>
                </a:solidFill>
              </a:defRPr>
            </a:lvl1pPr>
            <a:lvl2pPr marL="238119" indent="0">
              <a:buNone/>
              <a:defRPr sz="1600">
                <a:solidFill>
                  <a:schemeClr val="tx1"/>
                </a:solidFill>
              </a:defRPr>
            </a:lvl2pPr>
            <a:lvl3pPr marL="476238" indent="0">
              <a:buNone/>
              <a:defRPr sz="1400">
                <a:solidFill>
                  <a:schemeClr val="tx1"/>
                </a:solidFill>
              </a:defRPr>
            </a:lvl3pPr>
            <a:lvl4pPr marL="714357" indent="0">
              <a:buNone/>
              <a:defRPr sz="1400">
                <a:solidFill>
                  <a:schemeClr val="tx1"/>
                </a:solidFill>
              </a:defRPr>
            </a:lvl4pPr>
            <a:lvl5pPr marL="952476" indent="0">
              <a:buNone/>
              <a:defRPr sz="14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Slide Number Placeholder 1">
            <a:extLst>
              <a:ext uri="{FF2B5EF4-FFF2-40B4-BE49-F238E27FC236}">
                <a16:creationId xmlns:a16="http://schemas.microsoft.com/office/drawing/2014/main" id="{546F3C5C-961C-4423-B1FF-E32FC83E4AB0}"/>
              </a:ext>
            </a:extLst>
          </p:cNvPr>
          <p:cNvSpPr>
            <a:spLocks noGrp="1"/>
          </p:cNvSpPr>
          <p:nvPr>
            <p:ph type="sldNum" sz="quarter" idx="11"/>
          </p:nvPr>
        </p:nvSpPr>
        <p:spPr>
          <a:xfrm>
            <a:off x="246082" y="4497557"/>
            <a:ext cx="393255" cy="274637"/>
          </a:xfrm>
          <a:prstGeom prst="rect">
            <a:avLst/>
          </a:prstGeom>
        </p:spPr>
        <p:txBody>
          <a:bodyPr/>
          <a:lstStyle/>
          <a:p>
            <a:fld id="{7BCFBF29-39BB-47B7-B83E-9E61FEB2B13F}" type="slidenum">
              <a:rPr lang="en-CA" smtClean="0"/>
              <a:pPr/>
              <a:t>‹#›</a:t>
            </a:fld>
            <a:endParaRPr lang="en-CA"/>
          </a:p>
        </p:txBody>
      </p:sp>
    </p:spTree>
    <p:extLst>
      <p:ext uri="{BB962C8B-B14F-4D97-AF65-F5344CB8AC3E}">
        <p14:creationId xmlns:p14="http://schemas.microsoft.com/office/powerpoint/2010/main" val="1087239565"/>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Numbers and Bullets">
    <p:spTree>
      <p:nvGrpSpPr>
        <p:cNvPr id="1" name=""/>
        <p:cNvGrpSpPr/>
        <p:nvPr/>
      </p:nvGrpSpPr>
      <p:grpSpPr>
        <a:xfrm>
          <a:off x="0" y="0"/>
          <a:ext cx="0" cy="0"/>
          <a:chOff x="0" y="0"/>
          <a:chExt cx="0" cy="0"/>
        </a:xfrm>
      </p:grpSpPr>
      <p:sp>
        <p:nvSpPr>
          <p:cNvPr id="138" name="Title Text"/>
          <p:cNvSpPr txBox="1">
            <a:spLocks noGrp="1"/>
          </p:cNvSpPr>
          <p:nvPr>
            <p:ph type="title"/>
          </p:nvPr>
        </p:nvSpPr>
        <p:spPr>
          <a:xfrm>
            <a:off x="733425" y="384048"/>
            <a:ext cx="6629399" cy="476250"/>
          </a:xfrm>
          <a:prstGeom prst="rect">
            <a:avLst/>
          </a:prstGeom>
        </p:spPr>
        <p:txBody>
          <a:bodyPr>
            <a:normAutofit/>
          </a:bodyPr>
          <a:lstStyle>
            <a:lvl1pPr>
              <a:defRPr sz="2400" b="1">
                <a:solidFill>
                  <a:schemeClr val="tx1"/>
                </a:solidFill>
              </a:defRPr>
            </a:lvl1pPr>
          </a:lstStyle>
          <a:p>
            <a:r>
              <a:rPr lang="en-US"/>
              <a:t>Click to edit Master title style</a:t>
            </a:r>
            <a:endParaRPr/>
          </a:p>
        </p:txBody>
      </p:sp>
      <p:sp>
        <p:nvSpPr>
          <p:cNvPr id="139" name="Body Level One…"/>
          <p:cNvSpPr txBox="1">
            <a:spLocks noGrp="1"/>
          </p:cNvSpPr>
          <p:nvPr>
            <p:ph type="body" idx="1"/>
          </p:nvPr>
        </p:nvSpPr>
        <p:spPr>
          <a:xfrm>
            <a:off x="733425" y="1743476"/>
            <a:ext cx="6629400" cy="2847573"/>
          </a:xfrm>
          <a:prstGeom prst="rect">
            <a:avLst/>
          </a:prstGeom>
        </p:spPr>
        <p:txBody>
          <a:bodyPr anchor="t">
            <a:noAutofit/>
          </a:bodyPr>
          <a:lstStyle>
            <a:lvl1pPr marL="460364" indent="-460364">
              <a:lnSpc>
                <a:spcPct val="130000"/>
              </a:lnSpc>
              <a:spcBef>
                <a:spcPts val="0"/>
              </a:spcBef>
              <a:buClr>
                <a:srgbClr val="E02D3A"/>
              </a:buClr>
              <a:buSzTx/>
              <a:buFont typeface="+mj-lt"/>
              <a:buAutoNum type="arabicPeriod"/>
              <a:defRPr sz="1800">
                <a:solidFill>
                  <a:schemeClr val="tx1"/>
                </a:solidFill>
                <a:latin typeface="+mn-lt"/>
              </a:defRPr>
            </a:lvl1pPr>
            <a:lvl2pPr marL="684196" indent="-223832">
              <a:lnSpc>
                <a:spcPct val="130000"/>
              </a:lnSpc>
              <a:spcBef>
                <a:spcPts val="0"/>
              </a:spcBef>
              <a:buSzTx/>
              <a:buFont typeface="Arial" panose="020B0604020202020204" pitchFamily="34" charset="0"/>
              <a:buChar char="•"/>
              <a:defRPr sz="1600">
                <a:solidFill>
                  <a:schemeClr val="tx1"/>
                </a:solidFill>
                <a:latin typeface="+mn-lt"/>
              </a:defRPr>
            </a:lvl2pPr>
            <a:lvl3pPr marL="914378" indent="-223832" defTabSz="323842">
              <a:lnSpc>
                <a:spcPct val="130000"/>
              </a:lnSpc>
              <a:spcBef>
                <a:spcPts val="0"/>
              </a:spcBef>
              <a:buSzTx/>
              <a:buFont typeface="Arial" panose="020B0604020202020204" pitchFamily="34" charset="0"/>
              <a:buChar char="•"/>
              <a:defRPr sz="1400">
                <a:solidFill>
                  <a:schemeClr val="tx1"/>
                </a:solidFill>
                <a:latin typeface="+mn-lt"/>
              </a:defRPr>
            </a:lvl3pPr>
            <a:lvl4pPr marL="457189" indent="257168">
              <a:lnSpc>
                <a:spcPct val="130000"/>
              </a:lnSpc>
              <a:spcBef>
                <a:spcPts val="0"/>
              </a:spcBef>
              <a:buSzTx/>
              <a:buNone/>
              <a:defRPr sz="1400">
                <a:solidFill>
                  <a:srgbClr val="000000"/>
                </a:solidFill>
              </a:defRPr>
            </a:lvl4pPr>
            <a:lvl5pPr marL="0" indent="342892">
              <a:lnSpc>
                <a:spcPct val="130000"/>
              </a:lnSpc>
              <a:spcBef>
                <a:spcPts val="0"/>
              </a:spcBef>
              <a:buSzTx/>
              <a:buNone/>
              <a:defRPr sz="1400">
                <a:solidFill>
                  <a:srgbClr val="000000"/>
                </a:solidFill>
              </a:defRPr>
            </a:lvl5pPr>
          </a:lstStyle>
          <a:p>
            <a:pPr lvl="0"/>
            <a:r>
              <a:rPr lang="en-US"/>
              <a:t>Edit Master text styles</a:t>
            </a:r>
          </a:p>
          <a:p>
            <a:pPr lvl="1"/>
            <a:r>
              <a:rPr lang="en-US"/>
              <a:t>Second level</a:t>
            </a:r>
          </a:p>
          <a:p>
            <a:pPr lvl="2"/>
            <a:r>
              <a:rPr lang="en-US"/>
              <a:t>Third level</a:t>
            </a:r>
          </a:p>
        </p:txBody>
      </p:sp>
      <p:sp>
        <p:nvSpPr>
          <p:cNvPr id="9" name="Text Placeholder 8">
            <a:extLst>
              <a:ext uri="{FF2B5EF4-FFF2-40B4-BE49-F238E27FC236}">
                <a16:creationId xmlns:a16="http://schemas.microsoft.com/office/drawing/2014/main" id="{FBAA267D-646B-42C6-A9CD-6BAFDA8822E0}"/>
              </a:ext>
            </a:extLst>
          </p:cNvPr>
          <p:cNvSpPr>
            <a:spLocks noGrp="1"/>
          </p:cNvSpPr>
          <p:nvPr>
            <p:ph type="body" sz="quarter" idx="10"/>
          </p:nvPr>
        </p:nvSpPr>
        <p:spPr>
          <a:xfrm>
            <a:off x="733424" y="1335024"/>
            <a:ext cx="6629400" cy="408452"/>
          </a:xfrm>
          <a:prstGeom prst="rect">
            <a:avLst/>
          </a:prstGeom>
        </p:spPr>
        <p:txBody>
          <a:bodyPr>
            <a:normAutofit/>
          </a:bodyPr>
          <a:lstStyle>
            <a:lvl1pPr marL="0" indent="0">
              <a:buNone/>
              <a:defRPr sz="1800" b="1">
                <a:solidFill>
                  <a:schemeClr val="tx1"/>
                </a:solidFill>
              </a:defRPr>
            </a:lvl1pPr>
            <a:lvl2pPr marL="238119" indent="0">
              <a:buNone/>
              <a:defRPr/>
            </a:lvl2pPr>
            <a:lvl3pPr marL="476238" indent="0">
              <a:buNone/>
              <a:defRPr/>
            </a:lvl3pPr>
            <a:lvl4pPr marL="714357" indent="0">
              <a:buNone/>
              <a:defRPr/>
            </a:lvl4pPr>
            <a:lvl5pPr marL="952476" indent="0">
              <a:buNone/>
              <a:defRPr/>
            </a:lvl5pPr>
          </a:lstStyle>
          <a:p>
            <a:pPr lvl="0"/>
            <a:r>
              <a:rPr lang="en-US"/>
              <a:t>Edit Master text styles</a:t>
            </a:r>
          </a:p>
        </p:txBody>
      </p:sp>
      <p:pic>
        <p:nvPicPr>
          <p:cNvPr id="12" name="Picture 11">
            <a:extLst>
              <a:ext uri="{FF2B5EF4-FFF2-40B4-BE49-F238E27FC236}">
                <a16:creationId xmlns:a16="http://schemas.microsoft.com/office/drawing/2014/main" id="{CDC56D98-35B9-4720-B6C0-E351CF757B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61605" y="192024"/>
            <a:ext cx="624126" cy="463636"/>
          </a:xfrm>
          <a:prstGeom prst="rect">
            <a:avLst/>
          </a:prstGeom>
        </p:spPr>
      </p:pic>
      <p:sp>
        <p:nvSpPr>
          <p:cNvPr id="2" name="Slide Number Placeholder 1">
            <a:extLst>
              <a:ext uri="{FF2B5EF4-FFF2-40B4-BE49-F238E27FC236}">
                <a16:creationId xmlns:a16="http://schemas.microsoft.com/office/drawing/2014/main" id="{909C97EF-7BD4-4119-94E4-6C783B4D3EB4}"/>
              </a:ext>
            </a:extLst>
          </p:cNvPr>
          <p:cNvSpPr>
            <a:spLocks noGrp="1"/>
          </p:cNvSpPr>
          <p:nvPr>
            <p:ph type="sldNum" sz="quarter" idx="11"/>
          </p:nvPr>
        </p:nvSpPr>
        <p:spPr>
          <a:xfrm>
            <a:off x="246082" y="4497557"/>
            <a:ext cx="393255" cy="274637"/>
          </a:xfrm>
          <a:prstGeom prst="rect">
            <a:avLst/>
          </a:prstGeom>
        </p:spPr>
        <p:txBody>
          <a:bodyPr/>
          <a:lstStyle/>
          <a:p>
            <a:fld id="{7BCFBF29-39BB-47B7-B83E-9E61FEB2B13F}" type="slidenum">
              <a:rPr lang="en-CA" smtClean="0"/>
              <a:pPr/>
              <a:t>‹#›</a:t>
            </a:fld>
            <a:endParaRPr lang="en-CA"/>
          </a:p>
        </p:txBody>
      </p:sp>
    </p:spTree>
    <p:extLst>
      <p:ext uri="{BB962C8B-B14F-4D97-AF65-F5344CB8AC3E}">
        <p14:creationId xmlns:p14="http://schemas.microsoft.com/office/powerpoint/2010/main" val="3345498154"/>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All Content">
    <p:spTree>
      <p:nvGrpSpPr>
        <p:cNvPr id="1" name=""/>
        <p:cNvGrpSpPr/>
        <p:nvPr/>
      </p:nvGrpSpPr>
      <p:grpSpPr>
        <a:xfrm>
          <a:off x="0" y="0"/>
          <a:ext cx="0" cy="0"/>
          <a:chOff x="0" y="0"/>
          <a:chExt cx="0" cy="0"/>
        </a:xfrm>
      </p:grpSpPr>
      <p:sp>
        <p:nvSpPr>
          <p:cNvPr id="152" name="Title Text"/>
          <p:cNvSpPr txBox="1">
            <a:spLocks noGrp="1"/>
          </p:cNvSpPr>
          <p:nvPr>
            <p:ph type="title"/>
          </p:nvPr>
        </p:nvSpPr>
        <p:spPr>
          <a:xfrm>
            <a:off x="733424" y="384048"/>
            <a:ext cx="6627495" cy="476250"/>
          </a:xfrm>
          <a:prstGeom prst="rect">
            <a:avLst/>
          </a:prstGeom>
        </p:spPr>
        <p:txBody>
          <a:bodyPr>
            <a:normAutofit/>
          </a:bodyPr>
          <a:lstStyle>
            <a:lvl1pPr>
              <a:defRPr sz="2400" b="1">
                <a:solidFill>
                  <a:srgbClr val="000000"/>
                </a:solidFill>
              </a:defRPr>
            </a:lvl1pPr>
          </a:lstStyle>
          <a:p>
            <a:r>
              <a:rPr lang="en-US"/>
              <a:t>Click to edit Master title style</a:t>
            </a:r>
            <a:endParaRPr/>
          </a:p>
        </p:txBody>
      </p:sp>
      <p:sp>
        <p:nvSpPr>
          <p:cNvPr id="3" name="Content Placeholder 2">
            <a:extLst>
              <a:ext uri="{FF2B5EF4-FFF2-40B4-BE49-F238E27FC236}">
                <a16:creationId xmlns:a16="http://schemas.microsoft.com/office/drawing/2014/main" id="{A8D43F9C-2B95-4EB4-B43D-897CDCBE0DB3}"/>
              </a:ext>
            </a:extLst>
          </p:cNvPr>
          <p:cNvSpPr>
            <a:spLocks noGrp="1"/>
          </p:cNvSpPr>
          <p:nvPr>
            <p:ph sz="quarter" idx="10"/>
          </p:nvPr>
        </p:nvSpPr>
        <p:spPr>
          <a:xfrm>
            <a:off x="733426" y="1333501"/>
            <a:ext cx="3108325" cy="32004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5">
            <a:extLst>
              <a:ext uri="{FF2B5EF4-FFF2-40B4-BE49-F238E27FC236}">
                <a16:creationId xmlns:a16="http://schemas.microsoft.com/office/drawing/2014/main" id="{E59109F0-8496-4318-80EF-A444125651BC}"/>
              </a:ext>
            </a:extLst>
          </p:cNvPr>
          <p:cNvSpPr>
            <a:spLocks noGrp="1"/>
          </p:cNvSpPr>
          <p:nvPr>
            <p:ph sz="quarter" idx="11"/>
          </p:nvPr>
        </p:nvSpPr>
        <p:spPr>
          <a:xfrm>
            <a:off x="4162752" y="1333500"/>
            <a:ext cx="3200400" cy="32004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Slide Number Placeholder 1">
            <a:extLst>
              <a:ext uri="{FF2B5EF4-FFF2-40B4-BE49-F238E27FC236}">
                <a16:creationId xmlns:a16="http://schemas.microsoft.com/office/drawing/2014/main" id="{2EA4EBAB-DE80-4B25-951E-84CBE8F634D9}"/>
              </a:ext>
            </a:extLst>
          </p:cNvPr>
          <p:cNvSpPr>
            <a:spLocks noGrp="1"/>
          </p:cNvSpPr>
          <p:nvPr>
            <p:ph type="sldNum" sz="quarter" idx="12"/>
          </p:nvPr>
        </p:nvSpPr>
        <p:spPr>
          <a:xfrm>
            <a:off x="246082" y="4497557"/>
            <a:ext cx="393255" cy="274637"/>
          </a:xfrm>
          <a:prstGeom prst="rect">
            <a:avLst/>
          </a:prstGeom>
        </p:spPr>
        <p:txBody>
          <a:bodyPr/>
          <a:lstStyle/>
          <a:p>
            <a:fld id="{7BCFBF29-39BB-47B7-B83E-9E61FEB2B13F}" type="slidenum">
              <a:rPr lang="en-CA" smtClean="0"/>
              <a:pPr/>
              <a:t>‹#›</a:t>
            </a:fld>
            <a:endParaRPr lang="en-CA"/>
          </a:p>
        </p:txBody>
      </p:sp>
    </p:spTree>
    <p:extLst>
      <p:ext uri="{BB962C8B-B14F-4D97-AF65-F5344CB8AC3E}">
        <p14:creationId xmlns:p14="http://schemas.microsoft.com/office/powerpoint/2010/main" val="4229051179"/>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95" name="Title Text"/>
          <p:cNvSpPr txBox="1">
            <a:spLocks noGrp="1"/>
          </p:cNvSpPr>
          <p:nvPr>
            <p:ph type="title"/>
          </p:nvPr>
        </p:nvSpPr>
        <p:spPr>
          <a:xfrm>
            <a:off x="731520" y="384048"/>
            <a:ext cx="6629400" cy="476250"/>
          </a:xfrm>
          <a:prstGeom prst="rect">
            <a:avLst/>
          </a:prstGeom>
        </p:spPr>
        <p:txBody>
          <a:bodyPr>
            <a:normAutofit/>
          </a:bodyPr>
          <a:lstStyle>
            <a:lvl1pPr>
              <a:defRPr sz="2400" b="1">
                <a:solidFill>
                  <a:schemeClr val="tx1"/>
                </a:solidFill>
              </a:defRPr>
            </a:lvl1pPr>
          </a:lstStyle>
          <a:p>
            <a:r>
              <a:rPr lang="en-US"/>
              <a:t>Click to edit Master title style</a:t>
            </a:r>
            <a:endParaRPr/>
          </a:p>
        </p:txBody>
      </p:sp>
      <p:pic>
        <p:nvPicPr>
          <p:cNvPr id="7" name="Picture 6">
            <a:extLst>
              <a:ext uri="{FF2B5EF4-FFF2-40B4-BE49-F238E27FC236}">
                <a16:creationId xmlns:a16="http://schemas.microsoft.com/office/drawing/2014/main" id="{6CEDE600-D850-4ADC-8E8D-F080A59282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61605" y="192024"/>
            <a:ext cx="624126" cy="463636"/>
          </a:xfrm>
          <a:prstGeom prst="rect">
            <a:avLst/>
          </a:prstGeom>
        </p:spPr>
      </p:pic>
      <p:sp>
        <p:nvSpPr>
          <p:cNvPr id="2" name="Slide Number Placeholder 1">
            <a:extLst>
              <a:ext uri="{FF2B5EF4-FFF2-40B4-BE49-F238E27FC236}">
                <a16:creationId xmlns:a16="http://schemas.microsoft.com/office/drawing/2014/main" id="{B1B8C854-3B3D-42AD-9797-2DCFFFD9D6C2}"/>
              </a:ext>
            </a:extLst>
          </p:cNvPr>
          <p:cNvSpPr>
            <a:spLocks noGrp="1"/>
          </p:cNvSpPr>
          <p:nvPr>
            <p:ph type="sldNum" sz="quarter" idx="10"/>
          </p:nvPr>
        </p:nvSpPr>
        <p:spPr>
          <a:xfrm>
            <a:off x="246082" y="4497557"/>
            <a:ext cx="393255" cy="274637"/>
          </a:xfrm>
          <a:prstGeom prst="rect">
            <a:avLst/>
          </a:prstGeom>
        </p:spPr>
        <p:txBody>
          <a:bodyPr/>
          <a:lstStyle/>
          <a:p>
            <a:fld id="{7BCFBF29-39BB-47B7-B83E-9E61FEB2B13F}" type="slidenum">
              <a:rPr lang="en-CA" smtClean="0"/>
              <a:pPr/>
              <a:t>‹#›</a:t>
            </a:fld>
            <a:endParaRPr lang="en-CA"/>
          </a:p>
        </p:txBody>
      </p:sp>
    </p:spTree>
    <p:extLst>
      <p:ext uri="{BB962C8B-B14F-4D97-AF65-F5344CB8AC3E}">
        <p14:creationId xmlns:p14="http://schemas.microsoft.com/office/powerpoint/2010/main" val="67047865"/>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All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421B22-0792-4CA5-806B-00E245A923B8}"/>
              </a:ext>
            </a:extLst>
          </p:cNvPr>
          <p:cNvSpPr>
            <a:spLocks noGrp="1"/>
          </p:cNvSpPr>
          <p:nvPr>
            <p:ph sz="quarter" idx="10"/>
          </p:nvPr>
        </p:nvSpPr>
        <p:spPr>
          <a:xfrm>
            <a:off x="733425" y="1335024"/>
            <a:ext cx="7643660" cy="3200400"/>
          </a:xfrm>
        </p:spPr>
        <p:txBody>
          <a:bodyPr/>
          <a:lstStyle>
            <a:lvl1pPr>
              <a:defRPr>
                <a:solidFill>
                  <a:srgbClr val="181F2D"/>
                </a:solidFill>
              </a:defRPr>
            </a:lvl1pPr>
            <a:lvl2pPr>
              <a:defRPr>
                <a:solidFill>
                  <a:srgbClr val="181F2D"/>
                </a:solidFill>
              </a:defRPr>
            </a:lvl2pPr>
            <a:lvl3pPr>
              <a:defRPr>
                <a:solidFill>
                  <a:srgbClr val="181F2D"/>
                </a:solidFill>
              </a:defRPr>
            </a:lvl3pPr>
            <a:lvl4pPr>
              <a:defRPr>
                <a:solidFill>
                  <a:srgbClr val="181F2D"/>
                </a:solidFill>
              </a:defRPr>
            </a:lvl4pPr>
            <a:lvl5pPr>
              <a:defRPr>
                <a:solidFill>
                  <a:srgbClr val="181F2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Slide Number Placeholder 1">
            <a:extLst>
              <a:ext uri="{FF2B5EF4-FFF2-40B4-BE49-F238E27FC236}">
                <a16:creationId xmlns:a16="http://schemas.microsoft.com/office/drawing/2014/main" id="{BC172D3A-AAC6-43D9-A879-6CD7A562FAA4}"/>
              </a:ext>
            </a:extLst>
          </p:cNvPr>
          <p:cNvSpPr>
            <a:spLocks noGrp="1"/>
          </p:cNvSpPr>
          <p:nvPr>
            <p:ph type="sldNum" sz="quarter" idx="11"/>
          </p:nvPr>
        </p:nvSpPr>
        <p:spPr/>
        <p:txBody>
          <a:bodyPr/>
          <a:lstStyle>
            <a:lvl1pPr>
              <a:defRPr>
                <a:solidFill>
                  <a:srgbClr val="181F2D"/>
                </a:solidFill>
              </a:defRPr>
            </a:lvl1pPr>
          </a:lstStyle>
          <a:p>
            <a:endParaRPr lang="en-CA" dirty="0"/>
          </a:p>
        </p:txBody>
      </p:sp>
      <p:sp>
        <p:nvSpPr>
          <p:cNvPr id="6" name="Footer Placeholder 3">
            <a:extLst>
              <a:ext uri="{FF2B5EF4-FFF2-40B4-BE49-F238E27FC236}">
                <a16:creationId xmlns:a16="http://schemas.microsoft.com/office/drawing/2014/main" id="{3E6D9C31-E9F5-477F-9B2D-9E0D4BDC47F6}"/>
              </a:ext>
            </a:extLst>
          </p:cNvPr>
          <p:cNvSpPr>
            <a:spLocks noGrp="1"/>
          </p:cNvSpPr>
          <p:nvPr>
            <p:ph type="ftr" sz="quarter" idx="12"/>
          </p:nvPr>
        </p:nvSpPr>
        <p:spPr>
          <a:xfrm>
            <a:off x="246081" y="4810284"/>
            <a:ext cx="1828800" cy="146304"/>
          </a:xfrm>
        </p:spPr>
        <p:txBody>
          <a:bodyPr/>
          <a:lstStyle>
            <a:lvl1pPr>
              <a:defRPr sz="825"/>
            </a:lvl1pPr>
          </a:lstStyle>
          <a:p>
            <a:r>
              <a:rPr lang="en-CA" dirty="0"/>
              <a:t>©2022 Canada Health Infoway</a:t>
            </a:r>
          </a:p>
        </p:txBody>
      </p:sp>
      <p:sp>
        <p:nvSpPr>
          <p:cNvPr id="4" name="Title 3">
            <a:extLst>
              <a:ext uri="{FF2B5EF4-FFF2-40B4-BE49-F238E27FC236}">
                <a16:creationId xmlns:a16="http://schemas.microsoft.com/office/drawing/2014/main" id="{6EB2D7AA-0E8D-4921-81EB-83095A033DEB}"/>
              </a:ext>
            </a:extLst>
          </p:cNvPr>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85205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FRAME PHOTO">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B8C854-3B3D-42AD-9797-2DCFFFD9D6C2}"/>
              </a:ext>
            </a:extLst>
          </p:cNvPr>
          <p:cNvSpPr>
            <a:spLocks noGrp="1"/>
          </p:cNvSpPr>
          <p:nvPr>
            <p:ph type="sldNum" sz="quarter" idx="10"/>
          </p:nvPr>
        </p:nvSpPr>
        <p:spPr/>
        <p:txBody>
          <a:bodyPr/>
          <a:lstStyle>
            <a:lvl1pPr>
              <a:defRPr>
                <a:solidFill>
                  <a:srgbClr val="181F2D"/>
                </a:solidFill>
              </a:defRPr>
            </a:lvl1pPr>
          </a:lstStyle>
          <a:p>
            <a:fld id="{7BCFBF29-39BB-47B7-B83E-9E61FEB2B13F}" type="slidenum">
              <a:rPr lang="en-CA" smtClean="0"/>
              <a:pPr/>
              <a:t>‹#›</a:t>
            </a:fld>
            <a:endParaRPr lang="en-CA"/>
          </a:p>
        </p:txBody>
      </p:sp>
      <p:sp>
        <p:nvSpPr>
          <p:cNvPr id="6" name="Footer Placeholder 3">
            <a:extLst>
              <a:ext uri="{FF2B5EF4-FFF2-40B4-BE49-F238E27FC236}">
                <a16:creationId xmlns:a16="http://schemas.microsoft.com/office/drawing/2014/main" id="{55F11B2D-AA48-490D-A860-BA8D8DD25350}"/>
              </a:ext>
            </a:extLst>
          </p:cNvPr>
          <p:cNvSpPr>
            <a:spLocks noGrp="1"/>
          </p:cNvSpPr>
          <p:nvPr>
            <p:ph type="ftr" sz="quarter" idx="12"/>
          </p:nvPr>
        </p:nvSpPr>
        <p:spPr>
          <a:xfrm>
            <a:off x="246081" y="4810284"/>
            <a:ext cx="1828800" cy="146304"/>
          </a:xfrm>
        </p:spPr>
        <p:txBody>
          <a:bodyPr/>
          <a:lstStyle/>
          <a:p>
            <a:r>
              <a:rPr lang="en-CA" dirty="0"/>
              <a:t>©2021 Canada Health Infoway</a:t>
            </a:r>
          </a:p>
        </p:txBody>
      </p:sp>
      <p:sp>
        <p:nvSpPr>
          <p:cNvPr id="4" name="Picture Placeholder 3">
            <a:extLst>
              <a:ext uri="{FF2B5EF4-FFF2-40B4-BE49-F238E27FC236}">
                <a16:creationId xmlns:a16="http://schemas.microsoft.com/office/drawing/2014/main" id="{3B4A08D6-0C0B-48E2-B98D-F8B8BA612A30}"/>
              </a:ext>
            </a:extLst>
          </p:cNvPr>
          <p:cNvSpPr>
            <a:spLocks noGrp="1"/>
          </p:cNvSpPr>
          <p:nvPr>
            <p:ph type="pic" sz="quarter" idx="13"/>
          </p:nvPr>
        </p:nvSpPr>
        <p:spPr>
          <a:xfrm>
            <a:off x="0" y="0"/>
            <a:ext cx="9144000" cy="5143500"/>
          </a:xfrm>
        </p:spPr>
        <p:txBody>
          <a:bodyPr/>
          <a:lstStyle>
            <a:lvl1pPr>
              <a:defRPr>
                <a:solidFill>
                  <a:srgbClr val="181F2D"/>
                </a:solidFill>
              </a:defRPr>
            </a:lvl1pPr>
          </a:lstStyle>
          <a:p>
            <a:endParaRPr lang="en-CA"/>
          </a:p>
        </p:txBody>
      </p:sp>
    </p:spTree>
    <p:extLst>
      <p:ext uri="{BB962C8B-B14F-4D97-AF65-F5344CB8AC3E}">
        <p14:creationId xmlns:p14="http://schemas.microsoft.com/office/powerpoint/2010/main" val="2705782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4_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595405" y="1934216"/>
            <a:ext cx="4430553" cy="1165860"/>
          </a:xfrm>
          <a:prstGeom prst="rect">
            <a:avLst/>
          </a:prstGeom>
        </p:spPr>
        <p:txBody>
          <a:bodyPr anchor="t">
            <a:noAutofit/>
          </a:bodyPr>
          <a:lstStyle>
            <a:lvl1pPr marL="0" indent="0">
              <a:lnSpc>
                <a:spcPct val="100000"/>
              </a:lnSpc>
              <a:defRPr sz="3600" b="1">
                <a:solidFill>
                  <a:srgbClr val="181F2D"/>
                </a:solidFill>
              </a:defRPr>
            </a:lvl1pPr>
          </a:lstStyle>
          <a:p>
            <a:r>
              <a:rPr lang="en-US"/>
              <a:t>Click to edit Master title style</a:t>
            </a:r>
            <a:endParaRPr/>
          </a:p>
        </p:txBody>
      </p:sp>
    </p:spTree>
    <p:extLst>
      <p:ext uri="{BB962C8B-B14F-4D97-AF65-F5344CB8AC3E}">
        <p14:creationId xmlns:p14="http://schemas.microsoft.com/office/powerpoint/2010/main" val="35953857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_All Content">
    <p:spTree>
      <p:nvGrpSpPr>
        <p:cNvPr id="1" name=""/>
        <p:cNvGrpSpPr/>
        <p:nvPr/>
      </p:nvGrpSpPr>
      <p:grpSpPr>
        <a:xfrm>
          <a:off x="0" y="0"/>
          <a:ext cx="0" cy="0"/>
          <a:chOff x="0" y="0"/>
          <a:chExt cx="0" cy="0"/>
        </a:xfrm>
      </p:grpSpPr>
      <p:sp>
        <p:nvSpPr>
          <p:cNvPr id="124" name="Title Text"/>
          <p:cNvSpPr txBox="1">
            <a:spLocks noGrp="1"/>
          </p:cNvSpPr>
          <p:nvPr>
            <p:ph type="title"/>
          </p:nvPr>
        </p:nvSpPr>
        <p:spPr>
          <a:xfrm>
            <a:off x="211500" y="123444"/>
            <a:ext cx="8721000" cy="476250"/>
          </a:xfrm>
          <a:prstGeom prst="rect">
            <a:avLst/>
          </a:prstGeom>
        </p:spPr>
        <p:txBody>
          <a:bodyPr>
            <a:normAutofit/>
          </a:bodyPr>
          <a:lstStyle>
            <a:lvl1pPr>
              <a:defRPr sz="1650" b="1" i="0" u="none" strike="noStrike" cap="none" spc="0" baseline="0" dirty="0">
                <a:ln>
                  <a:noFill/>
                </a:ln>
                <a:solidFill>
                  <a:srgbClr val="181F2D"/>
                </a:solidFill>
                <a:uFillTx/>
                <a:latin typeface="+mj-lt"/>
                <a:ea typeface="+mn-ea"/>
                <a:cs typeface="+mn-cs"/>
                <a:sym typeface="Helvetica Neue"/>
              </a:defRPr>
            </a:lvl1pPr>
          </a:lstStyle>
          <a:p>
            <a:r>
              <a:rPr lang="en-US"/>
              <a:t>Click to edit Master title style</a:t>
            </a:r>
            <a:endParaRPr/>
          </a:p>
        </p:txBody>
      </p:sp>
      <p:sp>
        <p:nvSpPr>
          <p:cNvPr id="3" name="Content Placeholder 2">
            <a:extLst>
              <a:ext uri="{FF2B5EF4-FFF2-40B4-BE49-F238E27FC236}">
                <a16:creationId xmlns:a16="http://schemas.microsoft.com/office/drawing/2014/main" id="{1C421B22-0792-4CA5-806B-00E245A923B8}"/>
              </a:ext>
            </a:extLst>
          </p:cNvPr>
          <p:cNvSpPr>
            <a:spLocks noGrp="1"/>
          </p:cNvSpPr>
          <p:nvPr>
            <p:ph sz="quarter" idx="10"/>
          </p:nvPr>
        </p:nvSpPr>
        <p:spPr>
          <a:xfrm>
            <a:off x="246081" y="1184148"/>
            <a:ext cx="8607597" cy="3200400"/>
          </a:xfrm>
        </p:spPr>
        <p:txBody>
          <a:bodyPr>
            <a:normAutofit/>
          </a:bodyPr>
          <a:lstStyle>
            <a:lvl1pPr>
              <a:lnSpc>
                <a:spcPct val="100000"/>
              </a:lnSpc>
              <a:spcBef>
                <a:spcPts val="0"/>
              </a:spcBef>
              <a:spcAft>
                <a:spcPts val="450"/>
              </a:spcAft>
              <a:defRPr sz="900">
                <a:solidFill>
                  <a:srgbClr val="181F2D"/>
                </a:solidFill>
              </a:defRPr>
            </a:lvl1pPr>
            <a:lvl2pPr marL="429758" indent="-190496">
              <a:lnSpc>
                <a:spcPct val="100000"/>
              </a:lnSpc>
              <a:spcBef>
                <a:spcPts val="0"/>
              </a:spcBef>
              <a:spcAft>
                <a:spcPts val="450"/>
              </a:spcAft>
              <a:buFont typeface="Arial" panose="020B0604020202020204" pitchFamily="34" charset="0"/>
              <a:buChar char="–"/>
              <a:defRPr sz="900">
                <a:solidFill>
                  <a:srgbClr val="181F2D"/>
                </a:solidFill>
              </a:defRPr>
            </a:lvl2pPr>
            <a:lvl3pPr>
              <a:lnSpc>
                <a:spcPct val="100000"/>
              </a:lnSpc>
              <a:spcBef>
                <a:spcPts val="0"/>
              </a:spcBef>
              <a:spcAft>
                <a:spcPts val="450"/>
              </a:spcAft>
              <a:defRPr sz="900">
                <a:solidFill>
                  <a:srgbClr val="181F2D"/>
                </a:solidFill>
              </a:defRPr>
            </a:lvl3pPr>
            <a:lvl4pPr>
              <a:lnSpc>
                <a:spcPct val="100000"/>
              </a:lnSpc>
              <a:spcBef>
                <a:spcPts val="0"/>
              </a:spcBef>
              <a:spcAft>
                <a:spcPts val="450"/>
              </a:spcAft>
              <a:defRPr sz="900">
                <a:solidFill>
                  <a:srgbClr val="181F2D"/>
                </a:solidFill>
              </a:defRPr>
            </a:lvl4pPr>
            <a:lvl5pPr>
              <a:lnSpc>
                <a:spcPct val="100000"/>
              </a:lnSpc>
              <a:spcBef>
                <a:spcPts val="0"/>
              </a:spcBef>
              <a:spcAft>
                <a:spcPts val="450"/>
              </a:spcAft>
              <a:defRPr sz="900">
                <a:solidFill>
                  <a:srgbClr val="181F2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Slide Number Placeholder 1">
            <a:extLst>
              <a:ext uri="{FF2B5EF4-FFF2-40B4-BE49-F238E27FC236}">
                <a16:creationId xmlns:a16="http://schemas.microsoft.com/office/drawing/2014/main" id="{BC172D3A-AAC6-43D9-A879-6CD7A562FAA4}"/>
              </a:ext>
            </a:extLst>
          </p:cNvPr>
          <p:cNvSpPr>
            <a:spLocks noGrp="1"/>
          </p:cNvSpPr>
          <p:nvPr>
            <p:ph type="sldNum" sz="quarter" idx="11"/>
          </p:nvPr>
        </p:nvSpPr>
        <p:spPr/>
        <p:txBody>
          <a:bodyPr/>
          <a:lstStyle>
            <a:lvl1pPr>
              <a:defRPr>
                <a:solidFill>
                  <a:srgbClr val="181F2D"/>
                </a:solidFill>
              </a:defRPr>
            </a:lvl1pPr>
          </a:lstStyle>
          <a:p>
            <a:fld id="{7BCFBF29-39BB-47B7-B83E-9E61FEB2B13F}" type="slidenum">
              <a:rPr lang="en-CA" smtClean="0"/>
              <a:pPr/>
              <a:t>‹#›</a:t>
            </a:fld>
            <a:endParaRPr lang="en-CA"/>
          </a:p>
        </p:txBody>
      </p:sp>
      <p:sp>
        <p:nvSpPr>
          <p:cNvPr id="6" name="Footer Placeholder 3">
            <a:extLst>
              <a:ext uri="{FF2B5EF4-FFF2-40B4-BE49-F238E27FC236}">
                <a16:creationId xmlns:a16="http://schemas.microsoft.com/office/drawing/2014/main" id="{3E6D9C31-E9F5-477F-9B2D-9E0D4BDC47F6}"/>
              </a:ext>
            </a:extLst>
          </p:cNvPr>
          <p:cNvSpPr>
            <a:spLocks noGrp="1"/>
          </p:cNvSpPr>
          <p:nvPr>
            <p:ph type="ftr" sz="quarter" idx="12"/>
          </p:nvPr>
        </p:nvSpPr>
        <p:spPr>
          <a:xfrm>
            <a:off x="246081" y="4810284"/>
            <a:ext cx="1828800" cy="146304"/>
          </a:xfrm>
        </p:spPr>
        <p:txBody>
          <a:bodyPr/>
          <a:lstStyle/>
          <a:p>
            <a:r>
              <a:rPr lang="en-CA" dirty="0"/>
              <a:t>©2022 Canada Health Infoway</a:t>
            </a:r>
          </a:p>
        </p:txBody>
      </p:sp>
      <p:sp>
        <p:nvSpPr>
          <p:cNvPr id="10" name="Text Placeholder 9">
            <a:extLst>
              <a:ext uri="{FF2B5EF4-FFF2-40B4-BE49-F238E27FC236}">
                <a16:creationId xmlns:a16="http://schemas.microsoft.com/office/drawing/2014/main" id="{B5303334-790D-45B3-8B78-F7A252DDEADD}"/>
              </a:ext>
            </a:extLst>
          </p:cNvPr>
          <p:cNvSpPr>
            <a:spLocks noGrp="1"/>
          </p:cNvSpPr>
          <p:nvPr>
            <p:ph type="body" sz="quarter" idx="13"/>
          </p:nvPr>
        </p:nvSpPr>
        <p:spPr>
          <a:xfrm>
            <a:off x="246081" y="637652"/>
            <a:ext cx="8607597" cy="476250"/>
          </a:xfrm>
          <a:solidFill>
            <a:schemeClr val="bg2">
              <a:lumMod val="90000"/>
            </a:schemeClr>
          </a:solidFill>
        </p:spPr>
        <p:txBody>
          <a:bodyPr anchor="ctr">
            <a:normAutofit/>
          </a:bodyPr>
          <a:lstStyle>
            <a:lvl1pPr marL="1524" indent="0">
              <a:lnSpc>
                <a:spcPct val="100000"/>
              </a:lnSpc>
              <a:spcBef>
                <a:spcPts val="0"/>
              </a:spcBef>
              <a:spcAft>
                <a:spcPts val="0"/>
              </a:spcAft>
              <a:buNone/>
              <a:defRPr sz="1050" b="1"/>
            </a:lvl1pPr>
          </a:lstStyle>
          <a:p>
            <a:pPr lvl="0"/>
            <a:r>
              <a:rPr lang="en-US"/>
              <a:t>Click to edit Master text styles</a:t>
            </a:r>
          </a:p>
        </p:txBody>
      </p:sp>
    </p:spTree>
    <p:extLst>
      <p:ext uri="{BB962C8B-B14F-4D97-AF65-F5344CB8AC3E}">
        <p14:creationId xmlns:p14="http://schemas.microsoft.com/office/powerpoint/2010/main" val="384708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5">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2"/>
            </p:custDataLst>
          </p:nvPr>
        </p:nvGraphicFramePr>
        <p:xfrm>
          <a:off x="1192" y="1192"/>
          <a:ext cx="1191" cy="1191"/>
        </p:xfrm>
        <a:graphic>
          <a:graphicData uri="http://schemas.openxmlformats.org/presentationml/2006/ole">
            <mc:AlternateContent xmlns:mc="http://schemas.openxmlformats.org/markup-compatibility/2006">
              <mc:Choice xmlns:v="urn:schemas-microsoft-com:vml" Requires="v">
                <p:oleObj spid="_x0000_s2054"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192" y="1192"/>
                        <a:ext cx="1191" cy="1191"/>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416052" y="4835581"/>
            <a:ext cx="5458396" cy="92333"/>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CA" sz="600"/>
              <a:t>Source: …</a:t>
            </a:r>
          </a:p>
        </p:txBody>
      </p:sp>
      <p:cxnSp>
        <p:nvCxnSpPr>
          <p:cNvPr id="10" name="Straight Connector 9">
            <a:extLst>
              <a:ext uri="{FF2B5EF4-FFF2-40B4-BE49-F238E27FC236}">
                <a16:creationId xmlns:a16="http://schemas.microsoft.com/office/drawing/2014/main" id="{F70F6187-ED0C-4ACD-AA73-EED1723ECCA6}"/>
              </a:ext>
            </a:extLst>
          </p:cNvPr>
          <p:cNvCxnSpPr>
            <a:cxnSpLocks/>
          </p:cNvCxnSpPr>
          <p:nvPr userDrawn="1"/>
        </p:nvCxnSpPr>
        <p:spPr>
          <a:xfrm>
            <a:off x="-1037" y="5004934"/>
            <a:ext cx="121052" cy="0"/>
          </a:xfrm>
          <a:prstGeom prst="line">
            <a:avLst/>
          </a:prstGeom>
          <a:noFill/>
          <a:ln w="63500"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11" name="TextBox 10">
            <a:extLst>
              <a:ext uri="{FF2B5EF4-FFF2-40B4-BE49-F238E27FC236}">
                <a16:creationId xmlns:a16="http://schemas.microsoft.com/office/drawing/2014/main" id="{93DEC594-3770-43F5-AD4E-B46E36476215}"/>
              </a:ext>
            </a:extLst>
          </p:cNvPr>
          <p:cNvSpPr txBox="1"/>
          <p:nvPr userDrawn="1"/>
        </p:nvSpPr>
        <p:spPr>
          <a:xfrm>
            <a:off x="202852" y="4964540"/>
            <a:ext cx="1123706" cy="80791"/>
          </a:xfrm>
          <a:prstGeom prst="rect">
            <a:avLst/>
          </a:prstGeom>
        </p:spPr>
        <p:txBody>
          <a:bodyPr vert="horz" wrap="non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CA" sz="525">
                <a:solidFill>
                  <a:schemeClr val="bg1">
                    <a:lumMod val="50000"/>
                  </a:schemeClr>
                </a:solidFill>
              </a:rPr>
              <a:t>©2020 Canada Health Infoway</a:t>
            </a:r>
          </a:p>
        </p:txBody>
      </p:sp>
      <p:sp>
        <p:nvSpPr>
          <p:cNvPr id="12" name="Slide Number">
            <a:extLst>
              <a:ext uri="{FF2B5EF4-FFF2-40B4-BE49-F238E27FC236}">
                <a16:creationId xmlns:a16="http://schemas.microsoft.com/office/drawing/2014/main" id="{DFE64835-8A48-4471-AF71-22046B1B7596}"/>
              </a:ext>
            </a:extLst>
          </p:cNvPr>
          <p:cNvSpPr>
            <a:spLocks noChangeArrowheads="1"/>
          </p:cNvSpPr>
          <p:nvPr userDrawn="1">
            <p:custDataLst>
              <p:tags r:id="rId4"/>
            </p:custDataLst>
          </p:nvPr>
        </p:nvSpPr>
        <p:spPr bwMode="black">
          <a:xfrm>
            <a:off x="170414" y="4952998"/>
            <a:ext cx="195215" cy="103875"/>
          </a:xfrm>
          <a:prstGeom prst="rect">
            <a:avLst/>
          </a:prstGeom>
          <a:noFill/>
          <a:ln w="9525" algn="ctr">
            <a:noFill/>
            <a:miter lim="800000"/>
            <a:headEnd/>
            <a:tailEnd/>
          </a:ln>
          <a:effectLst/>
        </p:spPr>
        <p:txBody>
          <a:bodyPr wrap="square" lIns="0" tIns="0" rIns="0" bIns="0" anchor="b">
            <a:spAutoFit/>
          </a:bodyPr>
          <a:lstStyle/>
          <a:p>
            <a:pPr algn="l" defTabSz="458047" fontAlgn="auto">
              <a:spcBef>
                <a:spcPts val="0"/>
              </a:spcBef>
              <a:spcAft>
                <a:spcPts val="0"/>
              </a:spcAft>
              <a:defRPr/>
            </a:pPr>
            <a:fld id="{4ABDCABE-3F10-B64C-92F1-862014417034}" type="slidenum">
              <a:rPr lang="en-CA" sz="675" b="0" smtClean="0">
                <a:solidFill>
                  <a:schemeClr val="tx1"/>
                </a:solidFill>
                <a:latin typeface="+mj-lt"/>
                <a:ea typeface="+mn-ea"/>
                <a:cs typeface="Arial" panose="020B0604020202020204" pitchFamily="34" charset="0"/>
              </a:rPr>
              <a:pPr algn="l" defTabSz="458047" fontAlgn="auto">
                <a:spcBef>
                  <a:spcPts val="0"/>
                </a:spcBef>
                <a:spcAft>
                  <a:spcPts val="0"/>
                </a:spcAft>
                <a:defRPr/>
              </a:pPr>
              <a:t>‹#›</a:t>
            </a:fld>
            <a:endParaRPr lang="en-CA" sz="675" b="0">
              <a:solidFill>
                <a:schemeClr val="tx1"/>
              </a:solidFill>
              <a:latin typeface="+mj-lt"/>
              <a:ea typeface="+mn-ea"/>
              <a:cs typeface="Arial" panose="020B0604020202020204" pitchFamily="34" charset="0"/>
            </a:endParaRPr>
          </a:p>
        </p:txBody>
      </p:sp>
    </p:spTree>
    <p:extLst>
      <p:ext uri="{BB962C8B-B14F-4D97-AF65-F5344CB8AC3E}">
        <p14:creationId xmlns:p14="http://schemas.microsoft.com/office/powerpoint/2010/main" val="23050305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All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D53F7-8B8C-4A0A-AACF-816287FC09C6}"/>
              </a:ext>
            </a:extLst>
          </p:cNvPr>
          <p:cNvSpPr>
            <a:spLocks noGrp="1"/>
          </p:cNvSpPr>
          <p:nvPr>
            <p:ph type="title"/>
          </p:nvPr>
        </p:nvSpPr>
        <p:spPr>
          <a:xfrm>
            <a:off x="2153412" y="829818"/>
            <a:ext cx="6432804" cy="377190"/>
          </a:xfrm>
        </p:spPr>
        <p:txBody>
          <a:bodyPr/>
          <a:lstStyle/>
          <a:p>
            <a:r>
              <a:rPr lang="en-US"/>
              <a:t>Click to edit Master title style</a:t>
            </a:r>
            <a:endParaRPr lang="en-CA"/>
          </a:p>
        </p:txBody>
      </p:sp>
      <p:sp>
        <p:nvSpPr>
          <p:cNvPr id="7" name="Content Placeholder 6">
            <a:extLst>
              <a:ext uri="{FF2B5EF4-FFF2-40B4-BE49-F238E27FC236}">
                <a16:creationId xmlns:a16="http://schemas.microsoft.com/office/drawing/2014/main" id="{C803E9C9-C83F-4488-A09B-41455AB316AA}"/>
              </a:ext>
            </a:extLst>
          </p:cNvPr>
          <p:cNvSpPr>
            <a:spLocks noGrp="1"/>
          </p:cNvSpPr>
          <p:nvPr>
            <p:ph sz="quarter" idx="13"/>
          </p:nvPr>
        </p:nvSpPr>
        <p:spPr>
          <a:xfrm>
            <a:off x="2153841" y="1391009"/>
            <a:ext cx="6432947" cy="3136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Rectangle 7">
            <a:extLst>
              <a:ext uri="{FF2B5EF4-FFF2-40B4-BE49-F238E27FC236}">
                <a16:creationId xmlns:a16="http://schemas.microsoft.com/office/drawing/2014/main" id="{D6268A4E-0299-433A-B9CC-66047BF688F0}"/>
              </a:ext>
            </a:extLst>
          </p:cNvPr>
          <p:cNvSpPr/>
          <p:nvPr userDrawn="1"/>
        </p:nvSpPr>
        <p:spPr>
          <a:xfrm>
            <a:off x="0" y="862552"/>
            <a:ext cx="1988820" cy="310166"/>
          </a:xfrm>
          <a:prstGeom prst="rect">
            <a:avLst/>
          </a:prstGeom>
          <a:solidFill>
            <a:srgbClr val="95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4682B2F7-5190-4025-A776-B37941BEBE41}"/>
              </a:ext>
            </a:extLst>
          </p:cNvPr>
          <p:cNvSpPr/>
          <p:nvPr userDrawn="1"/>
        </p:nvSpPr>
        <p:spPr>
          <a:xfrm>
            <a:off x="0" y="1217356"/>
            <a:ext cx="1988820" cy="106238"/>
          </a:xfrm>
          <a:prstGeom prst="rect">
            <a:avLst/>
          </a:prstGeom>
          <a:solidFill>
            <a:srgbClr val="B2B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6219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ll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D53F7-8B8C-4A0A-AACF-816287FC09C6}"/>
              </a:ext>
            </a:extLst>
          </p:cNvPr>
          <p:cNvSpPr>
            <a:spLocks noGrp="1"/>
          </p:cNvSpPr>
          <p:nvPr>
            <p:ph type="title"/>
          </p:nvPr>
        </p:nvSpPr>
        <p:spPr>
          <a:xfrm>
            <a:off x="2153412" y="829818"/>
            <a:ext cx="6432804" cy="377190"/>
          </a:xfrm>
        </p:spPr>
        <p:txBody>
          <a:bodyPr/>
          <a:lstStyle/>
          <a:p>
            <a:r>
              <a:rPr lang="en-US" dirty="0"/>
              <a:t>Click to edit Master title style</a:t>
            </a:r>
            <a:endParaRPr lang="en-CA" dirty="0"/>
          </a:p>
        </p:txBody>
      </p:sp>
      <p:sp>
        <p:nvSpPr>
          <p:cNvPr id="3" name="Date Placeholder 2">
            <a:extLst>
              <a:ext uri="{FF2B5EF4-FFF2-40B4-BE49-F238E27FC236}">
                <a16:creationId xmlns:a16="http://schemas.microsoft.com/office/drawing/2014/main" id="{321C07E1-282C-4582-9955-926F0648E5B4}"/>
              </a:ext>
            </a:extLst>
          </p:cNvPr>
          <p:cNvSpPr>
            <a:spLocks noGrp="1"/>
          </p:cNvSpPr>
          <p:nvPr>
            <p:ph type="dt" sz="half" idx="10"/>
          </p:nvPr>
        </p:nvSpPr>
        <p:spPr>
          <a:xfrm>
            <a:off x="0" y="5152717"/>
            <a:ext cx="2057400" cy="273844"/>
          </a:xfrm>
          <a:prstGeom prst="rect">
            <a:avLst/>
          </a:prstGeom>
        </p:spPr>
        <p:txBody>
          <a:bodyPr/>
          <a:lstStyle/>
          <a:p>
            <a:fld id="{6A0FA472-C73C-4E6B-95AE-BA1294E9797D}" type="datetime1">
              <a:rPr lang="en-CA" smtClean="0"/>
              <a:t>2023-11-15</a:t>
            </a:fld>
            <a:endParaRPr lang="en-CA" dirty="0"/>
          </a:p>
        </p:txBody>
      </p:sp>
      <p:sp>
        <p:nvSpPr>
          <p:cNvPr id="4" name="Footer Placeholder 3">
            <a:extLst>
              <a:ext uri="{FF2B5EF4-FFF2-40B4-BE49-F238E27FC236}">
                <a16:creationId xmlns:a16="http://schemas.microsoft.com/office/drawing/2014/main" id="{539B90CF-B3B7-4304-8AC4-042C8B1C4DCC}"/>
              </a:ext>
            </a:extLst>
          </p:cNvPr>
          <p:cNvSpPr>
            <a:spLocks noGrp="1"/>
          </p:cNvSpPr>
          <p:nvPr>
            <p:ph type="ftr" sz="quarter" idx="11"/>
          </p:nvPr>
        </p:nvSpPr>
        <p:spPr/>
        <p:txBody>
          <a:bodyPr/>
          <a:lstStyle/>
          <a:p>
            <a:endParaRPr lang="en-CA" dirty="0"/>
          </a:p>
        </p:txBody>
      </p:sp>
      <p:sp>
        <p:nvSpPr>
          <p:cNvPr id="5" name="Slide Number Placeholder 4">
            <a:extLst>
              <a:ext uri="{FF2B5EF4-FFF2-40B4-BE49-F238E27FC236}">
                <a16:creationId xmlns:a16="http://schemas.microsoft.com/office/drawing/2014/main" id="{6796E03D-7679-4D54-9418-74C0A31D67A7}"/>
              </a:ext>
            </a:extLst>
          </p:cNvPr>
          <p:cNvSpPr>
            <a:spLocks noGrp="1"/>
          </p:cNvSpPr>
          <p:nvPr>
            <p:ph type="sldNum" sz="quarter" idx="12"/>
          </p:nvPr>
        </p:nvSpPr>
        <p:spPr/>
        <p:txBody>
          <a:bodyPr/>
          <a:lstStyle/>
          <a:p>
            <a:r>
              <a:rPr lang="en-CA" dirty="0"/>
              <a:t>Page </a:t>
            </a:r>
            <a:fld id="{CFCBA0E8-EA4A-48AF-9356-990E64D7EAB2}" type="slidenum">
              <a:rPr lang="en-CA" smtClean="0"/>
              <a:pPr/>
              <a:t>‹#›</a:t>
            </a:fld>
            <a:endParaRPr lang="en-CA" dirty="0"/>
          </a:p>
        </p:txBody>
      </p:sp>
      <p:sp>
        <p:nvSpPr>
          <p:cNvPr id="7" name="Content Placeholder 6">
            <a:extLst>
              <a:ext uri="{FF2B5EF4-FFF2-40B4-BE49-F238E27FC236}">
                <a16:creationId xmlns:a16="http://schemas.microsoft.com/office/drawing/2014/main" id="{C803E9C9-C83F-4488-A09B-41455AB316AA}"/>
              </a:ext>
            </a:extLst>
          </p:cNvPr>
          <p:cNvSpPr>
            <a:spLocks noGrp="1"/>
          </p:cNvSpPr>
          <p:nvPr>
            <p:ph sz="quarter" idx="13"/>
          </p:nvPr>
        </p:nvSpPr>
        <p:spPr>
          <a:xfrm>
            <a:off x="2153841" y="1246585"/>
            <a:ext cx="6432947" cy="32813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8" name="Rectangle 7">
            <a:extLst>
              <a:ext uri="{FF2B5EF4-FFF2-40B4-BE49-F238E27FC236}">
                <a16:creationId xmlns:a16="http://schemas.microsoft.com/office/drawing/2014/main" id="{D6268A4E-0299-433A-B9CC-66047BF688F0}"/>
              </a:ext>
            </a:extLst>
          </p:cNvPr>
          <p:cNvSpPr/>
          <p:nvPr userDrawn="1"/>
        </p:nvSpPr>
        <p:spPr>
          <a:xfrm>
            <a:off x="0" y="862552"/>
            <a:ext cx="1988820" cy="310166"/>
          </a:xfrm>
          <a:prstGeom prst="rect">
            <a:avLst/>
          </a:prstGeom>
          <a:solidFill>
            <a:srgbClr val="95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4682B2F7-5190-4025-A776-B37941BEBE41}"/>
              </a:ext>
            </a:extLst>
          </p:cNvPr>
          <p:cNvSpPr/>
          <p:nvPr userDrawn="1"/>
        </p:nvSpPr>
        <p:spPr>
          <a:xfrm>
            <a:off x="0" y="1217356"/>
            <a:ext cx="1988820" cy="106238"/>
          </a:xfrm>
          <a:prstGeom prst="rect">
            <a:avLst/>
          </a:prstGeom>
          <a:solidFill>
            <a:srgbClr val="B2B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38743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3BCBBF-A0F3-4D1A-87B8-740326AE50F2}"/>
              </a:ext>
            </a:extLst>
          </p:cNvPr>
          <p:cNvSpPr>
            <a:spLocks noGrp="1"/>
          </p:cNvSpPr>
          <p:nvPr>
            <p:ph type="dt" sz="half" idx="10"/>
          </p:nvPr>
        </p:nvSpPr>
        <p:spPr>
          <a:xfrm>
            <a:off x="0" y="5152717"/>
            <a:ext cx="2057400" cy="273844"/>
          </a:xfrm>
          <a:prstGeom prst="rect">
            <a:avLst/>
          </a:prstGeom>
        </p:spPr>
        <p:txBody>
          <a:bodyPr/>
          <a:lstStyle/>
          <a:p>
            <a:fld id="{FB05D068-D2DE-4195-9F83-AA1C21908061}" type="datetime1">
              <a:rPr lang="en-CA" smtClean="0"/>
              <a:t>2023-11-15</a:t>
            </a:fld>
            <a:endParaRPr lang="en-CA"/>
          </a:p>
        </p:txBody>
      </p:sp>
      <p:sp>
        <p:nvSpPr>
          <p:cNvPr id="6" name="Footer Placeholder 5">
            <a:extLst>
              <a:ext uri="{FF2B5EF4-FFF2-40B4-BE49-F238E27FC236}">
                <a16:creationId xmlns:a16="http://schemas.microsoft.com/office/drawing/2014/main" id="{B1588A7A-A005-4060-8DC7-52EB2E8BE513}"/>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C6A07505-404E-4D5E-BF5C-E13262D64D9F}"/>
              </a:ext>
            </a:extLst>
          </p:cNvPr>
          <p:cNvSpPr>
            <a:spLocks noGrp="1"/>
          </p:cNvSpPr>
          <p:nvPr>
            <p:ph type="sldNum" sz="quarter" idx="12"/>
          </p:nvPr>
        </p:nvSpPr>
        <p:spPr/>
        <p:txBody>
          <a:bodyPr/>
          <a:lstStyle/>
          <a:p>
            <a:r>
              <a:rPr lang="en-CA"/>
              <a:t>Page </a:t>
            </a:r>
            <a:fld id="{CFCBA0E8-EA4A-48AF-9356-990E64D7EAB2}" type="slidenum">
              <a:rPr lang="en-CA" smtClean="0"/>
              <a:pPr/>
              <a:t>‹#›</a:t>
            </a:fld>
            <a:endParaRPr lang="en-CA" dirty="0"/>
          </a:p>
        </p:txBody>
      </p:sp>
    </p:spTree>
    <p:extLst>
      <p:ext uri="{BB962C8B-B14F-4D97-AF65-F5344CB8AC3E}">
        <p14:creationId xmlns:p14="http://schemas.microsoft.com/office/powerpoint/2010/main" val="4821455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4_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595404" y="1934216"/>
            <a:ext cx="4430553" cy="1165860"/>
          </a:xfrm>
          <a:prstGeom prst="rect">
            <a:avLst/>
          </a:prstGeom>
        </p:spPr>
        <p:txBody>
          <a:bodyPr anchor="t">
            <a:noAutofit/>
          </a:bodyPr>
          <a:lstStyle>
            <a:lvl1pPr marL="0" indent="0">
              <a:lnSpc>
                <a:spcPct val="100000"/>
              </a:lnSpc>
              <a:defRPr sz="3600" b="1">
                <a:solidFill>
                  <a:srgbClr val="181F2D"/>
                </a:solidFill>
              </a:defRPr>
            </a:lvl1pPr>
          </a:lstStyle>
          <a:p>
            <a:r>
              <a:rPr lang="en-US" dirty="0"/>
              <a:t>Click to edit Master title style</a:t>
            </a:r>
            <a:endParaRPr dirty="0"/>
          </a:p>
        </p:txBody>
      </p:sp>
    </p:spTree>
    <p:extLst>
      <p:ext uri="{BB962C8B-B14F-4D97-AF65-F5344CB8AC3E}">
        <p14:creationId xmlns:p14="http://schemas.microsoft.com/office/powerpoint/2010/main" val="19448766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1_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571500" y="1517073"/>
            <a:ext cx="3238500" cy="1165860"/>
          </a:xfrm>
          <a:prstGeom prst="rect">
            <a:avLst/>
          </a:prstGeom>
        </p:spPr>
        <p:txBody>
          <a:bodyPr anchor="t">
            <a:noAutofit/>
          </a:bodyPr>
          <a:lstStyle>
            <a:lvl1pPr>
              <a:lnSpc>
                <a:spcPct val="100000"/>
              </a:lnSpc>
              <a:defRPr sz="2800" b="1">
                <a:solidFill>
                  <a:srgbClr val="181F2D"/>
                </a:solidFill>
              </a:defRPr>
            </a:lvl1pPr>
          </a:lstStyle>
          <a:p>
            <a:r>
              <a:rPr lang="en-US" dirty="0"/>
              <a:t>Click to edit Master title style</a:t>
            </a:r>
            <a:endParaRPr dirty="0"/>
          </a:p>
        </p:txBody>
      </p:sp>
      <p:sp>
        <p:nvSpPr>
          <p:cNvPr id="12" name="Body Level One…"/>
          <p:cNvSpPr txBox="1">
            <a:spLocks noGrp="1"/>
          </p:cNvSpPr>
          <p:nvPr>
            <p:ph type="body" sz="quarter" idx="1"/>
          </p:nvPr>
        </p:nvSpPr>
        <p:spPr>
          <a:xfrm>
            <a:off x="571500" y="3185347"/>
            <a:ext cx="3238500" cy="1574876"/>
          </a:xfrm>
          <a:prstGeom prst="rect">
            <a:avLst/>
          </a:prstGeom>
        </p:spPr>
        <p:txBody>
          <a:bodyPr anchor="t">
            <a:noAutofit/>
          </a:bodyPr>
          <a:lstStyle>
            <a:lvl1pPr marL="0" indent="0">
              <a:lnSpc>
                <a:spcPct val="100000"/>
              </a:lnSpc>
              <a:spcBef>
                <a:spcPts val="0"/>
              </a:spcBef>
              <a:spcAft>
                <a:spcPts val="0"/>
              </a:spcAft>
              <a:buSzTx/>
              <a:buNone/>
              <a:defRPr sz="1600" b="0" i="0">
                <a:solidFill>
                  <a:srgbClr val="181F2D"/>
                </a:solidFill>
                <a:latin typeface="+mn-lt"/>
                <a:ea typeface="Helvetica Neue Light" panose="02000403000000020004" pitchFamily="2" charset="0"/>
              </a:defRPr>
            </a:lvl1pPr>
            <a:lvl2pPr marL="0" indent="85725">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2pPr>
            <a:lvl3pPr marL="0" indent="171450">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3pPr>
            <a:lvl4pPr marL="0" indent="257175">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4pPr>
            <a:lvl5pPr marL="0" indent="342900">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5pPr>
          </a:lstStyle>
          <a:p>
            <a:pPr lvl="0"/>
            <a:r>
              <a:rPr lang="en-US" dirty="0"/>
              <a:t>Edit Master text styles</a:t>
            </a:r>
          </a:p>
        </p:txBody>
      </p:sp>
      <p:sp>
        <p:nvSpPr>
          <p:cNvPr id="8" name="Body Level One…">
            <a:extLst>
              <a:ext uri="{FF2B5EF4-FFF2-40B4-BE49-F238E27FC236}">
                <a16:creationId xmlns:a16="http://schemas.microsoft.com/office/drawing/2014/main" id="{C79EAFE0-671A-4AB5-9421-FBBCE1866F06}"/>
              </a:ext>
            </a:extLst>
          </p:cNvPr>
          <p:cNvSpPr txBox="1">
            <a:spLocks noGrp="1"/>
          </p:cNvSpPr>
          <p:nvPr>
            <p:ph type="body" sz="quarter" idx="10"/>
          </p:nvPr>
        </p:nvSpPr>
        <p:spPr>
          <a:xfrm>
            <a:off x="571500" y="2791523"/>
            <a:ext cx="3238500" cy="449765"/>
          </a:xfrm>
          <a:prstGeom prst="rect">
            <a:avLst/>
          </a:prstGeom>
        </p:spPr>
        <p:txBody>
          <a:bodyPr anchor="t">
            <a:noAutofit/>
          </a:bodyPr>
          <a:lstStyle>
            <a:lvl1pPr marL="0" indent="0">
              <a:lnSpc>
                <a:spcPct val="130000"/>
              </a:lnSpc>
              <a:spcBef>
                <a:spcPts val="0"/>
              </a:spcBef>
              <a:buSzTx/>
              <a:buNone/>
              <a:defRPr sz="1800" b="0" i="0">
                <a:solidFill>
                  <a:srgbClr val="181F2D"/>
                </a:solidFill>
                <a:latin typeface="+mn-lt"/>
                <a:ea typeface="Helvetica Neue Light" panose="02000403000000020004" pitchFamily="2" charset="0"/>
              </a:defRPr>
            </a:lvl1pPr>
            <a:lvl2pPr marL="0" indent="85725">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2pPr>
            <a:lvl3pPr marL="0" indent="171450">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3pPr>
            <a:lvl4pPr marL="0" indent="257175">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4pPr>
            <a:lvl5pPr marL="0" indent="342900">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5pPr>
          </a:lstStyle>
          <a:p>
            <a:pPr lvl="0"/>
            <a:r>
              <a:rPr lang="en-US" dirty="0"/>
              <a:t>Edit Master text styles</a:t>
            </a:r>
          </a:p>
        </p:txBody>
      </p:sp>
      <p:pic>
        <p:nvPicPr>
          <p:cNvPr id="10" name="Picture 9" descr="Text, logo&#10;&#10;Description automatically generated">
            <a:extLst>
              <a:ext uri="{FF2B5EF4-FFF2-40B4-BE49-F238E27FC236}">
                <a16:creationId xmlns:a16="http://schemas.microsoft.com/office/drawing/2014/main" id="{5F1BA9E2-74E1-424D-88FB-3573A82436A9}"/>
              </a:ext>
            </a:extLst>
          </p:cNvPr>
          <p:cNvPicPr>
            <a:picLocks noChangeAspect="1"/>
          </p:cNvPicPr>
          <p:nvPr userDrawn="1"/>
        </p:nvPicPr>
        <p:blipFill>
          <a:blip r:embed="rId3"/>
          <a:stretch>
            <a:fillRect/>
          </a:stretch>
        </p:blipFill>
        <p:spPr>
          <a:xfrm>
            <a:off x="470261" y="486108"/>
            <a:ext cx="3030583" cy="476697"/>
          </a:xfrm>
          <a:prstGeom prst="rect">
            <a:avLst/>
          </a:prstGeom>
        </p:spPr>
      </p:pic>
    </p:spTree>
    <p:extLst>
      <p:ext uri="{BB962C8B-B14F-4D97-AF65-F5344CB8AC3E}">
        <p14:creationId xmlns:p14="http://schemas.microsoft.com/office/powerpoint/2010/main" val="14593559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All Content">
    <p:spTree>
      <p:nvGrpSpPr>
        <p:cNvPr id="1" name=""/>
        <p:cNvGrpSpPr/>
        <p:nvPr/>
      </p:nvGrpSpPr>
      <p:grpSpPr>
        <a:xfrm>
          <a:off x="0" y="0"/>
          <a:ext cx="0" cy="0"/>
          <a:chOff x="0" y="0"/>
          <a:chExt cx="0" cy="0"/>
        </a:xfrm>
      </p:grpSpPr>
      <p:sp>
        <p:nvSpPr>
          <p:cNvPr id="124" name="Title Text"/>
          <p:cNvSpPr txBox="1">
            <a:spLocks noGrp="1"/>
          </p:cNvSpPr>
          <p:nvPr>
            <p:ph type="title"/>
          </p:nvPr>
        </p:nvSpPr>
        <p:spPr>
          <a:xfrm>
            <a:off x="733424" y="384048"/>
            <a:ext cx="7643659" cy="476250"/>
          </a:xfrm>
          <a:prstGeom prst="rect">
            <a:avLst/>
          </a:prstGeom>
        </p:spPr>
        <p:txBody>
          <a:bodyPr>
            <a:normAutofit/>
          </a:bodyPr>
          <a:lstStyle>
            <a:lvl1pPr>
              <a:defRPr sz="2400" b="1" i="0" u="none" strike="noStrike" cap="none" spc="0" baseline="0" dirty="0">
                <a:ln>
                  <a:noFill/>
                </a:ln>
                <a:solidFill>
                  <a:schemeClr val="tx1"/>
                </a:solidFill>
                <a:uFillTx/>
                <a:latin typeface="+mj-lt"/>
                <a:ea typeface="+mn-ea"/>
                <a:cs typeface="+mn-cs"/>
                <a:sym typeface="Helvetica Neue"/>
              </a:defRPr>
            </a:lvl1pPr>
          </a:lstStyle>
          <a:p>
            <a:r>
              <a:rPr lang="en-US" dirty="0"/>
              <a:t>Click to edit Master title style</a:t>
            </a:r>
            <a:endParaRPr dirty="0"/>
          </a:p>
        </p:txBody>
      </p:sp>
      <p:sp>
        <p:nvSpPr>
          <p:cNvPr id="3" name="Content Placeholder 2">
            <a:extLst>
              <a:ext uri="{FF2B5EF4-FFF2-40B4-BE49-F238E27FC236}">
                <a16:creationId xmlns:a16="http://schemas.microsoft.com/office/drawing/2014/main" id="{1C421B22-0792-4CA5-806B-00E245A923B8}"/>
              </a:ext>
            </a:extLst>
          </p:cNvPr>
          <p:cNvSpPr>
            <a:spLocks noGrp="1"/>
          </p:cNvSpPr>
          <p:nvPr>
            <p:ph sz="quarter" idx="10"/>
          </p:nvPr>
        </p:nvSpPr>
        <p:spPr>
          <a:xfrm>
            <a:off x="733424" y="1335024"/>
            <a:ext cx="7643660" cy="32004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Slide Number Placeholder 1">
            <a:extLst>
              <a:ext uri="{FF2B5EF4-FFF2-40B4-BE49-F238E27FC236}">
                <a16:creationId xmlns:a16="http://schemas.microsoft.com/office/drawing/2014/main" id="{BC172D3A-AAC6-43D9-A879-6CD7A562FAA4}"/>
              </a:ext>
            </a:extLst>
          </p:cNvPr>
          <p:cNvSpPr>
            <a:spLocks noGrp="1"/>
          </p:cNvSpPr>
          <p:nvPr>
            <p:ph type="sldNum" sz="quarter" idx="11"/>
          </p:nvPr>
        </p:nvSpPr>
        <p:spPr/>
        <p:txBody>
          <a:bodyPr/>
          <a:lstStyle/>
          <a:p>
            <a:fld id="{7BCFBF29-39BB-47B7-B83E-9E61FEB2B13F}" type="slidenum">
              <a:rPr lang="en-CA" smtClean="0"/>
              <a:pPr/>
              <a:t>‹#›</a:t>
            </a:fld>
            <a:endParaRPr lang="en-CA"/>
          </a:p>
        </p:txBody>
      </p:sp>
      <p:sp>
        <p:nvSpPr>
          <p:cNvPr id="6" name="Footer Placeholder 3">
            <a:extLst>
              <a:ext uri="{FF2B5EF4-FFF2-40B4-BE49-F238E27FC236}">
                <a16:creationId xmlns:a16="http://schemas.microsoft.com/office/drawing/2014/main" id="{3E6D9C31-E9F5-477F-9B2D-9E0D4BDC47F6}"/>
              </a:ext>
            </a:extLst>
          </p:cNvPr>
          <p:cNvSpPr>
            <a:spLocks noGrp="1"/>
          </p:cNvSpPr>
          <p:nvPr>
            <p:ph type="ftr" sz="quarter" idx="12"/>
          </p:nvPr>
        </p:nvSpPr>
        <p:spPr>
          <a:xfrm>
            <a:off x="246081" y="4810284"/>
            <a:ext cx="1828800" cy="146304"/>
          </a:xfrm>
        </p:spPr>
        <p:txBody>
          <a:bodyPr/>
          <a:lstStyle/>
          <a:p>
            <a:r>
              <a:rPr lang="en-CA"/>
              <a:t>©2023 Canada Health Infoway</a:t>
            </a:r>
            <a:endParaRPr lang="en-CA" dirty="0"/>
          </a:p>
        </p:txBody>
      </p:sp>
    </p:spTree>
    <p:extLst>
      <p:ext uri="{BB962C8B-B14F-4D97-AF65-F5344CB8AC3E}">
        <p14:creationId xmlns:p14="http://schemas.microsoft.com/office/powerpoint/2010/main" val="2830965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No Bullets">
    <p:spTree>
      <p:nvGrpSpPr>
        <p:cNvPr id="1" name=""/>
        <p:cNvGrpSpPr/>
        <p:nvPr/>
      </p:nvGrpSpPr>
      <p:grpSpPr>
        <a:xfrm>
          <a:off x="0" y="0"/>
          <a:ext cx="0" cy="0"/>
          <a:chOff x="0" y="0"/>
          <a:chExt cx="0" cy="0"/>
        </a:xfrm>
      </p:grpSpPr>
      <p:sp>
        <p:nvSpPr>
          <p:cNvPr id="39" name="Title Text"/>
          <p:cNvSpPr txBox="1">
            <a:spLocks noGrp="1"/>
          </p:cNvSpPr>
          <p:nvPr>
            <p:ph type="title"/>
          </p:nvPr>
        </p:nvSpPr>
        <p:spPr>
          <a:xfrm>
            <a:off x="733424" y="384048"/>
            <a:ext cx="7643659" cy="476250"/>
          </a:xfrm>
          <a:prstGeom prst="rect">
            <a:avLst/>
          </a:prstGeom>
        </p:spPr>
        <p:txBody>
          <a:bodyPr>
            <a:normAutofit/>
          </a:bodyPr>
          <a:lstStyle>
            <a:lvl1pPr>
              <a:defRPr sz="2400" b="1">
                <a:solidFill>
                  <a:schemeClr val="tx1"/>
                </a:solidFill>
              </a:defRPr>
            </a:lvl1pPr>
          </a:lstStyle>
          <a:p>
            <a:r>
              <a:rPr lang="en-US"/>
              <a:t>Click to edit Master title style</a:t>
            </a:r>
            <a:endParaRPr dirty="0"/>
          </a:p>
        </p:txBody>
      </p:sp>
      <p:sp>
        <p:nvSpPr>
          <p:cNvPr id="3" name="Text Placeholder 2">
            <a:extLst>
              <a:ext uri="{FF2B5EF4-FFF2-40B4-BE49-F238E27FC236}">
                <a16:creationId xmlns:a16="http://schemas.microsoft.com/office/drawing/2014/main" id="{BD05812C-D12C-4B79-B7B0-47A61E42D3D2}"/>
              </a:ext>
            </a:extLst>
          </p:cNvPr>
          <p:cNvSpPr>
            <a:spLocks noGrp="1"/>
          </p:cNvSpPr>
          <p:nvPr>
            <p:ph type="body" sz="quarter" idx="10"/>
          </p:nvPr>
        </p:nvSpPr>
        <p:spPr>
          <a:xfrm>
            <a:off x="733424" y="1335024"/>
            <a:ext cx="7643660" cy="3200400"/>
          </a:xfrm>
          <a:prstGeom prst="rect">
            <a:avLst/>
          </a:prstGeom>
        </p:spPr>
        <p:txBody>
          <a:bodyPr/>
          <a:lstStyle>
            <a:lvl1pPr marL="0" indent="0">
              <a:buNone/>
              <a:defRPr sz="1800">
                <a:solidFill>
                  <a:schemeClr val="tx1"/>
                </a:solidFill>
              </a:defRPr>
            </a:lvl1pPr>
            <a:lvl2pPr marL="238125" indent="0">
              <a:buNone/>
              <a:defRPr sz="1600">
                <a:solidFill>
                  <a:schemeClr val="tx1"/>
                </a:solidFill>
              </a:defRPr>
            </a:lvl2pPr>
            <a:lvl3pPr marL="476250" indent="0">
              <a:buNone/>
              <a:defRPr sz="1400">
                <a:solidFill>
                  <a:schemeClr val="tx1"/>
                </a:solidFill>
              </a:defRPr>
            </a:lvl3pPr>
            <a:lvl4pPr marL="714375" indent="0">
              <a:buNone/>
              <a:defRPr sz="1400">
                <a:solidFill>
                  <a:schemeClr val="tx1"/>
                </a:solidFill>
              </a:defRPr>
            </a:lvl4pPr>
            <a:lvl5pPr marL="952500" indent="0">
              <a:buNone/>
              <a:defRPr sz="14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2" name="Slide Number Placeholder 1">
            <a:extLst>
              <a:ext uri="{FF2B5EF4-FFF2-40B4-BE49-F238E27FC236}">
                <a16:creationId xmlns:a16="http://schemas.microsoft.com/office/drawing/2014/main" id="{546F3C5C-961C-4423-B1FF-E32FC83E4AB0}"/>
              </a:ext>
            </a:extLst>
          </p:cNvPr>
          <p:cNvSpPr>
            <a:spLocks noGrp="1"/>
          </p:cNvSpPr>
          <p:nvPr>
            <p:ph type="sldNum" sz="quarter" idx="11"/>
          </p:nvPr>
        </p:nvSpPr>
        <p:spPr/>
        <p:txBody>
          <a:bodyPr/>
          <a:lstStyle/>
          <a:p>
            <a:fld id="{7BCFBF29-39BB-47B7-B83E-9E61FEB2B13F}" type="slidenum">
              <a:rPr lang="en-CA" smtClean="0"/>
              <a:pPr/>
              <a:t>‹#›</a:t>
            </a:fld>
            <a:endParaRPr lang="en-CA"/>
          </a:p>
        </p:txBody>
      </p:sp>
      <p:sp>
        <p:nvSpPr>
          <p:cNvPr id="4" name="Footer Placeholder 3">
            <a:extLst>
              <a:ext uri="{FF2B5EF4-FFF2-40B4-BE49-F238E27FC236}">
                <a16:creationId xmlns:a16="http://schemas.microsoft.com/office/drawing/2014/main" id="{0E62BB8D-42D4-4B44-9A76-51373BF95A82}"/>
              </a:ext>
            </a:extLst>
          </p:cNvPr>
          <p:cNvSpPr>
            <a:spLocks noGrp="1"/>
          </p:cNvSpPr>
          <p:nvPr>
            <p:ph type="ftr" sz="quarter" idx="12"/>
          </p:nvPr>
        </p:nvSpPr>
        <p:spPr/>
        <p:txBody>
          <a:bodyPr/>
          <a:lstStyle/>
          <a:p>
            <a:r>
              <a:rPr lang="en-CA"/>
              <a:t>©2023 Canada Health Infoway</a:t>
            </a:r>
            <a:endParaRPr lang="en-CA" dirty="0"/>
          </a:p>
        </p:txBody>
      </p:sp>
    </p:spTree>
    <p:extLst>
      <p:ext uri="{BB962C8B-B14F-4D97-AF65-F5344CB8AC3E}">
        <p14:creationId xmlns:p14="http://schemas.microsoft.com/office/powerpoint/2010/main" val="122160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ROPPED PHOTO">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B8C854-3B3D-42AD-9797-2DCFFFD9D6C2}"/>
              </a:ext>
            </a:extLst>
          </p:cNvPr>
          <p:cNvSpPr>
            <a:spLocks noGrp="1"/>
          </p:cNvSpPr>
          <p:nvPr>
            <p:ph type="sldNum" sz="quarter" idx="10"/>
          </p:nvPr>
        </p:nvSpPr>
        <p:spPr/>
        <p:txBody>
          <a:bodyPr/>
          <a:lstStyle>
            <a:lvl1pPr>
              <a:defRPr>
                <a:solidFill>
                  <a:srgbClr val="181F2D"/>
                </a:solidFill>
              </a:defRPr>
            </a:lvl1pPr>
          </a:lstStyle>
          <a:p>
            <a:fld id="{7BCFBF29-39BB-47B7-B83E-9E61FEB2B13F}" type="slidenum">
              <a:rPr lang="en-CA" smtClean="0"/>
              <a:pPr/>
              <a:t>‹#›</a:t>
            </a:fld>
            <a:endParaRPr lang="en-CA"/>
          </a:p>
        </p:txBody>
      </p:sp>
      <p:sp>
        <p:nvSpPr>
          <p:cNvPr id="6" name="Footer Placeholder 3">
            <a:extLst>
              <a:ext uri="{FF2B5EF4-FFF2-40B4-BE49-F238E27FC236}">
                <a16:creationId xmlns:a16="http://schemas.microsoft.com/office/drawing/2014/main" id="{55F11B2D-AA48-490D-A860-BA8D8DD25350}"/>
              </a:ext>
            </a:extLst>
          </p:cNvPr>
          <p:cNvSpPr>
            <a:spLocks noGrp="1"/>
          </p:cNvSpPr>
          <p:nvPr>
            <p:ph type="ftr" sz="quarter" idx="12"/>
          </p:nvPr>
        </p:nvSpPr>
        <p:spPr>
          <a:xfrm>
            <a:off x="246081" y="4810284"/>
            <a:ext cx="1828800" cy="146304"/>
          </a:xfrm>
        </p:spPr>
        <p:txBody>
          <a:bodyPr/>
          <a:lstStyle/>
          <a:p>
            <a:r>
              <a:rPr lang="en-CA" dirty="0"/>
              <a:t>©2021 Canada Health Infoway</a:t>
            </a:r>
          </a:p>
        </p:txBody>
      </p:sp>
      <p:sp>
        <p:nvSpPr>
          <p:cNvPr id="4" name="Picture Placeholder 3">
            <a:extLst>
              <a:ext uri="{FF2B5EF4-FFF2-40B4-BE49-F238E27FC236}">
                <a16:creationId xmlns:a16="http://schemas.microsoft.com/office/drawing/2014/main" id="{3B4A08D6-0C0B-48E2-B98D-F8B8BA612A30}"/>
              </a:ext>
            </a:extLst>
          </p:cNvPr>
          <p:cNvSpPr>
            <a:spLocks noGrp="1"/>
          </p:cNvSpPr>
          <p:nvPr>
            <p:ph type="pic" sz="quarter" idx="13"/>
          </p:nvPr>
        </p:nvSpPr>
        <p:spPr>
          <a:xfrm>
            <a:off x="5337242" y="0"/>
            <a:ext cx="3806757" cy="5143500"/>
          </a:xfrm>
        </p:spPr>
        <p:txBody>
          <a:bodyPr/>
          <a:lstStyle>
            <a:lvl1pPr>
              <a:defRPr>
                <a:solidFill>
                  <a:srgbClr val="181F2D"/>
                </a:solidFill>
              </a:defRPr>
            </a:lvl1pPr>
          </a:lstStyle>
          <a:p>
            <a:endParaRPr lang="en-CA"/>
          </a:p>
        </p:txBody>
      </p:sp>
      <p:sp>
        <p:nvSpPr>
          <p:cNvPr id="7" name="Title Text">
            <a:extLst>
              <a:ext uri="{FF2B5EF4-FFF2-40B4-BE49-F238E27FC236}">
                <a16:creationId xmlns:a16="http://schemas.microsoft.com/office/drawing/2014/main" id="{100864CA-6E58-439E-8194-65F1560D42CA}"/>
              </a:ext>
            </a:extLst>
          </p:cNvPr>
          <p:cNvSpPr txBox="1">
            <a:spLocks noGrp="1"/>
          </p:cNvSpPr>
          <p:nvPr>
            <p:ph type="title"/>
          </p:nvPr>
        </p:nvSpPr>
        <p:spPr>
          <a:xfrm>
            <a:off x="472584" y="1747713"/>
            <a:ext cx="4918566" cy="545423"/>
          </a:xfrm>
          <a:prstGeom prst="rect">
            <a:avLst/>
          </a:prstGeom>
        </p:spPr>
        <p:txBody>
          <a:bodyPr anchor="b">
            <a:noAutofit/>
          </a:bodyPr>
          <a:lstStyle>
            <a:lvl1pPr>
              <a:lnSpc>
                <a:spcPct val="100000"/>
              </a:lnSpc>
              <a:defRPr sz="3600" b="1">
                <a:solidFill>
                  <a:srgbClr val="181F2D"/>
                </a:solidFill>
                <a:latin typeface="+mj-lt"/>
              </a:defRPr>
            </a:lvl1pPr>
          </a:lstStyle>
          <a:p>
            <a:r>
              <a:rPr lang="en-US" dirty="0"/>
              <a:t>Click to edit Master title style</a:t>
            </a:r>
            <a:endParaRPr dirty="0"/>
          </a:p>
        </p:txBody>
      </p:sp>
      <p:sp>
        <p:nvSpPr>
          <p:cNvPr id="8" name="Body Level One…">
            <a:extLst>
              <a:ext uri="{FF2B5EF4-FFF2-40B4-BE49-F238E27FC236}">
                <a16:creationId xmlns:a16="http://schemas.microsoft.com/office/drawing/2014/main" id="{13188AC0-C894-4729-AEF7-89DF69E54A44}"/>
              </a:ext>
            </a:extLst>
          </p:cNvPr>
          <p:cNvSpPr txBox="1">
            <a:spLocks noGrp="1"/>
          </p:cNvSpPr>
          <p:nvPr>
            <p:ph type="body" sz="quarter" idx="1"/>
          </p:nvPr>
        </p:nvSpPr>
        <p:spPr>
          <a:xfrm>
            <a:off x="472584" y="2432443"/>
            <a:ext cx="4918566" cy="1227412"/>
          </a:xfrm>
          <a:prstGeom prst="rect">
            <a:avLst/>
          </a:prstGeom>
        </p:spPr>
        <p:txBody>
          <a:bodyPr anchor="t">
            <a:noAutofit/>
          </a:bodyPr>
          <a:lstStyle>
            <a:lvl1pPr marL="0" indent="0">
              <a:lnSpc>
                <a:spcPct val="130000"/>
              </a:lnSpc>
              <a:spcBef>
                <a:spcPts val="0"/>
              </a:spcBef>
              <a:buSzTx/>
              <a:buNone/>
              <a:defRPr sz="1800" b="0" i="0">
                <a:solidFill>
                  <a:srgbClr val="181F2D"/>
                </a:solidFill>
                <a:latin typeface="+mn-lt"/>
                <a:ea typeface="Helvetica Neue Light" panose="02000403000000020004" pitchFamily="2" charset="0"/>
              </a:defRPr>
            </a:lvl1pPr>
            <a:lvl2pPr marL="0" indent="85725">
              <a:lnSpc>
                <a:spcPct val="130000"/>
              </a:lnSpc>
              <a:spcBef>
                <a:spcPts val="0"/>
              </a:spcBef>
              <a:buSzTx/>
              <a:buNone/>
              <a:defRPr sz="1800" b="0" i="0">
                <a:solidFill>
                  <a:schemeClr val="tx1"/>
                </a:solidFill>
                <a:latin typeface="+mn-lt"/>
                <a:ea typeface="Helvetica Neue Light" panose="02000403000000020004" pitchFamily="2" charset="0"/>
              </a:defRPr>
            </a:lvl2pPr>
            <a:lvl3pPr marL="0" indent="171450">
              <a:lnSpc>
                <a:spcPct val="130000"/>
              </a:lnSpc>
              <a:spcBef>
                <a:spcPts val="0"/>
              </a:spcBef>
              <a:buSzTx/>
              <a:buNone/>
              <a:defRPr sz="1800" b="0" i="0">
                <a:solidFill>
                  <a:schemeClr val="tx1"/>
                </a:solidFill>
                <a:latin typeface="+mn-lt"/>
                <a:ea typeface="Helvetica Neue Light" panose="02000403000000020004" pitchFamily="2" charset="0"/>
              </a:defRPr>
            </a:lvl3pPr>
            <a:lvl4pPr marL="0" indent="257175">
              <a:lnSpc>
                <a:spcPct val="130000"/>
              </a:lnSpc>
              <a:spcBef>
                <a:spcPts val="0"/>
              </a:spcBef>
              <a:buSzTx/>
              <a:buNone/>
              <a:defRPr sz="1800" b="0" i="0">
                <a:solidFill>
                  <a:schemeClr val="tx1"/>
                </a:solidFill>
                <a:latin typeface="+mn-lt"/>
                <a:ea typeface="Helvetica Neue Light" panose="02000403000000020004" pitchFamily="2" charset="0"/>
              </a:defRPr>
            </a:lvl4pPr>
            <a:lvl5pPr marL="0" indent="342900">
              <a:lnSpc>
                <a:spcPct val="130000"/>
              </a:lnSpc>
              <a:spcBef>
                <a:spcPts val="0"/>
              </a:spcBef>
              <a:buSzTx/>
              <a:buNone/>
              <a:defRPr sz="1800" b="0" i="0">
                <a:solidFill>
                  <a:schemeClr val="tx1"/>
                </a:solidFill>
                <a:latin typeface="+mn-lt"/>
                <a:ea typeface="Helvetica Neue Light" panose="02000403000000020004" pitchFamily="2" charset="0"/>
              </a:defRPr>
            </a:lvl5pPr>
          </a:lstStyle>
          <a:p>
            <a:pPr lvl="0"/>
            <a:r>
              <a:rPr lang="en-US" dirty="0"/>
              <a:t>Edit Master text styles</a:t>
            </a:r>
          </a:p>
        </p:txBody>
      </p:sp>
      <p:pic>
        <p:nvPicPr>
          <p:cNvPr id="10" name="Picture 9" descr="A red logo on a black background&#10;&#10;Description automatically generated with medium confidence">
            <a:extLst>
              <a:ext uri="{FF2B5EF4-FFF2-40B4-BE49-F238E27FC236}">
                <a16:creationId xmlns:a16="http://schemas.microsoft.com/office/drawing/2014/main" id="{889726E0-7DC6-1846-AE6D-FAE9C79DDE7F}"/>
              </a:ext>
            </a:extLst>
          </p:cNvPr>
          <p:cNvPicPr>
            <a:picLocks noChangeAspect="1"/>
          </p:cNvPicPr>
          <p:nvPr userDrawn="1"/>
        </p:nvPicPr>
        <p:blipFill rotWithShape="1">
          <a:blip r:embed="rId2"/>
          <a:srcRect t="41830" b="42185"/>
          <a:stretch/>
        </p:blipFill>
        <p:spPr>
          <a:xfrm>
            <a:off x="368834" y="490486"/>
            <a:ext cx="2964179" cy="475312"/>
          </a:xfrm>
          <a:prstGeom prst="rect">
            <a:avLst/>
          </a:prstGeom>
        </p:spPr>
      </p:pic>
    </p:spTree>
    <p:extLst>
      <p:ext uri="{BB962C8B-B14F-4D97-AF65-F5344CB8AC3E}">
        <p14:creationId xmlns:p14="http://schemas.microsoft.com/office/powerpoint/2010/main" val="750762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Numbers and Bullets">
    <p:spTree>
      <p:nvGrpSpPr>
        <p:cNvPr id="1" name=""/>
        <p:cNvGrpSpPr/>
        <p:nvPr/>
      </p:nvGrpSpPr>
      <p:grpSpPr>
        <a:xfrm>
          <a:off x="0" y="0"/>
          <a:ext cx="0" cy="0"/>
          <a:chOff x="0" y="0"/>
          <a:chExt cx="0" cy="0"/>
        </a:xfrm>
      </p:grpSpPr>
      <p:sp>
        <p:nvSpPr>
          <p:cNvPr id="138" name="Title Text"/>
          <p:cNvSpPr txBox="1">
            <a:spLocks noGrp="1"/>
          </p:cNvSpPr>
          <p:nvPr>
            <p:ph type="title"/>
          </p:nvPr>
        </p:nvSpPr>
        <p:spPr>
          <a:xfrm>
            <a:off x="733424" y="384048"/>
            <a:ext cx="7643658" cy="476250"/>
          </a:xfrm>
          <a:prstGeom prst="rect">
            <a:avLst/>
          </a:prstGeom>
        </p:spPr>
        <p:txBody>
          <a:bodyPr>
            <a:normAutofit/>
          </a:bodyPr>
          <a:lstStyle>
            <a:lvl1pPr>
              <a:defRPr sz="2400" b="1">
                <a:solidFill>
                  <a:schemeClr val="tx1"/>
                </a:solidFill>
              </a:defRPr>
            </a:lvl1pPr>
          </a:lstStyle>
          <a:p>
            <a:r>
              <a:rPr lang="en-US" dirty="0"/>
              <a:t>Click to edit Master title style</a:t>
            </a:r>
            <a:endParaRPr dirty="0"/>
          </a:p>
        </p:txBody>
      </p:sp>
      <p:sp>
        <p:nvSpPr>
          <p:cNvPr id="139" name="Body Level One…"/>
          <p:cNvSpPr txBox="1">
            <a:spLocks noGrp="1"/>
          </p:cNvSpPr>
          <p:nvPr>
            <p:ph type="body" idx="1"/>
          </p:nvPr>
        </p:nvSpPr>
        <p:spPr>
          <a:xfrm>
            <a:off x="733424" y="1743476"/>
            <a:ext cx="7643659" cy="2847573"/>
          </a:xfrm>
          <a:prstGeom prst="rect">
            <a:avLst/>
          </a:prstGeom>
        </p:spPr>
        <p:txBody>
          <a:bodyPr anchor="t">
            <a:noAutofit/>
          </a:bodyPr>
          <a:lstStyle>
            <a:lvl1pPr marL="460375" indent="-460375">
              <a:lnSpc>
                <a:spcPct val="130000"/>
              </a:lnSpc>
              <a:spcBef>
                <a:spcPts val="0"/>
              </a:spcBef>
              <a:buClr>
                <a:srgbClr val="E02D3A"/>
              </a:buClr>
              <a:buSzTx/>
              <a:buFont typeface="+mj-lt"/>
              <a:buAutoNum type="arabicPeriod"/>
              <a:defRPr sz="1800">
                <a:solidFill>
                  <a:schemeClr val="tx1"/>
                </a:solidFill>
                <a:latin typeface="+mn-lt"/>
              </a:defRPr>
            </a:lvl1pPr>
            <a:lvl2pPr marL="684213" indent="-223838">
              <a:lnSpc>
                <a:spcPct val="130000"/>
              </a:lnSpc>
              <a:spcBef>
                <a:spcPts val="0"/>
              </a:spcBef>
              <a:buSzTx/>
              <a:buFont typeface="Arial" panose="020B0604020202020204" pitchFamily="34" charset="0"/>
              <a:buChar char="•"/>
              <a:defRPr sz="1600">
                <a:solidFill>
                  <a:schemeClr val="tx1"/>
                </a:solidFill>
                <a:latin typeface="+mn-lt"/>
              </a:defRPr>
            </a:lvl2pPr>
            <a:lvl3pPr marL="914400" indent="-223838" defTabSz="323850">
              <a:lnSpc>
                <a:spcPct val="130000"/>
              </a:lnSpc>
              <a:spcBef>
                <a:spcPts val="0"/>
              </a:spcBef>
              <a:buSzTx/>
              <a:buFont typeface="Arial" panose="020B0604020202020204" pitchFamily="34" charset="0"/>
              <a:buChar char="•"/>
              <a:defRPr sz="1400">
                <a:solidFill>
                  <a:schemeClr val="tx1"/>
                </a:solidFill>
                <a:latin typeface="+mn-lt"/>
              </a:defRPr>
            </a:lvl3pPr>
            <a:lvl4pPr marL="457200" indent="257175">
              <a:lnSpc>
                <a:spcPct val="130000"/>
              </a:lnSpc>
              <a:spcBef>
                <a:spcPts val="0"/>
              </a:spcBef>
              <a:buSzTx/>
              <a:buNone/>
              <a:defRPr sz="1400">
                <a:solidFill>
                  <a:srgbClr val="000000"/>
                </a:solidFill>
              </a:defRPr>
            </a:lvl4pPr>
            <a:lvl5pPr marL="0" indent="342900">
              <a:lnSpc>
                <a:spcPct val="130000"/>
              </a:lnSpc>
              <a:spcBef>
                <a:spcPts val="0"/>
              </a:spcBef>
              <a:buSzTx/>
              <a:buNone/>
              <a:defRPr sz="1400">
                <a:solidFill>
                  <a:srgbClr val="000000"/>
                </a:solidFill>
              </a:defRPr>
            </a:lvl5pPr>
          </a:lstStyle>
          <a:p>
            <a:pPr lvl="0"/>
            <a:r>
              <a:rPr lang="en-US" dirty="0"/>
              <a:t>Edit Master text styles</a:t>
            </a:r>
          </a:p>
          <a:p>
            <a:pPr lvl="1"/>
            <a:r>
              <a:rPr lang="en-US" dirty="0"/>
              <a:t>Second level</a:t>
            </a:r>
          </a:p>
          <a:p>
            <a:pPr lvl="2"/>
            <a:r>
              <a:rPr lang="en-US" dirty="0"/>
              <a:t>Third level</a:t>
            </a:r>
          </a:p>
        </p:txBody>
      </p:sp>
      <p:sp>
        <p:nvSpPr>
          <p:cNvPr id="9" name="Text Placeholder 8">
            <a:extLst>
              <a:ext uri="{FF2B5EF4-FFF2-40B4-BE49-F238E27FC236}">
                <a16:creationId xmlns:a16="http://schemas.microsoft.com/office/drawing/2014/main" id="{FBAA267D-646B-42C6-A9CD-6BAFDA8822E0}"/>
              </a:ext>
            </a:extLst>
          </p:cNvPr>
          <p:cNvSpPr>
            <a:spLocks noGrp="1"/>
          </p:cNvSpPr>
          <p:nvPr>
            <p:ph type="body" sz="quarter" idx="10"/>
          </p:nvPr>
        </p:nvSpPr>
        <p:spPr>
          <a:xfrm>
            <a:off x="733423" y="1335024"/>
            <a:ext cx="7643659" cy="408452"/>
          </a:xfrm>
          <a:prstGeom prst="rect">
            <a:avLst/>
          </a:prstGeom>
        </p:spPr>
        <p:txBody>
          <a:bodyPr>
            <a:normAutofit/>
          </a:bodyPr>
          <a:lstStyle>
            <a:lvl1pPr marL="0" indent="0">
              <a:buNone/>
              <a:defRPr sz="1800" b="1">
                <a:solidFill>
                  <a:schemeClr val="tx1"/>
                </a:solidFill>
              </a:defRPr>
            </a:lvl1pPr>
            <a:lvl2pPr marL="238125" indent="0">
              <a:buNone/>
              <a:defRPr/>
            </a:lvl2pPr>
            <a:lvl3pPr marL="476250" indent="0">
              <a:buNone/>
              <a:defRPr/>
            </a:lvl3pPr>
            <a:lvl4pPr marL="714375" indent="0">
              <a:buNone/>
              <a:defRPr/>
            </a:lvl4pPr>
            <a:lvl5pPr marL="952500" indent="0">
              <a:buNone/>
              <a:defRPr/>
            </a:lvl5pPr>
          </a:lstStyle>
          <a:p>
            <a:pPr lvl="0"/>
            <a:r>
              <a:rPr lang="en-US" dirty="0"/>
              <a:t>Edit Master text styles</a:t>
            </a:r>
          </a:p>
        </p:txBody>
      </p:sp>
      <p:sp>
        <p:nvSpPr>
          <p:cNvPr id="2" name="Slide Number Placeholder 1">
            <a:extLst>
              <a:ext uri="{FF2B5EF4-FFF2-40B4-BE49-F238E27FC236}">
                <a16:creationId xmlns:a16="http://schemas.microsoft.com/office/drawing/2014/main" id="{909C97EF-7BD4-4119-94E4-6C783B4D3EB4}"/>
              </a:ext>
            </a:extLst>
          </p:cNvPr>
          <p:cNvSpPr>
            <a:spLocks noGrp="1"/>
          </p:cNvSpPr>
          <p:nvPr>
            <p:ph type="sldNum" sz="quarter" idx="11"/>
          </p:nvPr>
        </p:nvSpPr>
        <p:spPr/>
        <p:txBody>
          <a:bodyPr/>
          <a:lstStyle/>
          <a:p>
            <a:fld id="{7BCFBF29-39BB-47B7-B83E-9E61FEB2B13F}" type="slidenum">
              <a:rPr lang="en-CA" smtClean="0"/>
              <a:pPr/>
              <a:t>‹#›</a:t>
            </a:fld>
            <a:endParaRPr lang="en-CA"/>
          </a:p>
        </p:txBody>
      </p:sp>
      <p:sp>
        <p:nvSpPr>
          <p:cNvPr id="8" name="Footer Placeholder 3">
            <a:extLst>
              <a:ext uri="{FF2B5EF4-FFF2-40B4-BE49-F238E27FC236}">
                <a16:creationId xmlns:a16="http://schemas.microsoft.com/office/drawing/2014/main" id="{C0289C22-0B97-4A69-B42C-3059CFFEF48A}"/>
              </a:ext>
            </a:extLst>
          </p:cNvPr>
          <p:cNvSpPr>
            <a:spLocks noGrp="1"/>
          </p:cNvSpPr>
          <p:nvPr>
            <p:ph type="ftr" sz="quarter" idx="12"/>
          </p:nvPr>
        </p:nvSpPr>
        <p:spPr>
          <a:xfrm>
            <a:off x="246081" y="4810284"/>
            <a:ext cx="1828800" cy="146304"/>
          </a:xfrm>
        </p:spPr>
        <p:txBody>
          <a:bodyPr/>
          <a:lstStyle/>
          <a:p>
            <a:r>
              <a:rPr lang="en-CA"/>
              <a:t>©2023 Canada Health Infoway</a:t>
            </a:r>
            <a:endParaRPr lang="en-CA" dirty="0"/>
          </a:p>
        </p:txBody>
      </p:sp>
    </p:spTree>
    <p:extLst>
      <p:ext uri="{BB962C8B-B14F-4D97-AF65-F5344CB8AC3E}">
        <p14:creationId xmlns:p14="http://schemas.microsoft.com/office/powerpoint/2010/main" val="2472062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All Content">
    <p:spTree>
      <p:nvGrpSpPr>
        <p:cNvPr id="1" name=""/>
        <p:cNvGrpSpPr/>
        <p:nvPr/>
      </p:nvGrpSpPr>
      <p:grpSpPr>
        <a:xfrm>
          <a:off x="0" y="0"/>
          <a:ext cx="0" cy="0"/>
          <a:chOff x="0" y="0"/>
          <a:chExt cx="0" cy="0"/>
        </a:xfrm>
      </p:grpSpPr>
      <p:sp>
        <p:nvSpPr>
          <p:cNvPr id="152" name="Title Text"/>
          <p:cNvSpPr txBox="1">
            <a:spLocks noGrp="1"/>
          </p:cNvSpPr>
          <p:nvPr>
            <p:ph type="title"/>
          </p:nvPr>
        </p:nvSpPr>
        <p:spPr>
          <a:xfrm>
            <a:off x="733424" y="384048"/>
            <a:ext cx="7643660" cy="476250"/>
          </a:xfrm>
          <a:prstGeom prst="rect">
            <a:avLst/>
          </a:prstGeom>
        </p:spPr>
        <p:txBody>
          <a:bodyPr>
            <a:normAutofit/>
          </a:bodyPr>
          <a:lstStyle>
            <a:lvl1pPr>
              <a:defRPr sz="2400" b="1">
                <a:solidFill>
                  <a:srgbClr val="000000"/>
                </a:solidFill>
              </a:defRPr>
            </a:lvl1pPr>
          </a:lstStyle>
          <a:p>
            <a:r>
              <a:rPr lang="en-US" dirty="0"/>
              <a:t>Click to edit Master title style</a:t>
            </a:r>
            <a:endParaRPr dirty="0"/>
          </a:p>
        </p:txBody>
      </p:sp>
      <p:sp>
        <p:nvSpPr>
          <p:cNvPr id="3" name="Content Placeholder 2">
            <a:extLst>
              <a:ext uri="{FF2B5EF4-FFF2-40B4-BE49-F238E27FC236}">
                <a16:creationId xmlns:a16="http://schemas.microsoft.com/office/drawing/2014/main" id="{A8D43F9C-2B95-4EB4-B43D-897CDCBE0DB3}"/>
              </a:ext>
            </a:extLst>
          </p:cNvPr>
          <p:cNvSpPr>
            <a:spLocks noGrp="1"/>
          </p:cNvSpPr>
          <p:nvPr>
            <p:ph sz="quarter" idx="10"/>
          </p:nvPr>
        </p:nvSpPr>
        <p:spPr>
          <a:xfrm>
            <a:off x="733425" y="1333501"/>
            <a:ext cx="3577419" cy="32004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Content Placeholder 5">
            <a:extLst>
              <a:ext uri="{FF2B5EF4-FFF2-40B4-BE49-F238E27FC236}">
                <a16:creationId xmlns:a16="http://schemas.microsoft.com/office/drawing/2014/main" id="{E59109F0-8496-4318-80EF-A444125651BC}"/>
              </a:ext>
            </a:extLst>
          </p:cNvPr>
          <p:cNvSpPr>
            <a:spLocks noGrp="1"/>
          </p:cNvSpPr>
          <p:nvPr>
            <p:ph sz="quarter" idx="11"/>
          </p:nvPr>
        </p:nvSpPr>
        <p:spPr>
          <a:xfrm>
            <a:off x="4555254" y="1333500"/>
            <a:ext cx="3683390" cy="32004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2" name="Slide Number Placeholder 1">
            <a:extLst>
              <a:ext uri="{FF2B5EF4-FFF2-40B4-BE49-F238E27FC236}">
                <a16:creationId xmlns:a16="http://schemas.microsoft.com/office/drawing/2014/main" id="{2EA4EBAB-DE80-4B25-951E-84CBE8F634D9}"/>
              </a:ext>
            </a:extLst>
          </p:cNvPr>
          <p:cNvSpPr>
            <a:spLocks noGrp="1"/>
          </p:cNvSpPr>
          <p:nvPr>
            <p:ph type="sldNum" sz="quarter" idx="12"/>
          </p:nvPr>
        </p:nvSpPr>
        <p:spPr/>
        <p:txBody>
          <a:bodyPr/>
          <a:lstStyle/>
          <a:p>
            <a:fld id="{7BCFBF29-39BB-47B7-B83E-9E61FEB2B13F}" type="slidenum">
              <a:rPr lang="en-CA" smtClean="0"/>
              <a:pPr/>
              <a:t>‹#›</a:t>
            </a:fld>
            <a:endParaRPr lang="en-CA"/>
          </a:p>
        </p:txBody>
      </p:sp>
      <p:sp>
        <p:nvSpPr>
          <p:cNvPr id="8" name="Footer Placeholder 3">
            <a:extLst>
              <a:ext uri="{FF2B5EF4-FFF2-40B4-BE49-F238E27FC236}">
                <a16:creationId xmlns:a16="http://schemas.microsoft.com/office/drawing/2014/main" id="{C67B9066-CAB2-445E-9D55-B312616CD47B}"/>
              </a:ext>
            </a:extLst>
          </p:cNvPr>
          <p:cNvSpPr>
            <a:spLocks noGrp="1"/>
          </p:cNvSpPr>
          <p:nvPr>
            <p:ph type="ftr" sz="quarter" idx="13"/>
          </p:nvPr>
        </p:nvSpPr>
        <p:spPr>
          <a:xfrm>
            <a:off x="246081" y="4810284"/>
            <a:ext cx="1828800" cy="146304"/>
          </a:xfrm>
        </p:spPr>
        <p:txBody>
          <a:bodyPr/>
          <a:lstStyle/>
          <a:p>
            <a:r>
              <a:rPr lang="en-CA"/>
              <a:t>©2023 Canada Health Infoway</a:t>
            </a:r>
            <a:endParaRPr lang="en-CA" dirty="0"/>
          </a:p>
        </p:txBody>
      </p:sp>
    </p:spTree>
    <p:extLst>
      <p:ext uri="{BB962C8B-B14F-4D97-AF65-F5344CB8AC3E}">
        <p14:creationId xmlns:p14="http://schemas.microsoft.com/office/powerpoint/2010/main" val="82595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95" name="Title Text"/>
          <p:cNvSpPr txBox="1">
            <a:spLocks noGrp="1"/>
          </p:cNvSpPr>
          <p:nvPr>
            <p:ph type="title"/>
          </p:nvPr>
        </p:nvSpPr>
        <p:spPr>
          <a:xfrm>
            <a:off x="731520" y="384048"/>
            <a:ext cx="7645564" cy="476250"/>
          </a:xfrm>
          <a:prstGeom prst="rect">
            <a:avLst/>
          </a:prstGeom>
        </p:spPr>
        <p:txBody>
          <a:bodyPr>
            <a:normAutofit/>
          </a:bodyPr>
          <a:lstStyle>
            <a:lvl1pPr>
              <a:defRPr sz="2400" b="1">
                <a:solidFill>
                  <a:schemeClr val="tx1"/>
                </a:solidFill>
              </a:defRPr>
            </a:lvl1pPr>
          </a:lstStyle>
          <a:p>
            <a:r>
              <a:rPr lang="en-US" dirty="0"/>
              <a:t>Click to edit Master title style</a:t>
            </a:r>
            <a:endParaRPr dirty="0"/>
          </a:p>
        </p:txBody>
      </p:sp>
      <p:sp>
        <p:nvSpPr>
          <p:cNvPr id="2" name="Slide Number Placeholder 1">
            <a:extLst>
              <a:ext uri="{FF2B5EF4-FFF2-40B4-BE49-F238E27FC236}">
                <a16:creationId xmlns:a16="http://schemas.microsoft.com/office/drawing/2014/main" id="{B1B8C854-3B3D-42AD-9797-2DCFFFD9D6C2}"/>
              </a:ext>
            </a:extLst>
          </p:cNvPr>
          <p:cNvSpPr>
            <a:spLocks noGrp="1"/>
          </p:cNvSpPr>
          <p:nvPr>
            <p:ph type="sldNum" sz="quarter" idx="10"/>
          </p:nvPr>
        </p:nvSpPr>
        <p:spPr/>
        <p:txBody>
          <a:bodyPr/>
          <a:lstStyle/>
          <a:p>
            <a:fld id="{7BCFBF29-39BB-47B7-B83E-9E61FEB2B13F}" type="slidenum">
              <a:rPr lang="en-CA" smtClean="0"/>
              <a:pPr/>
              <a:t>‹#›</a:t>
            </a:fld>
            <a:endParaRPr lang="en-CA"/>
          </a:p>
        </p:txBody>
      </p:sp>
      <p:sp>
        <p:nvSpPr>
          <p:cNvPr id="6" name="Footer Placeholder 3">
            <a:extLst>
              <a:ext uri="{FF2B5EF4-FFF2-40B4-BE49-F238E27FC236}">
                <a16:creationId xmlns:a16="http://schemas.microsoft.com/office/drawing/2014/main" id="{55F11B2D-AA48-490D-A860-BA8D8DD25350}"/>
              </a:ext>
            </a:extLst>
          </p:cNvPr>
          <p:cNvSpPr>
            <a:spLocks noGrp="1"/>
          </p:cNvSpPr>
          <p:nvPr>
            <p:ph type="ftr" sz="quarter" idx="12"/>
          </p:nvPr>
        </p:nvSpPr>
        <p:spPr>
          <a:xfrm>
            <a:off x="246081" y="4810284"/>
            <a:ext cx="1828800" cy="146304"/>
          </a:xfrm>
        </p:spPr>
        <p:txBody>
          <a:bodyPr/>
          <a:lstStyle/>
          <a:p>
            <a:r>
              <a:rPr lang="en-CA"/>
              <a:t>©2023 Canada Health Infoway</a:t>
            </a:r>
            <a:endParaRPr lang="en-CA" dirty="0"/>
          </a:p>
        </p:txBody>
      </p:sp>
    </p:spTree>
    <p:extLst>
      <p:ext uri="{BB962C8B-B14F-4D97-AF65-F5344CB8AC3E}">
        <p14:creationId xmlns:p14="http://schemas.microsoft.com/office/powerpoint/2010/main" val="313490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FULL FRAME PHOTO">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B8C854-3B3D-42AD-9797-2DCFFFD9D6C2}"/>
              </a:ext>
            </a:extLst>
          </p:cNvPr>
          <p:cNvSpPr>
            <a:spLocks noGrp="1"/>
          </p:cNvSpPr>
          <p:nvPr>
            <p:ph type="sldNum" sz="quarter" idx="10"/>
          </p:nvPr>
        </p:nvSpPr>
        <p:spPr/>
        <p:txBody>
          <a:bodyPr/>
          <a:lstStyle/>
          <a:p>
            <a:fld id="{7BCFBF29-39BB-47B7-B83E-9E61FEB2B13F}" type="slidenum">
              <a:rPr lang="en-CA" smtClean="0"/>
              <a:pPr/>
              <a:t>‹#›</a:t>
            </a:fld>
            <a:endParaRPr lang="en-CA"/>
          </a:p>
        </p:txBody>
      </p:sp>
      <p:sp>
        <p:nvSpPr>
          <p:cNvPr id="6" name="Footer Placeholder 3">
            <a:extLst>
              <a:ext uri="{FF2B5EF4-FFF2-40B4-BE49-F238E27FC236}">
                <a16:creationId xmlns:a16="http://schemas.microsoft.com/office/drawing/2014/main" id="{55F11B2D-AA48-490D-A860-BA8D8DD25350}"/>
              </a:ext>
            </a:extLst>
          </p:cNvPr>
          <p:cNvSpPr>
            <a:spLocks noGrp="1"/>
          </p:cNvSpPr>
          <p:nvPr>
            <p:ph type="ftr" sz="quarter" idx="12"/>
          </p:nvPr>
        </p:nvSpPr>
        <p:spPr>
          <a:xfrm>
            <a:off x="246081" y="4810284"/>
            <a:ext cx="1828800" cy="146304"/>
          </a:xfrm>
        </p:spPr>
        <p:txBody>
          <a:bodyPr/>
          <a:lstStyle/>
          <a:p>
            <a:r>
              <a:rPr lang="en-CA"/>
              <a:t>©2023 Canada Health Infoway</a:t>
            </a:r>
            <a:endParaRPr lang="en-CA" dirty="0"/>
          </a:p>
        </p:txBody>
      </p:sp>
      <p:sp>
        <p:nvSpPr>
          <p:cNvPr id="4" name="Picture Placeholder 3">
            <a:extLst>
              <a:ext uri="{FF2B5EF4-FFF2-40B4-BE49-F238E27FC236}">
                <a16:creationId xmlns:a16="http://schemas.microsoft.com/office/drawing/2014/main" id="{3B4A08D6-0C0B-48E2-B98D-F8B8BA612A30}"/>
              </a:ext>
            </a:extLst>
          </p:cNvPr>
          <p:cNvSpPr>
            <a:spLocks noGrp="1"/>
          </p:cNvSpPr>
          <p:nvPr>
            <p:ph type="pic" sz="quarter" idx="13"/>
          </p:nvPr>
        </p:nvSpPr>
        <p:spPr>
          <a:xfrm>
            <a:off x="0" y="0"/>
            <a:ext cx="9144000" cy="5143500"/>
          </a:xfrm>
        </p:spPr>
        <p:txBody>
          <a:bodyPr/>
          <a:lstStyle/>
          <a:p>
            <a:endParaRPr lang="en-CA"/>
          </a:p>
        </p:txBody>
      </p:sp>
    </p:spTree>
    <p:extLst>
      <p:ext uri="{BB962C8B-B14F-4D97-AF65-F5344CB8AC3E}">
        <p14:creationId xmlns:p14="http://schemas.microsoft.com/office/powerpoint/2010/main" val="172330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CROPPED PHOTO">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B8C854-3B3D-42AD-9797-2DCFFFD9D6C2}"/>
              </a:ext>
            </a:extLst>
          </p:cNvPr>
          <p:cNvSpPr>
            <a:spLocks noGrp="1"/>
          </p:cNvSpPr>
          <p:nvPr>
            <p:ph type="sldNum" sz="quarter" idx="10"/>
          </p:nvPr>
        </p:nvSpPr>
        <p:spPr/>
        <p:txBody>
          <a:bodyPr/>
          <a:lstStyle/>
          <a:p>
            <a:fld id="{7BCFBF29-39BB-47B7-B83E-9E61FEB2B13F}" type="slidenum">
              <a:rPr lang="en-CA" smtClean="0"/>
              <a:pPr/>
              <a:t>‹#›</a:t>
            </a:fld>
            <a:endParaRPr lang="en-CA"/>
          </a:p>
        </p:txBody>
      </p:sp>
      <p:sp>
        <p:nvSpPr>
          <p:cNvPr id="6" name="Footer Placeholder 3">
            <a:extLst>
              <a:ext uri="{FF2B5EF4-FFF2-40B4-BE49-F238E27FC236}">
                <a16:creationId xmlns:a16="http://schemas.microsoft.com/office/drawing/2014/main" id="{55F11B2D-AA48-490D-A860-BA8D8DD25350}"/>
              </a:ext>
            </a:extLst>
          </p:cNvPr>
          <p:cNvSpPr>
            <a:spLocks noGrp="1"/>
          </p:cNvSpPr>
          <p:nvPr>
            <p:ph type="ftr" sz="quarter" idx="12"/>
          </p:nvPr>
        </p:nvSpPr>
        <p:spPr>
          <a:xfrm>
            <a:off x="246081" y="4810284"/>
            <a:ext cx="1828800" cy="146304"/>
          </a:xfrm>
        </p:spPr>
        <p:txBody>
          <a:bodyPr/>
          <a:lstStyle/>
          <a:p>
            <a:r>
              <a:rPr lang="en-CA"/>
              <a:t>©2023 Canada Health Infoway</a:t>
            </a:r>
            <a:endParaRPr lang="en-CA" dirty="0"/>
          </a:p>
        </p:txBody>
      </p:sp>
      <p:sp>
        <p:nvSpPr>
          <p:cNvPr id="4" name="Picture Placeholder 3">
            <a:extLst>
              <a:ext uri="{FF2B5EF4-FFF2-40B4-BE49-F238E27FC236}">
                <a16:creationId xmlns:a16="http://schemas.microsoft.com/office/drawing/2014/main" id="{3B4A08D6-0C0B-48E2-B98D-F8B8BA612A30}"/>
              </a:ext>
            </a:extLst>
          </p:cNvPr>
          <p:cNvSpPr>
            <a:spLocks noGrp="1"/>
          </p:cNvSpPr>
          <p:nvPr>
            <p:ph type="pic" sz="quarter" idx="13"/>
          </p:nvPr>
        </p:nvSpPr>
        <p:spPr>
          <a:xfrm>
            <a:off x="5337242" y="0"/>
            <a:ext cx="3806757" cy="5143500"/>
          </a:xfrm>
        </p:spPr>
        <p:txBody>
          <a:bodyPr/>
          <a:lstStyle/>
          <a:p>
            <a:endParaRPr lang="en-CA"/>
          </a:p>
        </p:txBody>
      </p:sp>
      <p:sp>
        <p:nvSpPr>
          <p:cNvPr id="7" name="Title Text">
            <a:extLst>
              <a:ext uri="{FF2B5EF4-FFF2-40B4-BE49-F238E27FC236}">
                <a16:creationId xmlns:a16="http://schemas.microsoft.com/office/drawing/2014/main" id="{100864CA-6E58-439E-8194-65F1560D42CA}"/>
              </a:ext>
            </a:extLst>
          </p:cNvPr>
          <p:cNvSpPr txBox="1">
            <a:spLocks noGrp="1"/>
          </p:cNvSpPr>
          <p:nvPr>
            <p:ph type="title"/>
          </p:nvPr>
        </p:nvSpPr>
        <p:spPr>
          <a:xfrm>
            <a:off x="472584" y="1747713"/>
            <a:ext cx="4918566" cy="545423"/>
          </a:xfrm>
          <a:prstGeom prst="rect">
            <a:avLst/>
          </a:prstGeom>
        </p:spPr>
        <p:txBody>
          <a:bodyPr anchor="b">
            <a:noAutofit/>
          </a:bodyPr>
          <a:lstStyle>
            <a:lvl1pPr>
              <a:lnSpc>
                <a:spcPct val="100000"/>
              </a:lnSpc>
              <a:defRPr sz="3600" b="1">
                <a:solidFill>
                  <a:srgbClr val="181F2D"/>
                </a:solidFill>
                <a:latin typeface="+mj-lt"/>
              </a:defRPr>
            </a:lvl1pPr>
          </a:lstStyle>
          <a:p>
            <a:r>
              <a:rPr lang="en-US" dirty="0"/>
              <a:t>Click to edit Master title style</a:t>
            </a:r>
            <a:endParaRPr dirty="0"/>
          </a:p>
        </p:txBody>
      </p:sp>
      <p:sp>
        <p:nvSpPr>
          <p:cNvPr id="8" name="Body Level One…">
            <a:extLst>
              <a:ext uri="{FF2B5EF4-FFF2-40B4-BE49-F238E27FC236}">
                <a16:creationId xmlns:a16="http://schemas.microsoft.com/office/drawing/2014/main" id="{13188AC0-C894-4729-AEF7-89DF69E54A44}"/>
              </a:ext>
            </a:extLst>
          </p:cNvPr>
          <p:cNvSpPr txBox="1">
            <a:spLocks noGrp="1"/>
          </p:cNvSpPr>
          <p:nvPr>
            <p:ph type="body" sz="quarter" idx="1"/>
          </p:nvPr>
        </p:nvSpPr>
        <p:spPr>
          <a:xfrm>
            <a:off x="472584" y="2432443"/>
            <a:ext cx="4918566" cy="1227412"/>
          </a:xfrm>
          <a:prstGeom prst="rect">
            <a:avLst/>
          </a:prstGeom>
        </p:spPr>
        <p:txBody>
          <a:bodyPr anchor="t">
            <a:noAutofit/>
          </a:bodyPr>
          <a:lstStyle>
            <a:lvl1pPr marL="0" indent="0">
              <a:lnSpc>
                <a:spcPct val="130000"/>
              </a:lnSpc>
              <a:spcBef>
                <a:spcPts val="0"/>
              </a:spcBef>
              <a:buSzTx/>
              <a:buNone/>
              <a:defRPr sz="1800" b="0" i="0">
                <a:solidFill>
                  <a:srgbClr val="181F2D"/>
                </a:solidFill>
                <a:latin typeface="+mn-lt"/>
                <a:ea typeface="Helvetica Neue Light" panose="02000403000000020004" pitchFamily="2" charset="0"/>
              </a:defRPr>
            </a:lvl1pPr>
            <a:lvl2pPr marL="0" indent="85725">
              <a:lnSpc>
                <a:spcPct val="130000"/>
              </a:lnSpc>
              <a:spcBef>
                <a:spcPts val="0"/>
              </a:spcBef>
              <a:buSzTx/>
              <a:buNone/>
              <a:defRPr sz="1800" b="0" i="0">
                <a:solidFill>
                  <a:schemeClr val="tx1"/>
                </a:solidFill>
                <a:latin typeface="+mn-lt"/>
                <a:ea typeface="Helvetica Neue Light" panose="02000403000000020004" pitchFamily="2" charset="0"/>
              </a:defRPr>
            </a:lvl2pPr>
            <a:lvl3pPr marL="0" indent="171450">
              <a:lnSpc>
                <a:spcPct val="130000"/>
              </a:lnSpc>
              <a:spcBef>
                <a:spcPts val="0"/>
              </a:spcBef>
              <a:buSzTx/>
              <a:buNone/>
              <a:defRPr sz="1800" b="0" i="0">
                <a:solidFill>
                  <a:schemeClr val="tx1"/>
                </a:solidFill>
                <a:latin typeface="+mn-lt"/>
                <a:ea typeface="Helvetica Neue Light" panose="02000403000000020004" pitchFamily="2" charset="0"/>
              </a:defRPr>
            </a:lvl3pPr>
            <a:lvl4pPr marL="0" indent="257175">
              <a:lnSpc>
                <a:spcPct val="130000"/>
              </a:lnSpc>
              <a:spcBef>
                <a:spcPts val="0"/>
              </a:spcBef>
              <a:buSzTx/>
              <a:buNone/>
              <a:defRPr sz="1800" b="0" i="0">
                <a:solidFill>
                  <a:schemeClr val="tx1"/>
                </a:solidFill>
                <a:latin typeface="+mn-lt"/>
                <a:ea typeface="Helvetica Neue Light" panose="02000403000000020004" pitchFamily="2" charset="0"/>
              </a:defRPr>
            </a:lvl4pPr>
            <a:lvl5pPr marL="0" indent="342900">
              <a:lnSpc>
                <a:spcPct val="130000"/>
              </a:lnSpc>
              <a:spcBef>
                <a:spcPts val="0"/>
              </a:spcBef>
              <a:buSzTx/>
              <a:buNone/>
              <a:defRPr sz="1800" b="0" i="0">
                <a:solidFill>
                  <a:schemeClr val="tx1"/>
                </a:solidFill>
                <a:latin typeface="+mn-lt"/>
                <a:ea typeface="Helvetica Neue Light" panose="02000403000000020004" pitchFamily="2" charset="0"/>
              </a:defRPr>
            </a:lvl5pPr>
          </a:lstStyle>
          <a:p>
            <a:pPr lvl="0"/>
            <a:r>
              <a:rPr lang="en-US" dirty="0"/>
              <a:t>Edit Master text styles</a:t>
            </a:r>
          </a:p>
        </p:txBody>
      </p:sp>
      <p:pic>
        <p:nvPicPr>
          <p:cNvPr id="9" name="Picture 8" descr="Text, logo&#10;&#10;Description automatically generated">
            <a:extLst>
              <a:ext uri="{FF2B5EF4-FFF2-40B4-BE49-F238E27FC236}">
                <a16:creationId xmlns:a16="http://schemas.microsoft.com/office/drawing/2014/main" id="{06732E2C-4424-4F2D-9932-6A6E7C4797D6}"/>
              </a:ext>
            </a:extLst>
          </p:cNvPr>
          <p:cNvPicPr>
            <a:picLocks noChangeAspect="1"/>
          </p:cNvPicPr>
          <p:nvPr userDrawn="1"/>
        </p:nvPicPr>
        <p:blipFill>
          <a:blip r:embed="rId2"/>
          <a:stretch>
            <a:fillRect/>
          </a:stretch>
        </p:blipFill>
        <p:spPr>
          <a:xfrm>
            <a:off x="470261" y="486108"/>
            <a:ext cx="3030583" cy="476697"/>
          </a:xfrm>
          <a:prstGeom prst="rect">
            <a:avLst/>
          </a:prstGeom>
        </p:spPr>
      </p:pic>
    </p:spTree>
    <p:extLst>
      <p:ext uri="{BB962C8B-B14F-4D97-AF65-F5344CB8AC3E}">
        <p14:creationId xmlns:p14="http://schemas.microsoft.com/office/powerpoint/2010/main" val="2863413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reserve="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itle Text"/>
          <p:cNvSpPr txBox="1">
            <a:spLocks noGrp="1"/>
          </p:cNvSpPr>
          <p:nvPr>
            <p:ph type="title"/>
          </p:nvPr>
        </p:nvSpPr>
        <p:spPr>
          <a:xfrm>
            <a:off x="472584" y="1747713"/>
            <a:ext cx="4918566" cy="545423"/>
          </a:xfrm>
          <a:prstGeom prst="rect">
            <a:avLst/>
          </a:prstGeom>
        </p:spPr>
        <p:txBody>
          <a:bodyPr anchor="b">
            <a:noAutofit/>
          </a:bodyPr>
          <a:lstStyle>
            <a:lvl1pPr>
              <a:lnSpc>
                <a:spcPct val="100000"/>
              </a:lnSpc>
              <a:defRPr sz="3600" b="1">
                <a:solidFill>
                  <a:srgbClr val="181F2D"/>
                </a:solidFill>
                <a:latin typeface="+mj-lt"/>
              </a:defRPr>
            </a:lvl1pPr>
          </a:lstStyle>
          <a:p>
            <a:r>
              <a:rPr lang="en-US" dirty="0"/>
              <a:t>Click to edit Master title style</a:t>
            </a:r>
            <a:endParaRPr dirty="0"/>
          </a:p>
        </p:txBody>
      </p:sp>
      <p:sp>
        <p:nvSpPr>
          <p:cNvPr id="23" name="Body Level One…"/>
          <p:cNvSpPr txBox="1">
            <a:spLocks noGrp="1"/>
          </p:cNvSpPr>
          <p:nvPr>
            <p:ph type="body" sz="quarter" idx="1"/>
          </p:nvPr>
        </p:nvSpPr>
        <p:spPr>
          <a:xfrm>
            <a:off x="472584" y="2432443"/>
            <a:ext cx="4918566" cy="1227412"/>
          </a:xfrm>
          <a:prstGeom prst="rect">
            <a:avLst/>
          </a:prstGeom>
        </p:spPr>
        <p:txBody>
          <a:bodyPr anchor="t">
            <a:noAutofit/>
          </a:bodyPr>
          <a:lstStyle>
            <a:lvl1pPr marL="0" indent="0">
              <a:lnSpc>
                <a:spcPct val="130000"/>
              </a:lnSpc>
              <a:spcBef>
                <a:spcPts val="0"/>
              </a:spcBef>
              <a:buSzTx/>
              <a:buNone/>
              <a:defRPr sz="1800" b="0" i="0">
                <a:solidFill>
                  <a:srgbClr val="181F2D"/>
                </a:solidFill>
                <a:latin typeface="+mn-lt"/>
                <a:ea typeface="Helvetica Neue Light" panose="02000403000000020004" pitchFamily="2" charset="0"/>
              </a:defRPr>
            </a:lvl1pPr>
            <a:lvl2pPr marL="0" indent="85725">
              <a:lnSpc>
                <a:spcPct val="130000"/>
              </a:lnSpc>
              <a:spcBef>
                <a:spcPts val="0"/>
              </a:spcBef>
              <a:buSzTx/>
              <a:buNone/>
              <a:defRPr sz="1800" b="0" i="0">
                <a:solidFill>
                  <a:schemeClr val="tx1"/>
                </a:solidFill>
                <a:latin typeface="+mn-lt"/>
                <a:ea typeface="Helvetica Neue Light" panose="02000403000000020004" pitchFamily="2" charset="0"/>
              </a:defRPr>
            </a:lvl2pPr>
            <a:lvl3pPr marL="0" indent="171450">
              <a:lnSpc>
                <a:spcPct val="130000"/>
              </a:lnSpc>
              <a:spcBef>
                <a:spcPts val="0"/>
              </a:spcBef>
              <a:buSzTx/>
              <a:buNone/>
              <a:defRPr sz="1800" b="0" i="0">
                <a:solidFill>
                  <a:schemeClr val="tx1"/>
                </a:solidFill>
                <a:latin typeface="+mn-lt"/>
                <a:ea typeface="Helvetica Neue Light" panose="02000403000000020004" pitchFamily="2" charset="0"/>
              </a:defRPr>
            </a:lvl3pPr>
            <a:lvl4pPr marL="0" indent="257175">
              <a:lnSpc>
                <a:spcPct val="130000"/>
              </a:lnSpc>
              <a:spcBef>
                <a:spcPts val="0"/>
              </a:spcBef>
              <a:buSzTx/>
              <a:buNone/>
              <a:defRPr sz="1800" b="0" i="0">
                <a:solidFill>
                  <a:schemeClr val="tx1"/>
                </a:solidFill>
                <a:latin typeface="+mn-lt"/>
                <a:ea typeface="Helvetica Neue Light" panose="02000403000000020004" pitchFamily="2" charset="0"/>
              </a:defRPr>
            </a:lvl4pPr>
            <a:lvl5pPr marL="0" indent="342900">
              <a:lnSpc>
                <a:spcPct val="130000"/>
              </a:lnSpc>
              <a:spcBef>
                <a:spcPts val="0"/>
              </a:spcBef>
              <a:buSzTx/>
              <a:buNone/>
              <a:defRPr sz="1800" b="0" i="0">
                <a:solidFill>
                  <a:schemeClr val="tx1"/>
                </a:solidFill>
                <a:latin typeface="+mn-lt"/>
                <a:ea typeface="Helvetica Neue Light" panose="02000403000000020004" pitchFamily="2" charset="0"/>
              </a:defRPr>
            </a:lvl5pPr>
          </a:lstStyle>
          <a:p>
            <a:pPr lvl="0"/>
            <a:r>
              <a:rPr lang="en-US" dirty="0"/>
              <a:t>Edit Master text styles</a:t>
            </a:r>
          </a:p>
        </p:txBody>
      </p:sp>
      <p:sp>
        <p:nvSpPr>
          <p:cNvPr id="7" name="Rectangle 6">
            <a:extLst>
              <a:ext uri="{FF2B5EF4-FFF2-40B4-BE49-F238E27FC236}">
                <a16:creationId xmlns:a16="http://schemas.microsoft.com/office/drawing/2014/main" id="{DF171A38-97DD-4F7E-B0FC-095A26BDF8CD}"/>
              </a:ext>
            </a:extLst>
          </p:cNvPr>
          <p:cNvSpPr/>
          <p:nvPr userDrawn="1"/>
        </p:nvSpPr>
        <p:spPr>
          <a:xfrm>
            <a:off x="1985553" y="4317428"/>
            <a:ext cx="2865665" cy="384721"/>
          </a:xfrm>
          <a:prstGeom prst="rect">
            <a:avLst/>
          </a:prstGeom>
        </p:spPr>
        <p:txBody>
          <a:bodyPr wrap="square">
            <a:spAutoFit/>
          </a:bodyPr>
          <a:lstStyle/>
          <a:p>
            <a:pPr algn="l"/>
            <a:r>
              <a:rPr lang="en-CA" sz="1000" b="1" dirty="0">
                <a:solidFill>
                  <a:schemeClr val="bg1"/>
                </a:solidFill>
              </a:rPr>
              <a:t>Let’s Connect on LinkedIn</a:t>
            </a:r>
          </a:p>
          <a:p>
            <a:pPr algn="l"/>
            <a:r>
              <a:rPr lang="en-CA" sz="900" b="0" cap="none" dirty="0">
                <a:solidFill>
                  <a:schemeClr val="bg1"/>
                </a:solidFill>
              </a:rPr>
              <a:t>www.linkedin.com/company/canada-health-</a:t>
            </a:r>
            <a:r>
              <a:rPr lang="en-CA" sz="900" b="0" cap="none" dirty="0" err="1">
                <a:solidFill>
                  <a:schemeClr val="bg1"/>
                </a:solidFill>
              </a:rPr>
              <a:t>infoway</a:t>
            </a:r>
            <a:r>
              <a:rPr lang="en-CA" sz="900" b="0" cap="none" dirty="0">
                <a:solidFill>
                  <a:schemeClr val="bg1"/>
                </a:solidFill>
              </a:rPr>
              <a:t>/</a:t>
            </a:r>
          </a:p>
        </p:txBody>
      </p:sp>
      <p:sp>
        <p:nvSpPr>
          <p:cNvPr id="10" name="Rectangle 9">
            <a:extLst>
              <a:ext uri="{FF2B5EF4-FFF2-40B4-BE49-F238E27FC236}">
                <a16:creationId xmlns:a16="http://schemas.microsoft.com/office/drawing/2014/main" id="{D138D203-AF26-46CF-A577-C5AB104B2482}"/>
              </a:ext>
            </a:extLst>
          </p:cNvPr>
          <p:cNvSpPr/>
          <p:nvPr userDrawn="1"/>
        </p:nvSpPr>
        <p:spPr>
          <a:xfrm>
            <a:off x="4870675" y="4303899"/>
            <a:ext cx="2236998" cy="400110"/>
          </a:xfrm>
          <a:prstGeom prst="rect">
            <a:avLst/>
          </a:prstGeom>
        </p:spPr>
        <p:txBody>
          <a:bodyPr wrap="square">
            <a:spAutoFit/>
          </a:bodyPr>
          <a:lstStyle/>
          <a:p>
            <a:pPr algn="l"/>
            <a:r>
              <a:rPr lang="en-CA" sz="1000" b="1" dirty="0">
                <a:solidFill>
                  <a:schemeClr val="bg1"/>
                </a:solidFill>
              </a:rPr>
              <a:t>Let’s Connect on Twitter</a:t>
            </a:r>
          </a:p>
          <a:p>
            <a:pPr algn="l"/>
            <a:r>
              <a:rPr kumimoji="0" lang="en-CA" sz="1000" b="0" i="0" u="none" strike="noStrike" cap="none" spc="0" normalizeH="0" baseline="0" dirty="0">
                <a:ln>
                  <a:noFill/>
                </a:ln>
                <a:solidFill>
                  <a:schemeClr val="bg1"/>
                </a:solidFill>
                <a:effectLst/>
                <a:uFillTx/>
                <a:latin typeface="+mn-lt"/>
                <a:ea typeface="+mn-ea"/>
                <a:cs typeface="+mn-cs"/>
                <a:sym typeface="Helvetica Neue"/>
              </a:rPr>
              <a:t>@infoway</a:t>
            </a:r>
            <a:endParaRPr lang="en-CA" sz="900" b="0" cap="none" dirty="0">
              <a:solidFill>
                <a:schemeClr val="bg1"/>
              </a:solidFill>
            </a:endParaRPr>
          </a:p>
        </p:txBody>
      </p:sp>
      <p:sp>
        <p:nvSpPr>
          <p:cNvPr id="11" name="Rectangle 10">
            <a:extLst>
              <a:ext uri="{FF2B5EF4-FFF2-40B4-BE49-F238E27FC236}">
                <a16:creationId xmlns:a16="http://schemas.microsoft.com/office/drawing/2014/main" id="{F44F3E43-1555-4380-8581-55C414910EFF}"/>
              </a:ext>
            </a:extLst>
          </p:cNvPr>
          <p:cNvSpPr/>
          <p:nvPr userDrawn="1"/>
        </p:nvSpPr>
        <p:spPr>
          <a:xfrm>
            <a:off x="376207" y="4317428"/>
            <a:ext cx="1544496" cy="384721"/>
          </a:xfrm>
          <a:prstGeom prst="rect">
            <a:avLst/>
          </a:prstGeom>
        </p:spPr>
        <p:txBody>
          <a:bodyPr wrap="square">
            <a:spAutoFit/>
          </a:bodyPr>
          <a:lstStyle/>
          <a:p>
            <a:pPr algn="l"/>
            <a:r>
              <a:rPr lang="en-CA" sz="1000" b="1" dirty="0">
                <a:solidFill>
                  <a:schemeClr val="bg1"/>
                </a:solidFill>
              </a:rPr>
              <a:t>Visit THE WEBSITE</a:t>
            </a:r>
          </a:p>
          <a:p>
            <a:pPr algn="l"/>
            <a:r>
              <a:rPr lang="en-CA" sz="900" b="0" cap="none" dirty="0">
                <a:solidFill>
                  <a:schemeClr val="bg1"/>
                </a:solidFill>
              </a:rPr>
              <a:t>www.infoway-inforoute.ca</a:t>
            </a:r>
          </a:p>
        </p:txBody>
      </p:sp>
      <p:pic>
        <p:nvPicPr>
          <p:cNvPr id="9" name="Picture 8" descr="Text, logo&#10;&#10;Description automatically generated">
            <a:extLst>
              <a:ext uri="{FF2B5EF4-FFF2-40B4-BE49-F238E27FC236}">
                <a16:creationId xmlns:a16="http://schemas.microsoft.com/office/drawing/2014/main" id="{847CFBB9-0C86-4DEB-91E7-BB58A4B8A116}"/>
              </a:ext>
            </a:extLst>
          </p:cNvPr>
          <p:cNvPicPr>
            <a:picLocks noChangeAspect="1"/>
          </p:cNvPicPr>
          <p:nvPr userDrawn="1"/>
        </p:nvPicPr>
        <p:blipFill>
          <a:blip r:embed="rId3"/>
          <a:stretch>
            <a:fillRect/>
          </a:stretch>
        </p:blipFill>
        <p:spPr>
          <a:xfrm>
            <a:off x="470261" y="486108"/>
            <a:ext cx="3030583" cy="476697"/>
          </a:xfrm>
          <a:prstGeom prst="rect">
            <a:avLst/>
          </a:prstGeom>
        </p:spPr>
      </p:pic>
      <p:cxnSp>
        <p:nvCxnSpPr>
          <p:cNvPr id="3" name="Straight Connector 2">
            <a:extLst>
              <a:ext uri="{FF2B5EF4-FFF2-40B4-BE49-F238E27FC236}">
                <a16:creationId xmlns:a16="http://schemas.microsoft.com/office/drawing/2014/main" id="{6CDB116F-5B2A-4810-80EC-4AE00EC3CBD4}"/>
              </a:ext>
            </a:extLst>
          </p:cNvPr>
          <p:cNvCxnSpPr>
            <a:cxnSpLocks/>
          </p:cNvCxnSpPr>
          <p:nvPr userDrawn="1"/>
        </p:nvCxnSpPr>
        <p:spPr>
          <a:xfrm>
            <a:off x="1920702" y="4255550"/>
            <a:ext cx="0" cy="508478"/>
          </a:xfrm>
          <a:prstGeom prst="line">
            <a:avLst/>
          </a:prstGeom>
          <a:noFill/>
          <a:ln w="1905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2" name="Straight Connector 11">
            <a:extLst>
              <a:ext uri="{FF2B5EF4-FFF2-40B4-BE49-F238E27FC236}">
                <a16:creationId xmlns:a16="http://schemas.microsoft.com/office/drawing/2014/main" id="{DC19A8C1-8C9B-4D02-84FA-54169D1D489B}"/>
              </a:ext>
            </a:extLst>
          </p:cNvPr>
          <p:cNvCxnSpPr>
            <a:cxnSpLocks/>
          </p:cNvCxnSpPr>
          <p:nvPr userDrawn="1"/>
        </p:nvCxnSpPr>
        <p:spPr>
          <a:xfrm>
            <a:off x="4851970" y="4255550"/>
            <a:ext cx="0" cy="508478"/>
          </a:xfrm>
          <a:prstGeom prst="line">
            <a:avLst/>
          </a:prstGeom>
          <a:noFill/>
          <a:ln w="1905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7165399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reserve="1">
  <p:cSld name="1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itle Text"/>
          <p:cNvSpPr txBox="1">
            <a:spLocks noGrp="1"/>
          </p:cNvSpPr>
          <p:nvPr>
            <p:ph type="title"/>
          </p:nvPr>
        </p:nvSpPr>
        <p:spPr>
          <a:xfrm>
            <a:off x="472584" y="1806098"/>
            <a:ext cx="4313425" cy="545423"/>
          </a:xfrm>
          <a:prstGeom prst="rect">
            <a:avLst/>
          </a:prstGeom>
        </p:spPr>
        <p:txBody>
          <a:bodyPr anchor="b">
            <a:noAutofit/>
          </a:bodyPr>
          <a:lstStyle>
            <a:lvl1pPr>
              <a:lnSpc>
                <a:spcPct val="100000"/>
              </a:lnSpc>
              <a:defRPr sz="3600" b="1">
                <a:solidFill>
                  <a:schemeClr val="tx1"/>
                </a:solidFill>
                <a:latin typeface="+mj-lt"/>
              </a:defRPr>
            </a:lvl1pPr>
          </a:lstStyle>
          <a:p>
            <a:r>
              <a:rPr lang="en-US" dirty="0"/>
              <a:t>Click to edit Master title style</a:t>
            </a:r>
            <a:endParaRPr dirty="0"/>
          </a:p>
        </p:txBody>
      </p:sp>
      <p:sp>
        <p:nvSpPr>
          <p:cNvPr id="23" name="Body Level One…"/>
          <p:cNvSpPr txBox="1">
            <a:spLocks noGrp="1"/>
          </p:cNvSpPr>
          <p:nvPr>
            <p:ph type="body" sz="quarter" idx="1"/>
          </p:nvPr>
        </p:nvSpPr>
        <p:spPr>
          <a:xfrm>
            <a:off x="472584" y="2437942"/>
            <a:ext cx="4313425" cy="1227412"/>
          </a:xfrm>
          <a:prstGeom prst="rect">
            <a:avLst/>
          </a:prstGeom>
        </p:spPr>
        <p:txBody>
          <a:bodyPr anchor="t">
            <a:noAutofit/>
          </a:bodyPr>
          <a:lstStyle>
            <a:lvl1pPr marL="0" indent="0">
              <a:lnSpc>
                <a:spcPct val="130000"/>
              </a:lnSpc>
              <a:spcBef>
                <a:spcPts val="0"/>
              </a:spcBef>
              <a:buSzTx/>
              <a:buNone/>
              <a:defRPr sz="1800" b="0" i="0">
                <a:solidFill>
                  <a:schemeClr val="tx1"/>
                </a:solidFill>
                <a:latin typeface="+mn-lt"/>
                <a:ea typeface="Helvetica Neue Light" panose="02000403000000020004" pitchFamily="2" charset="0"/>
              </a:defRPr>
            </a:lvl1pPr>
            <a:lvl2pPr marL="0" indent="85725">
              <a:lnSpc>
                <a:spcPct val="130000"/>
              </a:lnSpc>
              <a:spcBef>
                <a:spcPts val="0"/>
              </a:spcBef>
              <a:buSzTx/>
              <a:buNone/>
              <a:defRPr sz="1800" b="0" i="0">
                <a:solidFill>
                  <a:schemeClr val="tx1"/>
                </a:solidFill>
                <a:latin typeface="+mn-lt"/>
                <a:ea typeface="Helvetica Neue Light" panose="02000403000000020004" pitchFamily="2" charset="0"/>
              </a:defRPr>
            </a:lvl2pPr>
            <a:lvl3pPr marL="0" indent="171450">
              <a:lnSpc>
                <a:spcPct val="130000"/>
              </a:lnSpc>
              <a:spcBef>
                <a:spcPts val="0"/>
              </a:spcBef>
              <a:buSzTx/>
              <a:buNone/>
              <a:defRPr sz="1800" b="0" i="0">
                <a:solidFill>
                  <a:schemeClr val="tx1"/>
                </a:solidFill>
                <a:latin typeface="+mn-lt"/>
                <a:ea typeface="Helvetica Neue Light" panose="02000403000000020004" pitchFamily="2" charset="0"/>
              </a:defRPr>
            </a:lvl3pPr>
            <a:lvl4pPr marL="0" indent="257175">
              <a:lnSpc>
                <a:spcPct val="130000"/>
              </a:lnSpc>
              <a:spcBef>
                <a:spcPts val="0"/>
              </a:spcBef>
              <a:buSzTx/>
              <a:buNone/>
              <a:defRPr sz="1800" b="0" i="0">
                <a:solidFill>
                  <a:schemeClr val="tx1"/>
                </a:solidFill>
                <a:latin typeface="+mn-lt"/>
                <a:ea typeface="Helvetica Neue Light" panose="02000403000000020004" pitchFamily="2" charset="0"/>
              </a:defRPr>
            </a:lvl4pPr>
            <a:lvl5pPr marL="0" indent="342900">
              <a:lnSpc>
                <a:spcPct val="130000"/>
              </a:lnSpc>
              <a:spcBef>
                <a:spcPts val="0"/>
              </a:spcBef>
              <a:buSzTx/>
              <a:buNone/>
              <a:defRPr sz="1800" b="0" i="0">
                <a:solidFill>
                  <a:schemeClr val="tx1"/>
                </a:solidFill>
                <a:latin typeface="+mn-lt"/>
                <a:ea typeface="Helvetica Neue Light" panose="02000403000000020004" pitchFamily="2" charset="0"/>
              </a:defRPr>
            </a:lvl5pPr>
          </a:lstStyle>
          <a:p>
            <a:pPr lvl="0"/>
            <a:r>
              <a:rPr lang="en-US" dirty="0"/>
              <a:t>Edit Master text styles</a:t>
            </a:r>
          </a:p>
        </p:txBody>
      </p:sp>
      <p:pic>
        <p:nvPicPr>
          <p:cNvPr id="14" name="Picture 13">
            <a:extLst>
              <a:ext uri="{FF2B5EF4-FFF2-40B4-BE49-F238E27FC236}">
                <a16:creationId xmlns:a16="http://schemas.microsoft.com/office/drawing/2014/main" id="{14446BAA-E70B-4638-AFCE-8414FDE3216B}"/>
              </a:ext>
            </a:extLst>
          </p:cNvPr>
          <p:cNvPicPr>
            <a:picLocks noChangeAspect="1"/>
          </p:cNvPicPr>
          <p:nvPr userDrawn="1"/>
        </p:nvPicPr>
        <p:blipFill>
          <a:blip r:embed="rId3"/>
          <a:srcRect/>
          <a:stretch/>
        </p:blipFill>
        <p:spPr>
          <a:xfrm>
            <a:off x="470261" y="486108"/>
            <a:ext cx="3030582" cy="476697"/>
          </a:xfrm>
          <a:prstGeom prst="rect">
            <a:avLst/>
          </a:prstGeom>
        </p:spPr>
      </p:pic>
    </p:spTree>
    <p:extLst>
      <p:ext uri="{BB962C8B-B14F-4D97-AF65-F5344CB8AC3E}">
        <p14:creationId xmlns:p14="http://schemas.microsoft.com/office/powerpoint/2010/main" val="3663394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2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itle Text"/>
          <p:cNvSpPr txBox="1">
            <a:spLocks noGrp="1"/>
          </p:cNvSpPr>
          <p:nvPr>
            <p:ph type="title"/>
          </p:nvPr>
        </p:nvSpPr>
        <p:spPr>
          <a:xfrm>
            <a:off x="472585" y="3770974"/>
            <a:ext cx="5707722" cy="545423"/>
          </a:xfrm>
          <a:prstGeom prst="rect">
            <a:avLst/>
          </a:prstGeom>
        </p:spPr>
        <p:txBody>
          <a:bodyPr anchor="b">
            <a:noAutofit/>
          </a:bodyPr>
          <a:lstStyle>
            <a:lvl1pPr>
              <a:lnSpc>
                <a:spcPct val="100000"/>
              </a:lnSpc>
              <a:defRPr sz="3600" b="1">
                <a:solidFill>
                  <a:schemeClr val="tx1"/>
                </a:solidFill>
                <a:latin typeface="+mj-lt"/>
              </a:defRPr>
            </a:lvl1pPr>
          </a:lstStyle>
          <a:p>
            <a:r>
              <a:rPr lang="en-US" dirty="0"/>
              <a:t>Click to edit</a:t>
            </a:r>
            <a:endParaRPr dirty="0"/>
          </a:p>
        </p:txBody>
      </p:sp>
      <p:pic>
        <p:nvPicPr>
          <p:cNvPr id="14" name="Picture 13">
            <a:extLst>
              <a:ext uri="{FF2B5EF4-FFF2-40B4-BE49-F238E27FC236}">
                <a16:creationId xmlns:a16="http://schemas.microsoft.com/office/drawing/2014/main" id="{14446BAA-E70B-4638-AFCE-8414FDE3216B}"/>
              </a:ext>
            </a:extLst>
          </p:cNvPr>
          <p:cNvPicPr>
            <a:picLocks noChangeAspect="1"/>
          </p:cNvPicPr>
          <p:nvPr userDrawn="1"/>
        </p:nvPicPr>
        <p:blipFill>
          <a:blip r:embed="rId3"/>
          <a:srcRect/>
          <a:stretch/>
        </p:blipFill>
        <p:spPr>
          <a:xfrm>
            <a:off x="470261" y="486108"/>
            <a:ext cx="3030582" cy="476697"/>
          </a:xfrm>
          <a:prstGeom prst="rect">
            <a:avLst/>
          </a:prstGeom>
        </p:spPr>
      </p:pic>
      <p:sp>
        <p:nvSpPr>
          <p:cNvPr id="5" name="Body Level One…">
            <a:extLst>
              <a:ext uri="{FF2B5EF4-FFF2-40B4-BE49-F238E27FC236}">
                <a16:creationId xmlns:a16="http://schemas.microsoft.com/office/drawing/2014/main" id="{CF5E5A4E-7F9D-4FF0-A7BB-62D0A683EF9C}"/>
              </a:ext>
            </a:extLst>
          </p:cNvPr>
          <p:cNvSpPr txBox="1">
            <a:spLocks noGrp="1"/>
          </p:cNvSpPr>
          <p:nvPr>
            <p:ph type="body" sz="quarter" idx="1"/>
          </p:nvPr>
        </p:nvSpPr>
        <p:spPr>
          <a:xfrm>
            <a:off x="472584" y="4253659"/>
            <a:ext cx="4313425" cy="1227412"/>
          </a:xfrm>
          <a:prstGeom prst="rect">
            <a:avLst/>
          </a:prstGeom>
        </p:spPr>
        <p:txBody>
          <a:bodyPr anchor="t">
            <a:noAutofit/>
          </a:bodyPr>
          <a:lstStyle>
            <a:lvl1pPr marL="0" indent="0">
              <a:lnSpc>
                <a:spcPct val="130000"/>
              </a:lnSpc>
              <a:spcBef>
                <a:spcPts val="0"/>
              </a:spcBef>
              <a:buSzTx/>
              <a:buNone/>
              <a:defRPr sz="1800" b="0" i="0">
                <a:solidFill>
                  <a:schemeClr val="tx1"/>
                </a:solidFill>
                <a:latin typeface="+mn-lt"/>
                <a:ea typeface="Helvetica Neue Light" panose="02000403000000020004" pitchFamily="2" charset="0"/>
              </a:defRPr>
            </a:lvl1pPr>
            <a:lvl2pPr marL="0" indent="85725">
              <a:lnSpc>
                <a:spcPct val="130000"/>
              </a:lnSpc>
              <a:spcBef>
                <a:spcPts val="0"/>
              </a:spcBef>
              <a:buSzTx/>
              <a:buNone/>
              <a:defRPr sz="1800" b="0" i="0">
                <a:solidFill>
                  <a:schemeClr val="tx1"/>
                </a:solidFill>
                <a:latin typeface="+mn-lt"/>
                <a:ea typeface="Helvetica Neue Light" panose="02000403000000020004" pitchFamily="2" charset="0"/>
              </a:defRPr>
            </a:lvl2pPr>
            <a:lvl3pPr marL="0" indent="171450">
              <a:lnSpc>
                <a:spcPct val="130000"/>
              </a:lnSpc>
              <a:spcBef>
                <a:spcPts val="0"/>
              </a:spcBef>
              <a:buSzTx/>
              <a:buNone/>
              <a:defRPr sz="1800" b="0" i="0">
                <a:solidFill>
                  <a:schemeClr val="tx1"/>
                </a:solidFill>
                <a:latin typeface="+mn-lt"/>
                <a:ea typeface="Helvetica Neue Light" panose="02000403000000020004" pitchFamily="2" charset="0"/>
              </a:defRPr>
            </a:lvl3pPr>
            <a:lvl4pPr marL="0" indent="257175">
              <a:lnSpc>
                <a:spcPct val="130000"/>
              </a:lnSpc>
              <a:spcBef>
                <a:spcPts val="0"/>
              </a:spcBef>
              <a:buSzTx/>
              <a:buNone/>
              <a:defRPr sz="1800" b="0" i="0">
                <a:solidFill>
                  <a:schemeClr val="tx1"/>
                </a:solidFill>
                <a:latin typeface="+mn-lt"/>
                <a:ea typeface="Helvetica Neue Light" panose="02000403000000020004" pitchFamily="2" charset="0"/>
              </a:defRPr>
            </a:lvl4pPr>
            <a:lvl5pPr marL="0" indent="342900">
              <a:lnSpc>
                <a:spcPct val="130000"/>
              </a:lnSpc>
              <a:spcBef>
                <a:spcPts val="0"/>
              </a:spcBef>
              <a:buSzTx/>
              <a:buNone/>
              <a:defRPr sz="1800" b="0" i="0">
                <a:solidFill>
                  <a:schemeClr val="tx1"/>
                </a:solidFill>
                <a:latin typeface="+mn-lt"/>
                <a:ea typeface="Helvetica Neue Light" panose="02000403000000020004" pitchFamily="2" charset="0"/>
              </a:defRPr>
            </a:lvl5pPr>
          </a:lstStyle>
          <a:p>
            <a:pPr lvl="0"/>
            <a:r>
              <a:rPr lang="en-US" dirty="0"/>
              <a:t>Edit Master text styles</a:t>
            </a:r>
          </a:p>
        </p:txBody>
      </p:sp>
    </p:spTree>
    <p:extLst>
      <p:ext uri="{BB962C8B-B14F-4D97-AF65-F5344CB8AC3E}">
        <p14:creationId xmlns:p14="http://schemas.microsoft.com/office/powerpoint/2010/main" val="37296560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1_Corp log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Text, logo&#10;&#10;Description automatically generated">
            <a:extLst>
              <a:ext uri="{FF2B5EF4-FFF2-40B4-BE49-F238E27FC236}">
                <a16:creationId xmlns:a16="http://schemas.microsoft.com/office/drawing/2014/main" id="{12599260-4DBE-41F2-8742-7A7A72BA814C}"/>
              </a:ext>
            </a:extLst>
          </p:cNvPr>
          <p:cNvPicPr>
            <a:picLocks noChangeAspect="1"/>
          </p:cNvPicPr>
          <p:nvPr userDrawn="1"/>
        </p:nvPicPr>
        <p:blipFill>
          <a:blip r:embed="rId3"/>
          <a:stretch>
            <a:fillRect/>
          </a:stretch>
        </p:blipFill>
        <p:spPr>
          <a:xfrm>
            <a:off x="461555" y="1009534"/>
            <a:ext cx="5216434" cy="820522"/>
          </a:xfrm>
          <a:prstGeom prst="rect">
            <a:avLst/>
          </a:prstGeom>
        </p:spPr>
      </p:pic>
    </p:spTree>
    <p:extLst>
      <p:ext uri="{BB962C8B-B14F-4D97-AF65-F5344CB8AC3E}">
        <p14:creationId xmlns:p14="http://schemas.microsoft.com/office/powerpoint/2010/main" val="41348605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2_Corp log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599260-4DBE-41F2-8742-7A7A72BA814C}"/>
              </a:ext>
            </a:extLst>
          </p:cNvPr>
          <p:cNvPicPr>
            <a:picLocks noChangeAspect="1"/>
          </p:cNvPicPr>
          <p:nvPr userDrawn="1"/>
        </p:nvPicPr>
        <p:blipFill>
          <a:blip r:embed="rId3"/>
          <a:srcRect/>
          <a:stretch/>
        </p:blipFill>
        <p:spPr>
          <a:xfrm>
            <a:off x="461557" y="1009535"/>
            <a:ext cx="5216429" cy="820521"/>
          </a:xfrm>
          <a:prstGeom prst="rect">
            <a:avLst/>
          </a:prstGeom>
        </p:spPr>
      </p:pic>
    </p:spTree>
    <p:extLst>
      <p:ext uri="{BB962C8B-B14F-4D97-AF65-F5344CB8AC3E}">
        <p14:creationId xmlns:p14="http://schemas.microsoft.com/office/powerpoint/2010/main" val="22469965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image" Target="../media/image16.png"/><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theme" Target="../theme/theme10.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image" Target="../media/image1.png"/><Relationship Id="rId2" Type="http://schemas.openxmlformats.org/officeDocument/2006/relationships/slideLayout" Target="../slideLayouts/slideLayout38.xml"/><Relationship Id="rId16" Type="http://schemas.openxmlformats.org/officeDocument/2006/relationships/theme" Target="../theme/theme4.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7.sv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image" Target="../media/image6.png"/><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theme" Target="../theme/theme5.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5" Type="http://schemas.openxmlformats.org/officeDocument/2006/relationships/slideLayout" Target="../slideLayouts/slideLayout78.xml"/><Relationship Id="rId10" Type="http://schemas.openxmlformats.org/officeDocument/2006/relationships/theme" Target="../theme/theme7.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8.xml"/><Relationship Id="rId1" Type="http://schemas.openxmlformats.org/officeDocument/2006/relationships/slideLayout" Target="../slideLayouts/slideLayout83.xml"/><Relationship Id="rId4" Type="http://schemas.openxmlformats.org/officeDocument/2006/relationships/image" Target="../media/image15.pn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85.xml"/><Relationship Id="rId1" Type="http://schemas.openxmlformats.org/officeDocument/2006/relationships/slideLayout" Target="../slideLayouts/slideLayout84.xml"/><Relationship Id="rId5" Type="http://schemas.openxmlformats.org/officeDocument/2006/relationships/image" Target="../media/image15.png"/><Relationship Id="rId4" Type="http://schemas.openxmlformats.org/officeDocument/2006/relationships/image" Target="../media/image1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731520" y="384048"/>
            <a:ext cx="7645564" cy="47548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rPr lang="en-US" dirty="0"/>
              <a:t>Click to edit Master title style</a:t>
            </a:r>
            <a:endParaRPr dirty="0"/>
          </a:p>
        </p:txBody>
      </p:sp>
      <p:sp>
        <p:nvSpPr>
          <p:cNvPr id="5" name="Text Placeholder 4">
            <a:extLst>
              <a:ext uri="{FF2B5EF4-FFF2-40B4-BE49-F238E27FC236}">
                <a16:creationId xmlns:a16="http://schemas.microsoft.com/office/drawing/2014/main" id="{8AC05E6A-587B-465C-94D9-65A931B8C2DC}"/>
              </a:ext>
            </a:extLst>
          </p:cNvPr>
          <p:cNvSpPr>
            <a:spLocks noGrp="1"/>
          </p:cNvSpPr>
          <p:nvPr>
            <p:ph type="body" idx="1"/>
          </p:nvPr>
        </p:nvSpPr>
        <p:spPr>
          <a:xfrm>
            <a:off x="731520" y="1335024"/>
            <a:ext cx="7645564" cy="32004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2018 Canada Health Infoway">
            <a:extLst>
              <a:ext uri="{FF2B5EF4-FFF2-40B4-BE49-F238E27FC236}">
                <a16:creationId xmlns:a16="http://schemas.microsoft.com/office/drawing/2014/main" id="{DC8229DB-C643-4C6E-A4BB-33D5C2A79B9B}"/>
              </a:ext>
            </a:extLst>
          </p:cNvPr>
          <p:cNvSpPr txBox="1"/>
          <p:nvPr userDrawn="1"/>
        </p:nvSpPr>
        <p:spPr>
          <a:xfrm>
            <a:off x="246081" y="4770665"/>
            <a:ext cx="1459662" cy="146194"/>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spAutoFit/>
          </a:bodyPr>
          <a:lstStyle>
            <a:lvl1pPr algn="r" defTabSz="457200">
              <a:defRPr sz="2100" b="0" cap="none">
                <a:solidFill>
                  <a:srgbClr val="000000"/>
                </a:solidFill>
              </a:defRPr>
            </a:lvl1pPr>
          </a:lstStyle>
          <a:p>
            <a:endParaRPr sz="700" b="0" i="0" dirty="0">
              <a:latin typeface="Helvetica Neue Light" panose="02000403000000020004" pitchFamily="2" charset="0"/>
              <a:ea typeface="Helvetica Neue Light" panose="02000403000000020004" pitchFamily="2" charset="0"/>
            </a:endParaRPr>
          </a:p>
        </p:txBody>
      </p:sp>
      <p:sp>
        <p:nvSpPr>
          <p:cNvPr id="3" name="Slide Number Placeholder 2">
            <a:extLst>
              <a:ext uri="{FF2B5EF4-FFF2-40B4-BE49-F238E27FC236}">
                <a16:creationId xmlns:a16="http://schemas.microsoft.com/office/drawing/2014/main" id="{A6C3A846-9A3E-4E78-A290-30942D29164E}"/>
              </a:ext>
            </a:extLst>
          </p:cNvPr>
          <p:cNvSpPr>
            <a:spLocks noGrp="1"/>
          </p:cNvSpPr>
          <p:nvPr>
            <p:ph type="sldNum" sz="quarter" idx="4"/>
          </p:nvPr>
        </p:nvSpPr>
        <p:spPr>
          <a:xfrm>
            <a:off x="246081" y="4497556"/>
            <a:ext cx="393255" cy="274637"/>
          </a:xfrm>
          <a:prstGeom prst="rect">
            <a:avLst/>
          </a:prstGeom>
        </p:spPr>
        <p:txBody>
          <a:bodyPr vert="horz" lIns="91440" tIns="45720" rIns="91440" bIns="45720" rtlCol="0" anchor="ctr"/>
          <a:lstStyle>
            <a:lvl1pPr algn="l">
              <a:defRPr sz="1000">
                <a:solidFill>
                  <a:srgbClr val="181F2D"/>
                </a:solidFill>
              </a:defRPr>
            </a:lvl1pPr>
          </a:lstStyle>
          <a:p>
            <a:fld id="{7BCFBF29-39BB-47B7-B83E-9E61FEB2B13F}" type="slidenum">
              <a:rPr lang="en-CA" smtClean="0"/>
              <a:pPr/>
              <a:t>‹#›</a:t>
            </a:fld>
            <a:endParaRPr lang="en-CA"/>
          </a:p>
        </p:txBody>
      </p:sp>
      <p:sp>
        <p:nvSpPr>
          <p:cNvPr id="4" name="Footer Placeholder 3">
            <a:extLst>
              <a:ext uri="{FF2B5EF4-FFF2-40B4-BE49-F238E27FC236}">
                <a16:creationId xmlns:a16="http://schemas.microsoft.com/office/drawing/2014/main" id="{77E08CFF-7BA4-4FF3-A24E-133C63B99493}"/>
              </a:ext>
            </a:extLst>
          </p:cNvPr>
          <p:cNvSpPr>
            <a:spLocks noGrp="1"/>
          </p:cNvSpPr>
          <p:nvPr>
            <p:ph type="ftr" sz="quarter" idx="3"/>
          </p:nvPr>
        </p:nvSpPr>
        <p:spPr>
          <a:xfrm>
            <a:off x="246081" y="4810284"/>
            <a:ext cx="1828800" cy="146304"/>
          </a:xfrm>
          <a:prstGeom prst="rect">
            <a:avLst/>
          </a:prstGeom>
        </p:spPr>
        <p:txBody>
          <a:bodyPr vert="horz" lIns="91440" tIns="45720" rIns="91440" bIns="45720" rtlCol="0" anchor="ctr"/>
          <a:lstStyle>
            <a:lvl1pPr algn="l">
              <a:defRPr sz="700">
                <a:solidFill>
                  <a:schemeClr val="tx1">
                    <a:tint val="75000"/>
                  </a:schemeClr>
                </a:solidFill>
              </a:defRPr>
            </a:lvl1pPr>
          </a:lstStyle>
          <a:p>
            <a:r>
              <a:rPr lang="en-CA" dirty="0"/>
              <a:t>©2023 Canada Health Infoway</a:t>
            </a:r>
          </a:p>
        </p:txBody>
      </p:sp>
      <p:pic>
        <p:nvPicPr>
          <p:cNvPr id="12" name="Picture 11">
            <a:extLst>
              <a:ext uri="{FF2B5EF4-FFF2-40B4-BE49-F238E27FC236}">
                <a16:creationId xmlns:a16="http://schemas.microsoft.com/office/drawing/2014/main" id="{B8135846-E460-4558-B9C1-CB8EEC242490}"/>
              </a:ext>
            </a:extLst>
          </p:cNvPr>
          <p:cNvPicPr>
            <a:picLocks noChangeAspect="1"/>
          </p:cNvPicPr>
          <p:nvPr userDrawn="1"/>
        </p:nvPicPr>
        <p:blipFill>
          <a:blip r:embed="rId13"/>
          <a:srcRect t="41558" b="41558"/>
          <a:stretch/>
        </p:blipFill>
        <p:spPr>
          <a:xfrm>
            <a:off x="6959889" y="4635476"/>
            <a:ext cx="1920160" cy="325205"/>
          </a:xfrm>
          <a:prstGeom prst="rect">
            <a:avLst/>
          </a:prstGeom>
        </p:spPr>
      </p:pic>
    </p:spTree>
  </p:cSld>
  <p:clrMap bg1="lt1" tx1="dk1" bg2="lt2" tx2="dk2" accent1="accent1" accent2="accent2" accent3="accent3" accent4="accent4" accent5="accent5" accent6="accent6" hlink="hlink" folHlink="folHlink"/>
  <p:sldLayoutIdLst>
    <p:sldLayoutId id="2147483727" r:id="rId1"/>
    <p:sldLayoutId id="2147483714" r:id="rId2"/>
    <p:sldLayoutId id="2147483717" r:id="rId3"/>
    <p:sldLayoutId id="2147483705" r:id="rId4"/>
    <p:sldLayoutId id="2147483710" r:id="rId5"/>
    <p:sldLayoutId id="2147483704" r:id="rId6"/>
    <p:sldLayoutId id="2147483711" r:id="rId7"/>
    <p:sldLayoutId id="2147483724" r:id="rId8"/>
    <p:sldLayoutId id="2147483729" r:id="rId9"/>
    <p:sldLayoutId id="2147483712" r:id="rId10"/>
    <p:sldLayoutId id="214748371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marL="0" marR="0" indent="0" algn="l" defTabSz="309563" eaLnBrk="1" latinLnBrk="0" hangingPunct="1">
        <a:lnSpc>
          <a:spcPct val="100000"/>
        </a:lnSpc>
        <a:spcBef>
          <a:spcPts val="0"/>
        </a:spcBef>
        <a:spcAft>
          <a:spcPts val="0"/>
        </a:spcAft>
        <a:buClrTx/>
        <a:buSzTx/>
        <a:buFontTx/>
        <a:buNone/>
        <a:tabLst/>
        <a:defRPr sz="2400" b="1" i="0" u="none" strike="noStrike" cap="none" spc="0" baseline="0" dirty="0">
          <a:ln>
            <a:noFill/>
          </a:ln>
          <a:solidFill>
            <a:srgbClr val="181F2D"/>
          </a:solidFill>
          <a:uFillTx/>
          <a:latin typeface="Helvetica Neue" panose="020B0604020202020204" charset="0"/>
          <a:ea typeface="+mn-ea"/>
          <a:cs typeface="Helvetica Neue" panose="020B0604020202020204" charset="0"/>
          <a:sym typeface="Helvetica Neue"/>
        </a:defRPr>
      </a:lvl1pPr>
      <a:lvl2pPr marL="0" marR="0" indent="85725" algn="l" defTabSz="309563"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2pPr>
      <a:lvl3pPr marL="0" marR="0" indent="171450" algn="l" defTabSz="309563"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3pPr>
      <a:lvl4pPr marL="0" marR="0" indent="257175" algn="l" defTabSz="309563"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4pPr>
      <a:lvl5pPr marL="0" marR="0" indent="342900" algn="l" defTabSz="309563"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5pPr>
      <a:lvl6pPr marL="0" marR="0" indent="428625" algn="l" defTabSz="309563"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6pPr>
      <a:lvl7pPr marL="0" marR="0" indent="514350" algn="l" defTabSz="309563"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7pPr>
      <a:lvl8pPr marL="0" marR="0" indent="600075" algn="l" defTabSz="309563"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8pPr>
      <a:lvl9pPr marL="0" marR="0" indent="685800" algn="l" defTabSz="309563"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9pPr>
    </p:titleStyle>
    <p:bodyStyle>
      <a:lvl1pPr marL="192024" marR="0" indent="-190500" algn="l" defTabSz="309563" eaLnBrk="1" latinLnBrk="0" hangingPunct="1">
        <a:lnSpc>
          <a:spcPct val="130000"/>
        </a:lnSpc>
        <a:spcBef>
          <a:spcPts val="300"/>
        </a:spcBef>
        <a:spcAft>
          <a:spcPts val="300"/>
        </a:spcAft>
        <a:buClrTx/>
        <a:buSzPct val="100000"/>
        <a:buFontTx/>
        <a:buChar char="•"/>
        <a:tabLst/>
        <a:defRPr lang="en-US" sz="1800" b="0" i="0" u="none" strike="noStrike" cap="none" spc="0" baseline="0" dirty="0">
          <a:ln>
            <a:noFill/>
          </a:ln>
          <a:solidFill>
            <a:srgbClr val="181F2D"/>
          </a:solidFill>
          <a:uFillTx/>
          <a:latin typeface="+mn-lt"/>
          <a:ea typeface="+mn-ea"/>
          <a:cs typeface="+mn-cs"/>
          <a:sym typeface="Helvetica Neue"/>
        </a:defRPr>
      </a:lvl1pPr>
      <a:lvl2pPr marL="429768" marR="0" indent="-190500" algn="l" defTabSz="309563" eaLnBrk="1" latinLnBrk="0" hangingPunct="1">
        <a:lnSpc>
          <a:spcPct val="130000"/>
        </a:lnSpc>
        <a:spcBef>
          <a:spcPts val="300"/>
        </a:spcBef>
        <a:spcAft>
          <a:spcPts val="300"/>
        </a:spcAft>
        <a:buClrTx/>
        <a:buSzPct val="100000"/>
        <a:buFontTx/>
        <a:buChar char="•"/>
        <a:tabLst/>
        <a:defRPr lang="en-US" sz="1600" b="0" i="0" u="none" strike="noStrike" cap="none" spc="0" baseline="0" dirty="0">
          <a:ln>
            <a:noFill/>
          </a:ln>
          <a:solidFill>
            <a:srgbClr val="181F2D"/>
          </a:solidFill>
          <a:uFillTx/>
          <a:latin typeface="+mn-lt"/>
          <a:ea typeface="+mn-ea"/>
          <a:cs typeface="+mn-cs"/>
          <a:sym typeface="Helvetica Neue"/>
        </a:defRPr>
      </a:lvl2pPr>
      <a:lvl3pPr marL="667512" marR="0" indent="-190500" algn="l" defTabSz="309563" eaLnBrk="1" latinLnBrk="0" hangingPunct="1">
        <a:lnSpc>
          <a:spcPct val="130000"/>
        </a:lnSpc>
        <a:spcBef>
          <a:spcPts val="300"/>
        </a:spcBef>
        <a:spcAft>
          <a:spcPts val="300"/>
        </a:spcAft>
        <a:buClrTx/>
        <a:buSzPct val="100000"/>
        <a:buFontTx/>
        <a:buChar char="•"/>
        <a:tabLst/>
        <a:defRPr lang="en-US" sz="1400" b="0" i="0" u="none" strike="noStrike" cap="none" spc="0" baseline="0" dirty="0">
          <a:ln>
            <a:noFill/>
          </a:ln>
          <a:solidFill>
            <a:srgbClr val="181F2D"/>
          </a:solidFill>
          <a:uFillTx/>
          <a:latin typeface="+mn-lt"/>
          <a:ea typeface="+mn-ea"/>
          <a:cs typeface="+mn-cs"/>
          <a:sym typeface="Helvetica Neue"/>
        </a:defRPr>
      </a:lvl3pPr>
      <a:lvl4pPr marL="905256" marR="0" indent="-190500" algn="l" defTabSz="309563" eaLnBrk="1" latinLnBrk="0" hangingPunct="1">
        <a:lnSpc>
          <a:spcPct val="130000"/>
        </a:lnSpc>
        <a:spcBef>
          <a:spcPts val="300"/>
        </a:spcBef>
        <a:spcAft>
          <a:spcPts val="300"/>
        </a:spcAft>
        <a:buClrTx/>
        <a:buSzPct val="100000"/>
        <a:buFontTx/>
        <a:buChar char="•"/>
        <a:tabLst/>
        <a:defRPr lang="en-US" sz="1400" b="0" i="0" u="none" strike="noStrike" cap="none" spc="0" baseline="0" dirty="0">
          <a:ln>
            <a:noFill/>
          </a:ln>
          <a:solidFill>
            <a:srgbClr val="181F2D"/>
          </a:solidFill>
          <a:uFillTx/>
          <a:latin typeface="+mn-lt"/>
          <a:ea typeface="+mn-ea"/>
          <a:cs typeface="+mn-cs"/>
          <a:sym typeface="Helvetica Neue"/>
        </a:defRPr>
      </a:lvl4pPr>
      <a:lvl5pPr marL="1143000" marR="0" indent="-190500" algn="l" defTabSz="309563" eaLnBrk="1" latinLnBrk="0" hangingPunct="1">
        <a:lnSpc>
          <a:spcPct val="130000"/>
        </a:lnSpc>
        <a:spcBef>
          <a:spcPts val="300"/>
        </a:spcBef>
        <a:spcAft>
          <a:spcPts val="300"/>
        </a:spcAft>
        <a:buClrTx/>
        <a:buSzPct val="100000"/>
        <a:buFontTx/>
        <a:buChar char="•"/>
        <a:tabLst/>
        <a:defRPr lang="en-CA" sz="1400" b="0" i="0" u="none" strike="noStrike" cap="none" spc="0" baseline="0" dirty="0">
          <a:ln>
            <a:noFill/>
          </a:ln>
          <a:solidFill>
            <a:srgbClr val="181F2D"/>
          </a:solidFill>
          <a:uFillTx/>
          <a:latin typeface="+mn-lt"/>
          <a:ea typeface="+mn-ea"/>
          <a:cs typeface="+mn-cs"/>
          <a:sym typeface="Helvetica Neue"/>
        </a:defRPr>
      </a:lvl5pPr>
      <a:lvl6pPr marL="1309688" marR="0" indent="-119063" algn="l" defTabSz="309563"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6pPr>
      <a:lvl7pPr marL="1547813" marR="0" indent="-119063" algn="l" defTabSz="309563"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7pPr>
      <a:lvl8pPr marL="1785938" marR="0" indent="-119063" algn="l" defTabSz="309563"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8pPr>
      <a:lvl9pPr marL="2024063" marR="0" indent="-119063" algn="l" defTabSz="309563"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9pPr>
    </p:bodyStyle>
    <p:otherStyle>
      <a:lvl1pPr marL="0" marR="0" indent="0" algn="ctr" defTabSz="309563"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1pPr>
      <a:lvl2pPr marL="0" marR="0" indent="85725" algn="ctr" defTabSz="309563"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2pPr>
      <a:lvl3pPr marL="0" marR="0" indent="171450" algn="ctr" defTabSz="309563"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3pPr>
      <a:lvl4pPr marL="0" marR="0" indent="257175" algn="ctr" defTabSz="309563"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4pPr>
      <a:lvl5pPr marL="0" marR="0" indent="342900" algn="ctr" defTabSz="309563"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5pPr>
      <a:lvl6pPr marL="0" marR="0" indent="428625" algn="ctr" defTabSz="309563"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6pPr>
      <a:lvl7pPr marL="0" marR="0" indent="514350" algn="ctr" defTabSz="309563"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7pPr>
      <a:lvl8pPr marL="0" marR="0" indent="600075" algn="ctr" defTabSz="309563"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8pPr>
      <a:lvl9pPr marL="0" marR="0" indent="685800" algn="ctr" defTabSz="309563"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731520" y="384048"/>
            <a:ext cx="7645564" cy="47548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rPr lang="en-US" dirty="0"/>
              <a:t>Click to edit Master title style</a:t>
            </a:r>
            <a:endParaRPr dirty="0"/>
          </a:p>
        </p:txBody>
      </p:sp>
      <p:sp>
        <p:nvSpPr>
          <p:cNvPr id="5" name="Text Placeholder 4">
            <a:extLst>
              <a:ext uri="{FF2B5EF4-FFF2-40B4-BE49-F238E27FC236}">
                <a16:creationId xmlns:a16="http://schemas.microsoft.com/office/drawing/2014/main" id="{8AC05E6A-587B-465C-94D9-65A931B8C2DC}"/>
              </a:ext>
            </a:extLst>
          </p:cNvPr>
          <p:cNvSpPr>
            <a:spLocks noGrp="1"/>
          </p:cNvSpPr>
          <p:nvPr>
            <p:ph type="body" idx="1"/>
          </p:nvPr>
        </p:nvSpPr>
        <p:spPr>
          <a:xfrm>
            <a:off x="731520" y="1335024"/>
            <a:ext cx="7645564" cy="32004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2018 Canada Health Infoway">
            <a:extLst>
              <a:ext uri="{FF2B5EF4-FFF2-40B4-BE49-F238E27FC236}">
                <a16:creationId xmlns:a16="http://schemas.microsoft.com/office/drawing/2014/main" id="{DC8229DB-C643-4C6E-A4BB-33D5C2A79B9B}"/>
              </a:ext>
            </a:extLst>
          </p:cNvPr>
          <p:cNvSpPr txBox="1"/>
          <p:nvPr userDrawn="1"/>
        </p:nvSpPr>
        <p:spPr>
          <a:xfrm>
            <a:off x="246081" y="4770665"/>
            <a:ext cx="1459662" cy="146194"/>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ctr">
            <a:spAutoFit/>
          </a:bodyPr>
          <a:lstStyle>
            <a:lvl1pPr algn="r" defTabSz="457200">
              <a:defRPr sz="2100" b="0" cap="none">
                <a:solidFill>
                  <a:srgbClr val="000000"/>
                </a:solidFill>
              </a:defRPr>
            </a:lvl1pPr>
          </a:lstStyle>
          <a:p>
            <a:endParaRPr sz="700" b="0" i="0" dirty="0">
              <a:latin typeface="Helvetica Neue Light" panose="02000403000000020004" pitchFamily="2" charset="0"/>
              <a:ea typeface="Helvetica Neue Light" panose="02000403000000020004" pitchFamily="2" charset="0"/>
            </a:endParaRPr>
          </a:p>
        </p:txBody>
      </p:sp>
      <p:sp>
        <p:nvSpPr>
          <p:cNvPr id="3" name="Slide Number Placeholder 2">
            <a:extLst>
              <a:ext uri="{FF2B5EF4-FFF2-40B4-BE49-F238E27FC236}">
                <a16:creationId xmlns:a16="http://schemas.microsoft.com/office/drawing/2014/main" id="{A6C3A846-9A3E-4E78-A290-30942D29164E}"/>
              </a:ext>
            </a:extLst>
          </p:cNvPr>
          <p:cNvSpPr>
            <a:spLocks noGrp="1"/>
          </p:cNvSpPr>
          <p:nvPr>
            <p:ph type="sldNum" sz="quarter" idx="4"/>
          </p:nvPr>
        </p:nvSpPr>
        <p:spPr>
          <a:xfrm>
            <a:off x="246081" y="4497556"/>
            <a:ext cx="393255" cy="274637"/>
          </a:xfrm>
          <a:prstGeom prst="rect">
            <a:avLst/>
          </a:prstGeom>
        </p:spPr>
        <p:txBody>
          <a:bodyPr vert="horz" lIns="91440" tIns="45720" rIns="91440" bIns="45720" rtlCol="0" anchor="ctr"/>
          <a:lstStyle>
            <a:lvl1pPr algn="l">
              <a:defRPr sz="1000">
                <a:solidFill>
                  <a:schemeClr val="tx1"/>
                </a:solidFill>
              </a:defRPr>
            </a:lvl1pPr>
          </a:lstStyle>
          <a:p>
            <a:fld id="{7BCFBF29-39BB-47B7-B83E-9E61FEB2B13F}" type="slidenum">
              <a:rPr lang="en-CA" smtClean="0"/>
              <a:pPr/>
              <a:t>‹#›</a:t>
            </a:fld>
            <a:endParaRPr lang="en-CA"/>
          </a:p>
        </p:txBody>
      </p:sp>
      <p:sp>
        <p:nvSpPr>
          <p:cNvPr id="4" name="Footer Placeholder 3">
            <a:extLst>
              <a:ext uri="{FF2B5EF4-FFF2-40B4-BE49-F238E27FC236}">
                <a16:creationId xmlns:a16="http://schemas.microsoft.com/office/drawing/2014/main" id="{77E08CFF-7BA4-4FF3-A24E-133C63B99493}"/>
              </a:ext>
            </a:extLst>
          </p:cNvPr>
          <p:cNvSpPr>
            <a:spLocks noGrp="1"/>
          </p:cNvSpPr>
          <p:nvPr>
            <p:ph type="ftr" sz="quarter" idx="3"/>
          </p:nvPr>
        </p:nvSpPr>
        <p:spPr>
          <a:xfrm>
            <a:off x="246081" y="4810284"/>
            <a:ext cx="1828800" cy="146304"/>
          </a:xfrm>
          <a:prstGeom prst="rect">
            <a:avLst/>
          </a:prstGeom>
        </p:spPr>
        <p:txBody>
          <a:bodyPr vert="horz" lIns="91440" tIns="45720" rIns="91440" bIns="45720" rtlCol="0" anchor="ctr"/>
          <a:lstStyle>
            <a:lvl1pPr algn="l">
              <a:defRPr sz="700">
                <a:solidFill>
                  <a:schemeClr val="tx1">
                    <a:tint val="75000"/>
                  </a:schemeClr>
                </a:solidFill>
              </a:defRPr>
            </a:lvl1pPr>
          </a:lstStyle>
          <a:p>
            <a:r>
              <a:rPr lang="en-CA"/>
              <a:t>©2023 Canada Health Infoway</a:t>
            </a:r>
            <a:endParaRPr lang="en-CA" dirty="0"/>
          </a:p>
        </p:txBody>
      </p:sp>
      <p:pic>
        <p:nvPicPr>
          <p:cNvPr id="12" name="Picture 11" descr="A picture containing text&#10;&#10;Description automatically generated">
            <a:extLst>
              <a:ext uri="{FF2B5EF4-FFF2-40B4-BE49-F238E27FC236}">
                <a16:creationId xmlns:a16="http://schemas.microsoft.com/office/drawing/2014/main" id="{B8135846-E460-4558-B9C1-CB8EEC242490}"/>
              </a:ext>
            </a:extLst>
          </p:cNvPr>
          <p:cNvPicPr>
            <a:picLocks noChangeAspect="1"/>
          </p:cNvPicPr>
          <p:nvPr userDrawn="1"/>
        </p:nvPicPr>
        <p:blipFill rotWithShape="1">
          <a:blip r:embed="rId18"/>
          <a:srcRect l="15084" t="17079" r="11980" b="60961"/>
          <a:stretch/>
        </p:blipFill>
        <p:spPr>
          <a:xfrm>
            <a:off x="6959889" y="4635476"/>
            <a:ext cx="1920160" cy="325205"/>
          </a:xfrm>
          <a:prstGeom prst="rect">
            <a:avLst/>
          </a:prstGeom>
        </p:spPr>
      </p:pic>
    </p:spTree>
    <p:extLst>
      <p:ext uri="{BB962C8B-B14F-4D97-AF65-F5344CB8AC3E}">
        <p14:creationId xmlns:p14="http://schemas.microsoft.com/office/powerpoint/2010/main" val="754338573"/>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 id="2147483890" r:id="rId15"/>
    <p:sldLayoutId id="2147483891"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marL="0" marR="0" indent="0" algn="l" defTabSz="309563" eaLnBrk="1" latinLnBrk="0" hangingPunct="1">
        <a:lnSpc>
          <a:spcPct val="100000"/>
        </a:lnSpc>
        <a:spcBef>
          <a:spcPts val="0"/>
        </a:spcBef>
        <a:spcAft>
          <a:spcPts val="0"/>
        </a:spcAft>
        <a:buClrTx/>
        <a:buSzTx/>
        <a:buFontTx/>
        <a:buNone/>
        <a:tabLst/>
        <a:defRPr sz="2400" b="1" i="0" u="none" strike="noStrike" cap="none" spc="0" baseline="0" dirty="0">
          <a:ln>
            <a:noFill/>
          </a:ln>
          <a:solidFill>
            <a:schemeClr val="tx1"/>
          </a:solidFill>
          <a:uFillTx/>
          <a:latin typeface="+mj-lt"/>
          <a:ea typeface="+mn-ea"/>
          <a:cs typeface="+mn-cs"/>
          <a:sym typeface="Helvetica Neue"/>
        </a:defRPr>
      </a:lvl1pPr>
      <a:lvl2pPr marL="0" marR="0" indent="85725" algn="l" defTabSz="309563"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2pPr>
      <a:lvl3pPr marL="0" marR="0" indent="171450" algn="l" defTabSz="309563"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3pPr>
      <a:lvl4pPr marL="0" marR="0" indent="257175" algn="l" defTabSz="309563"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4pPr>
      <a:lvl5pPr marL="0" marR="0" indent="342900" algn="l" defTabSz="309563"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5pPr>
      <a:lvl6pPr marL="0" marR="0" indent="428625" algn="l" defTabSz="309563"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6pPr>
      <a:lvl7pPr marL="0" marR="0" indent="514350" algn="l" defTabSz="309563"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7pPr>
      <a:lvl8pPr marL="0" marR="0" indent="600075" algn="l" defTabSz="309563"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8pPr>
      <a:lvl9pPr marL="0" marR="0" indent="685800" algn="l" defTabSz="309563"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9pPr>
    </p:titleStyle>
    <p:bodyStyle>
      <a:lvl1pPr marL="192024" marR="0" indent="-190500" algn="l" defTabSz="309563" eaLnBrk="1" latinLnBrk="0" hangingPunct="1">
        <a:lnSpc>
          <a:spcPct val="130000"/>
        </a:lnSpc>
        <a:spcBef>
          <a:spcPts val="300"/>
        </a:spcBef>
        <a:spcAft>
          <a:spcPts val="300"/>
        </a:spcAft>
        <a:buClrTx/>
        <a:buSzPct val="100000"/>
        <a:buFontTx/>
        <a:buChar char="•"/>
        <a:tabLst/>
        <a:defRPr lang="en-US" sz="1800" b="0" i="0" u="none" strike="noStrike" cap="none" spc="0" baseline="0" dirty="0">
          <a:ln>
            <a:noFill/>
          </a:ln>
          <a:solidFill>
            <a:schemeClr val="tx1"/>
          </a:solidFill>
          <a:uFillTx/>
          <a:latin typeface="+mn-lt"/>
          <a:ea typeface="+mn-ea"/>
          <a:cs typeface="+mn-cs"/>
          <a:sym typeface="Helvetica Neue"/>
        </a:defRPr>
      </a:lvl1pPr>
      <a:lvl2pPr marL="429768" marR="0" indent="-190500" algn="l" defTabSz="309563" eaLnBrk="1" latinLnBrk="0" hangingPunct="1">
        <a:lnSpc>
          <a:spcPct val="130000"/>
        </a:lnSpc>
        <a:spcBef>
          <a:spcPts val="300"/>
        </a:spcBef>
        <a:spcAft>
          <a:spcPts val="300"/>
        </a:spcAft>
        <a:buClrTx/>
        <a:buSzPct val="100000"/>
        <a:buFontTx/>
        <a:buChar char="•"/>
        <a:tabLst/>
        <a:defRPr lang="en-US" sz="1600" b="0" i="0" u="none" strike="noStrike" cap="none" spc="0" baseline="0" dirty="0">
          <a:ln>
            <a:noFill/>
          </a:ln>
          <a:solidFill>
            <a:schemeClr val="tx1"/>
          </a:solidFill>
          <a:uFillTx/>
          <a:latin typeface="+mn-lt"/>
          <a:ea typeface="+mn-ea"/>
          <a:cs typeface="+mn-cs"/>
          <a:sym typeface="Helvetica Neue"/>
        </a:defRPr>
      </a:lvl2pPr>
      <a:lvl3pPr marL="667512" marR="0" indent="-190500" algn="l" defTabSz="309563" eaLnBrk="1" latinLnBrk="0" hangingPunct="1">
        <a:lnSpc>
          <a:spcPct val="130000"/>
        </a:lnSpc>
        <a:spcBef>
          <a:spcPts val="300"/>
        </a:spcBef>
        <a:spcAft>
          <a:spcPts val="300"/>
        </a:spcAft>
        <a:buClrTx/>
        <a:buSzPct val="100000"/>
        <a:buFontTx/>
        <a:buChar char="•"/>
        <a:tabLst/>
        <a:defRPr lang="en-US" sz="1400" b="0" i="0" u="none" strike="noStrike" cap="none" spc="0" baseline="0" dirty="0">
          <a:ln>
            <a:noFill/>
          </a:ln>
          <a:solidFill>
            <a:schemeClr val="tx1"/>
          </a:solidFill>
          <a:uFillTx/>
          <a:latin typeface="+mn-lt"/>
          <a:ea typeface="+mn-ea"/>
          <a:cs typeface="+mn-cs"/>
          <a:sym typeface="Helvetica Neue"/>
        </a:defRPr>
      </a:lvl3pPr>
      <a:lvl4pPr marL="905256" marR="0" indent="-190500" algn="l" defTabSz="309563" eaLnBrk="1" latinLnBrk="0" hangingPunct="1">
        <a:lnSpc>
          <a:spcPct val="130000"/>
        </a:lnSpc>
        <a:spcBef>
          <a:spcPts val="300"/>
        </a:spcBef>
        <a:spcAft>
          <a:spcPts val="300"/>
        </a:spcAft>
        <a:buClrTx/>
        <a:buSzPct val="100000"/>
        <a:buFontTx/>
        <a:buChar char="•"/>
        <a:tabLst/>
        <a:defRPr lang="en-US" sz="1400" b="0" i="0" u="none" strike="noStrike" cap="none" spc="0" baseline="0" dirty="0">
          <a:ln>
            <a:noFill/>
          </a:ln>
          <a:solidFill>
            <a:schemeClr val="tx1"/>
          </a:solidFill>
          <a:uFillTx/>
          <a:latin typeface="+mn-lt"/>
          <a:ea typeface="+mn-ea"/>
          <a:cs typeface="+mn-cs"/>
          <a:sym typeface="Helvetica Neue"/>
        </a:defRPr>
      </a:lvl4pPr>
      <a:lvl5pPr marL="1143000" marR="0" indent="-190500" algn="l" defTabSz="309563" eaLnBrk="1" latinLnBrk="0" hangingPunct="1">
        <a:lnSpc>
          <a:spcPct val="130000"/>
        </a:lnSpc>
        <a:spcBef>
          <a:spcPts val="300"/>
        </a:spcBef>
        <a:spcAft>
          <a:spcPts val="300"/>
        </a:spcAft>
        <a:buClrTx/>
        <a:buSzPct val="100000"/>
        <a:buFontTx/>
        <a:buChar char="•"/>
        <a:tabLst/>
        <a:defRPr lang="en-CA" sz="1400" b="0" i="0" u="none" strike="noStrike" cap="none" spc="0" baseline="0" dirty="0">
          <a:ln>
            <a:noFill/>
          </a:ln>
          <a:solidFill>
            <a:schemeClr val="tx1"/>
          </a:solidFill>
          <a:uFillTx/>
          <a:latin typeface="+mn-lt"/>
          <a:ea typeface="+mn-ea"/>
          <a:cs typeface="+mn-cs"/>
          <a:sym typeface="Helvetica Neue"/>
        </a:defRPr>
      </a:lvl5pPr>
      <a:lvl6pPr marL="1309688" marR="0" indent="-119063" algn="l" defTabSz="309563"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6pPr>
      <a:lvl7pPr marL="1547813" marR="0" indent="-119063" algn="l" defTabSz="309563"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7pPr>
      <a:lvl8pPr marL="1785938" marR="0" indent="-119063" algn="l" defTabSz="309563"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8pPr>
      <a:lvl9pPr marL="2024063" marR="0" indent="-119063" algn="l" defTabSz="309563"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9pPr>
    </p:bodyStyle>
    <p:otherStyle>
      <a:lvl1pPr marL="0" marR="0" indent="0" algn="ctr" defTabSz="309563"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1pPr>
      <a:lvl2pPr marL="0" marR="0" indent="85725" algn="ctr" defTabSz="309563"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2pPr>
      <a:lvl3pPr marL="0" marR="0" indent="171450" algn="ctr" defTabSz="309563"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3pPr>
      <a:lvl4pPr marL="0" marR="0" indent="257175" algn="ctr" defTabSz="309563"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4pPr>
      <a:lvl5pPr marL="0" marR="0" indent="342900" algn="ctr" defTabSz="309563"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5pPr>
      <a:lvl6pPr marL="0" marR="0" indent="428625" algn="ctr" defTabSz="309563"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6pPr>
      <a:lvl7pPr marL="0" marR="0" indent="514350" algn="ctr" defTabSz="309563"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7pPr>
      <a:lvl8pPr marL="0" marR="0" indent="600075" algn="ctr" defTabSz="309563"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8pPr>
      <a:lvl9pPr marL="0" marR="0" indent="685800" algn="ctr" defTabSz="309563"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731520" y="384048"/>
            <a:ext cx="7645564" cy="47548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rPr lang="en-US" dirty="0"/>
              <a:t>Click to edit Master title style</a:t>
            </a:r>
            <a:endParaRPr dirty="0"/>
          </a:p>
        </p:txBody>
      </p:sp>
      <p:sp>
        <p:nvSpPr>
          <p:cNvPr id="5" name="Text Placeholder 4">
            <a:extLst>
              <a:ext uri="{FF2B5EF4-FFF2-40B4-BE49-F238E27FC236}">
                <a16:creationId xmlns:a16="http://schemas.microsoft.com/office/drawing/2014/main" id="{8AC05E6A-587B-465C-94D9-65A931B8C2DC}"/>
              </a:ext>
            </a:extLst>
          </p:cNvPr>
          <p:cNvSpPr>
            <a:spLocks noGrp="1"/>
          </p:cNvSpPr>
          <p:nvPr>
            <p:ph type="body" idx="1"/>
          </p:nvPr>
        </p:nvSpPr>
        <p:spPr>
          <a:xfrm>
            <a:off x="731520" y="1335024"/>
            <a:ext cx="7645564" cy="32004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2018 Canada Health Infoway">
            <a:extLst>
              <a:ext uri="{FF2B5EF4-FFF2-40B4-BE49-F238E27FC236}">
                <a16:creationId xmlns:a16="http://schemas.microsoft.com/office/drawing/2014/main" id="{DC8229DB-C643-4C6E-A4BB-33D5C2A79B9B}"/>
              </a:ext>
            </a:extLst>
          </p:cNvPr>
          <p:cNvSpPr txBox="1"/>
          <p:nvPr userDrawn="1"/>
        </p:nvSpPr>
        <p:spPr>
          <a:xfrm>
            <a:off x="246081" y="4770665"/>
            <a:ext cx="1459662" cy="146194"/>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spAutoFit/>
          </a:bodyPr>
          <a:lstStyle>
            <a:lvl1pPr algn="r" defTabSz="457200">
              <a:defRPr sz="2100" b="0" cap="none">
                <a:solidFill>
                  <a:srgbClr val="000000"/>
                </a:solidFill>
              </a:defRPr>
            </a:lvl1pPr>
          </a:lstStyle>
          <a:p>
            <a:endParaRPr sz="700" b="0" i="0" dirty="0">
              <a:latin typeface="Helvetica Neue Light" panose="02000403000000020004" pitchFamily="2" charset="0"/>
              <a:ea typeface="Helvetica Neue Light" panose="02000403000000020004" pitchFamily="2" charset="0"/>
            </a:endParaRPr>
          </a:p>
        </p:txBody>
      </p:sp>
      <p:sp>
        <p:nvSpPr>
          <p:cNvPr id="3" name="Slide Number Placeholder 2">
            <a:extLst>
              <a:ext uri="{FF2B5EF4-FFF2-40B4-BE49-F238E27FC236}">
                <a16:creationId xmlns:a16="http://schemas.microsoft.com/office/drawing/2014/main" id="{A6C3A846-9A3E-4E78-A290-30942D29164E}"/>
              </a:ext>
            </a:extLst>
          </p:cNvPr>
          <p:cNvSpPr>
            <a:spLocks noGrp="1"/>
          </p:cNvSpPr>
          <p:nvPr>
            <p:ph type="sldNum" sz="quarter" idx="4"/>
          </p:nvPr>
        </p:nvSpPr>
        <p:spPr>
          <a:xfrm>
            <a:off x="246083" y="4497558"/>
            <a:ext cx="393255" cy="274637"/>
          </a:xfrm>
          <a:prstGeom prst="rect">
            <a:avLst/>
          </a:prstGeom>
        </p:spPr>
        <p:txBody>
          <a:bodyPr vert="horz" lIns="91440" tIns="45720" rIns="91440" bIns="45720" rtlCol="0" anchor="ctr"/>
          <a:lstStyle>
            <a:lvl1pPr algn="l">
              <a:defRPr sz="1000">
                <a:solidFill>
                  <a:srgbClr val="181F2D"/>
                </a:solidFill>
              </a:defRPr>
            </a:lvl1pPr>
          </a:lstStyle>
          <a:p>
            <a:fld id="{7BCFBF29-39BB-47B7-B83E-9E61FEB2B13F}" type="slidenum">
              <a:rPr lang="en-CA" smtClean="0"/>
              <a:pPr/>
              <a:t>‹#›</a:t>
            </a:fld>
            <a:endParaRPr lang="en-CA" dirty="0"/>
          </a:p>
        </p:txBody>
      </p:sp>
      <p:sp>
        <p:nvSpPr>
          <p:cNvPr id="4" name="Footer Placeholder 3">
            <a:extLst>
              <a:ext uri="{FF2B5EF4-FFF2-40B4-BE49-F238E27FC236}">
                <a16:creationId xmlns:a16="http://schemas.microsoft.com/office/drawing/2014/main" id="{77E08CFF-7BA4-4FF3-A24E-133C63B99493}"/>
              </a:ext>
            </a:extLst>
          </p:cNvPr>
          <p:cNvSpPr>
            <a:spLocks noGrp="1"/>
          </p:cNvSpPr>
          <p:nvPr>
            <p:ph type="ftr" sz="quarter" idx="3"/>
          </p:nvPr>
        </p:nvSpPr>
        <p:spPr>
          <a:xfrm>
            <a:off x="246081" y="4810284"/>
            <a:ext cx="1828800" cy="146304"/>
          </a:xfrm>
          <a:prstGeom prst="rect">
            <a:avLst/>
          </a:prstGeom>
        </p:spPr>
        <p:txBody>
          <a:bodyPr vert="horz" lIns="91440" tIns="45720" rIns="91440" bIns="45720" rtlCol="0" anchor="ctr"/>
          <a:lstStyle>
            <a:lvl1pPr algn="l">
              <a:defRPr sz="700">
                <a:solidFill>
                  <a:schemeClr val="tx1">
                    <a:tint val="75000"/>
                  </a:schemeClr>
                </a:solidFill>
              </a:defRPr>
            </a:lvl1pPr>
          </a:lstStyle>
          <a:p>
            <a:r>
              <a:rPr lang="en-CA" dirty="0"/>
              <a:t>©2023 Canada Health Infoway</a:t>
            </a:r>
          </a:p>
        </p:txBody>
      </p:sp>
      <p:pic>
        <p:nvPicPr>
          <p:cNvPr id="12" name="Picture 11">
            <a:extLst>
              <a:ext uri="{FF2B5EF4-FFF2-40B4-BE49-F238E27FC236}">
                <a16:creationId xmlns:a16="http://schemas.microsoft.com/office/drawing/2014/main" id="{B8135846-E460-4558-B9C1-CB8EEC242490}"/>
              </a:ext>
            </a:extLst>
          </p:cNvPr>
          <p:cNvPicPr>
            <a:picLocks noChangeAspect="1"/>
          </p:cNvPicPr>
          <p:nvPr userDrawn="1"/>
        </p:nvPicPr>
        <p:blipFill>
          <a:blip r:embed="rId16"/>
          <a:srcRect t="41558" b="41558"/>
          <a:stretch/>
        </p:blipFill>
        <p:spPr>
          <a:xfrm>
            <a:off x="6959889" y="4635478"/>
            <a:ext cx="1920160" cy="325205"/>
          </a:xfrm>
          <a:prstGeom prst="rect">
            <a:avLst/>
          </a:prstGeom>
        </p:spPr>
      </p:pic>
    </p:spTree>
    <p:extLst>
      <p:ext uri="{BB962C8B-B14F-4D97-AF65-F5344CB8AC3E}">
        <p14:creationId xmlns:p14="http://schemas.microsoft.com/office/powerpoint/2010/main" val="3658133381"/>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893" r:id="rId13"/>
    <p:sldLayoutId id="2147483894"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309548" eaLnBrk="1" latinLnBrk="0" hangingPunct="1">
        <a:lnSpc>
          <a:spcPct val="100000"/>
        </a:lnSpc>
        <a:spcBef>
          <a:spcPts val="0"/>
        </a:spcBef>
        <a:spcAft>
          <a:spcPts val="0"/>
        </a:spcAft>
        <a:buClrTx/>
        <a:buSzTx/>
        <a:buFontTx/>
        <a:buNone/>
        <a:tabLst/>
        <a:defRPr sz="2400" b="1" i="0" u="none" strike="noStrike" cap="none" spc="0" baseline="0" dirty="0">
          <a:ln>
            <a:noFill/>
          </a:ln>
          <a:solidFill>
            <a:srgbClr val="181F2D"/>
          </a:solidFill>
          <a:uFillTx/>
          <a:latin typeface="+mj-lt"/>
          <a:ea typeface="+mn-ea"/>
          <a:cs typeface="+mn-cs"/>
          <a:sym typeface="Helvetica Neue"/>
        </a:defRPr>
      </a:lvl1pPr>
      <a:lvl2pPr marL="0" marR="0" indent="85721" algn="l" defTabSz="309548"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2pPr>
      <a:lvl3pPr marL="0" marR="0" indent="171442" algn="l" defTabSz="309548"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3pPr>
      <a:lvl4pPr marL="0" marR="0" indent="257162" algn="l" defTabSz="309548"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4pPr>
      <a:lvl5pPr marL="0" marR="0" indent="342884" algn="l" defTabSz="309548"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5pPr>
      <a:lvl6pPr marL="0" marR="0" indent="428604" algn="l" defTabSz="309548"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6pPr>
      <a:lvl7pPr marL="0" marR="0" indent="514325" algn="l" defTabSz="309548"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7pPr>
      <a:lvl8pPr marL="0" marR="0" indent="600045" algn="l" defTabSz="309548"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8pPr>
      <a:lvl9pPr marL="0" marR="0" indent="685766" algn="l" defTabSz="309548"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9pPr>
    </p:titleStyle>
    <p:bodyStyle>
      <a:lvl1pPr marL="192015" marR="0" indent="-190491" algn="l" defTabSz="309548" eaLnBrk="1" latinLnBrk="0" hangingPunct="1">
        <a:lnSpc>
          <a:spcPct val="130000"/>
        </a:lnSpc>
        <a:spcBef>
          <a:spcPts val="300"/>
        </a:spcBef>
        <a:spcAft>
          <a:spcPts val="300"/>
        </a:spcAft>
        <a:buClrTx/>
        <a:buSzPct val="100000"/>
        <a:buFontTx/>
        <a:buChar char="•"/>
        <a:tabLst/>
        <a:defRPr lang="en-US" sz="1800" b="0" i="0" u="none" strike="noStrike" cap="none" spc="0" baseline="0" dirty="0">
          <a:ln>
            <a:noFill/>
          </a:ln>
          <a:solidFill>
            <a:srgbClr val="181F2D"/>
          </a:solidFill>
          <a:uFillTx/>
          <a:latin typeface="+mn-lt"/>
          <a:ea typeface="+mn-ea"/>
          <a:cs typeface="+mn-cs"/>
          <a:sym typeface="Helvetica Neue"/>
        </a:defRPr>
      </a:lvl1pPr>
      <a:lvl2pPr marL="429747" marR="0" indent="-190491" algn="l" defTabSz="309548" eaLnBrk="1" latinLnBrk="0" hangingPunct="1">
        <a:lnSpc>
          <a:spcPct val="130000"/>
        </a:lnSpc>
        <a:spcBef>
          <a:spcPts val="300"/>
        </a:spcBef>
        <a:spcAft>
          <a:spcPts val="300"/>
        </a:spcAft>
        <a:buClrTx/>
        <a:buSzPct val="100000"/>
        <a:buFontTx/>
        <a:buChar char="•"/>
        <a:tabLst/>
        <a:defRPr lang="en-US" sz="1600" b="0" i="0" u="none" strike="noStrike" cap="none" spc="0" baseline="0" dirty="0">
          <a:ln>
            <a:noFill/>
          </a:ln>
          <a:solidFill>
            <a:srgbClr val="181F2D"/>
          </a:solidFill>
          <a:uFillTx/>
          <a:latin typeface="+mn-lt"/>
          <a:ea typeface="+mn-ea"/>
          <a:cs typeface="+mn-cs"/>
          <a:sym typeface="Helvetica Neue"/>
        </a:defRPr>
      </a:lvl2pPr>
      <a:lvl3pPr marL="667479" marR="0" indent="-190491" algn="l" defTabSz="309548" eaLnBrk="1" latinLnBrk="0" hangingPunct="1">
        <a:lnSpc>
          <a:spcPct val="130000"/>
        </a:lnSpc>
        <a:spcBef>
          <a:spcPts val="300"/>
        </a:spcBef>
        <a:spcAft>
          <a:spcPts val="300"/>
        </a:spcAft>
        <a:buClrTx/>
        <a:buSzPct val="100000"/>
        <a:buFontTx/>
        <a:buChar char="•"/>
        <a:tabLst/>
        <a:defRPr lang="en-US" sz="1400" b="0" i="0" u="none" strike="noStrike" cap="none" spc="0" baseline="0" dirty="0">
          <a:ln>
            <a:noFill/>
          </a:ln>
          <a:solidFill>
            <a:srgbClr val="181F2D"/>
          </a:solidFill>
          <a:uFillTx/>
          <a:latin typeface="+mn-lt"/>
          <a:ea typeface="+mn-ea"/>
          <a:cs typeface="+mn-cs"/>
          <a:sym typeface="Helvetica Neue"/>
        </a:defRPr>
      </a:lvl3pPr>
      <a:lvl4pPr marL="905211" marR="0" indent="-190491" algn="l" defTabSz="309548" eaLnBrk="1" latinLnBrk="0" hangingPunct="1">
        <a:lnSpc>
          <a:spcPct val="130000"/>
        </a:lnSpc>
        <a:spcBef>
          <a:spcPts val="300"/>
        </a:spcBef>
        <a:spcAft>
          <a:spcPts val="300"/>
        </a:spcAft>
        <a:buClrTx/>
        <a:buSzPct val="100000"/>
        <a:buFontTx/>
        <a:buChar char="•"/>
        <a:tabLst/>
        <a:defRPr lang="en-US" sz="1400" b="0" i="0" u="none" strike="noStrike" cap="none" spc="0" baseline="0" dirty="0">
          <a:ln>
            <a:noFill/>
          </a:ln>
          <a:solidFill>
            <a:srgbClr val="181F2D"/>
          </a:solidFill>
          <a:uFillTx/>
          <a:latin typeface="+mn-lt"/>
          <a:ea typeface="+mn-ea"/>
          <a:cs typeface="+mn-cs"/>
          <a:sym typeface="Helvetica Neue"/>
        </a:defRPr>
      </a:lvl4pPr>
      <a:lvl5pPr marL="1142944" marR="0" indent="-190491" algn="l" defTabSz="309548" eaLnBrk="1" latinLnBrk="0" hangingPunct="1">
        <a:lnSpc>
          <a:spcPct val="130000"/>
        </a:lnSpc>
        <a:spcBef>
          <a:spcPts val="300"/>
        </a:spcBef>
        <a:spcAft>
          <a:spcPts val="300"/>
        </a:spcAft>
        <a:buClrTx/>
        <a:buSzPct val="100000"/>
        <a:buFontTx/>
        <a:buChar char="•"/>
        <a:tabLst/>
        <a:defRPr lang="en-CA" sz="1400" b="0" i="0" u="none" strike="noStrike" cap="none" spc="0" baseline="0" dirty="0">
          <a:ln>
            <a:noFill/>
          </a:ln>
          <a:solidFill>
            <a:srgbClr val="181F2D"/>
          </a:solidFill>
          <a:uFillTx/>
          <a:latin typeface="+mn-lt"/>
          <a:ea typeface="+mn-ea"/>
          <a:cs typeface="+mn-cs"/>
          <a:sym typeface="Helvetica Neue"/>
        </a:defRPr>
      </a:lvl5pPr>
      <a:lvl6pPr marL="1309622" marR="0" indent="-119057" algn="l" defTabSz="309548"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6pPr>
      <a:lvl7pPr marL="1547735" marR="0" indent="-119057" algn="l" defTabSz="309548"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7pPr>
      <a:lvl8pPr marL="1785848" marR="0" indent="-119057" algn="l" defTabSz="309548"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8pPr>
      <a:lvl9pPr marL="2023961" marR="0" indent="-119057" algn="l" defTabSz="309548"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9pPr>
    </p:bodyStyle>
    <p:otherStyle>
      <a:lvl1pPr marL="0" marR="0" indent="0" algn="ctr" defTabSz="309548"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1pPr>
      <a:lvl2pPr marL="0" marR="0" indent="85721" algn="ctr" defTabSz="309548"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2pPr>
      <a:lvl3pPr marL="0" marR="0" indent="171442" algn="ctr" defTabSz="309548"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3pPr>
      <a:lvl4pPr marL="0" marR="0" indent="257162" algn="ctr" defTabSz="309548"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4pPr>
      <a:lvl5pPr marL="0" marR="0" indent="342884" algn="ctr" defTabSz="309548"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5pPr>
      <a:lvl6pPr marL="0" marR="0" indent="428604" algn="ctr" defTabSz="309548"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6pPr>
      <a:lvl7pPr marL="0" marR="0" indent="514325" algn="ctr" defTabSz="309548"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7pPr>
      <a:lvl8pPr marL="0" marR="0" indent="600045" algn="ctr" defTabSz="309548"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8pPr>
      <a:lvl9pPr marL="0" marR="0" indent="685766" algn="ctr" defTabSz="309548"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731520" y="384048"/>
            <a:ext cx="7645564" cy="47548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rPr lang="en-US" dirty="0"/>
              <a:t>Click to edit Master title style</a:t>
            </a:r>
            <a:endParaRPr dirty="0"/>
          </a:p>
        </p:txBody>
      </p:sp>
      <p:sp>
        <p:nvSpPr>
          <p:cNvPr id="5" name="Text Placeholder 4">
            <a:extLst>
              <a:ext uri="{FF2B5EF4-FFF2-40B4-BE49-F238E27FC236}">
                <a16:creationId xmlns:a16="http://schemas.microsoft.com/office/drawing/2014/main" id="{8AC05E6A-587B-465C-94D9-65A931B8C2DC}"/>
              </a:ext>
            </a:extLst>
          </p:cNvPr>
          <p:cNvSpPr>
            <a:spLocks noGrp="1"/>
          </p:cNvSpPr>
          <p:nvPr>
            <p:ph type="body" idx="1"/>
          </p:nvPr>
        </p:nvSpPr>
        <p:spPr>
          <a:xfrm>
            <a:off x="731520" y="1335024"/>
            <a:ext cx="7645564" cy="32004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2018 Canada Health Infoway">
            <a:extLst>
              <a:ext uri="{FF2B5EF4-FFF2-40B4-BE49-F238E27FC236}">
                <a16:creationId xmlns:a16="http://schemas.microsoft.com/office/drawing/2014/main" id="{DC8229DB-C643-4C6E-A4BB-33D5C2A79B9B}"/>
              </a:ext>
            </a:extLst>
          </p:cNvPr>
          <p:cNvSpPr txBox="1"/>
          <p:nvPr userDrawn="1"/>
        </p:nvSpPr>
        <p:spPr>
          <a:xfrm>
            <a:off x="246081" y="4770665"/>
            <a:ext cx="1459662" cy="146194"/>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spAutoFit/>
          </a:bodyPr>
          <a:lstStyle>
            <a:lvl1pPr algn="r" defTabSz="457200">
              <a:defRPr sz="2100" b="0" cap="none">
                <a:solidFill>
                  <a:srgbClr val="000000"/>
                </a:solidFill>
              </a:defRPr>
            </a:lvl1pPr>
          </a:lstStyle>
          <a:p>
            <a:endParaRPr sz="700" b="0" i="0" dirty="0">
              <a:latin typeface="Helvetica Neue Light" panose="02000403000000020004" pitchFamily="2" charset="0"/>
              <a:ea typeface="Helvetica Neue Light" panose="02000403000000020004" pitchFamily="2" charset="0"/>
            </a:endParaRPr>
          </a:p>
        </p:txBody>
      </p:sp>
      <p:sp>
        <p:nvSpPr>
          <p:cNvPr id="3" name="Slide Number Placeholder 2">
            <a:extLst>
              <a:ext uri="{FF2B5EF4-FFF2-40B4-BE49-F238E27FC236}">
                <a16:creationId xmlns:a16="http://schemas.microsoft.com/office/drawing/2014/main" id="{A6C3A846-9A3E-4E78-A290-30942D29164E}"/>
              </a:ext>
            </a:extLst>
          </p:cNvPr>
          <p:cNvSpPr>
            <a:spLocks noGrp="1"/>
          </p:cNvSpPr>
          <p:nvPr>
            <p:ph type="sldNum" sz="quarter" idx="4"/>
          </p:nvPr>
        </p:nvSpPr>
        <p:spPr>
          <a:xfrm>
            <a:off x="246082" y="4497557"/>
            <a:ext cx="393255" cy="274637"/>
          </a:xfrm>
          <a:prstGeom prst="rect">
            <a:avLst/>
          </a:prstGeom>
        </p:spPr>
        <p:txBody>
          <a:bodyPr vert="horz" lIns="91440" tIns="45720" rIns="91440" bIns="45720" rtlCol="0" anchor="ctr"/>
          <a:lstStyle>
            <a:lvl1pPr algn="l">
              <a:defRPr sz="1000">
                <a:solidFill>
                  <a:srgbClr val="181F2D"/>
                </a:solidFill>
              </a:defRPr>
            </a:lvl1pPr>
          </a:lstStyle>
          <a:p>
            <a:fld id="{7BCFBF29-39BB-47B7-B83E-9E61FEB2B13F}" type="slidenum">
              <a:rPr lang="en-CA" smtClean="0"/>
              <a:pPr/>
              <a:t>‹#›</a:t>
            </a:fld>
            <a:endParaRPr lang="en-CA"/>
          </a:p>
        </p:txBody>
      </p:sp>
      <p:sp>
        <p:nvSpPr>
          <p:cNvPr id="4" name="Footer Placeholder 3">
            <a:extLst>
              <a:ext uri="{FF2B5EF4-FFF2-40B4-BE49-F238E27FC236}">
                <a16:creationId xmlns:a16="http://schemas.microsoft.com/office/drawing/2014/main" id="{77E08CFF-7BA4-4FF3-A24E-133C63B99493}"/>
              </a:ext>
            </a:extLst>
          </p:cNvPr>
          <p:cNvSpPr>
            <a:spLocks noGrp="1"/>
          </p:cNvSpPr>
          <p:nvPr>
            <p:ph type="ftr" sz="quarter" idx="3"/>
          </p:nvPr>
        </p:nvSpPr>
        <p:spPr>
          <a:xfrm>
            <a:off x="246081" y="4810284"/>
            <a:ext cx="1828800" cy="146304"/>
          </a:xfrm>
          <a:prstGeom prst="rect">
            <a:avLst/>
          </a:prstGeom>
        </p:spPr>
        <p:txBody>
          <a:bodyPr vert="horz" lIns="91440" tIns="45720" rIns="91440" bIns="45720" rtlCol="0" anchor="ctr"/>
          <a:lstStyle>
            <a:lvl1pPr algn="l">
              <a:defRPr sz="700">
                <a:solidFill>
                  <a:schemeClr val="tx1">
                    <a:tint val="75000"/>
                  </a:schemeClr>
                </a:solidFill>
              </a:defRPr>
            </a:lvl1pPr>
          </a:lstStyle>
          <a:p>
            <a:r>
              <a:rPr lang="en-CA" dirty="0"/>
              <a:t>©2023 Canada Health Infoway</a:t>
            </a:r>
          </a:p>
        </p:txBody>
      </p:sp>
      <p:pic>
        <p:nvPicPr>
          <p:cNvPr id="12" name="Picture 11">
            <a:extLst>
              <a:ext uri="{FF2B5EF4-FFF2-40B4-BE49-F238E27FC236}">
                <a16:creationId xmlns:a16="http://schemas.microsoft.com/office/drawing/2014/main" id="{B8135846-E460-4558-B9C1-CB8EEC242490}"/>
              </a:ext>
            </a:extLst>
          </p:cNvPr>
          <p:cNvPicPr>
            <a:picLocks noChangeAspect="1"/>
          </p:cNvPicPr>
          <p:nvPr userDrawn="1"/>
        </p:nvPicPr>
        <p:blipFill>
          <a:blip r:embed="rId13"/>
          <a:srcRect t="41558" b="41558"/>
          <a:stretch/>
        </p:blipFill>
        <p:spPr>
          <a:xfrm>
            <a:off x="6959889" y="4635477"/>
            <a:ext cx="1920160" cy="325205"/>
          </a:xfrm>
          <a:prstGeom prst="rect">
            <a:avLst/>
          </a:prstGeom>
        </p:spPr>
      </p:pic>
    </p:spTree>
    <p:extLst>
      <p:ext uri="{BB962C8B-B14F-4D97-AF65-F5344CB8AC3E}">
        <p14:creationId xmlns:p14="http://schemas.microsoft.com/office/powerpoint/2010/main" val="76508125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marL="0" marR="0" indent="0" algn="l" defTabSz="309555" eaLnBrk="1" latinLnBrk="0" hangingPunct="1">
        <a:lnSpc>
          <a:spcPct val="100000"/>
        </a:lnSpc>
        <a:spcBef>
          <a:spcPts val="0"/>
        </a:spcBef>
        <a:spcAft>
          <a:spcPts val="0"/>
        </a:spcAft>
        <a:buClrTx/>
        <a:buSzTx/>
        <a:buFontTx/>
        <a:buNone/>
        <a:tabLst/>
        <a:defRPr sz="2400" b="1" i="0" u="none" strike="noStrike" cap="none" spc="0" baseline="0" dirty="0">
          <a:ln>
            <a:noFill/>
          </a:ln>
          <a:solidFill>
            <a:srgbClr val="181F2D"/>
          </a:solidFill>
          <a:uFillTx/>
          <a:latin typeface="+mj-lt"/>
          <a:ea typeface="+mn-ea"/>
          <a:cs typeface="+mn-cs"/>
          <a:sym typeface="Helvetica Neue"/>
        </a:defRPr>
      </a:lvl1pPr>
      <a:lvl2pPr marL="0" marR="0" indent="85723" algn="l" defTabSz="309555"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2pPr>
      <a:lvl3pPr marL="0" marR="0" indent="171446" algn="l" defTabSz="309555"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3pPr>
      <a:lvl4pPr marL="0" marR="0" indent="257168" algn="l" defTabSz="309555"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4pPr>
      <a:lvl5pPr marL="0" marR="0" indent="342892" algn="l" defTabSz="309555"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5pPr>
      <a:lvl6pPr marL="0" marR="0" indent="428615" algn="l" defTabSz="309555"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6pPr>
      <a:lvl7pPr marL="0" marR="0" indent="514337" algn="l" defTabSz="309555"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7pPr>
      <a:lvl8pPr marL="0" marR="0" indent="600060" algn="l" defTabSz="309555"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8pPr>
      <a:lvl9pPr marL="0" marR="0" indent="685783" algn="l" defTabSz="309555"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9pPr>
    </p:titleStyle>
    <p:bodyStyle>
      <a:lvl1pPr marL="192020" marR="0" indent="-190496" algn="l" defTabSz="309555" eaLnBrk="1" latinLnBrk="0" hangingPunct="1">
        <a:lnSpc>
          <a:spcPct val="130000"/>
        </a:lnSpc>
        <a:spcBef>
          <a:spcPts val="300"/>
        </a:spcBef>
        <a:spcAft>
          <a:spcPts val="300"/>
        </a:spcAft>
        <a:buClrTx/>
        <a:buSzPct val="100000"/>
        <a:buFontTx/>
        <a:buChar char="•"/>
        <a:tabLst/>
        <a:defRPr lang="en-US" sz="1800" b="0" i="0" u="none" strike="noStrike" cap="none" spc="0" baseline="0" dirty="0">
          <a:ln>
            <a:noFill/>
          </a:ln>
          <a:solidFill>
            <a:srgbClr val="181F2D"/>
          </a:solidFill>
          <a:uFillTx/>
          <a:latin typeface="+mn-lt"/>
          <a:ea typeface="+mn-ea"/>
          <a:cs typeface="+mn-cs"/>
          <a:sym typeface="Helvetica Neue"/>
        </a:defRPr>
      </a:lvl1pPr>
      <a:lvl2pPr marL="429758" marR="0" indent="-190496" algn="l" defTabSz="309555" eaLnBrk="1" latinLnBrk="0" hangingPunct="1">
        <a:lnSpc>
          <a:spcPct val="130000"/>
        </a:lnSpc>
        <a:spcBef>
          <a:spcPts val="300"/>
        </a:spcBef>
        <a:spcAft>
          <a:spcPts val="300"/>
        </a:spcAft>
        <a:buClrTx/>
        <a:buSzPct val="100000"/>
        <a:buFontTx/>
        <a:buChar char="•"/>
        <a:tabLst/>
        <a:defRPr lang="en-US" sz="1600" b="0" i="0" u="none" strike="noStrike" cap="none" spc="0" baseline="0" dirty="0">
          <a:ln>
            <a:noFill/>
          </a:ln>
          <a:solidFill>
            <a:srgbClr val="181F2D"/>
          </a:solidFill>
          <a:uFillTx/>
          <a:latin typeface="+mn-lt"/>
          <a:ea typeface="+mn-ea"/>
          <a:cs typeface="+mn-cs"/>
          <a:sym typeface="Helvetica Neue"/>
        </a:defRPr>
      </a:lvl2pPr>
      <a:lvl3pPr marL="667496" marR="0" indent="-190496" algn="l" defTabSz="309555" eaLnBrk="1" latinLnBrk="0" hangingPunct="1">
        <a:lnSpc>
          <a:spcPct val="130000"/>
        </a:lnSpc>
        <a:spcBef>
          <a:spcPts val="300"/>
        </a:spcBef>
        <a:spcAft>
          <a:spcPts val="300"/>
        </a:spcAft>
        <a:buClrTx/>
        <a:buSzPct val="100000"/>
        <a:buFontTx/>
        <a:buChar char="•"/>
        <a:tabLst/>
        <a:defRPr lang="en-US" sz="1400" b="0" i="0" u="none" strike="noStrike" cap="none" spc="0" baseline="0" dirty="0">
          <a:ln>
            <a:noFill/>
          </a:ln>
          <a:solidFill>
            <a:srgbClr val="181F2D"/>
          </a:solidFill>
          <a:uFillTx/>
          <a:latin typeface="+mn-lt"/>
          <a:ea typeface="+mn-ea"/>
          <a:cs typeface="+mn-cs"/>
          <a:sym typeface="Helvetica Neue"/>
        </a:defRPr>
      </a:lvl3pPr>
      <a:lvl4pPr marL="905234" marR="0" indent="-190496" algn="l" defTabSz="309555" eaLnBrk="1" latinLnBrk="0" hangingPunct="1">
        <a:lnSpc>
          <a:spcPct val="130000"/>
        </a:lnSpc>
        <a:spcBef>
          <a:spcPts val="300"/>
        </a:spcBef>
        <a:spcAft>
          <a:spcPts val="300"/>
        </a:spcAft>
        <a:buClrTx/>
        <a:buSzPct val="100000"/>
        <a:buFontTx/>
        <a:buChar char="•"/>
        <a:tabLst/>
        <a:defRPr lang="en-US" sz="1400" b="0" i="0" u="none" strike="noStrike" cap="none" spc="0" baseline="0" dirty="0">
          <a:ln>
            <a:noFill/>
          </a:ln>
          <a:solidFill>
            <a:srgbClr val="181F2D"/>
          </a:solidFill>
          <a:uFillTx/>
          <a:latin typeface="+mn-lt"/>
          <a:ea typeface="+mn-ea"/>
          <a:cs typeface="+mn-cs"/>
          <a:sym typeface="Helvetica Neue"/>
        </a:defRPr>
      </a:lvl4pPr>
      <a:lvl5pPr marL="1142972" marR="0" indent="-190496" algn="l" defTabSz="309555" eaLnBrk="1" latinLnBrk="0" hangingPunct="1">
        <a:lnSpc>
          <a:spcPct val="130000"/>
        </a:lnSpc>
        <a:spcBef>
          <a:spcPts val="300"/>
        </a:spcBef>
        <a:spcAft>
          <a:spcPts val="300"/>
        </a:spcAft>
        <a:buClrTx/>
        <a:buSzPct val="100000"/>
        <a:buFontTx/>
        <a:buChar char="•"/>
        <a:tabLst/>
        <a:defRPr lang="en-CA" sz="1400" b="0" i="0" u="none" strike="noStrike" cap="none" spc="0" baseline="0" dirty="0">
          <a:ln>
            <a:noFill/>
          </a:ln>
          <a:solidFill>
            <a:srgbClr val="181F2D"/>
          </a:solidFill>
          <a:uFillTx/>
          <a:latin typeface="+mn-lt"/>
          <a:ea typeface="+mn-ea"/>
          <a:cs typeface="+mn-cs"/>
          <a:sym typeface="Helvetica Neue"/>
        </a:defRPr>
      </a:lvl5pPr>
      <a:lvl6pPr marL="1309655" marR="0" indent="-119060" algn="l" defTabSz="309555"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6pPr>
      <a:lvl7pPr marL="1547774" marR="0" indent="-119060" algn="l" defTabSz="309555"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7pPr>
      <a:lvl8pPr marL="1785893" marR="0" indent="-119060" algn="l" defTabSz="309555"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8pPr>
      <a:lvl9pPr marL="2024012" marR="0" indent="-119060" algn="l" defTabSz="309555"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9pPr>
    </p:bodyStyle>
    <p:otherStyle>
      <a:lvl1pPr marL="0" marR="0" indent="0" algn="ctr" defTabSz="30955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1pPr>
      <a:lvl2pPr marL="0" marR="0" indent="85723" algn="ctr" defTabSz="30955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2pPr>
      <a:lvl3pPr marL="0" marR="0" indent="171446" algn="ctr" defTabSz="30955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3pPr>
      <a:lvl4pPr marL="0" marR="0" indent="257168" algn="ctr" defTabSz="30955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4pPr>
      <a:lvl5pPr marL="0" marR="0" indent="342892" algn="ctr" defTabSz="30955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5pPr>
      <a:lvl6pPr marL="0" marR="0" indent="428615" algn="ctr" defTabSz="30955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6pPr>
      <a:lvl7pPr marL="0" marR="0" indent="514337" algn="ctr" defTabSz="30955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7pPr>
      <a:lvl8pPr marL="0" marR="0" indent="600060" algn="ctr" defTabSz="30955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8pPr>
      <a:lvl9pPr marL="0" marR="0" indent="685783" algn="ctr" defTabSz="30955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731520" y="384048"/>
            <a:ext cx="7645564" cy="47548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rPr lang="en-US"/>
              <a:t>Click to edit Master title style</a:t>
            </a:r>
            <a:endParaRPr/>
          </a:p>
        </p:txBody>
      </p:sp>
      <p:sp>
        <p:nvSpPr>
          <p:cNvPr id="5" name="Text Placeholder 4">
            <a:extLst>
              <a:ext uri="{FF2B5EF4-FFF2-40B4-BE49-F238E27FC236}">
                <a16:creationId xmlns:a16="http://schemas.microsoft.com/office/drawing/2014/main" id="{8AC05E6A-587B-465C-94D9-65A931B8C2DC}"/>
              </a:ext>
            </a:extLst>
          </p:cNvPr>
          <p:cNvSpPr>
            <a:spLocks noGrp="1"/>
          </p:cNvSpPr>
          <p:nvPr>
            <p:ph type="body" idx="1"/>
          </p:nvPr>
        </p:nvSpPr>
        <p:spPr>
          <a:xfrm>
            <a:off x="731520" y="1335024"/>
            <a:ext cx="7645564" cy="3200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2018 Canada Health Infoway">
            <a:extLst>
              <a:ext uri="{FF2B5EF4-FFF2-40B4-BE49-F238E27FC236}">
                <a16:creationId xmlns:a16="http://schemas.microsoft.com/office/drawing/2014/main" id="{DC8229DB-C643-4C6E-A4BB-33D5C2A79B9B}"/>
              </a:ext>
            </a:extLst>
          </p:cNvPr>
          <p:cNvSpPr txBox="1"/>
          <p:nvPr userDrawn="1"/>
        </p:nvSpPr>
        <p:spPr>
          <a:xfrm>
            <a:off x="246081" y="4770665"/>
            <a:ext cx="1459662" cy="146194"/>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spAutoFit/>
          </a:bodyPr>
          <a:lstStyle>
            <a:lvl1pPr algn="r" defTabSz="457200">
              <a:defRPr sz="2100" b="0" cap="none">
                <a:solidFill>
                  <a:srgbClr val="000000"/>
                </a:solidFill>
              </a:defRPr>
            </a:lvl1pPr>
          </a:lstStyle>
          <a:p>
            <a:endParaRPr sz="700" b="0" i="0">
              <a:latin typeface="Helvetica Neue Light" panose="02000403000000020004" pitchFamily="2" charset="0"/>
              <a:ea typeface="Helvetica Neue Light" panose="02000403000000020004" pitchFamily="2" charset="0"/>
            </a:endParaRPr>
          </a:p>
        </p:txBody>
      </p:sp>
      <p:sp>
        <p:nvSpPr>
          <p:cNvPr id="3" name="Slide Number Placeholder 2">
            <a:extLst>
              <a:ext uri="{FF2B5EF4-FFF2-40B4-BE49-F238E27FC236}">
                <a16:creationId xmlns:a16="http://schemas.microsoft.com/office/drawing/2014/main" id="{A6C3A846-9A3E-4E78-A290-30942D29164E}"/>
              </a:ext>
            </a:extLst>
          </p:cNvPr>
          <p:cNvSpPr>
            <a:spLocks noGrp="1"/>
          </p:cNvSpPr>
          <p:nvPr>
            <p:ph type="sldNum" sz="quarter" idx="4"/>
          </p:nvPr>
        </p:nvSpPr>
        <p:spPr>
          <a:xfrm>
            <a:off x="246081" y="4497556"/>
            <a:ext cx="393255" cy="274637"/>
          </a:xfrm>
          <a:prstGeom prst="rect">
            <a:avLst/>
          </a:prstGeom>
        </p:spPr>
        <p:txBody>
          <a:bodyPr vert="horz" lIns="91440" tIns="45720" rIns="91440" bIns="45720" rtlCol="0" anchor="ctr"/>
          <a:lstStyle>
            <a:lvl1pPr algn="l">
              <a:defRPr sz="1000">
                <a:solidFill>
                  <a:srgbClr val="181F2D"/>
                </a:solidFill>
              </a:defRPr>
            </a:lvl1pPr>
          </a:lstStyle>
          <a:p>
            <a:fld id="{7BCFBF29-39BB-47B7-B83E-9E61FEB2B13F}" type="slidenum">
              <a:rPr lang="en-CA" smtClean="0"/>
              <a:pPr/>
              <a:t>‹#›</a:t>
            </a:fld>
            <a:endParaRPr lang="en-CA"/>
          </a:p>
        </p:txBody>
      </p:sp>
      <p:sp>
        <p:nvSpPr>
          <p:cNvPr id="4" name="Footer Placeholder 3">
            <a:extLst>
              <a:ext uri="{FF2B5EF4-FFF2-40B4-BE49-F238E27FC236}">
                <a16:creationId xmlns:a16="http://schemas.microsoft.com/office/drawing/2014/main" id="{77E08CFF-7BA4-4FF3-A24E-133C63B99493}"/>
              </a:ext>
            </a:extLst>
          </p:cNvPr>
          <p:cNvSpPr>
            <a:spLocks noGrp="1"/>
          </p:cNvSpPr>
          <p:nvPr>
            <p:ph type="ftr" sz="quarter" idx="3"/>
          </p:nvPr>
        </p:nvSpPr>
        <p:spPr>
          <a:xfrm>
            <a:off x="246081" y="4810284"/>
            <a:ext cx="1828800" cy="146304"/>
          </a:xfrm>
          <a:prstGeom prst="rect">
            <a:avLst/>
          </a:prstGeom>
        </p:spPr>
        <p:txBody>
          <a:bodyPr vert="horz" lIns="91440" tIns="45720" rIns="91440" bIns="45720" rtlCol="0" anchor="ctr"/>
          <a:lstStyle>
            <a:lvl1pPr algn="l">
              <a:defRPr sz="700">
                <a:solidFill>
                  <a:schemeClr val="tx1">
                    <a:tint val="75000"/>
                  </a:schemeClr>
                </a:solidFill>
              </a:defRPr>
            </a:lvl1pPr>
          </a:lstStyle>
          <a:p>
            <a:r>
              <a:rPr lang="en-CA" dirty="0"/>
              <a:t>©2023 Canada Health Infoway</a:t>
            </a:r>
          </a:p>
        </p:txBody>
      </p:sp>
      <p:pic>
        <p:nvPicPr>
          <p:cNvPr id="12" name="Picture 11">
            <a:extLst>
              <a:ext uri="{FF2B5EF4-FFF2-40B4-BE49-F238E27FC236}">
                <a16:creationId xmlns:a16="http://schemas.microsoft.com/office/drawing/2014/main" id="{B8135846-E460-4558-B9C1-CB8EEC242490}"/>
              </a:ext>
            </a:extLst>
          </p:cNvPr>
          <p:cNvPicPr>
            <a:picLocks noChangeAspect="1"/>
          </p:cNvPicPr>
          <p:nvPr userDrawn="1"/>
        </p:nvPicPr>
        <p:blipFill>
          <a:blip r:embed="rId17"/>
          <a:srcRect t="41558" b="41558"/>
          <a:stretch/>
        </p:blipFill>
        <p:spPr>
          <a:xfrm>
            <a:off x="6959889" y="4635476"/>
            <a:ext cx="1920160" cy="325205"/>
          </a:xfrm>
          <a:prstGeom prst="rect">
            <a:avLst/>
          </a:prstGeom>
        </p:spPr>
      </p:pic>
    </p:spTree>
    <p:extLst>
      <p:ext uri="{BB962C8B-B14F-4D97-AF65-F5344CB8AC3E}">
        <p14:creationId xmlns:p14="http://schemas.microsoft.com/office/powerpoint/2010/main" val="3287959626"/>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marL="0" marR="0" indent="0" algn="l" defTabSz="309563" eaLnBrk="1" latinLnBrk="0" hangingPunct="1">
        <a:lnSpc>
          <a:spcPct val="100000"/>
        </a:lnSpc>
        <a:spcBef>
          <a:spcPts val="0"/>
        </a:spcBef>
        <a:spcAft>
          <a:spcPts val="0"/>
        </a:spcAft>
        <a:buClrTx/>
        <a:buSzTx/>
        <a:buFontTx/>
        <a:buNone/>
        <a:tabLst/>
        <a:defRPr sz="2400" b="1" i="0" u="none" strike="noStrike" cap="none" spc="0" baseline="0" dirty="0">
          <a:ln>
            <a:noFill/>
          </a:ln>
          <a:solidFill>
            <a:srgbClr val="181F2D"/>
          </a:solidFill>
          <a:uFillTx/>
          <a:latin typeface="+mj-lt"/>
          <a:ea typeface="+mn-ea"/>
          <a:cs typeface="+mn-cs"/>
          <a:sym typeface="Helvetica Neue"/>
        </a:defRPr>
      </a:lvl1pPr>
      <a:lvl2pPr marL="0" marR="0" indent="85725" algn="l" defTabSz="309563"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2pPr>
      <a:lvl3pPr marL="0" marR="0" indent="171450" algn="l" defTabSz="309563"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3pPr>
      <a:lvl4pPr marL="0" marR="0" indent="257175" algn="l" defTabSz="309563"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4pPr>
      <a:lvl5pPr marL="0" marR="0" indent="342900" algn="l" defTabSz="309563"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5pPr>
      <a:lvl6pPr marL="0" marR="0" indent="428625" algn="l" defTabSz="309563"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6pPr>
      <a:lvl7pPr marL="0" marR="0" indent="514350" algn="l" defTabSz="309563"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7pPr>
      <a:lvl8pPr marL="0" marR="0" indent="600075" algn="l" defTabSz="309563"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8pPr>
      <a:lvl9pPr marL="0" marR="0" indent="685800" algn="l" defTabSz="309563"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9pPr>
    </p:titleStyle>
    <p:bodyStyle>
      <a:lvl1pPr marL="192024" marR="0" indent="-190500" algn="l" defTabSz="309563" eaLnBrk="1" latinLnBrk="0" hangingPunct="1">
        <a:lnSpc>
          <a:spcPct val="130000"/>
        </a:lnSpc>
        <a:spcBef>
          <a:spcPts val="300"/>
        </a:spcBef>
        <a:spcAft>
          <a:spcPts val="300"/>
        </a:spcAft>
        <a:buClrTx/>
        <a:buSzPct val="100000"/>
        <a:buFontTx/>
        <a:buChar char="•"/>
        <a:tabLst/>
        <a:defRPr lang="en-US" sz="1800" b="0" i="0" u="none" strike="noStrike" cap="none" spc="0" baseline="0" dirty="0">
          <a:ln>
            <a:noFill/>
          </a:ln>
          <a:solidFill>
            <a:srgbClr val="181F2D"/>
          </a:solidFill>
          <a:uFillTx/>
          <a:latin typeface="+mn-lt"/>
          <a:ea typeface="+mn-ea"/>
          <a:cs typeface="+mn-cs"/>
          <a:sym typeface="Helvetica Neue"/>
        </a:defRPr>
      </a:lvl1pPr>
      <a:lvl2pPr marL="429768" marR="0" indent="-190500" algn="l" defTabSz="309563" eaLnBrk="1" latinLnBrk="0" hangingPunct="1">
        <a:lnSpc>
          <a:spcPct val="130000"/>
        </a:lnSpc>
        <a:spcBef>
          <a:spcPts val="300"/>
        </a:spcBef>
        <a:spcAft>
          <a:spcPts val="300"/>
        </a:spcAft>
        <a:buClrTx/>
        <a:buSzPct val="100000"/>
        <a:buFontTx/>
        <a:buChar char="•"/>
        <a:tabLst/>
        <a:defRPr lang="en-US" sz="1600" b="0" i="0" u="none" strike="noStrike" cap="none" spc="0" baseline="0" dirty="0">
          <a:ln>
            <a:noFill/>
          </a:ln>
          <a:solidFill>
            <a:srgbClr val="181F2D"/>
          </a:solidFill>
          <a:uFillTx/>
          <a:latin typeface="+mn-lt"/>
          <a:ea typeface="+mn-ea"/>
          <a:cs typeface="+mn-cs"/>
          <a:sym typeface="Helvetica Neue"/>
        </a:defRPr>
      </a:lvl2pPr>
      <a:lvl3pPr marL="667512" marR="0" indent="-190500" algn="l" defTabSz="309563" eaLnBrk="1" latinLnBrk="0" hangingPunct="1">
        <a:lnSpc>
          <a:spcPct val="130000"/>
        </a:lnSpc>
        <a:spcBef>
          <a:spcPts val="300"/>
        </a:spcBef>
        <a:spcAft>
          <a:spcPts val="300"/>
        </a:spcAft>
        <a:buClrTx/>
        <a:buSzPct val="100000"/>
        <a:buFontTx/>
        <a:buChar char="•"/>
        <a:tabLst/>
        <a:defRPr lang="en-US" sz="1400" b="0" i="0" u="none" strike="noStrike" cap="none" spc="0" baseline="0" dirty="0">
          <a:ln>
            <a:noFill/>
          </a:ln>
          <a:solidFill>
            <a:srgbClr val="181F2D"/>
          </a:solidFill>
          <a:uFillTx/>
          <a:latin typeface="+mn-lt"/>
          <a:ea typeface="+mn-ea"/>
          <a:cs typeface="+mn-cs"/>
          <a:sym typeface="Helvetica Neue"/>
        </a:defRPr>
      </a:lvl3pPr>
      <a:lvl4pPr marL="905256" marR="0" indent="-190500" algn="l" defTabSz="309563" eaLnBrk="1" latinLnBrk="0" hangingPunct="1">
        <a:lnSpc>
          <a:spcPct val="130000"/>
        </a:lnSpc>
        <a:spcBef>
          <a:spcPts val="300"/>
        </a:spcBef>
        <a:spcAft>
          <a:spcPts val="300"/>
        </a:spcAft>
        <a:buClrTx/>
        <a:buSzPct val="100000"/>
        <a:buFontTx/>
        <a:buChar char="•"/>
        <a:tabLst/>
        <a:defRPr lang="en-US" sz="1400" b="0" i="0" u="none" strike="noStrike" cap="none" spc="0" baseline="0" dirty="0">
          <a:ln>
            <a:noFill/>
          </a:ln>
          <a:solidFill>
            <a:srgbClr val="181F2D"/>
          </a:solidFill>
          <a:uFillTx/>
          <a:latin typeface="+mn-lt"/>
          <a:ea typeface="+mn-ea"/>
          <a:cs typeface="+mn-cs"/>
          <a:sym typeface="Helvetica Neue"/>
        </a:defRPr>
      </a:lvl4pPr>
      <a:lvl5pPr marL="1143000" marR="0" indent="-190500" algn="l" defTabSz="309563" eaLnBrk="1" latinLnBrk="0" hangingPunct="1">
        <a:lnSpc>
          <a:spcPct val="130000"/>
        </a:lnSpc>
        <a:spcBef>
          <a:spcPts val="300"/>
        </a:spcBef>
        <a:spcAft>
          <a:spcPts val="300"/>
        </a:spcAft>
        <a:buClrTx/>
        <a:buSzPct val="100000"/>
        <a:buFontTx/>
        <a:buChar char="•"/>
        <a:tabLst/>
        <a:defRPr lang="en-CA" sz="1400" b="0" i="0" u="none" strike="noStrike" cap="none" spc="0" baseline="0" dirty="0">
          <a:ln>
            <a:noFill/>
          </a:ln>
          <a:solidFill>
            <a:srgbClr val="181F2D"/>
          </a:solidFill>
          <a:uFillTx/>
          <a:latin typeface="+mn-lt"/>
          <a:ea typeface="+mn-ea"/>
          <a:cs typeface="+mn-cs"/>
          <a:sym typeface="Helvetica Neue"/>
        </a:defRPr>
      </a:lvl5pPr>
      <a:lvl6pPr marL="1309688" marR="0" indent="-119063" algn="l" defTabSz="309563"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6pPr>
      <a:lvl7pPr marL="1547813" marR="0" indent="-119063" algn="l" defTabSz="309563"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7pPr>
      <a:lvl8pPr marL="1785938" marR="0" indent="-119063" algn="l" defTabSz="309563"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8pPr>
      <a:lvl9pPr marL="2024063" marR="0" indent="-119063" algn="l" defTabSz="309563"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9pPr>
    </p:bodyStyle>
    <p:otherStyle>
      <a:lvl1pPr marL="0" marR="0" indent="0" algn="ctr" defTabSz="309563"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1pPr>
      <a:lvl2pPr marL="0" marR="0" indent="85725" algn="ctr" defTabSz="309563"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2pPr>
      <a:lvl3pPr marL="0" marR="0" indent="171450" algn="ctr" defTabSz="309563"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3pPr>
      <a:lvl4pPr marL="0" marR="0" indent="257175" algn="ctr" defTabSz="309563"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4pPr>
      <a:lvl5pPr marL="0" marR="0" indent="342900" algn="ctr" defTabSz="309563"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5pPr>
      <a:lvl6pPr marL="0" marR="0" indent="428625" algn="ctr" defTabSz="309563"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6pPr>
      <a:lvl7pPr marL="0" marR="0" indent="514350" algn="ctr" defTabSz="309563"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7pPr>
      <a:lvl8pPr marL="0" marR="0" indent="600075" algn="ctr" defTabSz="309563"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8pPr>
      <a:lvl9pPr marL="0" marR="0" indent="685800" algn="ctr" defTabSz="309563"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500" y="285750"/>
            <a:ext cx="8229600" cy="333425"/>
          </a:xfrm>
          <a:prstGeom prst="rect">
            <a:avLst/>
          </a:prstGeom>
        </p:spPr>
        <p:txBody>
          <a:bodyPr vert="horz" lIns="0" tIns="0" rIns="0" bIns="0" rtlCol="0" anchor="t" anchorCtr="0">
            <a:spAutoFit/>
          </a:bodyPr>
          <a:lstStyle/>
          <a:p>
            <a:r>
              <a:rPr lang="en-US" dirty="0"/>
              <a:t>Click to edit Master title style</a:t>
            </a:r>
            <a:endParaRPr lang="en-CA" dirty="0"/>
          </a:p>
        </p:txBody>
      </p:sp>
      <p:sp>
        <p:nvSpPr>
          <p:cNvPr id="6" name="Slide Number Placeholder 5"/>
          <p:cNvSpPr>
            <a:spLocks noGrp="1"/>
          </p:cNvSpPr>
          <p:nvPr>
            <p:ph type="sldNum" sz="quarter" idx="4"/>
          </p:nvPr>
        </p:nvSpPr>
        <p:spPr>
          <a:xfrm>
            <a:off x="3505200" y="4799063"/>
            <a:ext cx="2133600" cy="153888"/>
          </a:xfrm>
          <a:prstGeom prst="rect">
            <a:avLst/>
          </a:prstGeom>
        </p:spPr>
        <p:txBody>
          <a:bodyPr vert="horz" lIns="0" tIns="0" rIns="0" bIns="0" rtlCol="0" anchor="t" anchorCtr="0">
            <a:spAutoFit/>
          </a:bodyPr>
          <a:lstStyle>
            <a:lvl1pPr algn="ctr">
              <a:defRPr sz="1000">
                <a:solidFill>
                  <a:schemeClr val="tx1">
                    <a:tint val="75000"/>
                  </a:schemeClr>
                </a:solidFill>
              </a:defRPr>
            </a:lvl1pPr>
          </a:lstStyle>
          <a:p>
            <a:fld id="{705A8334-9369-44D4-A315-FEF68A97AEA3}" type="slidenum">
              <a:rPr lang="en-CA" smtClean="0"/>
              <a:pPr/>
              <a:t>‹#›</a:t>
            </a:fld>
            <a:endParaRPr lang="en-CA" dirty="0"/>
          </a:p>
        </p:txBody>
      </p:sp>
      <p:sp>
        <p:nvSpPr>
          <p:cNvPr id="10" name="Text Placeholder 9"/>
          <p:cNvSpPr>
            <a:spLocks noGrp="1"/>
          </p:cNvSpPr>
          <p:nvPr>
            <p:ph type="body" idx="1"/>
          </p:nvPr>
        </p:nvSpPr>
        <p:spPr>
          <a:xfrm>
            <a:off x="693093" y="1370475"/>
            <a:ext cx="8229600" cy="1962076"/>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5" name="Graphic 4">
            <a:extLst>
              <a:ext uri="{FF2B5EF4-FFF2-40B4-BE49-F238E27FC236}">
                <a16:creationId xmlns:a16="http://schemas.microsoft.com/office/drawing/2014/main" id="{1CF18E0D-759A-4C8D-9CC5-F0172987FDE2}"/>
              </a:ext>
            </a:extLst>
          </p:cNvPr>
          <p:cNvPicPr>
            <a:picLocks noChangeAspect="1"/>
          </p:cNvPicPr>
          <p:nvPr userDrawn="1"/>
        </p:nvPicPr>
        <p:blipFill>
          <a:blip r:embed="rId12">
            <a:extLst>
              <a:ext uri="{96DAC541-7B7A-43D3-8B79-37D633B846F1}">
                <asvg:svgBlip xmlns:asvg="http://schemas.microsoft.com/office/drawing/2016/SVG/main" xmlns="" r:embed="rId13"/>
              </a:ext>
            </a:extLst>
          </a:blip>
          <a:stretch>
            <a:fillRect/>
          </a:stretch>
        </p:blipFill>
        <p:spPr>
          <a:xfrm>
            <a:off x="6743700" y="4614856"/>
            <a:ext cx="2216944" cy="338096"/>
          </a:xfrm>
          <a:prstGeom prst="rect">
            <a:avLst/>
          </a:prstGeom>
        </p:spPr>
      </p:pic>
    </p:spTree>
    <p:extLst>
      <p:ext uri="{BB962C8B-B14F-4D97-AF65-F5344CB8AC3E}">
        <p14:creationId xmlns:p14="http://schemas.microsoft.com/office/powerpoint/2010/main" val="3479150117"/>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Lst>
  <p:hf hdr="0" dt="0"/>
  <p:txStyles>
    <p:titleStyle>
      <a:lvl1pPr algn="l" defTabSz="914369" rtl="0" eaLnBrk="1" latinLnBrk="0" hangingPunct="1">
        <a:lnSpc>
          <a:spcPts val="2550"/>
        </a:lnSpc>
        <a:spcBef>
          <a:spcPct val="0"/>
        </a:spcBef>
        <a:buNone/>
        <a:defRPr lang="en-CA" sz="2400" kern="1200" baseline="0" dirty="0">
          <a:solidFill>
            <a:schemeClr val="tx1"/>
          </a:solidFill>
          <a:latin typeface="+mj-lt"/>
          <a:ea typeface="+mj-ea"/>
          <a:cs typeface="+mj-cs"/>
        </a:defRPr>
      </a:lvl1pPr>
    </p:titleStyle>
    <p:bodyStyle>
      <a:lvl1pPr marL="180968" indent="-180968" algn="l" defTabSz="914369" rtl="0" eaLnBrk="1" latinLnBrk="0" hangingPunct="1">
        <a:lnSpc>
          <a:spcPts val="2100"/>
        </a:lnSpc>
        <a:spcBef>
          <a:spcPts val="600"/>
        </a:spcBef>
        <a:spcAft>
          <a:spcPts val="600"/>
        </a:spcAft>
        <a:buFont typeface="Arial" panose="020B0604020202020204" pitchFamily="34" charset="0"/>
        <a:buChar char="•"/>
        <a:defRPr sz="1700" b="1" kern="1200">
          <a:solidFill>
            <a:schemeClr val="tx1"/>
          </a:solidFill>
          <a:latin typeface="Arial" panose="020B0604020202020204" pitchFamily="34" charset="0"/>
          <a:ea typeface="+mn-ea"/>
          <a:cs typeface="Arial" panose="020B0604020202020204" pitchFamily="34" charset="0"/>
        </a:defRPr>
      </a:lvl1pPr>
      <a:lvl2pPr marL="361938" indent="-171444" algn="l" defTabSz="914369" rtl="0" eaLnBrk="1" latinLnBrk="0" hangingPunct="1">
        <a:lnSpc>
          <a:spcPts val="2100"/>
        </a:lnSpc>
        <a:spcBef>
          <a:spcPts val="600"/>
        </a:spcBef>
        <a:spcAft>
          <a:spcPts val="600"/>
        </a:spcAft>
        <a:buFont typeface="Courier New" panose="02070309020205020404" pitchFamily="49"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361938" indent="-171444" algn="l" defTabSz="914369" rtl="0" eaLnBrk="1" latinLnBrk="0" hangingPunct="1">
        <a:lnSpc>
          <a:spcPts val="2100"/>
        </a:lnSpc>
        <a:spcBef>
          <a:spcPts val="600"/>
        </a:spcBef>
        <a:spcAft>
          <a:spcPts val="600"/>
        </a:spcAft>
        <a:buFont typeface="Courier New" panose="02070309020205020404" pitchFamily="49" charset="0"/>
        <a:buChar char="-"/>
        <a:defRPr sz="1600" kern="1200">
          <a:solidFill>
            <a:schemeClr val="tx1"/>
          </a:solidFill>
          <a:latin typeface="Arial" panose="020B0604020202020204" pitchFamily="34" charset="0"/>
          <a:ea typeface="+mn-ea"/>
          <a:cs typeface="Arial" panose="020B0604020202020204" pitchFamily="34" charset="0"/>
        </a:defRPr>
      </a:lvl3pPr>
      <a:lvl4pPr marL="361938" indent="-171444" algn="l" defTabSz="914369" rtl="0" eaLnBrk="1" latinLnBrk="0" hangingPunct="1">
        <a:lnSpc>
          <a:spcPts val="2100"/>
        </a:lnSpc>
        <a:spcBef>
          <a:spcPts val="600"/>
        </a:spcBef>
        <a:spcAft>
          <a:spcPts val="600"/>
        </a:spcAft>
        <a:buFont typeface="Courier New" panose="02070309020205020404" pitchFamily="49" charset="0"/>
        <a:buChar char="-"/>
        <a:defRPr sz="1600" kern="1200">
          <a:solidFill>
            <a:schemeClr val="tx1"/>
          </a:solidFill>
          <a:latin typeface="Arial" panose="020B0604020202020204" pitchFamily="34" charset="0"/>
          <a:ea typeface="+mn-ea"/>
          <a:cs typeface="Arial" panose="020B0604020202020204" pitchFamily="34" charset="0"/>
        </a:defRPr>
      </a:lvl4pPr>
      <a:lvl5pPr marL="361938" indent="-171444" algn="l" defTabSz="914369" rtl="0" eaLnBrk="1" latinLnBrk="0" hangingPunct="1">
        <a:lnSpc>
          <a:spcPts val="2100"/>
        </a:lnSpc>
        <a:spcBef>
          <a:spcPts val="600"/>
        </a:spcBef>
        <a:spcAft>
          <a:spcPts val="600"/>
        </a:spcAft>
        <a:buFont typeface="Courier New" panose="02070309020205020404" pitchFamily="49" charset="0"/>
        <a:buChar char="-"/>
        <a:defRPr sz="1600" kern="1200">
          <a:solidFill>
            <a:schemeClr val="tx1"/>
          </a:solidFill>
          <a:latin typeface="Arial" panose="020B0604020202020204" pitchFamily="34" charset="0"/>
          <a:ea typeface="+mn-ea"/>
          <a:cs typeface="Arial" panose="020B0604020202020204" pitchFamily="34" charset="0"/>
        </a:defRPr>
      </a:lvl5pPr>
      <a:lvl6pPr marL="2514512" indent="-228591" algn="l" defTabSz="9143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96" indent="-228591" algn="l" defTabSz="9143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80" indent="-228591" algn="l" defTabSz="9143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64" indent="-228591" algn="l" defTabSz="9143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69" rtl="0" eaLnBrk="1" latinLnBrk="0" hangingPunct="1">
        <a:defRPr sz="1800" kern="1200">
          <a:solidFill>
            <a:schemeClr val="tx1"/>
          </a:solidFill>
          <a:latin typeface="+mn-lt"/>
          <a:ea typeface="+mn-ea"/>
          <a:cs typeface="+mn-cs"/>
        </a:defRPr>
      </a:lvl1pPr>
      <a:lvl2pPr marL="457184" algn="l" defTabSz="914369" rtl="0" eaLnBrk="1" latinLnBrk="0" hangingPunct="1">
        <a:defRPr sz="1800" kern="1200">
          <a:solidFill>
            <a:schemeClr val="tx1"/>
          </a:solidFill>
          <a:latin typeface="+mn-lt"/>
          <a:ea typeface="+mn-ea"/>
          <a:cs typeface="+mn-cs"/>
        </a:defRPr>
      </a:lvl2pPr>
      <a:lvl3pPr marL="914369" algn="l" defTabSz="914369" rtl="0" eaLnBrk="1" latinLnBrk="0" hangingPunct="1">
        <a:defRPr sz="1800" kern="1200">
          <a:solidFill>
            <a:schemeClr val="tx1"/>
          </a:solidFill>
          <a:latin typeface="+mn-lt"/>
          <a:ea typeface="+mn-ea"/>
          <a:cs typeface="+mn-cs"/>
        </a:defRPr>
      </a:lvl3pPr>
      <a:lvl4pPr marL="1371553" algn="l" defTabSz="914369" rtl="0" eaLnBrk="1" latinLnBrk="0" hangingPunct="1">
        <a:defRPr sz="1800" kern="1200">
          <a:solidFill>
            <a:schemeClr val="tx1"/>
          </a:solidFill>
          <a:latin typeface="+mn-lt"/>
          <a:ea typeface="+mn-ea"/>
          <a:cs typeface="+mn-cs"/>
        </a:defRPr>
      </a:lvl4pPr>
      <a:lvl5pPr marL="1828736" algn="l" defTabSz="914369" rtl="0" eaLnBrk="1" latinLnBrk="0" hangingPunct="1">
        <a:defRPr sz="1800" kern="1200">
          <a:solidFill>
            <a:schemeClr val="tx1"/>
          </a:solidFill>
          <a:latin typeface="+mn-lt"/>
          <a:ea typeface="+mn-ea"/>
          <a:cs typeface="+mn-cs"/>
        </a:defRPr>
      </a:lvl5pPr>
      <a:lvl6pPr marL="2285921" algn="l" defTabSz="914369" rtl="0" eaLnBrk="1" latinLnBrk="0" hangingPunct="1">
        <a:defRPr sz="1800" kern="1200">
          <a:solidFill>
            <a:schemeClr val="tx1"/>
          </a:solidFill>
          <a:latin typeface="+mn-lt"/>
          <a:ea typeface="+mn-ea"/>
          <a:cs typeface="+mn-cs"/>
        </a:defRPr>
      </a:lvl6pPr>
      <a:lvl7pPr marL="2743105" algn="l" defTabSz="914369" rtl="0" eaLnBrk="1" latinLnBrk="0" hangingPunct="1">
        <a:defRPr sz="1800" kern="1200">
          <a:solidFill>
            <a:schemeClr val="tx1"/>
          </a:solidFill>
          <a:latin typeface="+mn-lt"/>
          <a:ea typeface="+mn-ea"/>
          <a:cs typeface="+mn-cs"/>
        </a:defRPr>
      </a:lvl7pPr>
      <a:lvl8pPr marL="3200288" algn="l" defTabSz="914369" rtl="0" eaLnBrk="1" latinLnBrk="0" hangingPunct="1">
        <a:defRPr sz="1800" kern="1200">
          <a:solidFill>
            <a:schemeClr val="tx1"/>
          </a:solidFill>
          <a:latin typeface="+mn-lt"/>
          <a:ea typeface="+mn-ea"/>
          <a:cs typeface="+mn-cs"/>
        </a:defRPr>
      </a:lvl8pPr>
      <a:lvl9pPr marL="3657472" algn="l" defTabSz="91436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731520" y="384048"/>
            <a:ext cx="7645564" cy="47548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rPr lang="en-US" dirty="0"/>
              <a:t>Click to edit Master title style</a:t>
            </a:r>
            <a:endParaRPr dirty="0"/>
          </a:p>
        </p:txBody>
      </p:sp>
      <p:sp>
        <p:nvSpPr>
          <p:cNvPr id="5" name="Text Placeholder 4">
            <a:extLst>
              <a:ext uri="{FF2B5EF4-FFF2-40B4-BE49-F238E27FC236}">
                <a16:creationId xmlns:a16="http://schemas.microsoft.com/office/drawing/2014/main" id="{8AC05E6A-587B-465C-94D9-65A931B8C2DC}"/>
              </a:ext>
            </a:extLst>
          </p:cNvPr>
          <p:cNvSpPr>
            <a:spLocks noGrp="1"/>
          </p:cNvSpPr>
          <p:nvPr>
            <p:ph type="body" idx="1"/>
          </p:nvPr>
        </p:nvSpPr>
        <p:spPr>
          <a:xfrm>
            <a:off x="731520" y="1335024"/>
            <a:ext cx="7645564" cy="32004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2018 Canada Health Infoway">
            <a:extLst>
              <a:ext uri="{FF2B5EF4-FFF2-40B4-BE49-F238E27FC236}">
                <a16:creationId xmlns:a16="http://schemas.microsoft.com/office/drawing/2014/main" id="{DC8229DB-C643-4C6E-A4BB-33D5C2A79B9B}"/>
              </a:ext>
            </a:extLst>
          </p:cNvPr>
          <p:cNvSpPr txBox="1"/>
          <p:nvPr userDrawn="1"/>
        </p:nvSpPr>
        <p:spPr>
          <a:xfrm>
            <a:off x="246081" y="4770665"/>
            <a:ext cx="1459662" cy="146194"/>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spAutoFit/>
          </a:bodyPr>
          <a:lstStyle>
            <a:lvl1pPr algn="r" defTabSz="457200">
              <a:defRPr sz="2100" b="0" cap="none">
                <a:solidFill>
                  <a:srgbClr val="000000"/>
                </a:solidFill>
              </a:defRPr>
            </a:lvl1pPr>
          </a:lstStyle>
          <a:p>
            <a:endParaRPr sz="700" b="0" i="0" dirty="0">
              <a:latin typeface="Helvetica Neue Light" panose="02000403000000020004" pitchFamily="2" charset="0"/>
              <a:ea typeface="Helvetica Neue Light" panose="02000403000000020004" pitchFamily="2" charset="0"/>
            </a:endParaRPr>
          </a:p>
        </p:txBody>
      </p:sp>
      <p:sp>
        <p:nvSpPr>
          <p:cNvPr id="3" name="Slide Number Placeholder 2">
            <a:extLst>
              <a:ext uri="{FF2B5EF4-FFF2-40B4-BE49-F238E27FC236}">
                <a16:creationId xmlns:a16="http://schemas.microsoft.com/office/drawing/2014/main" id="{A6C3A846-9A3E-4E78-A290-30942D29164E}"/>
              </a:ext>
            </a:extLst>
          </p:cNvPr>
          <p:cNvSpPr>
            <a:spLocks noGrp="1"/>
          </p:cNvSpPr>
          <p:nvPr>
            <p:ph type="sldNum" sz="quarter" idx="4"/>
          </p:nvPr>
        </p:nvSpPr>
        <p:spPr>
          <a:xfrm>
            <a:off x="246082" y="4497557"/>
            <a:ext cx="393255" cy="274637"/>
          </a:xfrm>
          <a:prstGeom prst="rect">
            <a:avLst/>
          </a:prstGeom>
        </p:spPr>
        <p:txBody>
          <a:bodyPr vert="horz" lIns="91440" tIns="45720" rIns="91440" bIns="45720" rtlCol="0" anchor="ctr"/>
          <a:lstStyle>
            <a:lvl1pPr algn="l">
              <a:defRPr sz="1000">
                <a:solidFill>
                  <a:srgbClr val="181F2D"/>
                </a:solidFill>
              </a:defRPr>
            </a:lvl1pPr>
          </a:lstStyle>
          <a:p>
            <a:fld id="{7BCFBF29-39BB-47B7-B83E-9E61FEB2B13F}" type="slidenum">
              <a:rPr lang="en-CA" smtClean="0"/>
              <a:pPr/>
              <a:t>‹#›</a:t>
            </a:fld>
            <a:endParaRPr lang="en-CA" dirty="0"/>
          </a:p>
        </p:txBody>
      </p:sp>
      <p:sp>
        <p:nvSpPr>
          <p:cNvPr id="4" name="Footer Placeholder 3">
            <a:extLst>
              <a:ext uri="{FF2B5EF4-FFF2-40B4-BE49-F238E27FC236}">
                <a16:creationId xmlns:a16="http://schemas.microsoft.com/office/drawing/2014/main" id="{77E08CFF-7BA4-4FF3-A24E-133C63B99493}"/>
              </a:ext>
            </a:extLst>
          </p:cNvPr>
          <p:cNvSpPr>
            <a:spLocks noGrp="1"/>
          </p:cNvSpPr>
          <p:nvPr>
            <p:ph type="ftr" sz="quarter" idx="3"/>
          </p:nvPr>
        </p:nvSpPr>
        <p:spPr>
          <a:xfrm>
            <a:off x="246081" y="4810284"/>
            <a:ext cx="1828800" cy="146304"/>
          </a:xfrm>
          <a:prstGeom prst="rect">
            <a:avLst/>
          </a:prstGeom>
        </p:spPr>
        <p:txBody>
          <a:bodyPr vert="horz" lIns="91440" tIns="45720" rIns="91440" bIns="45720" rtlCol="0" anchor="ctr"/>
          <a:lstStyle>
            <a:lvl1pPr algn="l">
              <a:defRPr sz="700">
                <a:solidFill>
                  <a:schemeClr val="tx1">
                    <a:tint val="75000"/>
                  </a:schemeClr>
                </a:solidFill>
              </a:defRPr>
            </a:lvl1pPr>
          </a:lstStyle>
          <a:p>
            <a:r>
              <a:rPr lang="en-CA" dirty="0"/>
              <a:t>©2023 CANADA HEALTH INFOWAY</a:t>
            </a:r>
          </a:p>
        </p:txBody>
      </p:sp>
      <p:pic>
        <p:nvPicPr>
          <p:cNvPr id="12" name="Picture 11">
            <a:extLst>
              <a:ext uri="{FF2B5EF4-FFF2-40B4-BE49-F238E27FC236}">
                <a16:creationId xmlns:a16="http://schemas.microsoft.com/office/drawing/2014/main" id="{B8135846-E460-4558-B9C1-CB8EEC242490}"/>
              </a:ext>
            </a:extLst>
          </p:cNvPr>
          <p:cNvPicPr>
            <a:picLocks noChangeAspect="1"/>
          </p:cNvPicPr>
          <p:nvPr userDrawn="1"/>
        </p:nvPicPr>
        <p:blipFill>
          <a:blip r:embed="rId14"/>
          <a:srcRect t="41558" b="41558"/>
          <a:stretch/>
        </p:blipFill>
        <p:spPr>
          <a:xfrm>
            <a:off x="6959889" y="4635477"/>
            <a:ext cx="1920160" cy="325205"/>
          </a:xfrm>
          <a:prstGeom prst="rect">
            <a:avLst/>
          </a:prstGeom>
        </p:spPr>
      </p:pic>
    </p:spTree>
    <p:extLst>
      <p:ext uri="{BB962C8B-B14F-4D97-AF65-F5344CB8AC3E}">
        <p14:creationId xmlns:p14="http://schemas.microsoft.com/office/powerpoint/2010/main" val="1034830890"/>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marL="0" marR="0" indent="0" algn="l" defTabSz="309555" eaLnBrk="1" latinLnBrk="0" hangingPunct="1">
        <a:lnSpc>
          <a:spcPct val="100000"/>
        </a:lnSpc>
        <a:spcBef>
          <a:spcPts val="0"/>
        </a:spcBef>
        <a:spcAft>
          <a:spcPts val="0"/>
        </a:spcAft>
        <a:buClrTx/>
        <a:buSzTx/>
        <a:buFontTx/>
        <a:buNone/>
        <a:tabLst/>
        <a:defRPr sz="2400" b="1" i="0" u="none" strike="noStrike" cap="none" spc="0" baseline="0" dirty="0">
          <a:ln>
            <a:noFill/>
          </a:ln>
          <a:solidFill>
            <a:srgbClr val="181F2D"/>
          </a:solidFill>
          <a:uFillTx/>
          <a:latin typeface="+mj-lt"/>
          <a:ea typeface="+mn-ea"/>
          <a:cs typeface="+mn-cs"/>
          <a:sym typeface="Helvetica Neue"/>
        </a:defRPr>
      </a:lvl1pPr>
      <a:lvl2pPr marL="0" marR="0" indent="85723" algn="l" defTabSz="309555"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2pPr>
      <a:lvl3pPr marL="0" marR="0" indent="171446" algn="l" defTabSz="309555"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3pPr>
      <a:lvl4pPr marL="0" marR="0" indent="257168" algn="l" defTabSz="309555"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4pPr>
      <a:lvl5pPr marL="0" marR="0" indent="342892" algn="l" defTabSz="309555"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5pPr>
      <a:lvl6pPr marL="0" marR="0" indent="428615" algn="l" defTabSz="309555"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6pPr>
      <a:lvl7pPr marL="0" marR="0" indent="514337" algn="l" defTabSz="309555"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7pPr>
      <a:lvl8pPr marL="0" marR="0" indent="600060" algn="l" defTabSz="309555"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8pPr>
      <a:lvl9pPr marL="0" marR="0" indent="685783" algn="l" defTabSz="309555"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9pPr>
    </p:titleStyle>
    <p:bodyStyle>
      <a:lvl1pPr marL="192020" marR="0" indent="-190496" algn="l" defTabSz="309555" eaLnBrk="1" latinLnBrk="0" hangingPunct="1">
        <a:lnSpc>
          <a:spcPct val="130000"/>
        </a:lnSpc>
        <a:spcBef>
          <a:spcPts val="300"/>
        </a:spcBef>
        <a:spcAft>
          <a:spcPts val="300"/>
        </a:spcAft>
        <a:buClrTx/>
        <a:buSzPct val="100000"/>
        <a:buFontTx/>
        <a:buChar char="•"/>
        <a:tabLst/>
        <a:defRPr lang="en-US" sz="1800" b="0" i="0" u="none" strike="noStrike" cap="none" spc="0" baseline="0" dirty="0">
          <a:ln>
            <a:noFill/>
          </a:ln>
          <a:solidFill>
            <a:srgbClr val="181F2D"/>
          </a:solidFill>
          <a:uFillTx/>
          <a:latin typeface="+mn-lt"/>
          <a:ea typeface="+mn-ea"/>
          <a:cs typeface="+mn-cs"/>
          <a:sym typeface="Helvetica Neue"/>
        </a:defRPr>
      </a:lvl1pPr>
      <a:lvl2pPr marL="429758" marR="0" indent="-190496" algn="l" defTabSz="309555" eaLnBrk="1" latinLnBrk="0" hangingPunct="1">
        <a:lnSpc>
          <a:spcPct val="130000"/>
        </a:lnSpc>
        <a:spcBef>
          <a:spcPts val="300"/>
        </a:spcBef>
        <a:spcAft>
          <a:spcPts val="300"/>
        </a:spcAft>
        <a:buClrTx/>
        <a:buSzPct val="100000"/>
        <a:buFontTx/>
        <a:buChar char="•"/>
        <a:tabLst/>
        <a:defRPr lang="en-US" sz="1600" b="0" i="0" u="none" strike="noStrike" cap="none" spc="0" baseline="0" dirty="0">
          <a:ln>
            <a:noFill/>
          </a:ln>
          <a:solidFill>
            <a:srgbClr val="181F2D"/>
          </a:solidFill>
          <a:uFillTx/>
          <a:latin typeface="+mn-lt"/>
          <a:ea typeface="+mn-ea"/>
          <a:cs typeface="+mn-cs"/>
          <a:sym typeface="Helvetica Neue"/>
        </a:defRPr>
      </a:lvl2pPr>
      <a:lvl3pPr marL="667496" marR="0" indent="-190496" algn="l" defTabSz="309555" eaLnBrk="1" latinLnBrk="0" hangingPunct="1">
        <a:lnSpc>
          <a:spcPct val="130000"/>
        </a:lnSpc>
        <a:spcBef>
          <a:spcPts val="300"/>
        </a:spcBef>
        <a:spcAft>
          <a:spcPts val="300"/>
        </a:spcAft>
        <a:buClrTx/>
        <a:buSzPct val="100000"/>
        <a:buFontTx/>
        <a:buChar char="•"/>
        <a:tabLst/>
        <a:defRPr lang="en-US" sz="1400" b="0" i="0" u="none" strike="noStrike" cap="none" spc="0" baseline="0" dirty="0">
          <a:ln>
            <a:noFill/>
          </a:ln>
          <a:solidFill>
            <a:srgbClr val="181F2D"/>
          </a:solidFill>
          <a:uFillTx/>
          <a:latin typeface="+mn-lt"/>
          <a:ea typeface="+mn-ea"/>
          <a:cs typeface="+mn-cs"/>
          <a:sym typeface="Helvetica Neue"/>
        </a:defRPr>
      </a:lvl3pPr>
      <a:lvl4pPr marL="905234" marR="0" indent="-190496" algn="l" defTabSz="309555" eaLnBrk="1" latinLnBrk="0" hangingPunct="1">
        <a:lnSpc>
          <a:spcPct val="130000"/>
        </a:lnSpc>
        <a:spcBef>
          <a:spcPts val="300"/>
        </a:spcBef>
        <a:spcAft>
          <a:spcPts val="300"/>
        </a:spcAft>
        <a:buClrTx/>
        <a:buSzPct val="100000"/>
        <a:buFontTx/>
        <a:buChar char="•"/>
        <a:tabLst/>
        <a:defRPr lang="en-US" sz="1400" b="0" i="0" u="none" strike="noStrike" cap="none" spc="0" baseline="0" dirty="0">
          <a:ln>
            <a:noFill/>
          </a:ln>
          <a:solidFill>
            <a:srgbClr val="181F2D"/>
          </a:solidFill>
          <a:uFillTx/>
          <a:latin typeface="+mn-lt"/>
          <a:ea typeface="+mn-ea"/>
          <a:cs typeface="+mn-cs"/>
          <a:sym typeface="Helvetica Neue"/>
        </a:defRPr>
      </a:lvl4pPr>
      <a:lvl5pPr marL="1142972" marR="0" indent="-190496" algn="l" defTabSz="309555" eaLnBrk="1" latinLnBrk="0" hangingPunct="1">
        <a:lnSpc>
          <a:spcPct val="130000"/>
        </a:lnSpc>
        <a:spcBef>
          <a:spcPts val="300"/>
        </a:spcBef>
        <a:spcAft>
          <a:spcPts val="300"/>
        </a:spcAft>
        <a:buClrTx/>
        <a:buSzPct val="100000"/>
        <a:buFontTx/>
        <a:buChar char="•"/>
        <a:tabLst/>
        <a:defRPr lang="en-CA" sz="1400" b="0" i="0" u="none" strike="noStrike" cap="none" spc="0" baseline="0" dirty="0">
          <a:ln>
            <a:noFill/>
          </a:ln>
          <a:solidFill>
            <a:srgbClr val="181F2D"/>
          </a:solidFill>
          <a:uFillTx/>
          <a:latin typeface="+mn-lt"/>
          <a:ea typeface="+mn-ea"/>
          <a:cs typeface="+mn-cs"/>
          <a:sym typeface="Helvetica Neue"/>
        </a:defRPr>
      </a:lvl5pPr>
      <a:lvl6pPr marL="1309655" marR="0" indent="-119060" algn="l" defTabSz="309555"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6pPr>
      <a:lvl7pPr marL="1547774" marR="0" indent="-119060" algn="l" defTabSz="309555"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7pPr>
      <a:lvl8pPr marL="1785893" marR="0" indent="-119060" algn="l" defTabSz="309555"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8pPr>
      <a:lvl9pPr marL="2024012" marR="0" indent="-119060" algn="l" defTabSz="309555"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9pPr>
    </p:bodyStyle>
    <p:otherStyle>
      <a:lvl1pPr marL="0" marR="0" indent="0" algn="ctr" defTabSz="30955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1pPr>
      <a:lvl2pPr marL="0" marR="0" indent="85723" algn="ctr" defTabSz="30955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2pPr>
      <a:lvl3pPr marL="0" marR="0" indent="171446" algn="ctr" defTabSz="30955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3pPr>
      <a:lvl4pPr marL="0" marR="0" indent="257168" algn="ctr" defTabSz="30955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4pPr>
      <a:lvl5pPr marL="0" marR="0" indent="342892" algn="ctr" defTabSz="30955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5pPr>
      <a:lvl6pPr marL="0" marR="0" indent="428615" algn="ctr" defTabSz="30955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6pPr>
      <a:lvl7pPr marL="0" marR="0" indent="514337" algn="ctr" defTabSz="30955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7pPr>
      <a:lvl8pPr marL="0" marR="0" indent="600060" algn="ctr" defTabSz="30955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8pPr>
      <a:lvl9pPr marL="0" marR="0" indent="685783" algn="ctr" defTabSz="30955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731520" y="384048"/>
            <a:ext cx="6629400" cy="47548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rPr lang="en-US"/>
              <a:t>Click to edit Master title style</a:t>
            </a:r>
            <a:endParaRPr/>
          </a:p>
        </p:txBody>
      </p:sp>
      <p:sp>
        <p:nvSpPr>
          <p:cNvPr id="5" name="Text Placeholder 4">
            <a:extLst>
              <a:ext uri="{FF2B5EF4-FFF2-40B4-BE49-F238E27FC236}">
                <a16:creationId xmlns:a16="http://schemas.microsoft.com/office/drawing/2014/main" id="{8AC05E6A-587B-465C-94D9-65A931B8C2DC}"/>
              </a:ext>
            </a:extLst>
          </p:cNvPr>
          <p:cNvSpPr>
            <a:spLocks noGrp="1"/>
          </p:cNvSpPr>
          <p:nvPr>
            <p:ph type="body" idx="1"/>
          </p:nvPr>
        </p:nvSpPr>
        <p:spPr>
          <a:xfrm>
            <a:off x="731520" y="1335024"/>
            <a:ext cx="6629400" cy="3200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2018 Canada Health Infoway">
            <a:extLst>
              <a:ext uri="{FF2B5EF4-FFF2-40B4-BE49-F238E27FC236}">
                <a16:creationId xmlns:a16="http://schemas.microsoft.com/office/drawing/2014/main" id="{DC8229DB-C643-4C6E-A4BB-33D5C2A79B9B}"/>
              </a:ext>
            </a:extLst>
          </p:cNvPr>
          <p:cNvSpPr txBox="1"/>
          <p:nvPr userDrawn="1"/>
        </p:nvSpPr>
        <p:spPr>
          <a:xfrm>
            <a:off x="246081" y="4770665"/>
            <a:ext cx="1459662" cy="146194"/>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spAutoFit/>
          </a:bodyPr>
          <a:lstStyle>
            <a:lvl1pPr algn="r" defTabSz="457200">
              <a:defRPr sz="2100" b="0" cap="none">
                <a:solidFill>
                  <a:srgbClr val="000000"/>
                </a:solidFill>
              </a:defRPr>
            </a:lvl1pPr>
          </a:lstStyle>
          <a:p>
            <a:endParaRPr sz="700" b="0" i="0">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265898732"/>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7" r:id="rId6"/>
    <p:sldLayoutId id="2147483838" r:id="rId7"/>
    <p:sldLayoutId id="2147483839" r:id="rId8"/>
    <p:sldLayoutId id="2147483840" r:id="rId9"/>
  </p:sldLayoutIdLst>
  <p:transition spd="med"/>
  <p:hf hdr="0" dt="0"/>
  <p:txStyles>
    <p:titleStyle>
      <a:lvl1pPr marL="0" marR="0" indent="0" algn="l" defTabSz="309555" eaLnBrk="1" latinLnBrk="0" hangingPunct="1">
        <a:lnSpc>
          <a:spcPct val="100000"/>
        </a:lnSpc>
        <a:spcBef>
          <a:spcPts val="0"/>
        </a:spcBef>
        <a:spcAft>
          <a:spcPts val="0"/>
        </a:spcAft>
        <a:buClrTx/>
        <a:buSzTx/>
        <a:buFontTx/>
        <a:buNone/>
        <a:tabLst/>
        <a:defRPr sz="2400" b="1" i="0" u="none" strike="noStrike" cap="none" spc="0" baseline="0" dirty="0">
          <a:ln>
            <a:noFill/>
          </a:ln>
          <a:solidFill>
            <a:schemeClr val="tx1"/>
          </a:solidFill>
          <a:uFillTx/>
          <a:latin typeface="+mj-lt"/>
          <a:ea typeface="+mn-ea"/>
          <a:cs typeface="+mn-cs"/>
          <a:sym typeface="Helvetica Neue"/>
        </a:defRPr>
      </a:lvl1pPr>
      <a:lvl2pPr marL="0" marR="0" indent="85723" algn="l" defTabSz="309555"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2pPr>
      <a:lvl3pPr marL="0" marR="0" indent="171446" algn="l" defTabSz="309555"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3pPr>
      <a:lvl4pPr marL="0" marR="0" indent="257168" algn="l" defTabSz="309555"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4pPr>
      <a:lvl5pPr marL="0" marR="0" indent="342892" algn="l" defTabSz="309555"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5pPr>
      <a:lvl6pPr marL="0" marR="0" indent="428615" algn="l" defTabSz="309555"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6pPr>
      <a:lvl7pPr marL="0" marR="0" indent="514337" algn="l" defTabSz="309555"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7pPr>
      <a:lvl8pPr marL="0" marR="0" indent="600060" algn="l" defTabSz="309555"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8pPr>
      <a:lvl9pPr marL="0" marR="0" indent="685783" algn="l" defTabSz="309555"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9pPr>
    </p:titleStyle>
    <p:bodyStyle>
      <a:lvl1pPr marL="192020" marR="0" indent="-190496" algn="l" defTabSz="309555" eaLnBrk="1" latinLnBrk="0" hangingPunct="1">
        <a:lnSpc>
          <a:spcPct val="130000"/>
        </a:lnSpc>
        <a:spcBef>
          <a:spcPts val="300"/>
        </a:spcBef>
        <a:spcAft>
          <a:spcPts val="300"/>
        </a:spcAft>
        <a:buClrTx/>
        <a:buSzPct val="100000"/>
        <a:buFontTx/>
        <a:buChar char="•"/>
        <a:tabLst/>
        <a:defRPr lang="en-US" sz="1800" b="0" i="0" u="none" strike="noStrike" cap="none" spc="0" baseline="0" dirty="0">
          <a:ln>
            <a:noFill/>
          </a:ln>
          <a:solidFill>
            <a:schemeClr val="tx1"/>
          </a:solidFill>
          <a:uFillTx/>
          <a:latin typeface="+mn-lt"/>
          <a:ea typeface="+mn-ea"/>
          <a:cs typeface="+mn-cs"/>
          <a:sym typeface="Helvetica Neue"/>
        </a:defRPr>
      </a:lvl1pPr>
      <a:lvl2pPr marL="429758" marR="0" indent="-190496" algn="l" defTabSz="309555" eaLnBrk="1" latinLnBrk="0" hangingPunct="1">
        <a:lnSpc>
          <a:spcPct val="130000"/>
        </a:lnSpc>
        <a:spcBef>
          <a:spcPts val="300"/>
        </a:spcBef>
        <a:spcAft>
          <a:spcPts val="300"/>
        </a:spcAft>
        <a:buClrTx/>
        <a:buSzPct val="100000"/>
        <a:buFontTx/>
        <a:buChar char="•"/>
        <a:tabLst/>
        <a:defRPr lang="en-US" sz="1600" b="0" i="0" u="none" strike="noStrike" cap="none" spc="0" baseline="0" dirty="0">
          <a:ln>
            <a:noFill/>
          </a:ln>
          <a:solidFill>
            <a:schemeClr val="tx1"/>
          </a:solidFill>
          <a:uFillTx/>
          <a:latin typeface="+mn-lt"/>
          <a:ea typeface="+mn-ea"/>
          <a:cs typeface="+mn-cs"/>
          <a:sym typeface="Helvetica Neue"/>
        </a:defRPr>
      </a:lvl2pPr>
      <a:lvl3pPr marL="667496" marR="0" indent="-190496" algn="l" defTabSz="309555" eaLnBrk="1" latinLnBrk="0" hangingPunct="1">
        <a:lnSpc>
          <a:spcPct val="130000"/>
        </a:lnSpc>
        <a:spcBef>
          <a:spcPts val="300"/>
        </a:spcBef>
        <a:spcAft>
          <a:spcPts val="300"/>
        </a:spcAft>
        <a:buClrTx/>
        <a:buSzPct val="100000"/>
        <a:buFontTx/>
        <a:buChar char="•"/>
        <a:tabLst/>
        <a:defRPr lang="en-US" sz="1400" b="0" i="0" u="none" strike="noStrike" cap="none" spc="0" baseline="0" dirty="0">
          <a:ln>
            <a:noFill/>
          </a:ln>
          <a:solidFill>
            <a:schemeClr val="tx1"/>
          </a:solidFill>
          <a:uFillTx/>
          <a:latin typeface="+mn-lt"/>
          <a:ea typeface="+mn-ea"/>
          <a:cs typeface="+mn-cs"/>
          <a:sym typeface="Helvetica Neue"/>
        </a:defRPr>
      </a:lvl3pPr>
      <a:lvl4pPr marL="905234" marR="0" indent="-190496" algn="l" defTabSz="309555" eaLnBrk="1" latinLnBrk="0" hangingPunct="1">
        <a:lnSpc>
          <a:spcPct val="130000"/>
        </a:lnSpc>
        <a:spcBef>
          <a:spcPts val="300"/>
        </a:spcBef>
        <a:spcAft>
          <a:spcPts val="300"/>
        </a:spcAft>
        <a:buClrTx/>
        <a:buSzPct val="100000"/>
        <a:buFontTx/>
        <a:buChar char="•"/>
        <a:tabLst/>
        <a:defRPr lang="en-US" sz="1400" b="0" i="0" u="none" strike="noStrike" cap="none" spc="0" baseline="0" dirty="0">
          <a:ln>
            <a:noFill/>
          </a:ln>
          <a:solidFill>
            <a:schemeClr val="tx1"/>
          </a:solidFill>
          <a:uFillTx/>
          <a:latin typeface="+mn-lt"/>
          <a:ea typeface="+mn-ea"/>
          <a:cs typeface="+mn-cs"/>
          <a:sym typeface="Helvetica Neue"/>
        </a:defRPr>
      </a:lvl4pPr>
      <a:lvl5pPr marL="1142972" marR="0" indent="-190496" algn="l" defTabSz="309555" eaLnBrk="1" latinLnBrk="0" hangingPunct="1">
        <a:lnSpc>
          <a:spcPct val="130000"/>
        </a:lnSpc>
        <a:spcBef>
          <a:spcPts val="300"/>
        </a:spcBef>
        <a:spcAft>
          <a:spcPts val="300"/>
        </a:spcAft>
        <a:buClrTx/>
        <a:buSzPct val="100000"/>
        <a:buFontTx/>
        <a:buChar char="•"/>
        <a:tabLst/>
        <a:defRPr lang="en-CA" sz="1400" b="0" i="0" u="none" strike="noStrike" cap="none" spc="0" baseline="0" dirty="0">
          <a:ln>
            <a:noFill/>
          </a:ln>
          <a:solidFill>
            <a:schemeClr val="tx1"/>
          </a:solidFill>
          <a:uFillTx/>
          <a:latin typeface="+mn-lt"/>
          <a:ea typeface="+mn-ea"/>
          <a:cs typeface="+mn-cs"/>
          <a:sym typeface="Helvetica Neue"/>
        </a:defRPr>
      </a:lvl5pPr>
      <a:lvl6pPr marL="1309655" marR="0" indent="-119060" algn="l" defTabSz="309555"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6pPr>
      <a:lvl7pPr marL="1547774" marR="0" indent="-119060" algn="l" defTabSz="309555"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7pPr>
      <a:lvl8pPr marL="1785893" marR="0" indent="-119060" algn="l" defTabSz="309555"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8pPr>
      <a:lvl9pPr marL="2024012" marR="0" indent="-119060" algn="l" defTabSz="309555"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9pPr>
    </p:bodyStyle>
    <p:otherStyle>
      <a:lvl1pPr marL="0" marR="0" indent="0" algn="ctr" defTabSz="30955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1pPr>
      <a:lvl2pPr marL="0" marR="0" indent="85723" algn="ctr" defTabSz="30955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2pPr>
      <a:lvl3pPr marL="0" marR="0" indent="171446" algn="ctr" defTabSz="30955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3pPr>
      <a:lvl4pPr marL="0" marR="0" indent="257168" algn="ctr" defTabSz="30955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4pPr>
      <a:lvl5pPr marL="0" marR="0" indent="342892" algn="ctr" defTabSz="30955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5pPr>
      <a:lvl6pPr marL="0" marR="0" indent="428615" algn="ctr" defTabSz="30955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6pPr>
      <a:lvl7pPr marL="0" marR="0" indent="514337" algn="ctr" defTabSz="30955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7pPr>
      <a:lvl8pPr marL="0" marR="0" indent="600060" algn="ctr" defTabSz="30955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8pPr>
      <a:lvl9pPr marL="0" marR="0" indent="685783" algn="ctr" defTabSz="30955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BB380C0-4474-4787-9907-2E3F75435D3E}"/>
              </a:ext>
            </a:extLst>
          </p:cNvPr>
          <p:cNvSpPr/>
          <p:nvPr userDrawn="1"/>
        </p:nvSpPr>
        <p:spPr>
          <a:xfrm>
            <a:off x="0" y="4694548"/>
            <a:ext cx="9142200" cy="448952"/>
          </a:xfrm>
          <a:prstGeom prst="rect">
            <a:avLst/>
          </a:prstGeom>
          <a:solidFill>
            <a:srgbClr val="B2B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laceholder 1">
            <a:extLst>
              <a:ext uri="{FF2B5EF4-FFF2-40B4-BE49-F238E27FC236}">
                <a16:creationId xmlns:a16="http://schemas.microsoft.com/office/drawing/2014/main" id="{71840E57-AA39-4D72-8FAB-C08564B5BFD3}"/>
              </a:ext>
            </a:extLst>
          </p:cNvPr>
          <p:cNvSpPr>
            <a:spLocks noGrp="1"/>
          </p:cNvSpPr>
          <p:nvPr>
            <p:ph type="title"/>
          </p:nvPr>
        </p:nvSpPr>
        <p:spPr>
          <a:xfrm>
            <a:off x="2153412" y="864108"/>
            <a:ext cx="6432804" cy="347399"/>
          </a:xfrm>
          <a:prstGeom prst="rect">
            <a:avLst/>
          </a:prstGeom>
        </p:spPr>
        <p:txBody>
          <a:bodyPr vert="horz" lIns="91440" tIns="45720" rIns="91440" bIns="45720" rtlCol="0" anchor="ctr">
            <a:no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8CF87F01-295D-4A21-8F36-0AF8FA2BAD71}"/>
              </a:ext>
            </a:extLst>
          </p:cNvPr>
          <p:cNvSpPr>
            <a:spLocks noGrp="1"/>
          </p:cNvSpPr>
          <p:nvPr>
            <p:ph type="body" idx="1"/>
          </p:nvPr>
        </p:nvSpPr>
        <p:spPr>
          <a:xfrm>
            <a:off x="2153412" y="1220724"/>
            <a:ext cx="6432804" cy="329184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2" name="Picture 11">
            <a:extLst>
              <a:ext uri="{FF2B5EF4-FFF2-40B4-BE49-F238E27FC236}">
                <a16:creationId xmlns:a16="http://schemas.microsoft.com/office/drawing/2014/main" id="{3954D2D8-567D-4827-94CF-DD68FAC33AB6}"/>
              </a:ext>
            </a:extLst>
          </p:cNvPr>
          <p:cNvPicPr>
            <a:picLocks noChangeAspect="1"/>
          </p:cNvPicPr>
          <p:nvPr userDrawn="1"/>
        </p:nvPicPr>
        <p:blipFill>
          <a:blip r:embed="rId3"/>
          <a:stretch>
            <a:fillRect/>
          </a:stretch>
        </p:blipFill>
        <p:spPr>
          <a:xfrm>
            <a:off x="102709" y="292454"/>
            <a:ext cx="1885078" cy="464678"/>
          </a:xfrm>
          <a:prstGeom prst="rect">
            <a:avLst/>
          </a:prstGeom>
        </p:spPr>
      </p:pic>
      <p:sp>
        <p:nvSpPr>
          <p:cNvPr id="13" name="TextBox 12">
            <a:extLst>
              <a:ext uri="{FF2B5EF4-FFF2-40B4-BE49-F238E27FC236}">
                <a16:creationId xmlns:a16="http://schemas.microsoft.com/office/drawing/2014/main" id="{8E633E74-CFAA-4E2C-8FE1-9E520E2D7D89}"/>
              </a:ext>
            </a:extLst>
          </p:cNvPr>
          <p:cNvSpPr txBox="1"/>
          <p:nvPr userDrawn="1"/>
        </p:nvSpPr>
        <p:spPr>
          <a:xfrm>
            <a:off x="30345" y="4703725"/>
            <a:ext cx="2658234" cy="438582"/>
          </a:xfrm>
          <a:prstGeom prst="rect">
            <a:avLst/>
          </a:prstGeom>
          <a:noFill/>
        </p:spPr>
        <p:txBody>
          <a:bodyPr wrap="square" rtlCol="0">
            <a:spAutoFit/>
          </a:bodyPr>
          <a:lstStyle/>
          <a:p>
            <a:pPr algn="l"/>
            <a:r>
              <a:rPr lang="en-US" sz="750">
                <a:solidFill>
                  <a:schemeClr val="bg1"/>
                </a:solidFill>
              </a:rPr>
              <a:t>Page</a:t>
            </a:r>
            <a:r>
              <a:rPr lang="en-US" sz="750" baseline="0">
                <a:solidFill>
                  <a:schemeClr val="bg1"/>
                </a:solidFill>
              </a:rPr>
              <a:t> </a:t>
            </a:r>
            <a:fld id="{A125C741-2E8B-4F68-8509-D0B253B72241}" type="slidenum">
              <a:rPr lang="en-US" sz="750" baseline="0" smtClean="0">
                <a:solidFill>
                  <a:schemeClr val="bg1"/>
                </a:solidFill>
              </a:rPr>
              <a:t>‹#›</a:t>
            </a:fld>
            <a:endParaRPr lang="en-US" sz="750" baseline="0">
              <a:solidFill>
                <a:schemeClr val="bg1"/>
              </a:solidFill>
            </a:endParaRPr>
          </a:p>
          <a:p>
            <a:pPr algn="l"/>
            <a:r>
              <a:rPr lang="en-US" sz="750" baseline="0">
                <a:solidFill>
                  <a:schemeClr val="bg1"/>
                </a:solidFill>
              </a:rPr>
              <a:t>©2023 Canada Health Infoway</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750">
                <a:solidFill>
                  <a:schemeClr val="bg1"/>
                </a:solidFill>
              </a:rPr>
              <a:t>Confidential: For</a:t>
            </a:r>
            <a:r>
              <a:rPr lang="en-US" sz="750" baseline="0">
                <a:solidFill>
                  <a:schemeClr val="bg1"/>
                </a:solidFill>
              </a:rPr>
              <a:t> discussion purposes only</a:t>
            </a:r>
            <a:endParaRPr lang="en-CA" sz="750">
              <a:solidFill>
                <a:schemeClr val="bg1"/>
              </a:solidFill>
            </a:endParaRPr>
          </a:p>
        </p:txBody>
      </p:sp>
      <p:pic>
        <p:nvPicPr>
          <p:cNvPr id="5" name="Picture 4" descr="Shape&#10;&#10;Description automatically generated with medium confidence">
            <a:extLst>
              <a:ext uri="{FF2B5EF4-FFF2-40B4-BE49-F238E27FC236}">
                <a16:creationId xmlns:a16="http://schemas.microsoft.com/office/drawing/2014/main" id="{0C397B8B-CF5C-4B4B-87C2-0FAE7F113F9A}"/>
              </a:ext>
            </a:extLst>
          </p:cNvPr>
          <p:cNvPicPr>
            <a:picLocks noChangeAspect="1"/>
          </p:cNvPicPr>
          <p:nvPr userDrawn="1"/>
        </p:nvPicPr>
        <p:blipFill>
          <a:blip r:embed="rId4"/>
          <a:stretch>
            <a:fillRect/>
          </a:stretch>
        </p:blipFill>
        <p:spPr>
          <a:xfrm>
            <a:off x="6511637" y="4787827"/>
            <a:ext cx="2153412" cy="303956"/>
          </a:xfrm>
          <a:prstGeom prst="rect">
            <a:avLst/>
          </a:prstGeom>
        </p:spPr>
      </p:pic>
    </p:spTree>
    <p:extLst>
      <p:ext uri="{BB962C8B-B14F-4D97-AF65-F5344CB8AC3E}">
        <p14:creationId xmlns:p14="http://schemas.microsoft.com/office/powerpoint/2010/main" val="2529558355"/>
      </p:ext>
    </p:extLst>
  </p:cSld>
  <p:clrMap bg1="lt1" tx1="dk1" bg2="lt2" tx2="dk2" accent1="accent1" accent2="accent2" accent3="accent3" accent4="accent4" accent5="accent5" accent6="accent6" hlink="hlink" folHlink="folHlink"/>
  <p:sldLayoutIdLst>
    <p:sldLayoutId id="2147483803" r:id="rId1"/>
  </p:sldLayoutIdLst>
  <p:hf sldNum="0" hdr="0" ftr="0" dt="0"/>
  <p:txStyles>
    <p:titleStyle>
      <a:lvl1pPr algn="l" defTabSz="914400" rtl="0" eaLnBrk="1" latinLnBrk="0" hangingPunct="1">
        <a:lnSpc>
          <a:spcPct val="10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1pPr>
      <a:lvl2pPr marL="457200" indent="-228600" algn="l" defTabSz="914400" rtl="0" eaLnBrk="1" latinLnBrk="0" hangingPunct="1">
        <a:lnSpc>
          <a:spcPct val="100000"/>
        </a:lnSpc>
        <a:spcBef>
          <a:spcPts val="600"/>
        </a:spcBef>
        <a:spcAft>
          <a:spcPts val="600"/>
        </a:spcAft>
        <a:buClr>
          <a:srgbClr val="B2B2B1"/>
        </a:buClr>
        <a:buFont typeface="Arial" panose="020B0604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600"/>
        </a:spcBef>
        <a:spcAft>
          <a:spcPts val="600"/>
        </a:spcAft>
        <a:buClr>
          <a:srgbClr val="B2B2B1"/>
        </a:buClr>
        <a:buFont typeface="Arial" panose="020B0604020202020204" pitchFamily="34" charset="0"/>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600"/>
        </a:spcBef>
        <a:spcAft>
          <a:spcPts val="600"/>
        </a:spcAft>
        <a:buClr>
          <a:srgbClr val="B2B2B1"/>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100000"/>
        </a:lnSpc>
        <a:spcBef>
          <a:spcPts val="600"/>
        </a:spcBef>
        <a:spcAft>
          <a:spcPts val="600"/>
        </a:spcAft>
        <a:buClr>
          <a:srgbClr val="B2B2B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BB380C0-4474-4787-9907-2E3F75435D3E}"/>
              </a:ext>
            </a:extLst>
          </p:cNvPr>
          <p:cNvSpPr/>
          <p:nvPr userDrawn="1"/>
        </p:nvSpPr>
        <p:spPr>
          <a:xfrm>
            <a:off x="0" y="4694548"/>
            <a:ext cx="9142200" cy="448952"/>
          </a:xfrm>
          <a:prstGeom prst="rect">
            <a:avLst/>
          </a:prstGeom>
          <a:solidFill>
            <a:srgbClr val="B2B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laceholder 1">
            <a:extLst>
              <a:ext uri="{FF2B5EF4-FFF2-40B4-BE49-F238E27FC236}">
                <a16:creationId xmlns:a16="http://schemas.microsoft.com/office/drawing/2014/main" id="{71840E57-AA39-4D72-8FAB-C08564B5BFD3}"/>
              </a:ext>
            </a:extLst>
          </p:cNvPr>
          <p:cNvSpPr>
            <a:spLocks noGrp="1"/>
          </p:cNvSpPr>
          <p:nvPr>
            <p:ph type="title"/>
          </p:nvPr>
        </p:nvSpPr>
        <p:spPr>
          <a:xfrm>
            <a:off x="2153412" y="864108"/>
            <a:ext cx="6432804" cy="347399"/>
          </a:xfrm>
          <a:prstGeom prst="rect">
            <a:avLst/>
          </a:prstGeom>
        </p:spPr>
        <p:txBody>
          <a:bodyPr vert="horz" lIns="91440" tIns="45720" rIns="91440" bIns="45720" rtlCol="0" anchor="ctr">
            <a:no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8CF87F01-295D-4A21-8F36-0AF8FA2BAD71}"/>
              </a:ext>
            </a:extLst>
          </p:cNvPr>
          <p:cNvSpPr>
            <a:spLocks noGrp="1"/>
          </p:cNvSpPr>
          <p:nvPr>
            <p:ph type="body" idx="1"/>
          </p:nvPr>
        </p:nvSpPr>
        <p:spPr>
          <a:xfrm>
            <a:off x="2153412" y="1220724"/>
            <a:ext cx="6432804" cy="32918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94361313-C434-48C7-B1AE-7C1BF944DCC7}"/>
              </a:ext>
            </a:extLst>
          </p:cNvPr>
          <p:cNvSpPr>
            <a:spLocks noGrp="1"/>
          </p:cNvSpPr>
          <p:nvPr>
            <p:ph type="dt" sz="half" idx="2"/>
          </p:nvPr>
        </p:nvSpPr>
        <p:spPr>
          <a:xfrm>
            <a:off x="0" y="5152717"/>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EA562DD-DCDF-4118-8317-BBC1169DCAFD}" type="datetime1">
              <a:rPr lang="en-CA" smtClean="0"/>
              <a:t>2023-11-15</a:t>
            </a:fld>
            <a:endParaRPr lang="en-CA"/>
          </a:p>
        </p:txBody>
      </p:sp>
      <p:sp>
        <p:nvSpPr>
          <p:cNvPr id="5" name="Footer Placeholder 4">
            <a:extLst>
              <a:ext uri="{FF2B5EF4-FFF2-40B4-BE49-F238E27FC236}">
                <a16:creationId xmlns:a16="http://schemas.microsoft.com/office/drawing/2014/main" id="{E16E83EF-7149-40CE-99E6-96DF15585373}"/>
              </a:ext>
            </a:extLst>
          </p:cNvPr>
          <p:cNvSpPr>
            <a:spLocks noGrp="1"/>
          </p:cNvSpPr>
          <p:nvPr>
            <p:ph type="ftr" sz="quarter" idx="3"/>
          </p:nvPr>
        </p:nvSpPr>
        <p:spPr>
          <a:xfrm>
            <a:off x="4232787" y="5233373"/>
            <a:ext cx="2057400" cy="273844"/>
          </a:xfrm>
          <a:prstGeom prst="rect">
            <a:avLst/>
          </a:prstGeom>
        </p:spPr>
        <p:txBody>
          <a:bodyPr vert="horz" lIns="91440" tIns="45720" rIns="91440" bIns="45720" rtlCol="0" anchor="ctr"/>
          <a:lstStyle>
            <a:lvl1pPr algn="l">
              <a:defRPr sz="600" b="1">
                <a:solidFill>
                  <a:schemeClr val="bg1"/>
                </a:solidFill>
              </a:defRPr>
            </a:lvl1pPr>
          </a:lstStyle>
          <a:p>
            <a:endParaRPr lang="en-CA" dirty="0"/>
          </a:p>
        </p:txBody>
      </p:sp>
      <p:sp>
        <p:nvSpPr>
          <p:cNvPr id="6" name="Slide Number Placeholder 5">
            <a:extLst>
              <a:ext uri="{FF2B5EF4-FFF2-40B4-BE49-F238E27FC236}">
                <a16:creationId xmlns:a16="http://schemas.microsoft.com/office/drawing/2014/main" id="{830A93AA-7364-4840-AF7C-216E2CD26D32}"/>
              </a:ext>
            </a:extLst>
          </p:cNvPr>
          <p:cNvSpPr>
            <a:spLocks noGrp="1"/>
          </p:cNvSpPr>
          <p:nvPr>
            <p:ph type="sldNum" sz="quarter" idx="4"/>
          </p:nvPr>
        </p:nvSpPr>
        <p:spPr>
          <a:xfrm>
            <a:off x="2079523" y="5235738"/>
            <a:ext cx="2057400" cy="164592"/>
          </a:xfrm>
          <a:prstGeom prst="rect">
            <a:avLst/>
          </a:prstGeom>
        </p:spPr>
        <p:txBody>
          <a:bodyPr vert="horz" lIns="91440" tIns="45720" rIns="91440" bIns="45720" rtlCol="0" anchor="ctr"/>
          <a:lstStyle>
            <a:lvl1pPr algn="l">
              <a:defRPr sz="600" b="1">
                <a:solidFill>
                  <a:schemeClr val="bg1"/>
                </a:solidFill>
              </a:defRPr>
            </a:lvl1pPr>
          </a:lstStyle>
          <a:p>
            <a:r>
              <a:rPr lang="en-CA"/>
              <a:t>Page </a:t>
            </a:r>
            <a:fld id="{CFCBA0E8-EA4A-48AF-9356-990E64D7EAB2}" type="slidenum">
              <a:rPr lang="en-CA" smtClean="0"/>
              <a:pPr/>
              <a:t>‹#›</a:t>
            </a:fld>
            <a:endParaRPr lang="en-CA" dirty="0"/>
          </a:p>
        </p:txBody>
      </p:sp>
      <p:pic>
        <p:nvPicPr>
          <p:cNvPr id="8" name="Picture 7">
            <a:extLst>
              <a:ext uri="{FF2B5EF4-FFF2-40B4-BE49-F238E27FC236}">
                <a16:creationId xmlns:a16="http://schemas.microsoft.com/office/drawing/2014/main" id="{8A762867-0CB5-4484-BA92-F70AACF03C3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7949" y="247207"/>
            <a:ext cx="1653938" cy="407702"/>
          </a:xfrm>
          <a:prstGeom prst="rect">
            <a:avLst/>
          </a:prstGeom>
        </p:spPr>
      </p:pic>
      <p:pic>
        <p:nvPicPr>
          <p:cNvPr id="10" name="Picture 9">
            <a:extLst>
              <a:ext uri="{FF2B5EF4-FFF2-40B4-BE49-F238E27FC236}">
                <a16:creationId xmlns:a16="http://schemas.microsoft.com/office/drawing/2014/main" id="{BE2D281A-26FA-4F50-8543-EE1EC606A15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24408" y="4826887"/>
            <a:ext cx="1561808" cy="220451"/>
          </a:xfrm>
          <a:prstGeom prst="rect">
            <a:avLst/>
          </a:prstGeom>
        </p:spPr>
      </p:pic>
      <p:sp>
        <p:nvSpPr>
          <p:cNvPr id="11" name="TextBox 10">
            <a:extLst>
              <a:ext uri="{FF2B5EF4-FFF2-40B4-BE49-F238E27FC236}">
                <a16:creationId xmlns:a16="http://schemas.microsoft.com/office/drawing/2014/main" id="{5C9DD29E-0B2B-40AA-A28B-F659D7A87D19}"/>
              </a:ext>
            </a:extLst>
          </p:cNvPr>
          <p:cNvSpPr txBox="1"/>
          <p:nvPr userDrawn="1"/>
        </p:nvSpPr>
        <p:spPr>
          <a:xfrm>
            <a:off x="0" y="4711275"/>
            <a:ext cx="2686640" cy="438582"/>
          </a:xfrm>
          <a:prstGeom prst="rect">
            <a:avLst/>
          </a:prstGeom>
          <a:noFill/>
        </p:spPr>
        <p:txBody>
          <a:bodyPr wrap="square" rtlCol="0">
            <a:spAutoFit/>
          </a:bodyPr>
          <a:lstStyle/>
          <a:p>
            <a:pPr algn="l"/>
            <a:r>
              <a:rPr lang="en-US" sz="750" dirty="0">
                <a:solidFill>
                  <a:schemeClr val="bg1"/>
                </a:solidFill>
              </a:rPr>
              <a:t>Page</a:t>
            </a:r>
            <a:r>
              <a:rPr lang="en-US" sz="750" baseline="0" dirty="0">
                <a:solidFill>
                  <a:schemeClr val="bg1"/>
                </a:solidFill>
              </a:rPr>
              <a:t> </a:t>
            </a:r>
            <a:fld id="{A125C741-2E8B-4F68-8509-D0B253B72241}" type="slidenum">
              <a:rPr lang="en-US" sz="750" baseline="0" smtClean="0">
                <a:solidFill>
                  <a:schemeClr val="bg1"/>
                </a:solidFill>
              </a:rPr>
              <a:t>‹#›</a:t>
            </a:fld>
            <a:endParaRPr lang="en-US" sz="750" baseline="0" dirty="0">
              <a:solidFill>
                <a:schemeClr val="bg1"/>
              </a:solidFill>
            </a:endParaRPr>
          </a:p>
          <a:p>
            <a:pPr algn="l"/>
            <a:r>
              <a:rPr lang="en-US" sz="750" baseline="0" dirty="0">
                <a:solidFill>
                  <a:schemeClr val="bg1"/>
                </a:solidFill>
              </a:rPr>
              <a:t>©2023 Canada Health Infoway</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750" dirty="0">
                <a:solidFill>
                  <a:schemeClr val="bg1"/>
                </a:solidFill>
              </a:rPr>
              <a:t>Confidential: For</a:t>
            </a:r>
            <a:r>
              <a:rPr lang="en-US" sz="750" baseline="0" dirty="0">
                <a:solidFill>
                  <a:schemeClr val="bg1"/>
                </a:solidFill>
              </a:rPr>
              <a:t> discussion purposes only</a:t>
            </a:r>
            <a:endParaRPr lang="en-CA" sz="750" dirty="0">
              <a:solidFill>
                <a:schemeClr val="bg1"/>
              </a:solidFill>
            </a:endParaRPr>
          </a:p>
        </p:txBody>
      </p:sp>
    </p:spTree>
    <p:extLst>
      <p:ext uri="{BB962C8B-B14F-4D97-AF65-F5344CB8AC3E}">
        <p14:creationId xmlns:p14="http://schemas.microsoft.com/office/powerpoint/2010/main" val="2023915847"/>
      </p:ext>
    </p:extLst>
  </p:cSld>
  <p:clrMap bg1="lt1" tx1="dk1" bg2="lt2" tx2="dk2" accent1="accent1" accent2="accent2" accent3="accent3" accent4="accent4" accent5="accent5" accent6="accent6" hlink="hlink" folHlink="folHlink"/>
  <p:sldLayoutIdLst>
    <p:sldLayoutId id="2147483665" r:id="rId1"/>
    <p:sldLayoutId id="2147483655" r:id="rId2"/>
  </p:sldLayoutIdLst>
  <p:hf sldNum="0" hdr="0" ftr="0" dt="0"/>
  <p:txStyles>
    <p:titleStyle>
      <a:lvl1pPr algn="l" defTabSz="914400" rtl="0" eaLnBrk="1" latinLnBrk="0" hangingPunct="1">
        <a:lnSpc>
          <a:spcPct val="10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1pPr>
      <a:lvl2pPr marL="457200" indent="-228600" algn="l" defTabSz="914400" rtl="0" eaLnBrk="1" latinLnBrk="0" hangingPunct="1">
        <a:lnSpc>
          <a:spcPct val="100000"/>
        </a:lnSpc>
        <a:spcBef>
          <a:spcPts val="600"/>
        </a:spcBef>
        <a:spcAft>
          <a:spcPts val="600"/>
        </a:spcAft>
        <a:buClr>
          <a:srgbClr val="B2B2B1"/>
        </a:buClr>
        <a:buFont typeface="Arial" panose="020B0604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600"/>
        </a:spcBef>
        <a:spcAft>
          <a:spcPts val="600"/>
        </a:spcAft>
        <a:buClr>
          <a:srgbClr val="B2B2B1"/>
        </a:buClr>
        <a:buFont typeface="Arial" panose="020B0604020202020204" pitchFamily="34" charset="0"/>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600"/>
        </a:spcBef>
        <a:spcAft>
          <a:spcPts val="600"/>
        </a:spcAft>
        <a:buClr>
          <a:srgbClr val="B2B2B1"/>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100000"/>
        </a:lnSpc>
        <a:spcBef>
          <a:spcPts val="600"/>
        </a:spcBef>
        <a:spcAft>
          <a:spcPts val="600"/>
        </a:spcAft>
        <a:buClr>
          <a:srgbClr val="B2B2B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39.png"/><Relationship Id="rId3" Type="http://schemas.openxmlformats.org/officeDocument/2006/relationships/image" Target="../media/image53.svg"/><Relationship Id="rId7" Type="http://schemas.openxmlformats.org/officeDocument/2006/relationships/image" Target="../media/image36.png"/><Relationship Id="rId12" Type="http://schemas.openxmlformats.org/officeDocument/2006/relationships/image" Target="../media/image48.svg"/><Relationship Id="rId17" Type="http://schemas.openxmlformats.org/officeDocument/2006/relationships/image" Target="../media/image53.png"/><Relationship Id="rId2" Type="http://schemas.openxmlformats.org/officeDocument/2006/relationships/image" Target="../media/image41.png"/><Relationship Id="rId16" Type="http://schemas.openxmlformats.org/officeDocument/2006/relationships/image" Target="../media/image65.svg"/><Relationship Id="rId1" Type="http://schemas.openxmlformats.org/officeDocument/2006/relationships/slideLayout" Target="../slideLayouts/slideLayout3.xml"/><Relationship Id="rId6" Type="http://schemas.openxmlformats.org/officeDocument/2006/relationships/image" Target="../media/image42.svg"/><Relationship Id="rId11" Type="http://schemas.openxmlformats.org/officeDocument/2006/relationships/image" Target="../media/image38.png"/><Relationship Id="rId5" Type="http://schemas.openxmlformats.org/officeDocument/2006/relationships/image" Target="../media/image35.png"/><Relationship Id="rId15" Type="http://schemas.openxmlformats.org/officeDocument/2006/relationships/image" Target="../media/image52.png"/><Relationship Id="rId10" Type="http://schemas.openxmlformats.org/officeDocument/2006/relationships/image" Target="../media/image46.svg"/><Relationship Id="rId4" Type="http://schemas.openxmlformats.org/officeDocument/2006/relationships/image" Target="../media/image34.png"/><Relationship Id="rId9" Type="http://schemas.openxmlformats.org/officeDocument/2006/relationships/image" Target="../media/image37.png"/><Relationship Id="rId14" Type="http://schemas.openxmlformats.org/officeDocument/2006/relationships/image" Target="../media/image50.svg"/></Relationships>
</file>

<file path=ppt/slides/_rels/slide12.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svg"/><Relationship Id="rId7"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3.xml"/><Relationship Id="rId6" Type="http://schemas.openxmlformats.org/officeDocument/2006/relationships/image" Target="../media/image71.svg"/><Relationship Id="rId5" Type="http://schemas.openxmlformats.org/officeDocument/2006/relationships/image" Target="../media/image56.png"/><Relationship Id="rId10" Type="http://schemas.openxmlformats.org/officeDocument/2006/relationships/image" Target="../media/image75.svg"/><Relationship Id="rId4" Type="http://schemas.openxmlformats.org/officeDocument/2006/relationships/image" Target="../media/image55.png"/><Relationship Id="rId9" Type="http://schemas.openxmlformats.org/officeDocument/2006/relationships/image" Target="../media/image58.png"/></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77.svg"/><Relationship Id="rId7" Type="http://schemas.openxmlformats.org/officeDocument/2006/relationships/image" Target="../media/image79.svg"/><Relationship Id="rId2" Type="http://schemas.openxmlformats.org/officeDocument/2006/relationships/image" Target="../media/image59.png"/><Relationship Id="rId1" Type="http://schemas.openxmlformats.org/officeDocument/2006/relationships/slideLayout" Target="../slideLayouts/slideLayout15.xml"/><Relationship Id="rId6" Type="http://schemas.openxmlformats.org/officeDocument/2006/relationships/image" Target="../media/image60.png"/><Relationship Id="rId11" Type="http://schemas.openxmlformats.org/officeDocument/2006/relationships/image" Target="../media/image83.svg"/><Relationship Id="rId5" Type="http://schemas.openxmlformats.org/officeDocument/2006/relationships/image" Target="../media/image68.svg"/><Relationship Id="rId10" Type="http://schemas.openxmlformats.org/officeDocument/2006/relationships/image" Target="../media/image62.png"/><Relationship Id="rId4" Type="http://schemas.openxmlformats.org/officeDocument/2006/relationships/image" Target="../media/image54.png"/><Relationship Id="rId9" Type="http://schemas.openxmlformats.org/officeDocument/2006/relationships/image" Target="../media/image81.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89.svg"/><Relationship Id="rId3" Type="http://schemas.openxmlformats.org/officeDocument/2006/relationships/image" Target="../media/image68.svg"/><Relationship Id="rId7" Type="http://schemas.openxmlformats.org/officeDocument/2006/relationships/image" Target="../media/image85.svg"/><Relationship Id="rId12" Type="http://schemas.openxmlformats.org/officeDocument/2006/relationships/image" Target="../media/image65.png"/><Relationship Id="rId17" Type="http://schemas.openxmlformats.org/officeDocument/2006/relationships/image" Target="../media/image67.png"/><Relationship Id="rId2" Type="http://schemas.openxmlformats.org/officeDocument/2006/relationships/image" Target="../media/image54.png"/><Relationship Id="rId16" Type="http://schemas.openxmlformats.org/officeDocument/2006/relationships/image" Target="../media/image66.png"/><Relationship Id="rId1" Type="http://schemas.openxmlformats.org/officeDocument/2006/relationships/slideLayout" Target="../slideLayouts/slideLayout6.xml"/><Relationship Id="rId6" Type="http://schemas.openxmlformats.org/officeDocument/2006/relationships/image" Target="../media/image63.png"/><Relationship Id="rId11" Type="http://schemas.openxmlformats.org/officeDocument/2006/relationships/image" Target="../media/image87.svg"/><Relationship Id="rId5" Type="http://schemas.openxmlformats.org/officeDocument/2006/relationships/image" Target="../media/image83.svg"/><Relationship Id="rId15" Type="http://schemas.openxmlformats.org/officeDocument/2006/relationships/image" Target="../media/image65.svg"/><Relationship Id="rId10" Type="http://schemas.openxmlformats.org/officeDocument/2006/relationships/image" Target="../media/image64.png"/><Relationship Id="rId4" Type="http://schemas.openxmlformats.org/officeDocument/2006/relationships/image" Target="../media/image62.png"/><Relationship Id="rId9" Type="http://schemas.openxmlformats.org/officeDocument/2006/relationships/image" Target="../media/image53.svg"/><Relationship Id="rId14" Type="http://schemas.openxmlformats.org/officeDocument/2006/relationships/image" Target="../media/image52.png"/></Relationships>
</file>

<file path=ppt/slides/_rels/slide16.xml.rels><?xml version="1.0" encoding="UTF-8" standalone="yes"?>
<Relationships xmlns="http://schemas.openxmlformats.org/package/2006/relationships"><Relationship Id="rId13" Type="http://schemas.openxmlformats.org/officeDocument/2006/relationships/image" Target="../media/image101.svg"/><Relationship Id="rId18" Type="http://schemas.openxmlformats.org/officeDocument/2006/relationships/image" Target="../media/image76.png"/><Relationship Id="rId26" Type="http://schemas.openxmlformats.org/officeDocument/2006/relationships/image" Target="../media/image80.png"/><Relationship Id="rId3" Type="http://schemas.openxmlformats.org/officeDocument/2006/relationships/image" Target="../media/image91.svg"/><Relationship Id="rId21" Type="http://schemas.openxmlformats.org/officeDocument/2006/relationships/image" Target="../media/image109.svg"/><Relationship Id="rId34" Type="http://schemas.openxmlformats.org/officeDocument/2006/relationships/image" Target="../media/image84.png"/><Relationship Id="rId7" Type="http://schemas.openxmlformats.org/officeDocument/2006/relationships/image" Target="../media/image95.svg"/><Relationship Id="rId12" Type="http://schemas.openxmlformats.org/officeDocument/2006/relationships/image" Target="../media/image73.png"/><Relationship Id="rId17" Type="http://schemas.openxmlformats.org/officeDocument/2006/relationships/image" Target="../media/image105.svg"/><Relationship Id="rId25" Type="http://schemas.openxmlformats.org/officeDocument/2006/relationships/image" Target="../media/image113.svg"/><Relationship Id="rId33" Type="http://schemas.openxmlformats.org/officeDocument/2006/relationships/image" Target="../media/image121.svg"/><Relationship Id="rId2" Type="http://schemas.openxmlformats.org/officeDocument/2006/relationships/image" Target="../media/image68.png"/><Relationship Id="rId16" Type="http://schemas.openxmlformats.org/officeDocument/2006/relationships/image" Target="../media/image75.png"/><Relationship Id="rId20" Type="http://schemas.openxmlformats.org/officeDocument/2006/relationships/image" Target="../media/image77.png"/><Relationship Id="rId29" Type="http://schemas.openxmlformats.org/officeDocument/2006/relationships/image" Target="../media/image117.svg"/><Relationship Id="rId1" Type="http://schemas.openxmlformats.org/officeDocument/2006/relationships/slideLayout" Target="../slideLayouts/slideLayout3.xml"/><Relationship Id="rId6" Type="http://schemas.openxmlformats.org/officeDocument/2006/relationships/image" Target="../media/image70.png"/><Relationship Id="rId11" Type="http://schemas.openxmlformats.org/officeDocument/2006/relationships/image" Target="../media/image99.svg"/><Relationship Id="rId24" Type="http://schemas.openxmlformats.org/officeDocument/2006/relationships/image" Target="../media/image79.png"/><Relationship Id="rId32" Type="http://schemas.openxmlformats.org/officeDocument/2006/relationships/image" Target="../media/image83.png"/><Relationship Id="rId5" Type="http://schemas.openxmlformats.org/officeDocument/2006/relationships/image" Target="../media/image93.svg"/><Relationship Id="rId15" Type="http://schemas.openxmlformats.org/officeDocument/2006/relationships/image" Target="../media/image103.svg"/><Relationship Id="rId23" Type="http://schemas.openxmlformats.org/officeDocument/2006/relationships/image" Target="../media/image111.svg"/><Relationship Id="rId28" Type="http://schemas.openxmlformats.org/officeDocument/2006/relationships/image" Target="../media/image81.png"/><Relationship Id="rId10" Type="http://schemas.openxmlformats.org/officeDocument/2006/relationships/image" Target="../media/image72.png"/><Relationship Id="rId19" Type="http://schemas.openxmlformats.org/officeDocument/2006/relationships/image" Target="../media/image107.svg"/><Relationship Id="rId31" Type="http://schemas.openxmlformats.org/officeDocument/2006/relationships/image" Target="../media/image119.svg"/><Relationship Id="rId4" Type="http://schemas.openxmlformats.org/officeDocument/2006/relationships/image" Target="../media/image69.png"/><Relationship Id="rId9" Type="http://schemas.openxmlformats.org/officeDocument/2006/relationships/image" Target="../media/image97.svg"/><Relationship Id="rId14" Type="http://schemas.openxmlformats.org/officeDocument/2006/relationships/image" Target="../media/image74.png"/><Relationship Id="rId22" Type="http://schemas.openxmlformats.org/officeDocument/2006/relationships/image" Target="../media/image78.png"/><Relationship Id="rId27" Type="http://schemas.openxmlformats.org/officeDocument/2006/relationships/image" Target="../media/image115.svg"/><Relationship Id="rId30" Type="http://schemas.openxmlformats.org/officeDocument/2006/relationships/image" Target="../media/image82.png"/><Relationship Id="rId35" Type="http://schemas.openxmlformats.org/officeDocument/2006/relationships/image" Target="../media/image123.svg"/><Relationship Id="rId8" Type="http://schemas.openxmlformats.org/officeDocument/2006/relationships/image" Target="../media/image71.png"/></Relationships>
</file>

<file path=ppt/slides/_rels/slide17.xml.rels><?xml version="1.0" encoding="UTF-8" standalone="yes"?>
<Relationships xmlns="http://schemas.openxmlformats.org/package/2006/relationships"><Relationship Id="rId8" Type="http://schemas.openxmlformats.org/officeDocument/2006/relationships/image" Target="../media/image130.svg"/><Relationship Id="rId3" Type="http://schemas.openxmlformats.org/officeDocument/2006/relationships/image" Target="../media/image86.png"/><Relationship Id="rId7" Type="http://schemas.openxmlformats.org/officeDocument/2006/relationships/image" Target="../media/image88.png"/><Relationship Id="rId12" Type="http://schemas.openxmlformats.org/officeDocument/2006/relationships/image" Target="../media/image134.svg"/><Relationship Id="rId2" Type="http://schemas.openxmlformats.org/officeDocument/2006/relationships/image" Target="../media/image85.jpg"/><Relationship Id="rId1" Type="http://schemas.openxmlformats.org/officeDocument/2006/relationships/slideLayout" Target="../slideLayouts/slideLayout14.xml"/><Relationship Id="rId6" Type="http://schemas.openxmlformats.org/officeDocument/2006/relationships/image" Target="../media/image128.svg"/><Relationship Id="rId11" Type="http://schemas.openxmlformats.org/officeDocument/2006/relationships/image" Target="../media/image90.png"/><Relationship Id="rId5" Type="http://schemas.openxmlformats.org/officeDocument/2006/relationships/image" Target="../media/image87.png"/><Relationship Id="rId10" Type="http://schemas.openxmlformats.org/officeDocument/2006/relationships/image" Target="../media/image132.svg"/><Relationship Id="rId4" Type="http://schemas.openxmlformats.org/officeDocument/2006/relationships/image" Target="../media/image126.svg"/><Relationship Id="rId9" Type="http://schemas.openxmlformats.org/officeDocument/2006/relationships/image" Target="../media/image89.png"/></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33.sv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3.xml"/><Relationship Id="rId7" Type="http://schemas.openxmlformats.org/officeDocument/2006/relationships/image" Target="../media/image31.png"/><Relationship Id="rId2" Type="http://schemas.openxmlformats.org/officeDocument/2006/relationships/slideLayout" Target="../slideLayouts/slideLayout25.xml"/><Relationship Id="rId1" Type="http://schemas.openxmlformats.org/officeDocument/2006/relationships/tags" Target="../tags/tag5.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50.svg"/><Relationship Id="rId3" Type="http://schemas.openxmlformats.org/officeDocument/2006/relationships/image" Target="../media/image34.png"/><Relationship Id="rId7" Type="http://schemas.openxmlformats.org/officeDocument/2006/relationships/image" Target="../media/image44.svg"/><Relationship Id="rId12" Type="http://schemas.openxmlformats.org/officeDocument/2006/relationships/image" Target="../media/image39.png"/><Relationship Id="rId2" Type="http://schemas.openxmlformats.org/officeDocument/2006/relationships/notesSlide" Target="../notesSlides/notesSlide4.xml"/><Relationship Id="rId16" Type="http://schemas.openxmlformats.org/officeDocument/2006/relationships/image" Target="../media/image53.svg"/><Relationship Id="rId1" Type="http://schemas.openxmlformats.org/officeDocument/2006/relationships/slideLayout" Target="../slideLayouts/slideLayout18.xml"/><Relationship Id="rId6" Type="http://schemas.openxmlformats.org/officeDocument/2006/relationships/image" Target="../media/image36.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41.png"/><Relationship Id="rId10" Type="http://schemas.openxmlformats.org/officeDocument/2006/relationships/image" Target="../media/image38.png"/><Relationship Id="rId4" Type="http://schemas.openxmlformats.org/officeDocument/2006/relationships/image" Target="../media/image35.png"/><Relationship Id="rId9" Type="http://schemas.openxmlformats.org/officeDocument/2006/relationships/image" Target="../media/image46.svg"/><Relationship Id="rId1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hyperlink" Target="https://www.oma.org/newsroom/news/2021/aug/ontarios-doctors-report-increased-burnout-propose-five-solutions/"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6D10355-704E-455D-928E-1880B9B1ADDB}"/>
              </a:ext>
            </a:extLst>
          </p:cNvPr>
          <p:cNvSpPr txBox="1">
            <a:spLocks/>
          </p:cNvSpPr>
          <p:nvPr/>
        </p:nvSpPr>
        <p:spPr>
          <a:xfrm>
            <a:off x="431514" y="1767588"/>
            <a:ext cx="4910953" cy="1629452"/>
          </a:xfrm>
          <a:prstGeom prst="rect">
            <a:avLst/>
          </a:prstGeom>
        </p:spPr>
        <p:txBody>
          <a:bodyPr/>
          <a:lstStyle>
            <a:lvl1pPr marL="0" marR="0" indent="0" algn="l" defTabSz="309563" eaLnBrk="1" latinLnBrk="0" hangingPunct="1">
              <a:lnSpc>
                <a:spcPct val="100000"/>
              </a:lnSpc>
              <a:spcBef>
                <a:spcPts val="0"/>
              </a:spcBef>
              <a:spcAft>
                <a:spcPts val="0"/>
              </a:spcAft>
              <a:buClrTx/>
              <a:buSzTx/>
              <a:buFontTx/>
              <a:buNone/>
              <a:tabLst/>
              <a:defRPr sz="2400" b="1" i="0" u="none" strike="noStrike" cap="none" spc="0" baseline="0" dirty="0">
                <a:ln>
                  <a:noFill/>
                </a:ln>
                <a:solidFill>
                  <a:srgbClr val="181F2D"/>
                </a:solidFill>
                <a:uFillTx/>
                <a:latin typeface="+mj-lt"/>
                <a:ea typeface="+mn-ea"/>
                <a:cs typeface="+mn-cs"/>
                <a:sym typeface="Helvetica Neue"/>
              </a:defRPr>
            </a:lvl1pPr>
            <a:lvl2pPr marL="0" marR="0" indent="85725" algn="l" defTabSz="309563"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2pPr>
            <a:lvl3pPr marL="0" marR="0" indent="171450" algn="l" defTabSz="309563"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3pPr>
            <a:lvl4pPr marL="0" marR="0" indent="257175" algn="l" defTabSz="309563"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4pPr>
            <a:lvl5pPr marL="0" marR="0" indent="342900" algn="l" defTabSz="309563"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5pPr>
            <a:lvl6pPr marL="0" marR="0" indent="428625" algn="l" defTabSz="309563"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6pPr>
            <a:lvl7pPr marL="0" marR="0" indent="514350" algn="l" defTabSz="309563"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7pPr>
            <a:lvl8pPr marL="0" marR="0" indent="600075" algn="l" defTabSz="309563"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8pPr>
            <a:lvl9pPr marL="0" marR="0" indent="685800" algn="l" defTabSz="309563"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9pPr>
          </a:lstStyle>
          <a:p>
            <a:r>
              <a:rPr lang="en-CA" sz="2200" dirty="0"/>
              <a:t>Demonstrating the Value of a Patient Summary to Inform Care Delivery and Enable a Better Patient Experience</a:t>
            </a:r>
            <a:r>
              <a:rPr lang="en-CA" dirty="0"/>
              <a:t/>
            </a:r>
            <a:br>
              <a:rPr lang="en-CA" dirty="0"/>
            </a:br>
            <a:endParaRPr lang="en-US" dirty="0"/>
          </a:p>
        </p:txBody>
      </p:sp>
      <p:sp>
        <p:nvSpPr>
          <p:cNvPr id="10" name="Text Placeholder 30">
            <a:extLst>
              <a:ext uri="{FF2B5EF4-FFF2-40B4-BE49-F238E27FC236}">
                <a16:creationId xmlns:a16="http://schemas.microsoft.com/office/drawing/2014/main" id="{396E5B91-916A-4EE4-B539-C8E300849A46}"/>
              </a:ext>
            </a:extLst>
          </p:cNvPr>
          <p:cNvSpPr txBox="1">
            <a:spLocks/>
          </p:cNvSpPr>
          <p:nvPr/>
        </p:nvSpPr>
        <p:spPr>
          <a:xfrm>
            <a:off x="451374" y="3295446"/>
            <a:ext cx="5137332" cy="412959"/>
          </a:xfrm>
          <a:prstGeom prst="rect">
            <a:avLst/>
          </a:prstGeom>
        </p:spPr>
        <p:txBody>
          <a:bodyPr/>
          <a:lstStyle>
            <a:lvl1pPr marL="192024" marR="0" indent="-190500" algn="l" defTabSz="309563" eaLnBrk="1" latinLnBrk="0" hangingPunct="1">
              <a:lnSpc>
                <a:spcPct val="130000"/>
              </a:lnSpc>
              <a:spcBef>
                <a:spcPts val="300"/>
              </a:spcBef>
              <a:spcAft>
                <a:spcPts val="300"/>
              </a:spcAft>
              <a:buClrTx/>
              <a:buSzPct val="100000"/>
              <a:buFontTx/>
              <a:buChar char="•"/>
              <a:tabLst/>
              <a:defRPr lang="en-US" sz="1800" b="0" i="0" u="none" strike="noStrike" cap="none" spc="0" baseline="0" dirty="0">
                <a:ln>
                  <a:noFill/>
                </a:ln>
                <a:solidFill>
                  <a:srgbClr val="181F2D"/>
                </a:solidFill>
                <a:uFillTx/>
                <a:latin typeface="+mn-lt"/>
                <a:ea typeface="+mn-ea"/>
                <a:cs typeface="+mn-cs"/>
                <a:sym typeface="Helvetica Neue"/>
              </a:defRPr>
            </a:lvl1pPr>
            <a:lvl2pPr marL="429768" marR="0" indent="-190500" algn="l" defTabSz="309563" eaLnBrk="1" latinLnBrk="0" hangingPunct="1">
              <a:lnSpc>
                <a:spcPct val="130000"/>
              </a:lnSpc>
              <a:spcBef>
                <a:spcPts val="300"/>
              </a:spcBef>
              <a:spcAft>
                <a:spcPts val="300"/>
              </a:spcAft>
              <a:buClrTx/>
              <a:buSzPct val="100000"/>
              <a:buFontTx/>
              <a:buChar char="•"/>
              <a:tabLst/>
              <a:defRPr lang="en-US" sz="1600" b="0" i="0" u="none" strike="noStrike" cap="none" spc="0" baseline="0" dirty="0">
                <a:ln>
                  <a:noFill/>
                </a:ln>
                <a:solidFill>
                  <a:srgbClr val="181F2D"/>
                </a:solidFill>
                <a:uFillTx/>
                <a:latin typeface="+mn-lt"/>
                <a:ea typeface="+mn-ea"/>
                <a:cs typeface="+mn-cs"/>
                <a:sym typeface="Helvetica Neue"/>
              </a:defRPr>
            </a:lvl2pPr>
            <a:lvl3pPr marL="667512" marR="0" indent="-190500" algn="l" defTabSz="309563" eaLnBrk="1" latinLnBrk="0" hangingPunct="1">
              <a:lnSpc>
                <a:spcPct val="130000"/>
              </a:lnSpc>
              <a:spcBef>
                <a:spcPts val="300"/>
              </a:spcBef>
              <a:spcAft>
                <a:spcPts val="300"/>
              </a:spcAft>
              <a:buClrTx/>
              <a:buSzPct val="100000"/>
              <a:buFontTx/>
              <a:buChar char="•"/>
              <a:tabLst/>
              <a:defRPr lang="en-US" sz="1400" b="0" i="0" u="none" strike="noStrike" cap="none" spc="0" baseline="0" dirty="0">
                <a:ln>
                  <a:noFill/>
                </a:ln>
                <a:solidFill>
                  <a:srgbClr val="181F2D"/>
                </a:solidFill>
                <a:uFillTx/>
                <a:latin typeface="+mn-lt"/>
                <a:ea typeface="+mn-ea"/>
                <a:cs typeface="+mn-cs"/>
                <a:sym typeface="Helvetica Neue"/>
              </a:defRPr>
            </a:lvl3pPr>
            <a:lvl4pPr marL="905256" marR="0" indent="-190500" algn="l" defTabSz="309563" eaLnBrk="1" latinLnBrk="0" hangingPunct="1">
              <a:lnSpc>
                <a:spcPct val="130000"/>
              </a:lnSpc>
              <a:spcBef>
                <a:spcPts val="300"/>
              </a:spcBef>
              <a:spcAft>
                <a:spcPts val="300"/>
              </a:spcAft>
              <a:buClrTx/>
              <a:buSzPct val="100000"/>
              <a:buFontTx/>
              <a:buChar char="•"/>
              <a:tabLst/>
              <a:defRPr lang="en-US" sz="1400" b="0" i="0" u="none" strike="noStrike" cap="none" spc="0" baseline="0" dirty="0">
                <a:ln>
                  <a:noFill/>
                </a:ln>
                <a:solidFill>
                  <a:srgbClr val="181F2D"/>
                </a:solidFill>
                <a:uFillTx/>
                <a:latin typeface="+mn-lt"/>
                <a:ea typeface="+mn-ea"/>
                <a:cs typeface="+mn-cs"/>
                <a:sym typeface="Helvetica Neue"/>
              </a:defRPr>
            </a:lvl4pPr>
            <a:lvl5pPr marL="1143000" marR="0" indent="-190500" algn="l" defTabSz="309563" eaLnBrk="1" latinLnBrk="0" hangingPunct="1">
              <a:lnSpc>
                <a:spcPct val="130000"/>
              </a:lnSpc>
              <a:spcBef>
                <a:spcPts val="300"/>
              </a:spcBef>
              <a:spcAft>
                <a:spcPts val="300"/>
              </a:spcAft>
              <a:buClrTx/>
              <a:buSzPct val="100000"/>
              <a:buFontTx/>
              <a:buChar char="•"/>
              <a:tabLst/>
              <a:defRPr lang="en-CA" sz="1400" b="0" i="0" u="none" strike="noStrike" cap="none" spc="0" baseline="0" dirty="0">
                <a:ln>
                  <a:noFill/>
                </a:ln>
                <a:solidFill>
                  <a:srgbClr val="181F2D"/>
                </a:solidFill>
                <a:uFillTx/>
                <a:latin typeface="+mn-lt"/>
                <a:ea typeface="+mn-ea"/>
                <a:cs typeface="+mn-cs"/>
                <a:sym typeface="Helvetica Neue"/>
              </a:defRPr>
            </a:lvl5pPr>
            <a:lvl6pPr marL="1309688" marR="0" indent="-119063" algn="l" defTabSz="309563"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6pPr>
            <a:lvl7pPr marL="1547813" marR="0" indent="-119063" algn="l" defTabSz="309563"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7pPr>
            <a:lvl8pPr marL="1785938" marR="0" indent="-119063" algn="l" defTabSz="309563"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8pPr>
            <a:lvl9pPr marL="2024063" marR="0" indent="-119063" algn="l" defTabSz="309563"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9pPr>
          </a:lstStyle>
          <a:p>
            <a:pPr marL="1524" indent="0">
              <a:buNone/>
            </a:pPr>
            <a:r>
              <a:rPr lang="en-CA" sz="1600" dirty="0"/>
              <a:t>Partnership Conference 2023, November 15, 2023</a:t>
            </a:r>
          </a:p>
        </p:txBody>
      </p:sp>
      <p:sp>
        <p:nvSpPr>
          <p:cNvPr id="11" name="Text Placeholder 3">
            <a:extLst>
              <a:ext uri="{FF2B5EF4-FFF2-40B4-BE49-F238E27FC236}">
                <a16:creationId xmlns:a16="http://schemas.microsoft.com/office/drawing/2014/main" id="{266B038D-7D3C-4A48-A409-52DFAAF1833C}"/>
              </a:ext>
            </a:extLst>
          </p:cNvPr>
          <p:cNvSpPr txBox="1">
            <a:spLocks/>
          </p:cNvSpPr>
          <p:nvPr/>
        </p:nvSpPr>
        <p:spPr>
          <a:xfrm>
            <a:off x="451374" y="3869272"/>
            <a:ext cx="6113549" cy="931265"/>
          </a:xfrm>
          <a:prstGeom prst="rect">
            <a:avLst/>
          </a:prstGeom>
        </p:spPr>
        <p:txBody>
          <a:bodyPr vert="horz" lIns="91440" tIns="45720" rIns="91440" bIns="45720" rtlCol="0" anchor="t">
            <a:noAutofit/>
          </a:bodyPr>
          <a:lstStyle>
            <a:lvl1pPr marL="0" marR="0" indent="0" algn="l" defTabSz="309563" eaLnBrk="1" latinLnBrk="0" hangingPunct="1">
              <a:lnSpc>
                <a:spcPct val="130000"/>
              </a:lnSpc>
              <a:spcBef>
                <a:spcPts val="0"/>
              </a:spcBef>
              <a:spcAft>
                <a:spcPts val="300"/>
              </a:spcAft>
              <a:buClrTx/>
              <a:buSzTx/>
              <a:buFontTx/>
              <a:buNone/>
              <a:tabLst/>
              <a:defRPr lang="en-US" sz="1800" b="0" i="0" u="none" strike="noStrike" cap="none" spc="0" baseline="0">
                <a:ln>
                  <a:noFill/>
                </a:ln>
                <a:solidFill>
                  <a:schemeClr val="tx1"/>
                </a:solidFill>
                <a:uFillTx/>
                <a:latin typeface="+mn-lt"/>
                <a:ea typeface="Helvetica Neue Light" panose="02000403000000020004" pitchFamily="2" charset="0"/>
                <a:cs typeface="+mn-cs"/>
                <a:sym typeface="Helvetica Neue"/>
              </a:defRPr>
            </a:lvl1pPr>
            <a:lvl2pPr marL="0" marR="0" indent="85725" algn="l" defTabSz="309563" eaLnBrk="1" latinLnBrk="0" hangingPunct="1">
              <a:lnSpc>
                <a:spcPct val="130000"/>
              </a:lnSpc>
              <a:spcBef>
                <a:spcPts val="0"/>
              </a:spcBef>
              <a:spcAft>
                <a:spcPts val="300"/>
              </a:spcAft>
              <a:buClrTx/>
              <a:buSzTx/>
              <a:buFontTx/>
              <a:buNone/>
              <a:tabLst/>
              <a:defRPr lang="en-US" sz="1800" b="0" i="0" u="none" strike="noStrike" cap="none" spc="0" baseline="0">
                <a:ln>
                  <a:noFill/>
                </a:ln>
                <a:solidFill>
                  <a:srgbClr val="FFFFFF"/>
                </a:solidFill>
                <a:uFillTx/>
                <a:latin typeface="Helvetica Neue Light" panose="02000403000000020004" pitchFamily="2" charset="0"/>
                <a:ea typeface="Helvetica Neue Light" panose="02000403000000020004" pitchFamily="2" charset="0"/>
                <a:cs typeface="+mn-cs"/>
                <a:sym typeface="Helvetica Neue"/>
              </a:defRPr>
            </a:lvl2pPr>
            <a:lvl3pPr marL="0" marR="0" indent="171450" algn="l" defTabSz="309563" eaLnBrk="1" latinLnBrk="0" hangingPunct="1">
              <a:lnSpc>
                <a:spcPct val="130000"/>
              </a:lnSpc>
              <a:spcBef>
                <a:spcPts val="0"/>
              </a:spcBef>
              <a:spcAft>
                <a:spcPts val="300"/>
              </a:spcAft>
              <a:buClrTx/>
              <a:buSzTx/>
              <a:buFontTx/>
              <a:buNone/>
              <a:tabLst/>
              <a:defRPr lang="en-US" sz="1800" b="0" i="0" u="none" strike="noStrike" cap="none" spc="0" baseline="0">
                <a:ln>
                  <a:noFill/>
                </a:ln>
                <a:solidFill>
                  <a:srgbClr val="FFFFFF"/>
                </a:solidFill>
                <a:uFillTx/>
                <a:latin typeface="Helvetica Neue Light" panose="02000403000000020004" pitchFamily="2" charset="0"/>
                <a:ea typeface="Helvetica Neue Light" panose="02000403000000020004" pitchFamily="2" charset="0"/>
                <a:cs typeface="+mn-cs"/>
                <a:sym typeface="Helvetica Neue"/>
              </a:defRPr>
            </a:lvl3pPr>
            <a:lvl4pPr marL="0" marR="0" indent="257175" algn="l" defTabSz="309563" eaLnBrk="1" latinLnBrk="0" hangingPunct="1">
              <a:lnSpc>
                <a:spcPct val="130000"/>
              </a:lnSpc>
              <a:spcBef>
                <a:spcPts val="0"/>
              </a:spcBef>
              <a:spcAft>
                <a:spcPts val="300"/>
              </a:spcAft>
              <a:buClrTx/>
              <a:buSzTx/>
              <a:buFontTx/>
              <a:buNone/>
              <a:tabLst/>
              <a:defRPr lang="en-US" sz="1800" b="0" i="0" u="none" strike="noStrike" cap="none" spc="0" baseline="0">
                <a:ln>
                  <a:noFill/>
                </a:ln>
                <a:solidFill>
                  <a:srgbClr val="FFFFFF"/>
                </a:solidFill>
                <a:uFillTx/>
                <a:latin typeface="Helvetica Neue Light" panose="02000403000000020004" pitchFamily="2" charset="0"/>
                <a:ea typeface="Helvetica Neue Light" panose="02000403000000020004" pitchFamily="2" charset="0"/>
                <a:cs typeface="+mn-cs"/>
                <a:sym typeface="Helvetica Neue"/>
              </a:defRPr>
            </a:lvl4pPr>
            <a:lvl5pPr marL="0" marR="0" indent="342900" algn="l" defTabSz="309563" eaLnBrk="1" latinLnBrk="0" hangingPunct="1">
              <a:lnSpc>
                <a:spcPct val="130000"/>
              </a:lnSpc>
              <a:spcBef>
                <a:spcPts val="0"/>
              </a:spcBef>
              <a:spcAft>
                <a:spcPts val="300"/>
              </a:spcAft>
              <a:buClrTx/>
              <a:buSzTx/>
              <a:buFontTx/>
              <a:buNone/>
              <a:tabLst/>
              <a:defRPr lang="en-CA" sz="1800" b="0" i="0" u="none" strike="noStrike" cap="none" spc="0" baseline="0">
                <a:ln>
                  <a:noFill/>
                </a:ln>
                <a:solidFill>
                  <a:srgbClr val="FFFFFF"/>
                </a:solidFill>
                <a:uFillTx/>
                <a:latin typeface="Helvetica Neue Light" panose="02000403000000020004" pitchFamily="2" charset="0"/>
                <a:ea typeface="Helvetica Neue Light" panose="02000403000000020004" pitchFamily="2" charset="0"/>
                <a:cs typeface="+mn-cs"/>
                <a:sym typeface="Helvetica Neue"/>
              </a:defRPr>
            </a:lvl5pPr>
            <a:lvl6pPr marL="1309688" marR="0" indent="-119063" algn="l" defTabSz="309563"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6pPr>
            <a:lvl7pPr marL="1547813" marR="0" indent="-119063" algn="l" defTabSz="309563"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7pPr>
            <a:lvl8pPr marL="1785938" marR="0" indent="-119063" algn="l" defTabSz="309563"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8pPr>
            <a:lvl9pPr marL="2024063" marR="0" indent="-119063" algn="l" defTabSz="309563"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9pPr>
          </a:lstStyle>
          <a:p>
            <a:r>
              <a:rPr lang="en-US" sz="1400" b="1" dirty="0">
                <a:solidFill>
                  <a:schemeClr val="bg1"/>
                </a:solidFill>
              </a:rPr>
              <a:t>Presenter:  </a:t>
            </a:r>
            <a:r>
              <a:rPr lang="en-CA" sz="1400" dirty="0">
                <a:solidFill>
                  <a:schemeClr val="bg1"/>
                </a:solidFill>
              </a:rPr>
              <a:t>Dr. Payal Agarwal, MD,  CMIO Grand River </a:t>
            </a:r>
            <a:r>
              <a:rPr lang="en-CA" sz="1400" dirty="0" smtClean="0">
                <a:solidFill>
                  <a:schemeClr val="bg1"/>
                </a:solidFill>
              </a:rPr>
              <a:t>&amp; St. Mary’s General Hospital</a:t>
            </a:r>
            <a:endParaRPr lang="en-CA" sz="1400" dirty="0">
              <a:solidFill>
                <a:schemeClr val="bg1"/>
              </a:solidFill>
            </a:endParaRPr>
          </a:p>
          <a:p>
            <a:endParaRPr lang="en-US" sz="1200" dirty="0">
              <a:solidFill>
                <a:schemeClr val="bg1"/>
              </a:solidFill>
            </a:endParaRPr>
          </a:p>
          <a:p>
            <a:r>
              <a:rPr lang="en-US" sz="1200" dirty="0">
                <a:solidFill>
                  <a:schemeClr val="bg1"/>
                </a:solidFill>
              </a:rPr>
              <a:t>Moderator: </a:t>
            </a:r>
            <a:r>
              <a:rPr lang="en-CA" sz="1200" dirty="0">
                <a:solidFill>
                  <a:schemeClr val="bg1"/>
                </a:solidFill>
              </a:rPr>
              <a:t>Dr. Rashaad Bhyat, Senior Clinical Leader, Canada Health Infoway</a:t>
            </a:r>
          </a:p>
        </p:txBody>
      </p:sp>
    </p:spTree>
    <p:extLst>
      <p:ext uri="{BB962C8B-B14F-4D97-AF65-F5344CB8AC3E}">
        <p14:creationId xmlns:p14="http://schemas.microsoft.com/office/powerpoint/2010/main" val="74488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 of the of the Possible</a:t>
            </a:r>
          </a:p>
        </p:txBody>
      </p:sp>
      <p:sp>
        <p:nvSpPr>
          <p:cNvPr id="3" name="Content Placeholder 2"/>
          <p:cNvSpPr>
            <a:spLocks noGrp="1"/>
          </p:cNvSpPr>
          <p:nvPr>
            <p:ph sz="quarter" idx="10"/>
          </p:nvPr>
        </p:nvSpPr>
        <p:spPr/>
        <p:txBody>
          <a:bodyPr/>
          <a:lstStyle/>
          <a:p>
            <a:r>
              <a:rPr lang="en-US" dirty="0"/>
              <a:t>Leading edge developments in technology have enabled exciting opportunities to leverage the PS-CA in healthcare</a:t>
            </a:r>
          </a:p>
          <a:p>
            <a:r>
              <a:rPr lang="en-US" dirty="0"/>
              <a:t>Today we are showing the art of the possible by showing how we can empower a patient care journey using 3 components:</a:t>
            </a:r>
          </a:p>
          <a:p>
            <a:pPr marL="582168" lvl="1" indent="-342900">
              <a:buAutoNum type="arabicParenR"/>
            </a:pPr>
            <a:r>
              <a:rPr lang="en-US" sz="1800" dirty="0"/>
              <a:t>Interoperable EMR</a:t>
            </a:r>
          </a:p>
          <a:p>
            <a:pPr marL="582168" lvl="1" indent="-342900">
              <a:buAutoNum type="arabicParenR"/>
            </a:pPr>
            <a:r>
              <a:rPr lang="en-US" sz="1800" dirty="0"/>
              <a:t>Transcription/scribe tool</a:t>
            </a:r>
          </a:p>
          <a:p>
            <a:pPr marL="582168" lvl="1" indent="-342900">
              <a:buAutoNum type="arabicParenR"/>
            </a:pPr>
            <a:r>
              <a:rPr lang="en-US" sz="1800" dirty="0"/>
              <a:t>Automated Patient Summary PS-CA Tool, powered by AI</a:t>
            </a:r>
          </a:p>
        </p:txBody>
      </p:sp>
      <p:sp>
        <p:nvSpPr>
          <p:cNvPr id="4" name="Slide Number Placeholder 3"/>
          <p:cNvSpPr>
            <a:spLocks noGrp="1"/>
          </p:cNvSpPr>
          <p:nvPr>
            <p:ph type="sldNum" sz="quarter" idx="11"/>
          </p:nvPr>
        </p:nvSpPr>
        <p:spPr/>
        <p:txBody>
          <a:bodyPr/>
          <a:lstStyle/>
          <a:p>
            <a:fld id="{7BCFBF29-39BB-47B7-B83E-9E61FEB2B13F}" type="slidenum">
              <a:rPr lang="en-CA" smtClean="0"/>
              <a:pPr/>
              <a:t>10</a:t>
            </a:fld>
            <a:endParaRPr lang="en-CA"/>
          </a:p>
        </p:txBody>
      </p:sp>
    </p:spTree>
    <p:extLst>
      <p:ext uri="{BB962C8B-B14F-4D97-AF65-F5344CB8AC3E}">
        <p14:creationId xmlns:p14="http://schemas.microsoft.com/office/powerpoint/2010/main" val="418722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629F9-4F94-EE74-9717-635FF1ADA0BC}"/>
              </a:ext>
            </a:extLst>
          </p:cNvPr>
          <p:cNvSpPr>
            <a:spLocks noGrp="1"/>
          </p:cNvSpPr>
          <p:nvPr>
            <p:ph type="title"/>
          </p:nvPr>
        </p:nvSpPr>
        <p:spPr/>
        <p:txBody>
          <a:bodyPr/>
          <a:lstStyle/>
          <a:p>
            <a:r>
              <a:rPr lang="en-US" dirty="0"/>
              <a:t>The power of a PS-CA tool</a:t>
            </a:r>
          </a:p>
        </p:txBody>
      </p:sp>
      <p:sp>
        <p:nvSpPr>
          <p:cNvPr id="3" name="Content Placeholder 2">
            <a:extLst>
              <a:ext uri="{FF2B5EF4-FFF2-40B4-BE49-F238E27FC236}">
                <a16:creationId xmlns:a16="http://schemas.microsoft.com/office/drawing/2014/main" id="{DEF74AC9-4950-2341-A38A-1330697DCE76}"/>
              </a:ext>
            </a:extLst>
          </p:cNvPr>
          <p:cNvSpPr>
            <a:spLocks noGrp="1"/>
          </p:cNvSpPr>
          <p:nvPr>
            <p:ph sz="quarter" idx="10"/>
          </p:nvPr>
        </p:nvSpPr>
        <p:spPr>
          <a:xfrm>
            <a:off x="753053" y="987424"/>
            <a:ext cx="4860533" cy="3666331"/>
          </a:xfrm>
        </p:spPr>
        <p:txBody>
          <a:bodyPr>
            <a:normAutofit fontScale="92500" lnSpcReduction="20000"/>
          </a:bodyPr>
          <a:lstStyle/>
          <a:p>
            <a:r>
              <a:rPr lang="en-US" dirty="0">
                <a:latin typeface="Arial" panose="020B0604020202020204" pitchFamily="34" charset="0"/>
                <a:cs typeface="Arial" panose="020B0604020202020204" pitchFamily="34" charset="0"/>
              </a:rPr>
              <a:t>A simple tool can automatically generate the PS-CA for clinicians with minimal clicks</a:t>
            </a:r>
          </a:p>
          <a:p>
            <a:pPr lvl="1"/>
            <a:r>
              <a:rPr lang="en-US" dirty="0">
                <a:latin typeface="Arial" panose="020B0604020202020204" pitchFamily="34" charset="0"/>
                <a:cs typeface="Arial" panose="020B0604020202020204" pitchFamily="34" charset="0"/>
              </a:rPr>
              <a:t>Integrated with EMR for workflow efficiency</a:t>
            </a:r>
          </a:p>
          <a:p>
            <a:pPr lvl="1"/>
            <a:r>
              <a:rPr lang="en-US" dirty="0">
                <a:latin typeface="Arial" panose="020B0604020202020204" pitchFamily="34" charset="0"/>
                <a:cs typeface="Arial" panose="020B0604020202020204" pitchFamily="34" charset="0"/>
              </a:rPr>
              <a:t>Does not require additional sign-</a:t>
            </a:r>
            <a:r>
              <a:rPr lang="en-US" dirty="0" err="1">
                <a:latin typeface="Arial" panose="020B0604020202020204" pitchFamily="34" charset="0"/>
                <a:cs typeface="Arial" panose="020B0604020202020204" pitchFamily="34" charset="0"/>
              </a:rPr>
              <a:t>ons</a:t>
            </a:r>
            <a:endParaRPr lang="en-US" dirty="0">
              <a:latin typeface="Arial" panose="020B0604020202020204" pitchFamily="34" charset="0"/>
              <a:cs typeface="Arial" panose="020B0604020202020204" pitchFamily="34" charset="0"/>
            </a:endParaRPr>
          </a:p>
          <a:p>
            <a:pPr marL="276606" indent="-171450"/>
            <a:r>
              <a:rPr lang="en-US" dirty="0">
                <a:latin typeface="Arial" panose="020B0604020202020204" pitchFamily="34" charset="0"/>
                <a:cs typeface="Arial" panose="020B0604020202020204" pitchFamily="34" charset="0"/>
              </a:rPr>
              <a:t>The PS-CA can update the Cumulative Patient Profile</a:t>
            </a:r>
          </a:p>
          <a:p>
            <a:r>
              <a:rPr lang="en-US" sz="1800" dirty="0">
                <a:latin typeface="Arial" panose="020B0604020202020204" pitchFamily="34" charset="0"/>
                <a:cs typeface="Arial" panose="020B0604020202020204" pitchFamily="34" charset="0"/>
              </a:rPr>
              <a:t>Patient can have immediate access to the </a:t>
            </a:r>
            <a:r>
              <a:rPr lang="en-US" dirty="0">
                <a:latin typeface="Arial" panose="020B0604020202020204" pitchFamily="34" charset="0"/>
                <a:cs typeface="Arial" panose="020B0604020202020204" pitchFamily="34" charset="0"/>
              </a:rPr>
              <a:t>PS-CA</a:t>
            </a:r>
            <a:r>
              <a:rPr lang="en-US" sz="1800" dirty="0">
                <a:latin typeface="Arial" panose="020B0604020202020204" pitchFamily="34" charset="0"/>
                <a:cs typeface="Arial" panose="020B0604020202020204" pitchFamily="34" charset="0"/>
              </a:rPr>
              <a:t> through integrations with consumer health platforms</a:t>
            </a:r>
          </a:p>
          <a:p>
            <a:r>
              <a:rPr lang="en-US" dirty="0">
                <a:latin typeface="Arial" panose="020B0604020202020204" pitchFamily="34" charset="0"/>
                <a:cs typeface="Arial" panose="020B0604020202020204" pitchFamily="34" charset="0"/>
              </a:rPr>
              <a:t>S</a:t>
            </a:r>
            <a:r>
              <a:rPr lang="en-US" sz="1800" dirty="0">
                <a:latin typeface="Arial" panose="020B0604020202020204" pitchFamily="34" charset="0"/>
                <a:cs typeface="Arial" panose="020B0604020202020204" pitchFamily="34" charset="0"/>
              </a:rPr>
              <a:t>tandardized data can be shared with regional data repositories to improve care continuity</a:t>
            </a:r>
          </a:p>
        </p:txBody>
      </p:sp>
      <p:sp>
        <p:nvSpPr>
          <p:cNvPr id="4" name="Slide Number Placeholder 3">
            <a:extLst>
              <a:ext uri="{FF2B5EF4-FFF2-40B4-BE49-F238E27FC236}">
                <a16:creationId xmlns:a16="http://schemas.microsoft.com/office/drawing/2014/main" id="{A593D41B-ACD8-04C0-B0DB-92699DDD5977}"/>
              </a:ext>
            </a:extLst>
          </p:cNvPr>
          <p:cNvSpPr>
            <a:spLocks noGrp="1"/>
          </p:cNvSpPr>
          <p:nvPr>
            <p:ph type="sldNum" sz="quarter" idx="11"/>
          </p:nvPr>
        </p:nvSpPr>
        <p:spPr/>
        <p:txBody>
          <a:bodyPr/>
          <a:lstStyle/>
          <a:p>
            <a:fld id="{7BCFBF29-39BB-47B7-B83E-9E61FEB2B13F}" type="slidenum">
              <a:rPr lang="en-CA" smtClean="0"/>
              <a:pPr/>
              <a:t>11</a:t>
            </a:fld>
            <a:endParaRPr lang="en-CA"/>
          </a:p>
        </p:txBody>
      </p:sp>
      <p:grpSp>
        <p:nvGrpSpPr>
          <p:cNvPr id="45" name="Group 44">
            <a:extLst>
              <a:ext uri="{FF2B5EF4-FFF2-40B4-BE49-F238E27FC236}">
                <a16:creationId xmlns:a16="http://schemas.microsoft.com/office/drawing/2014/main" id="{E8CAE7E5-1044-9B18-A9DF-1B12F414AFF9}"/>
              </a:ext>
            </a:extLst>
          </p:cNvPr>
          <p:cNvGrpSpPr/>
          <p:nvPr/>
        </p:nvGrpSpPr>
        <p:grpSpPr>
          <a:xfrm>
            <a:off x="5490370" y="274511"/>
            <a:ext cx="3336796" cy="4448270"/>
            <a:chOff x="5690060" y="285021"/>
            <a:chExt cx="3336796" cy="4448270"/>
          </a:xfrm>
        </p:grpSpPr>
        <p:sp>
          <p:nvSpPr>
            <p:cNvPr id="44" name="Rectangle 43">
              <a:extLst>
                <a:ext uri="{FF2B5EF4-FFF2-40B4-BE49-F238E27FC236}">
                  <a16:creationId xmlns:a16="http://schemas.microsoft.com/office/drawing/2014/main" id="{754A55C9-1599-8C10-0169-0DF8189DE4A9}"/>
                </a:ext>
              </a:extLst>
            </p:cNvPr>
            <p:cNvSpPr/>
            <p:nvPr/>
          </p:nvSpPr>
          <p:spPr>
            <a:xfrm>
              <a:off x="5778967" y="318889"/>
              <a:ext cx="3247889" cy="4414402"/>
            </a:xfrm>
            <a:prstGeom prst="rect">
              <a:avLst/>
            </a:prstGeom>
            <a:solidFill>
              <a:schemeClr val="bg1">
                <a:lumMod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825500"/>
              <a:endParaRPr lang="en-US" sz="1600" b="0" cap="none" dirty="0">
                <a:solidFill>
                  <a:srgbClr val="FFFFFF"/>
                </a:solidFill>
                <a:ea typeface="Helvetica Neue Light"/>
                <a:cs typeface="Helvetica Neue Light"/>
                <a:sym typeface="Helvetica Neue Light"/>
              </a:endParaRPr>
            </a:p>
          </p:txBody>
        </p:sp>
        <p:sp>
          <p:nvSpPr>
            <p:cNvPr id="7" name="Arrow: Right 6">
              <a:extLst>
                <a:ext uri="{FF2B5EF4-FFF2-40B4-BE49-F238E27FC236}">
                  <a16:creationId xmlns:a16="http://schemas.microsoft.com/office/drawing/2014/main" id="{9F4582FA-EDCC-6480-33E2-3855790088F5}"/>
                </a:ext>
              </a:extLst>
            </p:cNvPr>
            <p:cNvSpPr/>
            <p:nvPr/>
          </p:nvSpPr>
          <p:spPr>
            <a:xfrm>
              <a:off x="6463865" y="724732"/>
              <a:ext cx="520916" cy="509019"/>
            </a:xfrm>
            <a:prstGeom prst="rightArrow">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825500"/>
              <a:endParaRPr lang="en-US" sz="1600" b="0" cap="none" dirty="0">
                <a:solidFill>
                  <a:srgbClr val="FFFFFF"/>
                </a:solidFill>
                <a:ea typeface="Helvetica Neue Light"/>
                <a:cs typeface="Helvetica Neue Light"/>
                <a:sym typeface="Helvetica Neue Light"/>
              </a:endParaRPr>
            </a:p>
          </p:txBody>
        </p:sp>
        <p:pic>
          <p:nvPicPr>
            <p:cNvPr id="8" name="Graphic 7" descr="Doctor male with solid fill">
              <a:extLst>
                <a:ext uri="{FF2B5EF4-FFF2-40B4-BE49-F238E27FC236}">
                  <a16:creationId xmlns:a16="http://schemas.microsoft.com/office/drawing/2014/main" id="{20BF069F-7336-5640-E790-DED42A4DFB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690060" y="285021"/>
              <a:ext cx="971549" cy="971549"/>
            </a:xfrm>
            <a:prstGeom prst="rect">
              <a:avLst/>
            </a:prstGeom>
          </p:spPr>
        </p:pic>
        <p:pic>
          <p:nvPicPr>
            <p:cNvPr id="9" name="Picture 8">
              <a:extLst>
                <a:ext uri="{FF2B5EF4-FFF2-40B4-BE49-F238E27FC236}">
                  <a16:creationId xmlns:a16="http://schemas.microsoft.com/office/drawing/2014/main" id="{112A3EAF-5229-A7BC-7760-E02542A7A8A3}"/>
                </a:ext>
              </a:extLst>
            </p:cNvPr>
            <p:cNvPicPr>
              <a:picLocks noChangeAspect="1"/>
            </p:cNvPicPr>
            <p:nvPr/>
          </p:nvPicPr>
          <p:blipFill rotWithShape="1">
            <a:blip r:embed="rId4"/>
            <a:srcRect b="9228"/>
            <a:stretch/>
          </p:blipFill>
          <p:spPr>
            <a:xfrm>
              <a:off x="6974271" y="503346"/>
              <a:ext cx="1828800" cy="971549"/>
            </a:xfrm>
            <a:prstGeom prst="rect">
              <a:avLst/>
            </a:prstGeom>
          </p:spPr>
        </p:pic>
        <p:pic>
          <p:nvPicPr>
            <p:cNvPr id="12" name="Graphic 11" descr="Server with solid fill">
              <a:extLst>
                <a:ext uri="{FF2B5EF4-FFF2-40B4-BE49-F238E27FC236}">
                  <a16:creationId xmlns:a16="http://schemas.microsoft.com/office/drawing/2014/main" id="{A49F17BC-5C5C-D99A-8DAF-AEB4AF7CFF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337436" y="2923709"/>
              <a:ext cx="480212" cy="480212"/>
            </a:xfrm>
            <a:prstGeom prst="rect">
              <a:avLst/>
            </a:prstGeom>
          </p:spPr>
        </p:pic>
        <p:pic>
          <p:nvPicPr>
            <p:cNvPr id="13" name="Graphic 12" descr="Download from cloud with solid fill">
              <a:extLst>
                <a:ext uri="{FF2B5EF4-FFF2-40B4-BE49-F238E27FC236}">
                  <a16:creationId xmlns:a16="http://schemas.microsoft.com/office/drawing/2014/main" id="{6593AB5C-18FB-46A5-D3B3-3EA097091C4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7778464" y="3934137"/>
              <a:ext cx="563419" cy="563419"/>
            </a:xfrm>
            <a:prstGeom prst="rect">
              <a:avLst/>
            </a:prstGeom>
          </p:spPr>
        </p:pic>
        <p:pic>
          <p:nvPicPr>
            <p:cNvPr id="14" name="Graphic 13" descr="Hospital with solid fill">
              <a:extLst>
                <a:ext uri="{FF2B5EF4-FFF2-40B4-BE49-F238E27FC236}">
                  <a16:creationId xmlns:a16="http://schemas.microsoft.com/office/drawing/2014/main" id="{D7139073-D2B9-509E-1818-C7DAEE871B5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8358292" y="3645970"/>
              <a:ext cx="607568" cy="607568"/>
            </a:xfrm>
            <a:prstGeom prst="rect">
              <a:avLst/>
            </a:prstGeom>
          </p:spPr>
        </p:pic>
        <p:pic>
          <p:nvPicPr>
            <p:cNvPr id="15" name="Graphic 14" descr="Microscope">
              <a:extLst>
                <a:ext uri="{FF2B5EF4-FFF2-40B4-BE49-F238E27FC236}">
                  <a16:creationId xmlns:a16="http://schemas.microsoft.com/office/drawing/2014/main" id="{C3AF915F-D660-1035-3A1E-4A5B57E6E8B9}"/>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8546644" y="3084915"/>
              <a:ext cx="480212" cy="480212"/>
            </a:xfrm>
            <a:prstGeom prst="rect">
              <a:avLst/>
            </a:prstGeom>
          </p:spPr>
        </p:pic>
        <p:grpSp>
          <p:nvGrpSpPr>
            <p:cNvPr id="16" name="Group 15">
              <a:extLst>
                <a:ext uri="{FF2B5EF4-FFF2-40B4-BE49-F238E27FC236}">
                  <a16:creationId xmlns:a16="http://schemas.microsoft.com/office/drawing/2014/main" id="{24069ED0-6771-05CE-3753-DC23D591DA35}"/>
                </a:ext>
              </a:extLst>
            </p:cNvPr>
            <p:cNvGrpSpPr/>
            <p:nvPr/>
          </p:nvGrpSpPr>
          <p:grpSpPr>
            <a:xfrm>
              <a:off x="6337436" y="3417764"/>
              <a:ext cx="757047" cy="809825"/>
              <a:chOff x="9382051" y="2930931"/>
              <a:chExt cx="645549" cy="668343"/>
            </a:xfrm>
          </p:grpSpPr>
          <p:pic>
            <p:nvPicPr>
              <p:cNvPr id="17" name="Graphic 16" descr="Laptop">
                <a:extLst>
                  <a:ext uri="{FF2B5EF4-FFF2-40B4-BE49-F238E27FC236}">
                    <a16:creationId xmlns:a16="http://schemas.microsoft.com/office/drawing/2014/main" id="{DA1CBCFA-BFA8-A98D-F85C-5493261BC918}"/>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9382051" y="2930931"/>
                <a:ext cx="645549" cy="668343"/>
              </a:xfrm>
              <a:prstGeom prst="rect">
                <a:avLst/>
              </a:prstGeom>
            </p:spPr>
          </p:pic>
          <p:sp>
            <p:nvSpPr>
              <p:cNvPr id="18" name="TextBox 17">
                <a:extLst>
                  <a:ext uri="{FF2B5EF4-FFF2-40B4-BE49-F238E27FC236}">
                    <a16:creationId xmlns:a16="http://schemas.microsoft.com/office/drawing/2014/main" id="{F4723421-CD44-BF9E-48BB-8EFE9975AFC2}"/>
                  </a:ext>
                </a:extLst>
              </p:cNvPr>
              <p:cNvSpPr txBox="1"/>
              <p:nvPr/>
            </p:nvSpPr>
            <p:spPr>
              <a:xfrm>
                <a:off x="9544891" y="3125270"/>
                <a:ext cx="298297" cy="1777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l" defTabSz="619109" hangingPunct="1"/>
                <a:r>
                  <a:rPr lang="en-US" sz="1200" b="0" kern="1200" cap="none" dirty="0">
                    <a:solidFill>
                      <a:srgbClr val="000000"/>
                    </a:solidFill>
                    <a:latin typeface="Arial"/>
                  </a:rPr>
                  <a:t>HIS</a:t>
                </a:r>
                <a:endParaRPr lang="en-CA" sz="1200" b="0" kern="1200" cap="none" dirty="0">
                  <a:solidFill>
                    <a:srgbClr val="000000"/>
                  </a:solidFill>
                  <a:latin typeface="Arial"/>
                </a:endParaRPr>
              </a:p>
            </p:txBody>
          </p:sp>
        </p:grpSp>
        <p:sp>
          <p:nvSpPr>
            <p:cNvPr id="10" name="Arrow: Right 9">
              <a:extLst>
                <a:ext uri="{FF2B5EF4-FFF2-40B4-BE49-F238E27FC236}">
                  <a16:creationId xmlns:a16="http://schemas.microsoft.com/office/drawing/2014/main" id="{1A64862E-66F8-98BE-2FD4-B14614B1775A}"/>
                </a:ext>
              </a:extLst>
            </p:cNvPr>
            <p:cNvSpPr/>
            <p:nvPr/>
          </p:nvSpPr>
          <p:spPr>
            <a:xfrm>
              <a:off x="6528400" y="2048555"/>
              <a:ext cx="420069" cy="509019"/>
            </a:xfrm>
            <a:prstGeom prst="rightArrow">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825500"/>
              <a:endParaRPr lang="en-US" sz="1600" b="0" cap="none" dirty="0">
                <a:solidFill>
                  <a:srgbClr val="FFFFFF"/>
                </a:solidFill>
                <a:ea typeface="Helvetica Neue Light"/>
                <a:cs typeface="Helvetica Neue Light"/>
                <a:sym typeface="Helvetica Neue Light"/>
              </a:endParaRPr>
            </a:p>
          </p:txBody>
        </p:sp>
        <p:pic>
          <p:nvPicPr>
            <p:cNvPr id="11" name="Graphic 10" descr="Doctor male with solid fill">
              <a:extLst>
                <a:ext uri="{FF2B5EF4-FFF2-40B4-BE49-F238E27FC236}">
                  <a16:creationId xmlns:a16="http://schemas.microsoft.com/office/drawing/2014/main" id="{1F6519AD-58FD-2B45-F220-E2E64C9A20F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716463" y="1599726"/>
              <a:ext cx="971549" cy="971549"/>
            </a:xfrm>
            <a:prstGeom prst="rect">
              <a:avLst/>
            </a:prstGeom>
          </p:spPr>
        </p:pic>
        <p:pic>
          <p:nvPicPr>
            <p:cNvPr id="31" name="Graphic 30" descr="Smart Phone with solid fill">
              <a:extLst>
                <a:ext uri="{FF2B5EF4-FFF2-40B4-BE49-F238E27FC236}">
                  <a16:creationId xmlns:a16="http://schemas.microsoft.com/office/drawing/2014/main" id="{21DDE8ED-BE7B-F678-5993-94CA6978B967}"/>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7107641" y="3822676"/>
              <a:ext cx="653612" cy="653612"/>
            </a:xfrm>
            <a:prstGeom prst="rect">
              <a:avLst/>
            </a:prstGeom>
          </p:spPr>
        </p:pic>
        <p:cxnSp>
          <p:nvCxnSpPr>
            <p:cNvPr id="33" name="Straight Arrow Connector 32">
              <a:extLst>
                <a:ext uri="{FF2B5EF4-FFF2-40B4-BE49-F238E27FC236}">
                  <a16:creationId xmlns:a16="http://schemas.microsoft.com/office/drawing/2014/main" id="{F9CC0CB9-4BFA-F4D4-DF68-F9C3057946EF}"/>
                </a:ext>
              </a:extLst>
            </p:cNvPr>
            <p:cNvCxnSpPr>
              <a:cxnSpLocks/>
              <a:endCxn id="12" idx="3"/>
            </p:cNvCxnSpPr>
            <p:nvPr/>
          </p:nvCxnSpPr>
          <p:spPr>
            <a:xfrm flipH="1">
              <a:off x="6817648" y="2898972"/>
              <a:ext cx="1066034" cy="264843"/>
            </a:xfrm>
            <a:prstGeom prst="straightConnector1">
              <a:avLst/>
            </a:prstGeom>
            <a:ln w="57150">
              <a:tailEnd type="triangle"/>
            </a:ln>
          </p:spPr>
          <p:style>
            <a:lnRef idx="1">
              <a:schemeClr val="accent3"/>
            </a:lnRef>
            <a:fillRef idx="0">
              <a:schemeClr val="accent3"/>
            </a:fillRef>
            <a:effectRef idx="0">
              <a:schemeClr val="accent3"/>
            </a:effectRef>
            <a:fontRef idx="minor">
              <a:schemeClr val="tx1"/>
            </a:fontRef>
          </p:style>
        </p:cxnSp>
        <p:cxnSp>
          <p:nvCxnSpPr>
            <p:cNvPr id="35" name="Straight Arrow Connector 34">
              <a:extLst>
                <a:ext uri="{FF2B5EF4-FFF2-40B4-BE49-F238E27FC236}">
                  <a16:creationId xmlns:a16="http://schemas.microsoft.com/office/drawing/2014/main" id="{DC7567C0-2618-1276-16BC-5C8BD03F36D8}"/>
                </a:ext>
              </a:extLst>
            </p:cNvPr>
            <p:cNvCxnSpPr>
              <a:cxnSpLocks/>
            </p:cNvCxnSpPr>
            <p:nvPr/>
          </p:nvCxnSpPr>
          <p:spPr>
            <a:xfrm flipH="1">
              <a:off x="7002712" y="2898972"/>
              <a:ext cx="880970" cy="666155"/>
            </a:xfrm>
            <a:prstGeom prst="straightConnector1">
              <a:avLst/>
            </a:prstGeom>
            <a:ln w="57150">
              <a:tailEnd type="triangle"/>
            </a:ln>
          </p:spPr>
          <p:style>
            <a:lnRef idx="1">
              <a:schemeClr val="accent3"/>
            </a:lnRef>
            <a:fillRef idx="0">
              <a:schemeClr val="accent3"/>
            </a:fillRef>
            <a:effectRef idx="0">
              <a:schemeClr val="accent3"/>
            </a:effectRef>
            <a:fontRef idx="minor">
              <a:schemeClr val="tx1"/>
            </a:fontRef>
          </p:style>
        </p:cxnSp>
        <p:cxnSp>
          <p:nvCxnSpPr>
            <p:cNvPr id="37" name="Straight Arrow Connector 36">
              <a:extLst>
                <a:ext uri="{FF2B5EF4-FFF2-40B4-BE49-F238E27FC236}">
                  <a16:creationId xmlns:a16="http://schemas.microsoft.com/office/drawing/2014/main" id="{9732B658-AC0B-9D84-F249-34FC8809318B}"/>
                </a:ext>
              </a:extLst>
            </p:cNvPr>
            <p:cNvCxnSpPr>
              <a:cxnSpLocks/>
              <a:endCxn id="31" idx="0"/>
            </p:cNvCxnSpPr>
            <p:nvPr/>
          </p:nvCxnSpPr>
          <p:spPr>
            <a:xfrm flipH="1">
              <a:off x="7434447" y="2898972"/>
              <a:ext cx="449235" cy="923704"/>
            </a:xfrm>
            <a:prstGeom prst="straightConnector1">
              <a:avLst/>
            </a:prstGeom>
            <a:ln w="57150">
              <a:tailEnd type="triangle"/>
            </a:ln>
          </p:spPr>
          <p:style>
            <a:lnRef idx="1">
              <a:schemeClr val="accent3"/>
            </a:lnRef>
            <a:fillRef idx="0">
              <a:schemeClr val="accent3"/>
            </a:fillRef>
            <a:effectRef idx="0">
              <a:schemeClr val="accent3"/>
            </a:effectRef>
            <a:fontRef idx="minor">
              <a:schemeClr val="tx1"/>
            </a:fontRef>
          </p:style>
        </p:cxnSp>
        <p:cxnSp>
          <p:nvCxnSpPr>
            <p:cNvPr id="39" name="Straight Arrow Connector 38">
              <a:extLst>
                <a:ext uri="{FF2B5EF4-FFF2-40B4-BE49-F238E27FC236}">
                  <a16:creationId xmlns:a16="http://schemas.microsoft.com/office/drawing/2014/main" id="{884DD4A2-5F7D-2DCF-3016-F0D84DE2B203}"/>
                </a:ext>
              </a:extLst>
            </p:cNvPr>
            <p:cNvCxnSpPr>
              <a:cxnSpLocks/>
              <a:endCxn id="13" idx="0"/>
            </p:cNvCxnSpPr>
            <p:nvPr/>
          </p:nvCxnSpPr>
          <p:spPr>
            <a:xfrm>
              <a:off x="7883682" y="2898972"/>
              <a:ext cx="176492" cy="1035165"/>
            </a:xfrm>
            <a:prstGeom prst="straightConnector1">
              <a:avLst/>
            </a:prstGeom>
            <a:ln w="57150">
              <a:tailEnd type="triangle"/>
            </a:ln>
          </p:spPr>
          <p:style>
            <a:lnRef idx="1">
              <a:schemeClr val="accent3"/>
            </a:lnRef>
            <a:fillRef idx="0">
              <a:schemeClr val="accent3"/>
            </a:fillRef>
            <a:effectRef idx="0">
              <a:schemeClr val="accent3"/>
            </a:effectRef>
            <a:fontRef idx="minor">
              <a:schemeClr val="tx1"/>
            </a:fontRef>
          </p:style>
        </p:cxnSp>
        <p:cxnSp>
          <p:nvCxnSpPr>
            <p:cNvPr id="41" name="Straight Arrow Connector 40">
              <a:extLst>
                <a:ext uri="{FF2B5EF4-FFF2-40B4-BE49-F238E27FC236}">
                  <a16:creationId xmlns:a16="http://schemas.microsoft.com/office/drawing/2014/main" id="{CDEB50ED-D05F-40D8-E062-7A5016FA7EF5}"/>
                </a:ext>
              </a:extLst>
            </p:cNvPr>
            <p:cNvCxnSpPr>
              <a:cxnSpLocks/>
            </p:cNvCxnSpPr>
            <p:nvPr/>
          </p:nvCxnSpPr>
          <p:spPr>
            <a:xfrm>
              <a:off x="7883682" y="2898972"/>
              <a:ext cx="595547" cy="861932"/>
            </a:xfrm>
            <a:prstGeom prst="straightConnector1">
              <a:avLst/>
            </a:prstGeom>
            <a:ln w="57150">
              <a:tailEnd type="triangle"/>
            </a:ln>
          </p:spPr>
          <p:style>
            <a:lnRef idx="1">
              <a:schemeClr val="accent3"/>
            </a:lnRef>
            <a:fillRef idx="0">
              <a:schemeClr val="accent3"/>
            </a:fillRef>
            <a:effectRef idx="0">
              <a:schemeClr val="accent3"/>
            </a:effectRef>
            <a:fontRef idx="minor">
              <a:schemeClr val="tx1"/>
            </a:fontRef>
          </p:style>
        </p:cxnSp>
        <p:cxnSp>
          <p:nvCxnSpPr>
            <p:cNvPr id="43" name="Straight Arrow Connector 42">
              <a:extLst>
                <a:ext uri="{FF2B5EF4-FFF2-40B4-BE49-F238E27FC236}">
                  <a16:creationId xmlns:a16="http://schemas.microsoft.com/office/drawing/2014/main" id="{96A90323-E5C5-EDE5-BC9A-E400B061F871}"/>
                </a:ext>
              </a:extLst>
            </p:cNvPr>
            <p:cNvCxnSpPr>
              <a:cxnSpLocks/>
              <a:endCxn id="15" idx="1"/>
            </p:cNvCxnSpPr>
            <p:nvPr/>
          </p:nvCxnSpPr>
          <p:spPr>
            <a:xfrm>
              <a:off x="7883682" y="2898972"/>
              <a:ext cx="662962" cy="426049"/>
            </a:xfrm>
            <a:prstGeom prst="straightConnector1">
              <a:avLst/>
            </a:prstGeom>
            <a:ln w="57150">
              <a:tailEnd type="triangle"/>
            </a:ln>
          </p:spPr>
          <p:style>
            <a:lnRef idx="1">
              <a:schemeClr val="accent3"/>
            </a:lnRef>
            <a:fillRef idx="0">
              <a:schemeClr val="accent3"/>
            </a:fillRef>
            <a:effectRef idx="0">
              <a:schemeClr val="accent3"/>
            </a:effectRef>
            <a:fontRef idx="minor">
              <a:schemeClr val="tx1"/>
            </a:fontRef>
          </p:style>
        </p:cxnSp>
      </p:grpSp>
      <p:pic>
        <p:nvPicPr>
          <p:cNvPr id="19" name="Picture 18">
            <a:extLst>
              <a:ext uri="{FF2B5EF4-FFF2-40B4-BE49-F238E27FC236}">
                <a16:creationId xmlns:a16="http://schemas.microsoft.com/office/drawing/2014/main" id="{2110F37D-B30C-1ED5-581A-FD5302F6F53E}"/>
              </a:ext>
            </a:extLst>
          </p:cNvPr>
          <p:cNvPicPr>
            <a:picLocks noChangeAspect="1"/>
          </p:cNvPicPr>
          <p:nvPr/>
        </p:nvPicPr>
        <p:blipFill>
          <a:blip r:embed="rId17"/>
          <a:stretch>
            <a:fillRect/>
          </a:stretch>
        </p:blipFill>
        <p:spPr>
          <a:xfrm>
            <a:off x="6729328" y="1847126"/>
            <a:ext cx="1978849" cy="1004965"/>
          </a:xfrm>
          <a:prstGeom prst="rect">
            <a:avLst/>
          </a:prstGeom>
        </p:spPr>
      </p:pic>
    </p:spTree>
    <p:extLst>
      <p:ext uri="{BB962C8B-B14F-4D97-AF65-F5344CB8AC3E}">
        <p14:creationId xmlns:p14="http://schemas.microsoft.com/office/powerpoint/2010/main" val="131773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Title 1"/>
          <p:cNvSpPr txBox="1">
            <a:spLocks noGrp="1"/>
          </p:cNvSpPr>
          <p:nvPr>
            <p:ph type="title"/>
          </p:nvPr>
        </p:nvSpPr>
        <p:spPr>
          <a:prstGeom prst="rect">
            <a:avLst/>
          </a:prstGeom>
        </p:spPr>
        <p:txBody>
          <a:bodyPr>
            <a:normAutofit/>
          </a:bodyPr>
          <a:lstStyle/>
          <a:p>
            <a:r>
              <a:rPr sz="2400" b="1" dirty="0">
                <a:latin typeface="Arial" panose="020B0604020202020204" pitchFamily="34" charset="0"/>
                <a:cs typeface="Arial" panose="020B0604020202020204" pitchFamily="34" charset="0"/>
              </a:rPr>
              <a:t>Demonstration: Patient Case</a:t>
            </a:r>
          </a:p>
        </p:txBody>
      </p:sp>
      <p:sp>
        <p:nvSpPr>
          <p:cNvPr id="17" name="TextBox 16">
            <a:extLst>
              <a:ext uri="{FF2B5EF4-FFF2-40B4-BE49-F238E27FC236}">
                <a16:creationId xmlns:a16="http://schemas.microsoft.com/office/drawing/2014/main" id="{5513EA79-2803-51FB-22AF-5C57D6C2AEC4}"/>
              </a:ext>
            </a:extLst>
          </p:cNvPr>
          <p:cNvSpPr txBox="1"/>
          <p:nvPr/>
        </p:nvSpPr>
        <p:spPr>
          <a:xfrm>
            <a:off x="5159577" y="718474"/>
            <a:ext cx="2618437" cy="933589"/>
          </a:xfrm>
          <a:prstGeom prst="rect">
            <a:avLst/>
          </a:prstGeom>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defTabSz="825500"/>
            <a:r>
              <a:rPr lang="en-US" sz="1800" b="0" cap="none" dirty="0"/>
              <a:t>John, 61, has coronary artery disease and dyslipidemia</a:t>
            </a:r>
          </a:p>
        </p:txBody>
      </p:sp>
      <p:pic>
        <p:nvPicPr>
          <p:cNvPr id="3" name="Graphic 2" descr="Man with facial hair">
            <a:extLst>
              <a:ext uri="{FF2B5EF4-FFF2-40B4-BE49-F238E27FC236}">
                <a16:creationId xmlns:a16="http://schemas.microsoft.com/office/drawing/2014/main" id="{441A4DEE-B55D-2CB3-5D29-31B9D0F00D31}"/>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b="35515"/>
          <a:stretch/>
        </p:blipFill>
        <p:spPr>
          <a:xfrm>
            <a:off x="4012017" y="1427121"/>
            <a:ext cx="1857368" cy="1623005"/>
          </a:xfrm>
          <a:prstGeom prst="rect">
            <a:avLst/>
          </a:prstGeom>
        </p:spPr>
      </p:pic>
      <p:sp>
        <p:nvSpPr>
          <p:cNvPr id="19" name="TextBox 18">
            <a:extLst>
              <a:ext uri="{FF2B5EF4-FFF2-40B4-BE49-F238E27FC236}">
                <a16:creationId xmlns:a16="http://schemas.microsoft.com/office/drawing/2014/main" id="{EFF6E3F9-B517-A0DD-BEB0-276E0EED4CF8}"/>
              </a:ext>
            </a:extLst>
          </p:cNvPr>
          <p:cNvSpPr txBox="1"/>
          <p:nvPr/>
        </p:nvSpPr>
        <p:spPr>
          <a:xfrm>
            <a:off x="1365986" y="1076056"/>
            <a:ext cx="2243836" cy="841256"/>
          </a:xfrm>
          <a:prstGeom prst="rect">
            <a:avLst/>
          </a:prstGeom>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defTabSz="825500"/>
            <a:r>
              <a:rPr lang="en-US" sz="1600" b="0" cap="none" dirty="0"/>
              <a:t>Currently taking Lipitor (40 mg OD) and Ramipril (2mg OD)</a:t>
            </a:r>
          </a:p>
        </p:txBody>
      </p:sp>
      <p:pic>
        <p:nvPicPr>
          <p:cNvPr id="20" name="Picture 19">
            <a:extLst>
              <a:ext uri="{FF2B5EF4-FFF2-40B4-BE49-F238E27FC236}">
                <a16:creationId xmlns:a16="http://schemas.microsoft.com/office/drawing/2014/main" id="{327345A5-539C-A042-89E2-4F4D53699707}"/>
              </a:ext>
            </a:extLst>
          </p:cNvPr>
          <p:cNvPicPr>
            <a:picLocks noChangeAspect="1"/>
          </p:cNvPicPr>
          <p:nvPr/>
        </p:nvPicPr>
        <p:blipFill>
          <a:blip r:embed="rId4"/>
          <a:stretch>
            <a:fillRect/>
          </a:stretch>
        </p:blipFill>
        <p:spPr>
          <a:xfrm>
            <a:off x="6620339" y="2179683"/>
            <a:ext cx="1241580" cy="1241580"/>
          </a:xfrm>
          <a:prstGeom prst="rect">
            <a:avLst/>
          </a:prstGeom>
        </p:spPr>
      </p:pic>
      <p:grpSp>
        <p:nvGrpSpPr>
          <p:cNvPr id="25" name="Group 24">
            <a:extLst>
              <a:ext uri="{FF2B5EF4-FFF2-40B4-BE49-F238E27FC236}">
                <a16:creationId xmlns:a16="http://schemas.microsoft.com/office/drawing/2014/main" id="{7C64CC06-DA54-3C51-453D-B9EAE2EC1E0B}"/>
              </a:ext>
            </a:extLst>
          </p:cNvPr>
          <p:cNvGrpSpPr/>
          <p:nvPr/>
        </p:nvGrpSpPr>
        <p:grpSpPr>
          <a:xfrm>
            <a:off x="2453283" y="1987679"/>
            <a:ext cx="1330180" cy="1790235"/>
            <a:chOff x="6451366" y="2814267"/>
            <a:chExt cx="1129868" cy="1520643"/>
          </a:xfrm>
        </p:grpSpPr>
        <p:pic>
          <p:nvPicPr>
            <p:cNvPr id="21" name="Graphic 20" descr="Forest scene with solid fill">
              <a:extLst>
                <a:ext uri="{FF2B5EF4-FFF2-40B4-BE49-F238E27FC236}">
                  <a16:creationId xmlns:a16="http://schemas.microsoft.com/office/drawing/2014/main" id="{2DA6AC70-483E-8424-C7B0-4F0805438EB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451366" y="2814267"/>
              <a:ext cx="914400" cy="914400"/>
            </a:xfrm>
            <a:prstGeom prst="rect">
              <a:avLst/>
            </a:prstGeom>
          </p:spPr>
        </p:pic>
        <p:pic>
          <p:nvPicPr>
            <p:cNvPr id="22" name="Graphic 21" descr="Road with solid fill">
              <a:extLst>
                <a:ext uri="{FF2B5EF4-FFF2-40B4-BE49-F238E27FC236}">
                  <a16:creationId xmlns:a16="http://schemas.microsoft.com/office/drawing/2014/main" id="{695A774E-957B-455E-AD2F-22F4DDAC3D1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666834" y="3420510"/>
              <a:ext cx="914400" cy="914400"/>
            </a:xfrm>
            <a:prstGeom prst="rect">
              <a:avLst/>
            </a:prstGeom>
          </p:spPr>
        </p:pic>
      </p:grpSp>
      <p:pic>
        <p:nvPicPr>
          <p:cNvPr id="6" name="Graphic 5" descr="Medicine with solid fill">
            <a:extLst>
              <a:ext uri="{FF2B5EF4-FFF2-40B4-BE49-F238E27FC236}">
                <a16:creationId xmlns:a16="http://schemas.microsoft.com/office/drawing/2014/main" id="{0E072765-2DDE-C5F9-4A42-94E6CC948133}"/>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909001" y="1485020"/>
            <a:ext cx="964367" cy="964367"/>
          </a:xfrm>
          <a:prstGeom prst="rect">
            <a:avLst/>
          </a:prstGeom>
        </p:spPr>
      </p:pic>
      <p:sp>
        <p:nvSpPr>
          <p:cNvPr id="24" name="TextBox 23">
            <a:extLst>
              <a:ext uri="{FF2B5EF4-FFF2-40B4-BE49-F238E27FC236}">
                <a16:creationId xmlns:a16="http://schemas.microsoft.com/office/drawing/2014/main" id="{E8966DC4-EE71-1267-7A54-3C22B0B2FC79}"/>
              </a:ext>
            </a:extLst>
          </p:cNvPr>
          <p:cNvSpPr txBox="1"/>
          <p:nvPr/>
        </p:nvSpPr>
        <p:spPr>
          <a:xfrm>
            <a:off x="5646452" y="3375097"/>
            <a:ext cx="1947774" cy="841256"/>
          </a:xfrm>
          <a:prstGeom prst="rect">
            <a:avLst/>
          </a:prstGeom>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defTabSz="825500"/>
            <a:r>
              <a:rPr lang="en-US" sz="1600" b="0" cap="none" dirty="0"/>
              <a:t>Quit smoking 5 years ago</a:t>
            </a:r>
          </a:p>
          <a:p>
            <a:pPr defTabSz="825500"/>
            <a:r>
              <a:rPr lang="en-US" sz="1600" b="0" cap="none" dirty="0"/>
              <a:t>10 pack-year history</a:t>
            </a:r>
          </a:p>
        </p:txBody>
      </p:sp>
      <p:sp>
        <p:nvSpPr>
          <p:cNvPr id="26" name="TextBox 25">
            <a:extLst>
              <a:ext uri="{FF2B5EF4-FFF2-40B4-BE49-F238E27FC236}">
                <a16:creationId xmlns:a16="http://schemas.microsoft.com/office/drawing/2014/main" id="{442AF9B1-E15F-6BB5-9201-53DC08B527FE}"/>
              </a:ext>
            </a:extLst>
          </p:cNvPr>
          <p:cNvSpPr txBox="1"/>
          <p:nvPr/>
        </p:nvSpPr>
        <p:spPr>
          <a:xfrm>
            <a:off x="1047777" y="3626865"/>
            <a:ext cx="3994123" cy="841256"/>
          </a:xfrm>
          <a:prstGeom prst="rect">
            <a:avLst/>
          </a:prstGeom>
          <a:ln>
            <a:solidFill>
              <a:schemeClr val="accent2">
                <a:lumMod val="75000"/>
              </a:schemeClr>
            </a:solidFill>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defTabSz="825500"/>
            <a:r>
              <a:rPr lang="en-US" sz="1600" b="0" cap="none" dirty="0"/>
              <a:t>A few years ago he moved to a rural area for work, he recently returned but hasn’t seen his current provider in all that time</a:t>
            </a:r>
          </a:p>
        </p:txBody>
      </p:sp>
    </p:spTree>
    <p:extLst>
      <p:ext uri="{BB962C8B-B14F-4D97-AF65-F5344CB8AC3E}">
        <p14:creationId xmlns:p14="http://schemas.microsoft.com/office/powerpoint/2010/main" val="3350215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C1C84-C9DC-92EB-6921-83D48A2559DC}"/>
              </a:ext>
            </a:extLst>
          </p:cNvPr>
          <p:cNvSpPr>
            <a:spLocks noGrp="1"/>
          </p:cNvSpPr>
          <p:nvPr>
            <p:ph type="title"/>
          </p:nvPr>
        </p:nvSpPr>
        <p:spPr/>
        <p:txBody>
          <a:bodyPr/>
          <a:lstStyle/>
          <a:p>
            <a:r>
              <a:rPr lang="en-US" sz="2400" b="1" dirty="0">
                <a:latin typeface="Arial" panose="020B0604020202020204" pitchFamily="34" charset="0"/>
                <a:cs typeface="Arial" panose="020B0604020202020204" pitchFamily="34" charset="0"/>
              </a:rPr>
              <a:t>Demonstration: Patient Case</a:t>
            </a:r>
            <a:endParaRPr lang="en-US" dirty="0"/>
          </a:p>
        </p:txBody>
      </p:sp>
      <p:pic>
        <p:nvPicPr>
          <p:cNvPr id="7" name="Graphic 6" descr="Inpatient with solid fill">
            <a:extLst>
              <a:ext uri="{FF2B5EF4-FFF2-40B4-BE49-F238E27FC236}">
                <a16:creationId xmlns:a16="http://schemas.microsoft.com/office/drawing/2014/main" id="{5A0C06FE-06D3-C900-AB5F-233870BDB498}"/>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242027" y="1088307"/>
            <a:ext cx="1076482" cy="1076482"/>
          </a:xfrm>
          <a:prstGeom prst="rect">
            <a:avLst/>
          </a:prstGeom>
        </p:spPr>
      </p:pic>
      <p:sp>
        <p:nvSpPr>
          <p:cNvPr id="9" name="Text Placeholder 2">
            <a:extLst>
              <a:ext uri="{FF2B5EF4-FFF2-40B4-BE49-F238E27FC236}">
                <a16:creationId xmlns:a16="http://schemas.microsoft.com/office/drawing/2014/main" id="{F3BF82E4-187F-149D-B735-BA9506353123}"/>
              </a:ext>
            </a:extLst>
          </p:cNvPr>
          <p:cNvSpPr txBox="1">
            <a:spLocks/>
          </p:cNvSpPr>
          <p:nvPr/>
        </p:nvSpPr>
        <p:spPr>
          <a:xfrm>
            <a:off x="200488" y="4501757"/>
            <a:ext cx="8240095" cy="381679"/>
          </a:xfrm>
          <a:prstGeom prst="rect">
            <a:avLst/>
          </a:prstGeom>
        </p:spPr>
        <p:txBody>
          <a:bodyPr vert="horz" lIns="91440" tIns="45720" rIns="91440" bIns="45720" rtlCol="0">
            <a:normAutofit/>
          </a:bodyPr>
          <a:lstStyle>
            <a:lvl1pPr marL="0" marR="0" indent="0" algn="l" defTabSz="309563" eaLnBrk="1" latinLnBrk="0" hangingPunct="1">
              <a:lnSpc>
                <a:spcPct val="130000"/>
              </a:lnSpc>
              <a:spcBef>
                <a:spcPts val="300"/>
              </a:spcBef>
              <a:spcAft>
                <a:spcPts val="300"/>
              </a:spcAft>
              <a:buClrTx/>
              <a:buSzPct val="100000"/>
              <a:buFontTx/>
              <a:buNone/>
              <a:tabLst/>
              <a:defRPr lang="en-US" sz="1800" b="0" i="0" u="none" strike="noStrike" cap="none" spc="0" baseline="0">
                <a:ln>
                  <a:noFill/>
                </a:ln>
                <a:solidFill>
                  <a:srgbClr val="181F2D"/>
                </a:solidFill>
                <a:uFillTx/>
                <a:latin typeface="+mn-lt"/>
                <a:ea typeface="+mn-ea"/>
                <a:cs typeface="+mn-cs"/>
                <a:sym typeface="Helvetica Neue"/>
              </a:defRPr>
            </a:lvl1pPr>
            <a:lvl2pPr marL="238125" marR="0" indent="0" algn="l" defTabSz="309563" eaLnBrk="1" latinLnBrk="0" hangingPunct="1">
              <a:lnSpc>
                <a:spcPct val="130000"/>
              </a:lnSpc>
              <a:spcBef>
                <a:spcPts val="300"/>
              </a:spcBef>
              <a:spcAft>
                <a:spcPts val="300"/>
              </a:spcAft>
              <a:buClrTx/>
              <a:buSzPct val="100000"/>
              <a:buFontTx/>
              <a:buNone/>
              <a:tabLst/>
              <a:defRPr lang="en-US" sz="1600" b="0" i="0" u="none" strike="noStrike" cap="none" spc="0" baseline="0">
                <a:ln>
                  <a:noFill/>
                </a:ln>
                <a:solidFill>
                  <a:srgbClr val="181F2D"/>
                </a:solidFill>
                <a:uFillTx/>
                <a:latin typeface="+mn-lt"/>
                <a:ea typeface="+mn-ea"/>
                <a:cs typeface="+mn-cs"/>
                <a:sym typeface="Helvetica Neue"/>
              </a:defRPr>
            </a:lvl2pPr>
            <a:lvl3pPr marL="476250" marR="0" indent="0" algn="l" defTabSz="309563" eaLnBrk="1" latinLnBrk="0" hangingPunct="1">
              <a:lnSpc>
                <a:spcPct val="130000"/>
              </a:lnSpc>
              <a:spcBef>
                <a:spcPts val="300"/>
              </a:spcBef>
              <a:spcAft>
                <a:spcPts val="300"/>
              </a:spcAft>
              <a:buClrTx/>
              <a:buSzPct val="100000"/>
              <a:buFontTx/>
              <a:buNone/>
              <a:tabLst/>
              <a:defRPr lang="en-US" sz="1400" b="0" i="0" u="none" strike="noStrike" cap="none" spc="0" baseline="0">
                <a:ln>
                  <a:noFill/>
                </a:ln>
                <a:solidFill>
                  <a:srgbClr val="181F2D"/>
                </a:solidFill>
                <a:uFillTx/>
                <a:latin typeface="+mn-lt"/>
                <a:ea typeface="+mn-ea"/>
                <a:cs typeface="+mn-cs"/>
                <a:sym typeface="Helvetica Neue"/>
              </a:defRPr>
            </a:lvl3pPr>
            <a:lvl4pPr marL="714375" marR="0" indent="0" algn="l" defTabSz="309563" eaLnBrk="1" latinLnBrk="0" hangingPunct="1">
              <a:lnSpc>
                <a:spcPct val="130000"/>
              </a:lnSpc>
              <a:spcBef>
                <a:spcPts val="300"/>
              </a:spcBef>
              <a:spcAft>
                <a:spcPts val="300"/>
              </a:spcAft>
              <a:buClrTx/>
              <a:buSzPct val="100000"/>
              <a:buFontTx/>
              <a:buNone/>
              <a:tabLst/>
              <a:defRPr lang="en-US" sz="1400" b="0" i="0" u="none" strike="noStrike" cap="none" spc="0" baseline="0">
                <a:ln>
                  <a:noFill/>
                </a:ln>
                <a:solidFill>
                  <a:srgbClr val="181F2D"/>
                </a:solidFill>
                <a:uFillTx/>
                <a:latin typeface="+mn-lt"/>
                <a:ea typeface="+mn-ea"/>
                <a:cs typeface="+mn-cs"/>
                <a:sym typeface="Helvetica Neue"/>
              </a:defRPr>
            </a:lvl4pPr>
            <a:lvl5pPr marL="952500" marR="0" indent="0" algn="l" defTabSz="309563" eaLnBrk="1" latinLnBrk="0" hangingPunct="1">
              <a:lnSpc>
                <a:spcPct val="130000"/>
              </a:lnSpc>
              <a:spcBef>
                <a:spcPts val="300"/>
              </a:spcBef>
              <a:spcAft>
                <a:spcPts val="300"/>
              </a:spcAft>
              <a:buClrTx/>
              <a:buSzPct val="100000"/>
              <a:buFontTx/>
              <a:buNone/>
              <a:tabLst/>
              <a:defRPr lang="en-CA" sz="1400" b="0" i="0" u="none" strike="noStrike" cap="none" spc="0" baseline="0">
                <a:ln>
                  <a:noFill/>
                </a:ln>
                <a:solidFill>
                  <a:srgbClr val="181F2D"/>
                </a:solidFill>
                <a:uFillTx/>
                <a:latin typeface="+mn-lt"/>
                <a:ea typeface="+mn-ea"/>
                <a:cs typeface="+mn-cs"/>
                <a:sym typeface="Helvetica Neue"/>
              </a:defRPr>
            </a:lvl5pPr>
            <a:lvl6pPr marL="1309688" marR="0" indent="-119063" algn="l" defTabSz="309563"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6pPr>
            <a:lvl7pPr marL="1547813" marR="0" indent="-119063" algn="l" defTabSz="309563"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7pPr>
            <a:lvl8pPr marL="1785938" marR="0" indent="-119063" algn="l" defTabSz="309563"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8pPr>
            <a:lvl9pPr marL="2024063" marR="0" indent="-119063" algn="l" defTabSz="309563"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9pPr>
          </a:lstStyle>
          <a:p>
            <a:pPr lvl="0"/>
            <a:r>
              <a:rPr lang="en-CA" sz="1200" baseline="30000" dirty="0">
                <a:latin typeface="Arial"/>
              </a:rPr>
              <a:t>* </a:t>
            </a:r>
            <a:r>
              <a:rPr kumimoji="0" lang="en-CA" sz="1200" b="0" i="0" u="none" strike="noStrike" kern="0" cap="none" spc="0" normalizeH="0" baseline="0" noProof="0" dirty="0">
                <a:ln>
                  <a:noFill/>
                </a:ln>
                <a:solidFill>
                  <a:srgbClr val="181F2D"/>
                </a:solidFill>
                <a:effectLst/>
                <a:uLnTx/>
                <a:uFillTx/>
                <a:latin typeface="Arial"/>
                <a:ea typeface="+mn-ea"/>
                <a:cs typeface="+mn-cs"/>
                <a:sym typeface="Helvetica Neue"/>
              </a:rPr>
              <a:t>MI = Myocardial Infarction or ‘Heart Attack’</a:t>
            </a:r>
          </a:p>
        </p:txBody>
      </p:sp>
      <p:pic>
        <p:nvPicPr>
          <p:cNvPr id="10" name="Graphic 9" descr="Man with facial hair">
            <a:extLst>
              <a:ext uri="{FF2B5EF4-FFF2-40B4-BE49-F238E27FC236}">
                <a16:creationId xmlns:a16="http://schemas.microsoft.com/office/drawing/2014/main" id="{A3D200F4-F844-8B67-60BC-D42F3D06757C}"/>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b="35515"/>
          <a:stretch/>
        </p:blipFill>
        <p:spPr>
          <a:xfrm>
            <a:off x="610103" y="1175259"/>
            <a:ext cx="1626857" cy="1421580"/>
          </a:xfrm>
          <a:prstGeom prst="rect">
            <a:avLst/>
          </a:prstGeom>
        </p:spPr>
      </p:pic>
      <p:sp>
        <p:nvSpPr>
          <p:cNvPr id="11" name="TextBox 10">
            <a:extLst>
              <a:ext uri="{FF2B5EF4-FFF2-40B4-BE49-F238E27FC236}">
                <a16:creationId xmlns:a16="http://schemas.microsoft.com/office/drawing/2014/main" id="{32C2262F-A8B5-016F-A06D-70747CFD4905}"/>
              </a:ext>
            </a:extLst>
          </p:cNvPr>
          <p:cNvSpPr txBox="1"/>
          <p:nvPr/>
        </p:nvSpPr>
        <p:spPr>
          <a:xfrm>
            <a:off x="448023" y="2571750"/>
            <a:ext cx="1951019" cy="1333698"/>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defTabSz="825500"/>
            <a:r>
              <a:rPr lang="en-US" sz="1600" b="0" cap="none" dirty="0"/>
              <a:t>3 months ago, before moving back, he experienced a myocardial infarction</a:t>
            </a:r>
          </a:p>
        </p:txBody>
      </p:sp>
      <p:pic>
        <p:nvPicPr>
          <p:cNvPr id="13" name="Graphic 12" descr="Medicine with solid fill">
            <a:extLst>
              <a:ext uri="{FF2B5EF4-FFF2-40B4-BE49-F238E27FC236}">
                <a16:creationId xmlns:a16="http://schemas.microsoft.com/office/drawing/2014/main" id="{1E0818F6-72C3-CED9-8576-005BD5BD9EC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7312685" y="818051"/>
            <a:ext cx="914400" cy="914400"/>
          </a:xfrm>
          <a:prstGeom prst="rect">
            <a:avLst/>
          </a:prstGeom>
        </p:spPr>
      </p:pic>
      <p:pic>
        <p:nvPicPr>
          <p:cNvPr id="15" name="Graphic 14" descr="Needle with solid fill">
            <a:extLst>
              <a:ext uri="{FF2B5EF4-FFF2-40B4-BE49-F238E27FC236}">
                <a16:creationId xmlns:a16="http://schemas.microsoft.com/office/drawing/2014/main" id="{7E6705AF-F24E-8E4C-B0B2-FF7B281E120C}"/>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119785" y="1661379"/>
            <a:ext cx="914400" cy="914400"/>
          </a:xfrm>
          <a:prstGeom prst="rect">
            <a:avLst/>
          </a:prstGeom>
        </p:spPr>
      </p:pic>
      <p:sp>
        <p:nvSpPr>
          <p:cNvPr id="16" name="Arrow: Right 15">
            <a:extLst>
              <a:ext uri="{FF2B5EF4-FFF2-40B4-BE49-F238E27FC236}">
                <a16:creationId xmlns:a16="http://schemas.microsoft.com/office/drawing/2014/main" id="{E0D2397D-9149-9C60-A2AA-130CB4C613AD}"/>
              </a:ext>
            </a:extLst>
          </p:cNvPr>
          <p:cNvSpPr/>
          <p:nvPr/>
        </p:nvSpPr>
        <p:spPr>
          <a:xfrm>
            <a:off x="2533766" y="1109438"/>
            <a:ext cx="3619267" cy="2782098"/>
          </a:xfrm>
          <a:prstGeom prst="rightArrow">
            <a:avLst/>
          </a:prstGeom>
          <a:gradFill flip="none" rotWithShape="1">
            <a:gsLst>
              <a:gs pos="0">
                <a:schemeClr val="tx2">
                  <a:tint val="66000"/>
                  <a:satMod val="160000"/>
                </a:schemeClr>
              </a:gs>
              <a:gs pos="50000">
                <a:schemeClr val="tx2">
                  <a:tint val="44500"/>
                  <a:satMod val="160000"/>
                </a:schemeClr>
              </a:gs>
              <a:gs pos="100000">
                <a:schemeClr val="tx2">
                  <a:tint val="23500"/>
                  <a:satMod val="1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825500"/>
            <a:endParaRPr lang="en-US" sz="1600" b="0" cap="none" dirty="0">
              <a:solidFill>
                <a:srgbClr val="FFFFFF"/>
              </a:solidFill>
              <a:ea typeface="Helvetica Neue Light"/>
              <a:cs typeface="Helvetica Neue Light"/>
              <a:sym typeface="Helvetica Neue Light"/>
            </a:endParaRPr>
          </a:p>
        </p:txBody>
      </p:sp>
      <p:pic>
        <p:nvPicPr>
          <p:cNvPr id="8" name="Graphic 7" descr="Ambulance with solid fill">
            <a:extLst>
              <a:ext uri="{FF2B5EF4-FFF2-40B4-BE49-F238E27FC236}">
                <a16:creationId xmlns:a16="http://schemas.microsoft.com/office/drawing/2014/main" id="{43D9A6EA-84AC-E4FE-09C5-8B3D40CD31D4}"/>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3440587" y="1768876"/>
            <a:ext cx="1302695" cy="1302695"/>
          </a:xfrm>
          <a:prstGeom prst="rect">
            <a:avLst/>
          </a:prstGeom>
        </p:spPr>
      </p:pic>
      <p:sp>
        <p:nvSpPr>
          <p:cNvPr id="17" name="TextBox 16">
            <a:extLst>
              <a:ext uri="{FF2B5EF4-FFF2-40B4-BE49-F238E27FC236}">
                <a16:creationId xmlns:a16="http://schemas.microsoft.com/office/drawing/2014/main" id="{134D9811-FD18-3249-B345-B6C9A347DDF8}"/>
              </a:ext>
            </a:extLst>
          </p:cNvPr>
          <p:cNvSpPr txBox="1"/>
          <p:nvPr/>
        </p:nvSpPr>
        <p:spPr>
          <a:xfrm>
            <a:off x="5857906" y="2653527"/>
            <a:ext cx="2909557" cy="1087477"/>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defTabSz="825500"/>
            <a:r>
              <a:rPr lang="en-US" sz="1600" b="0" cap="none" dirty="0"/>
              <a:t>Successfully underwent cardiac catheterization</a:t>
            </a:r>
          </a:p>
          <a:p>
            <a:pPr defTabSz="825500"/>
            <a:r>
              <a:rPr lang="en-US" sz="1600" b="0" cap="none" dirty="0"/>
              <a:t>Started on Aspirin (81mg OD) and Metformin (500 mg OD)</a:t>
            </a:r>
          </a:p>
        </p:txBody>
      </p:sp>
    </p:spTree>
    <p:extLst>
      <p:ext uri="{BB962C8B-B14F-4D97-AF65-F5344CB8AC3E}">
        <p14:creationId xmlns:p14="http://schemas.microsoft.com/office/powerpoint/2010/main" val="319268275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Title 3"/>
          <p:cNvSpPr txBox="1">
            <a:spLocks noGrp="1"/>
          </p:cNvSpPr>
          <p:nvPr>
            <p:ph type="title"/>
          </p:nvPr>
        </p:nvSpPr>
        <p:spPr>
          <a:xfrm>
            <a:off x="749218" y="2095500"/>
            <a:ext cx="7645564" cy="476250"/>
          </a:xfrm>
          <a:prstGeom prst="rect">
            <a:avLst/>
          </a:prstGeom>
        </p:spPr>
        <p:txBody>
          <a:bodyPr>
            <a:normAutofit fontScale="90000"/>
          </a:bodyPr>
          <a:lstStyle/>
          <a:p>
            <a:pPr algn="ctr"/>
            <a:r>
              <a:rPr sz="4400" b="1" dirty="0">
                <a:latin typeface="Arial" panose="020B0604020202020204" pitchFamily="34" charset="0"/>
                <a:cs typeface="Arial" panose="020B0604020202020204" pitchFamily="34" charset="0"/>
              </a:rPr>
              <a:t>Product Demonstration</a:t>
            </a:r>
          </a:p>
        </p:txBody>
      </p:sp>
    </p:spTree>
    <p:extLst>
      <p:ext uri="{BB962C8B-B14F-4D97-AF65-F5344CB8AC3E}">
        <p14:creationId xmlns:p14="http://schemas.microsoft.com/office/powerpoint/2010/main" val="3399192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rrow: Right 26">
            <a:extLst>
              <a:ext uri="{FF2B5EF4-FFF2-40B4-BE49-F238E27FC236}">
                <a16:creationId xmlns:a16="http://schemas.microsoft.com/office/drawing/2014/main" id="{DB179BC2-B8CE-0EBC-5DAF-2A16AAD7A3FA}"/>
              </a:ext>
            </a:extLst>
          </p:cNvPr>
          <p:cNvSpPr/>
          <p:nvPr/>
        </p:nvSpPr>
        <p:spPr>
          <a:xfrm rot="10800000">
            <a:off x="3793505" y="3657615"/>
            <a:ext cx="1250834" cy="961505"/>
          </a:xfrm>
          <a:prstGeom prst="rightArrow">
            <a:avLst/>
          </a:prstGeom>
          <a:gradFill flip="none" rotWithShape="1">
            <a:gsLst>
              <a:gs pos="0">
                <a:schemeClr val="tx2">
                  <a:tint val="66000"/>
                  <a:satMod val="160000"/>
                </a:schemeClr>
              </a:gs>
              <a:gs pos="50000">
                <a:schemeClr val="tx2">
                  <a:tint val="44500"/>
                  <a:satMod val="160000"/>
                </a:schemeClr>
              </a:gs>
              <a:gs pos="100000">
                <a:schemeClr val="tx2">
                  <a:tint val="23500"/>
                  <a:satMod val="1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825500"/>
            <a:endParaRPr lang="en-US" sz="1600" b="0" cap="none" dirty="0">
              <a:solidFill>
                <a:srgbClr val="FFFFFF"/>
              </a:solidFill>
              <a:ea typeface="Helvetica Neue Light"/>
              <a:cs typeface="Helvetica Neue Light"/>
              <a:sym typeface="Helvetica Neue Light"/>
            </a:endParaRPr>
          </a:p>
        </p:txBody>
      </p:sp>
      <p:sp>
        <p:nvSpPr>
          <p:cNvPr id="325" name="Title 3"/>
          <p:cNvSpPr txBox="1">
            <a:spLocks noGrp="1"/>
          </p:cNvSpPr>
          <p:nvPr>
            <p:ph type="title"/>
          </p:nvPr>
        </p:nvSpPr>
        <p:spPr>
          <a:prstGeom prst="rect">
            <a:avLst/>
          </a:prstGeom>
        </p:spPr>
        <p:txBody>
          <a:bodyPr>
            <a:normAutofit/>
          </a:bodyPr>
          <a:lstStyle/>
          <a:p>
            <a:pPr algn="ctr"/>
            <a:r>
              <a:rPr sz="2400" b="1" dirty="0">
                <a:latin typeface="Arial" panose="020B0604020202020204" pitchFamily="34" charset="0"/>
                <a:cs typeface="Arial" panose="020B0604020202020204" pitchFamily="34" charset="0"/>
              </a:rPr>
              <a:t>Use Case: Patient Summary in emergency care</a:t>
            </a:r>
          </a:p>
        </p:txBody>
      </p:sp>
      <p:pic>
        <p:nvPicPr>
          <p:cNvPr id="5" name="Graphic 4" descr="Man with facial hair">
            <a:extLst>
              <a:ext uri="{FF2B5EF4-FFF2-40B4-BE49-F238E27FC236}">
                <a16:creationId xmlns:a16="http://schemas.microsoft.com/office/drawing/2014/main" id="{49006CCA-C76F-C7D2-BC13-8D741136E941}"/>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b="35515"/>
          <a:stretch/>
        </p:blipFill>
        <p:spPr>
          <a:xfrm>
            <a:off x="1036596" y="807554"/>
            <a:ext cx="1184156" cy="1034739"/>
          </a:xfrm>
          <a:prstGeom prst="rect">
            <a:avLst/>
          </a:prstGeom>
        </p:spPr>
      </p:pic>
      <p:sp>
        <p:nvSpPr>
          <p:cNvPr id="6" name="TextBox 5">
            <a:extLst>
              <a:ext uri="{FF2B5EF4-FFF2-40B4-BE49-F238E27FC236}">
                <a16:creationId xmlns:a16="http://schemas.microsoft.com/office/drawing/2014/main" id="{7FAA4584-A9CC-9D57-907B-E47165799DCB}"/>
              </a:ext>
            </a:extLst>
          </p:cNvPr>
          <p:cNvSpPr txBox="1"/>
          <p:nvPr/>
        </p:nvSpPr>
        <p:spPr>
          <a:xfrm>
            <a:off x="574134" y="1665985"/>
            <a:ext cx="2165231" cy="964367"/>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defTabSz="825500"/>
            <a:r>
              <a:rPr lang="en-US" sz="1400" b="0" cap="none" dirty="0"/>
              <a:t>John starts to experience severe chest pain and altered status while at a restaurant with his family</a:t>
            </a:r>
          </a:p>
        </p:txBody>
      </p:sp>
      <p:sp>
        <p:nvSpPr>
          <p:cNvPr id="7" name="Arrow: Right 6">
            <a:extLst>
              <a:ext uri="{FF2B5EF4-FFF2-40B4-BE49-F238E27FC236}">
                <a16:creationId xmlns:a16="http://schemas.microsoft.com/office/drawing/2014/main" id="{5515893B-049A-1D41-DEE8-9D19B299001A}"/>
              </a:ext>
            </a:extLst>
          </p:cNvPr>
          <p:cNvSpPr/>
          <p:nvPr/>
        </p:nvSpPr>
        <p:spPr>
          <a:xfrm>
            <a:off x="2781346" y="1667418"/>
            <a:ext cx="1250834" cy="961505"/>
          </a:xfrm>
          <a:prstGeom prst="rightArrow">
            <a:avLst/>
          </a:prstGeom>
          <a:gradFill flip="none" rotWithShape="1">
            <a:gsLst>
              <a:gs pos="0">
                <a:schemeClr val="tx2">
                  <a:tint val="66000"/>
                  <a:satMod val="160000"/>
                </a:schemeClr>
              </a:gs>
              <a:gs pos="50000">
                <a:schemeClr val="tx2">
                  <a:tint val="44500"/>
                  <a:satMod val="160000"/>
                </a:schemeClr>
              </a:gs>
              <a:gs pos="100000">
                <a:schemeClr val="tx2">
                  <a:tint val="23500"/>
                  <a:satMod val="1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825500"/>
            <a:endParaRPr lang="en-US" sz="1600" b="0" cap="none" dirty="0">
              <a:solidFill>
                <a:srgbClr val="FFFFFF"/>
              </a:solidFill>
              <a:ea typeface="Helvetica Neue Light"/>
              <a:cs typeface="Helvetica Neue Light"/>
              <a:sym typeface="Helvetica Neue Light"/>
            </a:endParaRPr>
          </a:p>
        </p:txBody>
      </p:sp>
      <p:pic>
        <p:nvPicPr>
          <p:cNvPr id="8" name="Graphic 7" descr="Ambulance with solid fill">
            <a:extLst>
              <a:ext uri="{FF2B5EF4-FFF2-40B4-BE49-F238E27FC236}">
                <a16:creationId xmlns:a16="http://schemas.microsoft.com/office/drawing/2014/main" id="{D4231F21-8A83-5DE8-F395-C984F7C8012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881961" y="1773708"/>
            <a:ext cx="748923" cy="748923"/>
          </a:xfrm>
          <a:prstGeom prst="rect">
            <a:avLst/>
          </a:prstGeom>
        </p:spPr>
      </p:pic>
      <p:pic>
        <p:nvPicPr>
          <p:cNvPr id="16" name="Graphic 15" descr="Hospital with solid fill">
            <a:extLst>
              <a:ext uri="{FF2B5EF4-FFF2-40B4-BE49-F238E27FC236}">
                <a16:creationId xmlns:a16="http://schemas.microsoft.com/office/drawing/2014/main" id="{B1BA4971-DE74-349F-4BC9-354C7E08EC4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262400" y="1505191"/>
            <a:ext cx="914400" cy="914400"/>
          </a:xfrm>
          <a:prstGeom prst="rect">
            <a:avLst/>
          </a:prstGeom>
        </p:spPr>
      </p:pic>
      <p:sp>
        <p:nvSpPr>
          <p:cNvPr id="17" name="TextBox 16">
            <a:extLst>
              <a:ext uri="{FF2B5EF4-FFF2-40B4-BE49-F238E27FC236}">
                <a16:creationId xmlns:a16="http://schemas.microsoft.com/office/drawing/2014/main" id="{580A20D6-9865-67F8-D45C-70EB48A3A8FE}"/>
              </a:ext>
            </a:extLst>
          </p:cNvPr>
          <p:cNvSpPr txBox="1"/>
          <p:nvPr/>
        </p:nvSpPr>
        <p:spPr>
          <a:xfrm>
            <a:off x="3047150" y="865350"/>
            <a:ext cx="1902324" cy="748923"/>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defTabSz="825500"/>
            <a:r>
              <a:rPr lang="en-US" sz="1400" b="0" cap="none" dirty="0"/>
              <a:t>He is taken to the nearest hospital via ambulance</a:t>
            </a:r>
          </a:p>
        </p:txBody>
      </p:sp>
      <p:sp>
        <p:nvSpPr>
          <p:cNvPr id="18" name="Arrow: Right 17">
            <a:extLst>
              <a:ext uri="{FF2B5EF4-FFF2-40B4-BE49-F238E27FC236}">
                <a16:creationId xmlns:a16="http://schemas.microsoft.com/office/drawing/2014/main" id="{0DCA5651-4F8A-CAE2-A155-A48348761FB4}"/>
              </a:ext>
            </a:extLst>
          </p:cNvPr>
          <p:cNvSpPr/>
          <p:nvPr/>
        </p:nvSpPr>
        <p:spPr>
          <a:xfrm rot="3258695">
            <a:off x="5163341" y="1632597"/>
            <a:ext cx="1250834" cy="961505"/>
          </a:xfrm>
          <a:prstGeom prst="rightArrow">
            <a:avLst/>
          </a:prstGeom>
          <a:gradFill flip="none" rotWithShape="1">
            <a:gsLst>
              <a:gs pos="0">
                <a:schemeClr val="tx2">
                  <a:tint val="66000"/>
                  <a:satMod val="160000"/>
                </a:schemeClr>
              </a:gs>
              <a:gs pos="50000">
                <a:schemeClr val="tx2">
                  <a:tint val="44500"/>
                  <a:satMod val="160000"/>
                </a:schemeClr>
              </a:gs>
              <a:gs pos="100000">
                <a:schemeClr val="tx2">
                  <a:tint val="23500"/>
                  <a:satMod val="1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825500"/>
            <a:endParaRPr lang="en-US" sz="1600" b="0" cap="none" dirty="0">
              <a:solidFill>
                <a:srgbClr val="FFFFFF"/>
              </a:solidFill>
              <a:ea typeface="Helvetica Neue Light"/>
              <a:cs typeface="Helvetica Neue Light"/>
              <a:sym typeface="Helvetica Neue Light"/>
            </a:endParaRPr>
          </a:p>
        </p:txBody>
      </p:sp>
      <p:grpSp>
        <p:nvGrpSpPr>
          <p:cNvPr id="25" name="Group 24">
            <a:extLst>
              <a:ext uri="{FF2B5EF4-FFF2-40B4-BE49-F238E27FC236}">
                <a16:creationId xmlns:a16="http://schemas.microsoft.com/office/drawing/2014/main" id="{88C9E21E-FA41-6583-57C1-79E90A997AC3}"/>
              </a:ext>
            </a:extLst>
          </p:cNvPr>
          <p:cNvGrpSpPr/>
          <p:nvPr/>
        </p:nvGrpSpPr>
        <p:grpSpPr>
          <a:xfrm>
            <a:off x="5492169" y="2415019"/>
            <a:ext cx="1073874" cy="1073874"/>
            <a:chOff x="5492169" y="2593437"/>
            <a:chExt cx="1073874" cy="1073874"/>
          </a:xfrm>
        </p:grpSpPr>
        <p:pic>
          <p:nvPicPr>
            <p:cNvPr id="10" name="Graphic 9" descr="Doctor male with solid fill">
              <a:extLst>
                <a:ext uri="{FF2B5EF4-FFF2-40B4-BE49-F238E27FC236}">
                  <a16:creationId xmlns:a16="http://schemas.microsoft.com/office/drawing/2014/main" id="{DDE57834-93C0-B259-AADE-7A2BACECB6F3}"/>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5570500" y="2673174"/>
              <a:ext cx="914400" cy="914400"/>
            </a:xfrm>
            <a:prstGeom prst="rect">
              <a:avLst/>
            </a:prstGeom>
          </p:spPr>
        </p:pic>
        <p:pic>
          <p:nvPicPr>
            <p:cNvPr id="20" name="Graphic 19" descr="No sign outline">
              <a:extLst>
                <a:ext uri="{FF2B5EF4-FFF2-40B4-BE49-F238E27FC236}">
                  <a16:creationId xmlns:a16="http://schemas.microsoft.com/office/drawing/2014/main" id="{FEC9554E-8CDA-E8E2-44BB-73E4A9DCDE36}"/>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5492169" y="2593437"/>
              <a:ext cx="1073874" cy="1073874"/>
            </a:xfrm>
            <a:prstGeom prst="rect">
              <a:avLst/>
            </a:prstGeom>
          </p:spPr>
        </p:pic>
      </p:grpSp>
      <p:pic>
        <p:nvPicPr>
          <p:cNvPr id="22" name="Graphic 21" descr="List with solid fill">
            <a:extLst>
              <a:ext uri="{FF2B5EF4-FFF2-40B4-BE49-F238E27FC236}">
                <a16:creationId xmlns:a16="http://schemas.microsoft.com/office/drawing/2014/main" id="{68BB89A6-DF3A-F6F1-34C3-9C2E09679894}"/>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2608679" y="2724550"/>
            <a:ext cx="914400" cy="914400"/>
          </a:xfrm>
          <a:prstGeom prst="rect">
            <a:avLst/>
          </a:prstGeom>
        </p:spPr>
      </p:pic>
      <p:pic>
        <p:nvPicPr>
          <p:cNvPr id="24" name="Graphic 23" descr="Smart Phone with solid fill">
            <a:extLst>
              <a:ext uri="{FF2B5EF4-FFF2-40B4-BE49-F238E27FC236}">
                <a16:creationId xmlns:a16="http://schemas.microsoft.com/office/drawing/2014/main" id="{FB1CDC6C-3006-F715-2B93-C6F816E674CF}"/>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682147" y="3031693"/>
            <a:ext cx="914400" cy="914400"/>
          </a:xfrm>
          <a:prstGeom prst="rect">
            <a:avLst/>
          </a:prstGeom>
        </p:spPr>
      </p:pic>
      <p:sp>
        <p:nvSpPr>
          <p:cNvPr id="26" name="TextBox 25">
            <a:extLst>
              <a:ext uri="{FF2B5EF4-FFF2-40B4-BE49-F238E27FC236}">
                <a16:creationId xmlns:a16="http://schemas.microsoft.com/office/drawing/2014/main" id="{D60D7572-9C83-8343-8B3E-1A315B88E630}"/>
              </a:ext>
            </a:extLst>
          </p:cNvPr>
          <p:cNvSpPr txBox="1"/>
          <p:nvPr/>
        </p:nvSpPr>
        <p:spPr>
          <a:xfrm>
            <a:off x="5158918" y="3365558"/>
            <a:ext cx="1737563" cy="964367"/>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defTabSz="825500"/>
            <a:r>
              <a:rPr lang="en-US" sz="1400" b="0" cap="none" dirty="0"/>
              <a:t>John can’t communicate with ER staff; his wife must step in</a:t>
            </a:r>
          </a:p>
        </p:txBody>
      </p:sp>
      <p:sp>
        <p:nvSpPr>
          <p:cNvPr id="28" name="TextBox 27">
            <a:extLst>
              <a:ext uri="{FF2B5EF4-FFF2-40B4-BE49-F238E27FC236}">
                <a16:creationId xmlns:a16="http://schemas.microsoft.com/office/drawing/2014/main" id="{31C3DAB3-7B3A-30A7-74FD-2D3FC97D14BF}"/>
              </a:ext>
            </a:extLst>
          </p:cNvPr>
          <p:cNvSpPr txBox="1"/>
          <p:nvPr/>
        </p:nvSpPr>
        <p:spPr>
          <a:xfrm>
            <a:off x="669830" y="3970387"/>
            <a:ext cx="2940281" cy="964367"/>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defTabSz="825500"/>
            <a:r>
              <a:rPr lang="en-US" sz="1400" b="0" cap="none" dirty="0"/>
              <a:t>She is able to pull up John’s patient summary on his cell phone and share his medical history and medication list with ER staff</a:t>
            </a:r>
          </a:p>
        </p:txBody>
      </p:sp>
      <p:cxnSp>
        <p:nvCxnSpPr>
          <p:cNvPr id="30" name="Straight Arrow Connector 29">
            <a:extLst>
              <a:ext uri="{FF2B5EF4-FFF2-40B4-BE49-F238E27FC236}">
                <a16:creationId xmlns:a16="http://schemas.microsoft.com/office/drawing/2014/main" id="{481C77AB-BAE9-0DE6-2E6F-CB8259CDE3D5}"/>
              </a:ext>
            </a:extLst>
          </p:cNvPr>
          <p:cNvCxnSpPr/>
          <p:nvPr/>
        </p:nvCxnSpPr>
        <p:spPr>
          <a:xfrm flipV="1">
            <a:off x="2378936" y="3206044"/>
            <a:ext cx="379042" cy="282849"/>
          </a:xfrm>
          <a:prstGeom prst="straightConnector1">
            <a:avLst/>
          </a:prstGeom>
          <a:noFill/>
          <a:ln w="76200" cap="flat">
            <a:solidFill>
              <a:schemeClr val="accent3"/>
            </a:solidFill>
            <a:prstDash val="solid"/>
            <a:miter lim="400000"/>
            <a:tailEnd type="triangle"/>
          </a:ln>
          <a:effectLst/>
          <a:sp3d/>
        </p:spPr>
        <p:style>
          <a:lnRef idx="0">
            <a:scrgbClr r="0" g="0" b="0"/>
          </a:lnRef>
          <a:fillRef idx="0">
            <a:scrgbClr r="0" g="0" b="0"/>
          </a:fillRef>
          <a:effectRef idx="0">
            <a:scrgbClr r="0" g="0" b="0"/>
          </a:effectRef>
          <a:fontRef idx="none"/>
        </p:style>
      </p:cxnSp>
      <p:grpSp>
        <p:nvGrpSpPr>
          <p:cNvPr id="9" name="Group 8"/>
          <p:cNvGrpSpPr/>
          <p:nvPr/>
        </p:nvGrpSpPr>
        <p:grpSpPr>
          <a:xfrm>
            <a:off x="6877330" y="1090153"/>
            <a:ext cx="1855541" cy="2855940"/>
            <a:chOff x="6877330" y="1090153"/>
            <a:chExt cx="1855541" cy="2855940"/>
          </a:xfrm>
        </p:grpSpPr>
        <p:pic>
          <p:nvPicPr>
            <p:cNvPr id="3" name="Picture 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10332" y="1183758"/>
              <a:ext cx="1201811" cy="2594344"/>
            </a:xfrm>
            <a:prstGeom prst="rect">
              <a:avLst/>
            </a:prstGeom>
          </p:spPr>
        </p:pic>
        <p:pic>
          <p:nvPicPr>
            <p:cNvPr id="3074" name="Picture 2" descr="Iphone X Screen Mockup transparent PNG - Stick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flipH="1">
              <a:off x="6877330" y="1090153"/>
              <a:ext cx="1855541" cy="28559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7648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Arrow Connector 18">
            <a:extLst>
              <a:ext uri="{FF2B5EF4-FFF2-40B4-BE49-F238E27FC236}">
                <a16:creationId xmlns:a16="http://schemas.microsoft.com/office/drawing/2014/main" id="{EF21C6D4-945A-C15A-3990-7178EFF1FAD9}"/>
              </a:ext>
            </a:extLst>
          </p:cNvPr>
          <p:cNvCxnSpPr>
            <a:cxnSpLocks/>
          </p:cNvCxnSpPr>
          <p:nvPr/>
        </p:nvCxnSpPr>
        <p:spPr>
          <a:xfrm flipH="1" flipV="1">
            <a:off x="944048" y="1857660"/>
            <a:ext cx="380910" cy="330981"/>
          </a:xfrm>
          <a:prstGeom prst="straightConnector1">
            <a:avLst/>
          </a:prstGeom>
          <a:noFill/>
          <a:ln w="38100" cap="flat">
            <a:solidFill>
              <a:schemeClr val="accent1"/>
            </a:solidFill>
            <a:prstDash val="solid"/>
            <a:miter lim="400000"/>
            <a:headEnd type="triangle" w="med" len="med"/>
            <a:tailEnd type="triangle" w="med" len="med"/>
          </a:ln>
          <a:effectLst/>
          <a:sp3d/>
        </p:spPr>
        <p:style>
          <a:lnRef idx="0">
            <a:scrgbClr r="0" g="0" b="0"/>
          </a:lnRef>
          <a:fillRef idx="0">
            <a:scrgbClr r="0" g="0" b="0"/>
          </a:fillRef>
          <a:effectRef idx="0">
            <a:scrgbClr r="0" g="0" b="0"/>
          </a:effectRef>
          <a:fontRef idx="none"/>
        </p:style>
      </p:cxnSp>
      <p:sp>
        <p:nvSpPr>
          <p:cNvPr id="330" name="The power of the PS-CA"/>
          <p:cNvSpPr txBox="1">
            <a:spLocks noGrp="1"/>
          </p:cNvSpPr>
          <p:nvPr>
            <p:ph type="title"/>
          </p:nvPr>
        </p:nvSpPr>
        <p:spPr>
          <a:prstGeom prst="rect">
            <a:avLst/>
          </a:prstGeom>
        </p:spPr>
        <p:txBody>
          <a:bodyPr>
            <a:normAutofit/>
          </a:bodyPr>
          <a:lstStyle/>
          <a:p>
            <a:pPr algn="ctr"/>
            <a:r>
              <a:rPr sz="2400" b="1" dirty="0">
                <a:latin typeface="Arial" panose="020B0604020202020204" pitchFamily="34" charset="0"/>
                <a:cs typeface="Arial" panose="020B0604020202020204" pitchFamily="34" charset="0"/>
              </a:rPr>
              <a:t>The power of the PS-CA</a:t>
            </a:r>
          </a:p>
        </p:txBody>
      </p:sp>
      <p:sp>
        <p:nvSpPr>
          <p:cNvPr id="331" name="Leveraging technology to enable clinicians to quickly generate the data required for the PS-CA…"/>
          <p:cNvSpPr txBox="1">
            <a:spLocks noGrp="1"/>
          </p:cNvSpPr>
          <p:nvPr>
            <p:ph sz="quarter" idx="10"/>
          </p:nvPr>
        </p:nvSpPr>
        <p:spPr>
          <a:xfrm>
            <a:off x="534727" y="2875830"/>
            <a:ext cx="2377440" cy="1915149"/>
          </a:xfrm>
          <a:prstGeom prst="rect">
            <a:avLst/>
          </a:prstGeom>
        </p:spPr>
        <p:style>
          <a:lnRef idx="2">
            <a:schemeClr val="accent1"/>
          </a:lnRef>
          <a:fillRef idx="1">
            <a:schemeClr val="lt1"/>
          </a:fillRef>
          <a:effectRef idx="0">
            <a:schemeClr val="accent1"/>
          </a:effectRef>
          <a:fontRef idx="minor">
            <a:schemeClr val="dk1"/>
          </a:fontRef>
        </p:style>
        <p:txBody>
          <a:bodyPr>
            <a:normAutofit/>
          </a:bodyPr>
          <a:lstStyle/>
          <a:p>
            <a:pPr marL="1524" indent="0" algn="ctr">
              <a:buNone/>
            </a:pPr>
            <a:r>
              <a:rPr lang="en-US" sz="1800" dirty="0">
                <a:latin typeface="Arial" panose="020B0604020202020204" pitchFamily="34" charset="0"/>
                <a:cs typeface="Arial" panose="020B0604020202020204" pitchFamily="34" charset="0"/>
              </a:rPr>
              <a:t>Leverage technology to enable clinicians to quickly generate the data required for the PS-CA</a:t>
            </a:r>
          </a:p>
        </p:txBody>
      </p:sp>
      <p:pic>
        <p:nvPicPr>
          <p:cNvPr id="3" name="Graphic 2" descr="Database with solid fill">
            <a:extLst>
              <a:ext uri="{FF2B5EF4-FFF2-40B4-BE49-F238E27FC236}">
                <a16:creationId xmlns:a16="http://schemas.microsoft.com/office/drawing/2014/main" id="{94BD830D-C37F-9F28-ACCF-2330212EA5F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039902" y="986449"/>
            <a:ext cx="914400" cy="914400"/>
          </a:xfrm>
          <a:prstGeom prst="rect">
            <a:avLst/>
          </a:prstGeom>
        </p:spPr>
      </p:pic>
      <p:pic>
        <p:nvPicPr>
          <p:cNvPr id="5" name="Graphic 4" descr="Internet with solid fill">
            <a:extLst>
              <a:ext uri="{FF2B5EF4-FFF2-40B4-BE49-F238E27FC236}">
                <a16:creationId xmlns:a16="http://schemas.microsoft.com/office/drawing/2014/main" id="{B9389916-C1F9-EDE0-20C3-4B1E76534D1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47023" y="1042389"/>
            <a:ext cx="914400" cy="914400"/>
          </a:xfrm>
          <a:prstGeom prst="rect">
            <a:avLst/>
          </a:prstGeom>
        </p:spPr>
      </p:pic>
      <p:pic>
        <p:nvPicPr>
          <p:cNvPr id="7" name="Graphic 6" descr="Blog with solid fill">
            <a:extLst>
              <a:ext uri="{FF2B5EF4-FFF2-40B4-BE49-F238E27FC236}">
                <a16:creationId xmlns:a16="http://schemas.microsoft.com/office/drawing/2014/main" id="{700A41E6-9CE6-3E72-503B-157DA365249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325246" y="1745781"/>
            <a:ext cx="914400" cy="914400"/>
          </a:xfrm>
          <a:prstGeom prst="rect">
            <a:avLst/>
          </a:prstGeom>
        </p:spPr>
      </p:pic>
      <p:sp>
        <p:nvSpPr>
          <p:cNvPr id="14" name="Leveraging technology to enable clinicians to quickly generate the data required for the PS-CA…">
            <a:extLst>
              <a:ext uri="{FF2B5EF4-FFF2-40B4-BE49-F238E27FC236}">
                <a16:creationId xmlns:a16="http://schemas.microsoft.com/office/drawing/2014/main" id="{5FCE7844-140A-EBA5-61CB-39D3DD49B894}"/>
              </a:ext>
            </a:extLst>
          </p:cNvPr>
          <p:cNvSpPr txBox="1">
            <a:spLocks/>
          </p:cNvSpPr>
          <p:nvPr/>
        </p:nvSpPr>
        <p:spPr>
          <a:xfrm>
            <a:off x="3385215" y="2875830"/>
            <a:ext cx="2377440" cy="1194090"/>
          </a:xfrm>
          <a:prstGeom prst="rect">
            <a:avLst/>
          </a:prstGeom>
        </p:spPr>
        <p:style>
          <a:lnRef idx="2">
            <a:schemeClr val="accent3"/>
          </a:lnRef>
          <a:fillRef idx="1">
            <a:schemeClr val="lt1"/>
          </a:fillRef>
          <a:effectRef idx="0">
            <a:schemeClr val="accent3"/>
          </a:effectRef>
          <a:fontRef idx="minor">
            <a:schemeClr val="dk1"/>
          </a:fontRef>
        </p:style>
        <p:txBody>
          <a:bodyPr vert="horz" lIns="91440" tIns="45720" rIns="91440" bIns="45720" rtlCol="0">
            <a:noAutofit/>
          </a:bodyPr>
          <a:lstStyle>
            <a:lvl1pPr marL="192024" marR="0" indent="-190500" algn="l" defTabSz="309563" eaLnBrk="1" latinLnBrk="0" hangingPunct="1">
              <a:lnSpc>
                <a:spcPct val="130000"/>
              </a:lnSpc>
              <a:spcBef>
                <a:spcPts val="300"/>
              </a:spcBef>
              <a:spcAft>
                <a:spcPts val="300"/>
              </a:spcAft>
              <a:buClrTx/>
              <a:buSzPct val="100000"/>
              <a:buFontTx/>
              <a:buChar char="•"/>
              <a:tabLst/>
              <a:defRPr lang="en-US" sz="1800" b="0" i="0" u="none" strike="noStrike" cap="none" spc="0" baseline="0">
                <a:ln>
                  <a:noFill/>
                </a:ln>
                <a:solidFill>
                  <a:srgbClr val="181F2D"/>
                </a:solidFill>
                <a:uFillTx/>
                <a:latin typeface="+mn-lt"/>
                <a:ea typeface="+mn-ea"/>
                <a:cs typeface="+mn-cs"/>
                <a:sym typeface="Helvetica Neue"/>
              </a:defRPr>
            </a:lvl1pPr>
            <a:lvl2pPr marL="429768" marR="0" indent="-190500" algn="l" defTabSz="309563" eaLnBrk="1" latinLnBrk="0" hangingPunct="1">
              <a:lnSpc>
                <a:spcPct val="130000"/>
              </a:lnSpc>
              <a:spcBef>
                <a:spcPts val="300"/>
              </a:spcBef>
              <a:spcAft>
                <a:spcPts val="300"/>
              </a:spcAft>
              <a:buClrTx/>
              <a:buSzPct val="100000"/>
              <a:buFontTx/>
              <a:buChar char="•"/>
              <a:tabLst/>
              <a:defRPr lang="en-US" sz="1600" b="0" i="0" u="none" strike="noStrike" cap="none" spc="0" baseline="0">
                <a:ln>
                  <a:noFill/>
                </a:ln>
                <a:solidFill>
                  <a:srgbClr val="181F2D"/>
                </a:solidFill>
                <a:uFillTx/>
                <a:latin typeface="+mn-lt"/>
                <a:ea typeface="+mn-ea"/>
                <a:cs typeface="+mn-cs"/>
                <a:sym typeface="Helvetica Neue"/>
              </a:defRPr>
            </a:lvl2pPr>
            <a:lvl3pPr marL="667512" marR="0" indent="-190500" algn="l" defTabSz="309563" eaLnBrk="1" latinLnBrk="0" hangingPunct="1">
              <a:lnSpc>
                <a:spcPct val="130000"/>
              </a:lnSpc>
              <a:spcBef>
                <a:spcPts val="300"/>
              </a:spcBef>
              <a:spcAft>
                <a:spcPts val="300"/>
              </a:spcAft>
              <a:buClrTx/>
              <a:buSzPct val="100000"/>
              <a:buFontTx/>
              <a:buChar char="•"/>
              <a:tabLst/>
              <a:defRPr lang="en-US" sz="1400" b="0" i="0" u="none" strike="noStrike" cap="none" spc="0" baseline="0">
                <a:ln>
                  <a:noFill/>
                </a:ln>
                <a:solidFill>
                  <a:srgbClr val="181F2D"/>
                </a:solidFill>
                <a:uFillTx/>
                <a:latin typeface="+mn-lt"/>
                <a:ea typeface="+mn-ea"/>
                <a:cs typeface="+mn-cs"/>
                <a:sym typeface="Helvetica Neue"/>
              </a:defRPr>
            </a:lvl3pPr>
            <a:lvl4pPr marL="905256" marR="0" indent="-190500" algn="l" defTabSz="309563" eaLnBrk="1" latinLnBrk="0" hangingPunct="1">
              <a:lnSpc>
                <a:spcPct val="130000"/>
              </a:lnSpc>
              <a:spcBef>
                <a:spcPts val="300"/>
              </a:spcBef>
              <a:spcAft>
                <a:spcPts val="300"/>
              </a:spcAft>
              <a:buClrTx/>
              <a:buSzPct val="100000"/>
              <a:buFontTx/>
              <a:buChar char="•"/>
              <a:tabLst/>
              <a:defRPr lang="en-US" sz="1400" b="0" i="0" u="none" strike="noStrike" cap="none" spc="0" baseline="0">
                <a:ln>
                  <a:noFill/>
                </a:ln>
                <a:solidFill>
                  <a:srgbClr val="181F2D"/>
                </a:solidFill>
                <a:uFillTx/>
                <a:latin typeface="+mn-lt"/>
                <a:ea typeface="+mn-ea"/>
                <a:cs typeface="+mn-cs"/>
                <a:sym typeface="Helvetica Neue"/>
              </a:defRPr>
            </a:lvl4pPr>
            <a:lvl5pPr marL="1143000" marR="0" indent="-190500" algn="l" defTabSz="309563" eaLnBrk="1" latinLnBrk="0" hangingPunct="1">
              <a:lnSpc>
                <a:spcPct val="130000"/>
              </a:lnSpc>
              <a:spcBef>
                <a:spcPts val="300"/>
              </a:spcBef>
              <a:spcAft>
                <a:spcPts val="300"/>
              </a:spcAft>
              <a:buClrTx/>
              <a:buSzPct val="100000"/>
              <a:buFontTx/>
              <a:buChar char="•"/>
              <a:tabLst/>
              <a:defRPr lang="en-CA" sz="1400" b="0" i="0" u="none" strike="noStrike" cap="none" spc="0" baseline="0">
                <a:ln>
                  <a:noFill/>
                </a:ln>
                <a:solidFill>
                  <a:srgbClr val="181F2D"/>
                </a:solidFill>
                <a:uFillTx/>
                <a:latin typeface="+mn-lt"/>
                <a:ea typeface="+mn-ea"/>
                <a:cs typeface="+mn-cs"/>
                <a:sym typeface="Helvetica Neue"/>
              </a:defRPr>
            </a:lvl5pPr>
            <a:lvl6pPr marL="1309688" marR="0" indent="-119063" algn="l" defTabSz="309563"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6pPr>
            <a:lvl7pPr marL="1547813" marR="0" indent="-119063" algn="l" defTabSz="309563"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7pPr>
            <a:lvl8pPr marL="1785938" marR="0" indent="-119063" algn="l" defTabSz="309563"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8pPr>
            <a:lvl9pPr marL="2024063" marR="0" indent="-119063" algn="l" defTabSz="309563"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9pPr>
          </a:lstStyle>
          <a:p>
            <a:pPr marL="1524" indent="0" algn="ctr">
              <a:buNone/>
            </a:pPr>
            <a:r>
              <a:rPr lang="en-US" dirty="0">
                <a:latin typeface="Arial" panose="020B0604020202020204" pitchFamily="34" charset="0"/>
                <a:cs typeface="Arial" panose="020B0604020202020204" pitchFamily="34" charset="0"/>
              </a:rPr>
              <a:t>Support empowered patient and care continuity</a:t>
            </a:r>
          </a:p>
        </p:txBody>
      </p:sp>
      <p:sp>
        <p:nvSpPr>
          <p:cNvPr id="15" name="Leveraging technology to enable clinicians to quickly generate the data required for the PS-CA…">
            <a:extLst>
              <a:ext uri="{FF2B5EF4-FFF2-40B4-BE49-F238E27FC236}">
                <a16:creationId xmlns:a16="http://schemas.microsoft.com/office/drawing/2014/main" id="{AAEE9807-8145-8EA0-AA1A-262ABB70F245}"/>
              </a:ext>
            </a:extLst>
          </p:cNvPr>
          <p:cNvSpPr txBox="1">
            <a:spLocks/>
          </p:cNvSpPr>
          <p:nvPr/>
        </p:nvSpPr>
        <p:spPr>
          <a:xfrm>
            <a:off x="6231834" y="2875830"/>
            <a:ext cx="2604871" cy="1738503"/>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lvl1pPr marL="192024" marR="0" indent="-190500" algn="l" defTabSz="309563" eaLnBrk="1" latinLnBrk="0" hangingPunct="1">
              <a:lnSpc>
                <a:spcPct val="130000"/>
              </a:lnSpc>
              <a:spcBef>
                <a:spcPts val="300"/>
              </a:spcBef>
              <a:spcAft>
                <a:spcPts val="300"/>
              </a:spcAft>
              <a:buClrTx/>
              <a:buSzPct val="100000"/>
              <a:buFontTx/>
              <a:buChar char="•"/>
              <a:tabLst/>
              <a:defRPr lang="en-US" sz="1800" b="0" i="0" u="none" strike="noStrike" cap="none" spc="0" baseline="0">
                <a:ln>
                  <a:noFill/>
                </a:ln>
                <a:solidFill>
                  <a:srgbClr val="181F2D"/>
                </a:solidFill>
                <a:uFillTx/>
                <a:latin typeface="+mn-lt"/>
                <a:ea typeface="+mn-ea"/>
                <a:cs typeface="+mn-cs"/>
                <a:sym typeface="Helvetica Neue"/>
              </a:defRPr>
            </a:lvl1pPr>
            <a:lvl2pPr marL="429768" marR="0" indent="-190500" algn="l" defTabSz="309563" eaLnBrk="1" latinLnBrk="0" hangingPunct="1">
              <a:lnSpc>
                <a:spcPct val="130000"/>
              </a:lnSpc>
              <a:spcBef>
                <a:spcPts val="300"/>
              </a:spcBef>
              <a:spcAft>
                <a:spcPts val="300"/>
              </a:spcAft>
              <a:buClrTx/>
              <a:buSzPct val="100000"/>
              <a:buFontTx/>
              <a:buChar char="•"/>
              <a:tabLst/>
              <a:defRPr lang="en-US" sz="1600" b="0" i="0" u="none" strike="noStrike" cap="none" spc="0" baseline="0">
                <a:ln>
                  <a:noFill/>
                </a:ln>
                <a:solidFill>
                  <a:srgbClr val="181F2D"/>
                </a:solidFill>
                <a:uFillTx/>
                <a:latin typeface="+mn-lt"/>
                <a:ea typeface="+mn-ea"/>
                <a:cs typeface="+mn-cs"/>
                <a:sym typeface="Helvetica Neue"/>
              </a:defRPr>
            </a:lvl2pPr>
            <a:lvl3pPr marL="667512" marR="0" indent="-190500" algn="l" defTabSz="309563" eaLnBrk="1" latinLnBrk="0" hangingPunct="1">
              <a:lnSpc>
                <a:spcPct val="130000"/>
              </a:lnSpc>
              <a:spcBef>
                <a:spcPts val="300"/>
              </a:spcBef>
              <a:spcAft>
                <a:spcPts val="300"/>
              </a:spcAft>
              <a:buClrTx/>
              <a:buSzPct val="100000"/>
              <a:buFontTx/>
              <a:buChar char="•"/>
              <a:tabLst/>
              <a:defRPr lang="en-US" sz="1400" b="0" i="0" u="none" strike="noStrike" cap="none" spc="0" baseline="0">
                <a:ln>
                  <a:noFill/>
                </a:ln>
                <a:solidFill>
                  <a:srgbClr val="181F2D"/>
                </a:solidFill>
                <a:uFillTx/>
                <a:latin typeface="+mn-lt"/>
                <a:ea typeface="+mn-ea"/>
                <a:cs typeface="+mn-cs"/>
                <a:sym typeface="Helvetica Neue"/>
              </a:defRPr>
            </a:lvl3pPr>
            <a:lvl4pPr marL="905256" marR="0" indent="-190500" algn="l" defTabSz="309563" eaLnBrk="1" latinLnBrk="0" hangingPunct="1">
              <a:lnSpc>
                <a:spcPct val="130000"/>
              </a:lnSpc>
              <a:spcBef>
                <a:spcPts val="300"/>
              </a:spcBef>
              <a:spcAft>
                <a:spcPts val="300"/>
              </a:spcAft>
              <a:buClrTx/>
              <a:buSzPct val="100000"/>
              <a:buFontTx/>
              <a:buChar char="•"/>
              <a:tabLst/>
              <a:defRPr lang="en-US" sz="1400" b="0" i="0" u="none" strike="noStrike" cap="none" spc="0" baseline="0">
                <a:ln>
                  <a:noFill/>
                </a:ln>
                <a:solidFill>
                  <a:srgbClr val="181F2D"/>
                </a:solidFill>
                <a:uFillTx/>
                <a:latin typeface="+mn-lt"/>
                <a:ea typeface="+mn-ea"/>
                <a:cs typeface="+mn-cs"/>
                <a:sym typeface="Helvetica Neue"/>
              </a:defRPr>
            </a:lvl4pPr>
            <a:lvl5pPr marL="1143000" marR="0" indent="-190500" algn="l" defTabSz="309563" eaLnBrk="1" latinLnBrk="0" hangingPunct="1">
              <a:lnSpc>
                <a:spcPct val="130000"/>
              </a:lnSpc>
              <a:spcBef>
                <a:spcPts val="300"/>
              </a:spcBef>
              <a:spcAft>
                <a:spcPts val="300"/>
              </a:spcAft>
              <a:buClrTx/>
              <a:buSzPct val="100000"/>
              <a:buFontTx/>
              <a:buChar char="•"/>
              <a:tabLst/>
              <a:defRPr lang="en-CA" sz="1400" b="0" i="0" u="none" strike="noStrike" cap="none" spc="0" baseline="0">
                <a:ln>
                  <a:noFill/>
                </a:ln>
                <a:solidFill>
                  <a:srgbClr val="181F2D"/>
                </a:solidFill>
                <a:uFillTx/>
                <a:latin typeface="+mn-lt"/>
                <a:ea typeface="+mn-ea"/>
                <a:cs typeface="+mn-cs"/>
                <a:sym typeface="Helvetica Neue"/>
              </a:defRPr>
            </a:lvl5pPr>
            <a:lvl6pPr marL="1309688" marR="0" indent="-119063" algn="l" defTabSz="309563"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6pPr>
            <a:lvl7pPr marL="1547813" marR="0" indent="-119063" algn="l" defTabSz="309563"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7pPr>
            <a:lvl8pPr marL="1785938" marR="0" indent="-119063" algn="l" defTabSz="309563"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8pPr>
            <a:lvl9pPr marL="2024063" marR="0" indent="-119063" algn="l" defTabSz="309563"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9pPr>
          </a:lstStyle>
          <a:p>
            <a:pPr marL="1524" indent="0" algn="ctr">
              <a:buNone/>
            </a:pPr>
            <a:r>
              <a:rPr lang="en-US" sz="1700" dirty="0">
                <a:latin typeface="Arial" panose="020B0604020202020204" pitchFamily="34" charset="0"/>
                <a:cs typeface="Arial" panose="020B0604020202020204" pitchFamily="34" charset="0"/>
              </a:rPr>
              <a:t>Standardized data can support improved workflow efficiencies and reduce administrative burden</a:t>
            </a:r>
          </a:p>
        </p:txBody>
      </p:sp>
      <p:cxnSp>
        <p:nvCxnSpPr>
          <p:cNvPr id="20" name="Straight Arrow Connector 19">
            <a:extLst>
              <a:ext uri="{FF2B5EF4-FFF2-40B4-BE49-F238E27FC236}">
                <a16:creationId xmlns:a16="http://schemas.microsoft.com/office/drawing/2014/main" id="{913D27E3-5D56-6429-5466-85FE61DCE386}"/>
              </a:ext>
            </a:extLst>
          </p:cNvPr>
          <p:cNvCxnSpPr>
            <a:cxnSpLocks/>
          </p:cNvCxnSpPr>
          <p:nvPr/>
        </p:nvCxnSpPr>
        <p:spPr>
          <a:xfrm flipV="1">
            <a:off x="2327889" y="1857660"/>
            <a:ext cx="305448" cy="417451"/>
          </a:xfrm>
          <a:prstGeom prst="straightConnector1">
            <a:avLst/>
          </a:prstGeom>
          <a:noFill/>
          <a:ln w="38100" cap="flat">
            <a:solidFill>
              <a:schemeClr val="accent1"/>
            </a:solidFill>
            <a:prstDash val="solid"/>
            <a:miter lim="400000"/>
            <a:headEnd type="triangle" w="med" len="med"/>
            <a:tailEnd type="triangle" w="med" len="med"/>
          </a:ln>
          <a:effectLst/>
          <a:sp3d/>
        </p:spPr>
        <p:style>
          <a:lnRef idx="0">
            <a:scrgbClr r="0" g="0" b="0"/>
          </a:lnRef>
          <a:fillRef idx="0">
            <a:scrgbClr r="0" g="0" b="0"/>
          </a:fillRef>
          <a:effectRef idx="0">
            <a:scrgbClr r="0" g="0" b="0"/>
          </a:effectRef>
          <a:fontRef idx="none"/>
        </p:style>
      </p:cxnSp>
      <p:cxnSp>
        <p:nvCxnSpPr>
          <p:cNvPr id="23" name="Straight Arrow Connector 22">
            <a:extLst>
              <a:ext uri="{FF2B5EF4-FFF2-40B4-BE49-F238E27FC236}">
                <a16:creationId xmlns:a16="http://schemas.microsoft.com/office/drawing/2014/main" id="{DF994EEB-D70F-FEE7-8083-D1062FAA40B8}"/>
              </a:ext>
            </a:extLst>
          </p:cNvPr>
          <p:cNvCxnSpPr>
            <a:cxnSpLocks/>
          </p:cNvCxnSpPr>
          <p:nvPr/>
        </p:nvCxnSpPr>
        <p:spPr>
          <a:xfrm rot="3360000" flipV="1">
            <a:off x="1632008" y="1280973"/>
            <a:ext cx="305448" cy="417451"/>
          </a:xfrm>
          <a:prstGeom prst="straightConnector1">
            <a:avLst/>
          </a:prstGeom>
          <a:noFill/>
          <a:ln w="38100" cap="flat">
            <a:solidFill>
              <a:schemeClr val="accent1"/>
            </a:solidFill>
            <a:prstDash val="solid"/>
            <a:miter lim="400000"/>
            <a:headEnd type="triangle" w="med" len="med"/>
            <a:tailEnd type="triangle" w="med" len="med"/>
          </a:ln>
          <a:effectLst/>
          <a:sp3d/>
        </p:spPr>
        <p:style>
          <a:lnRef idx="0">
            <a:scrgbClr r="0" g="0" b="0"/>
          </a:lnRef>
          <a:fillRef idx="0">
            <a:scrgbClr r="0" g="0" b="0"/>
          </a:fillRef>
          <a:effectRef idx="0">
            <a:scrgbClr r="0" g="0" b="0"/>
          </a:effectRef>
          <a:fontRef idx="none"/>
        </p:style>
      </p:cxnSp>
      <p:grpSp>
        <p:nvGrpSpPr>
          <p:cNvPr id="343" name="Group 342">
            <a:extLst>
              <a:ext uri="{FF2B5EF4-FFF2-40B4-BE49-F238E27FC236}">
                <a16:creationId xmlns:a16="http://schemas.microsoft.com/office/drawing/2014/main" id="{9B300DC8-F816-2A04-AC2F-69F7C14277D5}"/>
              </a:ext>
            </a:extLst>
          </p:cNvPr>
          <p:cNvGrpSpPr/>
          <p:nvPr/>
        </p:nvGrpSpPr>
        <p:grpSpPr>
          <a:xfrm>
            <a:off x="3524822" y="901298"/>
            <a:ext cx="2098656" cy="2098656"/>
            <a:chOff x="3893814" y="692527"/>
            <a:chExt cx="1816001" cy="1816001"/>
          </a:xfrm>
        </p:grpSpPr>
        <p:grpSp>
          <p:nvGrpSpPr>
            <p:cNvPr id="342" name="Group 341">
              <a:extLst>
                <a:ext uri="{FF2B5EF4-FFF2-40B4-BE49-F238E27FC236}">
                  <a16:creationId xmlns:a16="http://schemas.microsoft.com/office/drawing/2014/main" id="{073AB60C-F10B-4323-860A-04507822B7FA}"/>
                </a:ext>
              </a:extLst>
            </p:cNvPr>
            <p:cNvGrpSpPr/>
            <p:nvPr/>
          </p:nvGrpSpPr>
          <p:grpSpPr>
            <a:xfrm>
              <a:off x="3893814" y="692527"/>
              <a:ext cx="1816001" cy="1816001"/>
              <a:chOff x="4061793" y="1111542"/>
              <a:chExt cx="1460208" cy="1460208"/>
            </a:xfrm>
          </p:grpSpPr>
          <p:pic>
            <p:nvPicPr>
              <p:cNvPr id="11" name="Graphic 10" descr="Influencer outline">
                <a:extLst>
                  <a:ext uri="{FF2B5EF4-FFF2-40B4-BE49-F238E27FC236}">
                    <a16:creationId xmlns:a16="http://schemas.microsoft.com/office/drawing/2014/main" id="{5A24FB2E-29AC-D067-1DF4-91127CFCBCD8}"/>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4061793" y="1111542"/>
                <a:ext cx="1460208" cy="1460208"/>
              </a:xfrm>
              <a:prstGeom prst="rect">
                <a:avLst/>
              </a:prstGeom>
            </p:spPr>
          </p:pic>
          <p:sp>
            <p:nvSpPr>
              <p:cNvPr id="336" name="Rectangle 335">
                <a:extLst>
                  <a:ext uri="{FF2B5EF4-FFF2-40B4-BE49-F238E27FC236}">
                    <a16:creationId xmlns:a16="http://schemas.microsoft.com/office/drawing/2014/main" id="{8243A300-F388-54AD-E6BF-C45394EF4F0C}"/>
                  </a:ext>
                </a:extLst>
              </p:cNvPr>
              <p:cNvSpPr/>
              <p:nvPr/>
            </p:nvSpPr>
            <p:spPr>
              <a:xfrm>
                <a:off x="4152079" y="1563691"/>
                <a:ext cx="313941" cy="320730"/>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825500"/>
                <a:endParaRPr lang="en-US" sz="1600" b="0" cap="none" dirty="0">
                  <a:solidFill>
                    <a:srgbClr val="FFFFFF"/>
                  </a:solidFill>
                  <a:ea typeface="Helvetica Neue Light"/>
                  <a:cs typeface="Helvetica Neue Light"/>
                  <a:sym typeface="Helvetica Neue Light"/>
                </a:endParaRPr>
              </a:p>
            </p:txBody>
          </p:sp>
          <p:sp>
            <p:nvSpPr>
              <p:cNvPr id="337" name="Rectangle 336">
                <a:extLst>
                  <a:ext uri="{FF2B5EF4-FFF2-40B4-BE49-F238E27FC236}">
                    <a16:creationId xmlns:a16="http://schemas.microsoft.com/office/drawing/2014/main" id="{85A9A851-1433-E0A8-6009-9810CCB78E9D}"/>
                  </a:ext>
                </a:extLst>
              </p:cNvPr>
              <p:cNvSpPr/>
              <p:nvPr/>
            </p:nvSpPr>
            <p:spPr>
              <a:xfrm>
                <a:off x="4269890" y="2113912"/>
                <a:ext cx="313941" cy="320730"/>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825500"/>
                <a:endParaRPr lang="en-US" sz="1600" b="0" cap="none" dirty="0">
                  <a:solidFill>
                    <a:srgbClr val="FFFFFF"/>
                  </a:solidFill>
                  <a:ea typeface="Helvetica Neue Light"/>
                  <a:cs typeface="Helvetica Neue Light"/>
                  <a:sym typeface="Helvetica Neue Light"/>
                </a:endParaRPr>
              </a:p>
            </p:txBody>
          </p:sp>
          <p:sp>
            <p:nvSpPr>
              <p:cNvPr id="338" name="Rectangle 337">
                <a:extLst>
                  <a:ext uri="{FF2B5EF4-FFF2-40B4-BE49-F238E27FC236}">
                    <a16:creationId xmlns:a16="http://schemas.microsoft.com/office/drawing/2014/main" id="{30675C62-E333-C640-C50B-5BAFE2FBD5EC}"/>
                  </a:ext>
                </a:extLst>
              </p:cNvPr>
              <p:cNvSpPr/>
              <p:nvPr/>
            </p:nvSpPr>
            <p:spPr>
              <a:xfrm>
                <a:off x="4994269" y="2105447"/>
                <a:ext cx="313941" cy="320730"/>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825500"/>
                <a:endParaRPr lang="en-US" sz="1600" b="0" cap="none" dirty="0">
                  <a:solidFill>
                    <a:srgbClr val="FFFFFF"/>
                  </a:solidFill>
                  <a:ea typeface="Helvetica Neue Light"/>
                  <a:cs typeface="Helvetica Neue Light"/>
                  <a:sym typeface="Helvetica Neue Light"/>
                </a:endParaRPr>
              </a:p>
            </p:txBody>
          </p:sp>
          <p:sp>
            <p:nvSpPr>
              <p:cNvPr id="339" name="Rectangle 338">
                <a:extLst>
                  <a:ext uri="{FF2B5EF4-FFF2-40B4-BE49-F238E27FC236}">
                    <a16:creationId xmlns:a16="http://schemas.microsoft.com/office/drawing/2014/main" id="{86D05E60-D196-B1B4-BF73-53F584848AEB}"/>
                  </a:ext>
                </a:extLst>
              </p:cNvPr>
              <p:cNvSpPr/>
              <p:nvPr/>
            </p:nvSpPr>
            <p:spPr>
              <a:xfrm>
                <a:off x="5118366" y="1555726"/>
                <a:ext cx="313941" cy="320730"/>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825500"/>
                <a:endParaRPr lang="en-US" sz="1600" b="0" cap="none" dirty="0">
                  <a:solidFill>
                    <a:srgbClr val="FFFFFF"/>
                  </a:solidFill>
                  <a:ea typeface="Helvetica Neue Light"/>
                  <a:cs typeface="Helvetica Neue Light"/>
                  <a:sym typeface="Helvetica Neue Light"/>
                </a:endParaRPr>
              </a:p>
            </p:txBody>
          </p:sp>
          <p:sp>
            <p:nvSpPr>
              <p:cNvPr id="340" name="Rectangle 339">
                <a:extLst>
                  <a:ext uri="{FF2B5EF4-FFF2-40B4-BE49-F238E27FC236}">
                    <a16:creationId xmlns:a16="http://schemas.microsoft.com/office/drawing/2014/main" id="{ECB4D4C8-F8C9-D6D8-F7DA-7D931ED8F4A0}"/>
                  </a:ext>
                </a:extLst>
              </p:cNvPr>
              <p:cNvSpPr/>
              <p:nvPr/>
            </p:nvSpPr>
            <p:spPr>
              <a:xfrm>
                <a:off x="4640194" y="1231413"/>
                <a:ext cx="313941" cy="320730"/>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825500"/>
                <a:endParaRPr lang="en-US" sz="1600" b="0" cap="none" dirty="0">
                  <a:solidFill>
                    <a:srgbClr val="FFFFFF"/>
                  </a:solidFill>
                  <a:ea typeface="Helvetica Neue Light"/>
                  <a:cs typeface="Helvetica Neue Light"/>
                  <a:sym typeface="Helvetica Neue Light"/>
                </a:endParaRPr>
              </a:p>
            </p:txBody>
          </p:sp>
        </p:grpSp>
        <p:pic>
          <p:nvPicPr>
            <p:cNvPr id="25" name="Graphic 24" descr="Ambulance with solid fill">
              <a:extLst>
                <a:ext uri="{FF2B5EF4-FFF2-40B4-BE49-F238E27FC236}">
                  <a16:creationId xmlns:a16="http://schemas.microsoft.com/office/drawing/2014/main" id="{7B22F60D-B15C-5FE1-3F51-58AB16EBDE1A}"/>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4970292" y="1706480"/>
              <a:ext cx="617383" cy="617383"/>
            </a:xfrm>
            <a:prstGeom prst="rect">
              <a:avLst/>
            </a:prstGeom>
          </p:spPr>
        </p:pic>
        <p:pic>
          <p:nvPicPr>
            <p:cNvPr id="27" name="Graphic 26" descr="Doctor male with solid fill">
              <a:extLst>
                <a:ext uri="{FF2B5EF4-FFF2-40B4-BE49-F238E27FC236}">
                  <a16:creationId xmlns:a16="http://schemas.microsoft.com/office/drawing/2014/main" id="{03B4DEA3-F903-D4F7-06ED-A092A8DD8C4D}"/>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4521584" y="744351"/>
              <a:ext cx="576007" cy="576007"/>
            </a:xfrm>
            <a:prstGeom prst="rect">
              <a:avLst/>
            </a:prstGeom>
          </p:spPr>
        </p:pic>
        <p:pic>
          <p:nvPicPr>
            <p:cNvPr id="29" name="Graphic 28" descr="First aid kit with solid fill">
              <a:extLst>
                <a:ext uri="{FF2B5EF4-FFF2-40B4-BE49-F238E27FC236}">
                  <a16:creationId xmlns:a16="http://schemas.microsoft.com/office/drawing/2014/main" id="{8516F4F2-D998-0EAB-12E9-829AB925EA09}"/>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4043959" y="1290539"/>
              <a:ext cx="421421" cy="421421"/>
            </a:xfrm>
            <a:prstGeom prst="rect">
              <a:avLst/>
            </a:prstGeom>
          </p:spPr>
        </p:pic>
        <p:pic>
          <p:nvPicPr>
            <p:cNvPr id="31" name="Graphic 30" descr="Hospital with solid fill">
              <a:extLst>
                <a:ext uri="{FF2B5EF4-FFF2-40B4-BE49-F238E27FC236}">
                  <a16:creationId xmlns:a16="http://schemas.microsoft.com/office/drawing/2014/main" id="{2D29F85A-D8C8-2768-1E94-56F27954B080}"/>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3997963" y="1678369"/>
              <a:ext cx="625339" cy="625339"/>
            </a:xfrm>
            <a:prstGeom prst="rect">
              <a:avLst/>
            </a:prstGeom>
          </p:spPr>
        </p:pic>
        <p:pic>
          <p:nvPicPr>
            <p:cNvPr id="321" name="Graphic 320" descr="Medicine with solid fill">
              <a:extLst>
                <a:ext uri="{FF2B5EF4-FFF2-40B4-BE49-F238E27FC236}">
                  <a16:creationId xmlns:a16="http://schemas.microsoft.com/office/drawing/2014/main" id="{ABF7E070-CFA1-DC53-6A37-0D65BD0B02A6}"/>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5106274" y="1323915"/>
              <a:ext cx="399092" cy="399092"/>
            </a:xfrm>
            <a:prstGeom prst="rect">
              <a:avLst/>
            </a:prstGeom>
          </p:spPr>
        </p:pic>
      </p:grpSp>
      <p:grpSp>
        <p:nvGrpSpPr>
          <p:cNvPr id="384" name="Group 383">
            <a:extLst>
              <a:ext uri="{FF2B5EF4-FFF2-40B4-BE49-F238E27FC236}">
                <a16:creationId xmlns:a16="http://schemas.microsoft.com/office/drawing/2014/main" id="{0CF38A40-6F40-01C7-2FC6-390631B5B99E}"/>
              </a:ext>
            </a:extLst>
          </p:cNvPr>
          <p:cNvGrpSpPr/>
          <p:nvPr/>
        </p:nvGrpSpPr>
        <p:grpSpPr>
          <a:xfrm>
            <a:off x="6514963" y="719239"/>
            <a:ext cx="2031754" cy="2044015"/>
            <a:chOff x="6834251" y="661220"/>
            <a:chExt cx="2031754" cy="2044015"/>
          </a:xfrm>
        </p:grpSpPr>
        <p:pic>
          <p:nvPicPr>
            <p:cNvPr id="9" name="Graphic 8" descr="Online Network with solid fill">
              <a:extLst>
                <a:ext uri="{FF2B5EF4-FFF2-40B4-BE49-F238E27FC236}">
                  <a16:creationId xmlns:a16="http://schemas.microsoft.com/office/drawing/2014/main" id="{B354116E-4005-E915-BC4A-C23BE4C68715}"/>
                </a:ext>
              </a:extLst>
            </p:cNvPr>
            <p:cNvPicPr>
              <a:picLocks noChangeAspect="1"/>
            </p:cNvPicPr>
            <p:nvPr/>
          </p:nvPicPr>
          <p:blipFill>
            <a:blip r:embed="rId20">
              <a:extLst>
                <a:ext uri="{96DAC541-7B7A-43D3-8B79-37D633B846F1}">
                  <asvg:svgBlip xmlns:asvg="http://schemas.microsoft.com/office/drawing/2016/SVG/main" xmlns="" r:embed="rId21"/>
                </a:ext>
              </a:extLst>
            </a:blip>
            <a:stretch>
              <a:fillRect/>
            </a:stretch>
          </p:blipFill>
          <p:spPr>
            <a:xfrm>
              <a:off x="6834251" y="2282191"/>
              <a:ext cx="378081" cy="378081"/>
            </a:xfrm>
            <a:prstGeom prst="rect">
              <a:avLst/>
            </a:prstGeom>
          </p:spPr>
        </p:pic>
        <p:grpSp>
          <p:nvGrpSpPr>
            <p:cNvPr id="344" name="Group 343">
              <a:extLst>
                <a:ext uri="{FF2B5EF4-FFF2-40B4-BE49-F238E27FC236}">
                  <a16:creationId xmlns:a16="http://schemas.microsoft.com/office/drawing/2014/main" id="{6922DC5C-9E48-D4AD-CEF2-FA226521A83D}"/>
                </a:ext>
              </a:extLst>
            </p:cNvPr>
            <p:cNvGrpSpPr/>
            <p:nvPr/>
          </p:nvGrpSpPr>
          <p:grpSpPr>
            <a:xfrm>
              <a:off x="7557209" y="661220"/>
              <a:ext cx="500623" cy="824719"/>
              <a:chOff x="7590154" y="576202"/>
              <a:chExt cx="647582" cy="1066818"/>
            </a:xfrm>
          </p:grpSpPr>
          <p:pic>
            <p:nvPicPr>
              <p:cNvPr id="323" name="Graphic 322" descr="Inbox with solid fill">
                <a:extLst>
                  <a:ext uri="{FF2B5EF4-FFF2-40B4-BE49-F238E27FC236}">
                    <a16:creationId xmlns:a16="http://schemas.microsoft.com/office/drawing/2014/main" id="{B20CCB0F-E202-813E-85F1-3184120A6609}"/>
                  </a:ext>
                </a:extLst>
              </p:cNvPr>
              <p:cNvPicPr>
                <a:picLocks noChangeAspect="1"/>
              </p:cNvPicPr>
              <p:nvPr/>
            </p:nvPicPr>
            <p:blipFill>
              <a:blip r:embed="rId22">
                <a:extLst>
                  <a:ext uri="{96DAC541-7B7A-43D3-8B79-37D633B846F1}">
                    <asvg:svgBlip xmlns:asvg="http://schemas.microsoft.com/office/drawing/2016/SVG/main" xmlns="" r:embed="rId23"/>
                  </a:ext>
                </a:extLst>
              </a:blip>
              <a:stretch>
                <a:fillRect/>
              </a:stretch>
            </p:blipFill>
            <p:spPr>
              <a:xfrm>
                <a:off x="7590154" y="995438"/>
                <a:ext cx="647582" cy="647582"/>
              </a:xfrm>
              <a:prstGeom prst="rect">
                <a:avLst/>
              </a:prstGeom>
            </p:spPr>
          </p:pic>
          <p:pic>
            <p:nvPicPr>
              <p:cNvPr id="325" name="Graphic 324" descr="Document with solid fill">
                <a:extLst>
                  <a:ext uri="{FF2B5EF4-FFF2-40B4-BE49-F238E27FC236}">
                    <a16:creationId xmlns:a16="http://schemas.microsoft.com/office/drawing/2014/main" id="{7460D052-4C63-2397-6562-B4996A0B5DA5}"/>
                  </a:ext>
                </a:extLst>
              </p:cNvPr>
              <p:cNvPicPr>
                <a:picLocks noChangeAspect="1"/>
              </p:cNvPicPr>
              <p:nvPr/>
            </p:nvPicPr>
            <p:blipFill>
              <a:blip r:embed="rId24">
                <a:extLst>
                  <a:ext uri="{96DAC541-7B7A-43D3-8B79-37D633B846F1}">
                    <asvg:svgBlip xmlns:asvg="http://schemas.microsoft.com/office/drawing/2016/SVG/main" xmlns="" r:embed="rId25"/>
                  </a:ext>
                </a:extLst>
              </a:blip>
              <a:stretch>
                <a:fillRect/>
              </a:stretch>
            </p:blipFill>
            <p:spPr>
              <a:xfrm>
                <a:off x="7645508" y="576202"/>
                <a:ext cx="538471" cy="538471"/>
              </a:xfrm>
              <a:prstGeom prst="rect">
                <a:avLst/>
              </a:prstGeom>
            </p:spPr>
          </p:pic>
        </p:grpSp>
        <p:pic>
          <p:nvPicPr>
            <p:cNvPr id="329" name="Graphic 328" descr="Email with solid fill">
              <a:extLst>
                <a:ext uri="{FF2B5EF4-FFF2-40B4-BE49-F238E27FC236}">
                  <a16:creationId xmlns:a16="http://schemas.microsoft.com/office/drawing/2014/main" id="{EC23B2B6-1FA5-7C1E-E70D-73FE5AD4EB7A}"/>
                </a:ext>
              </a:extLst>
            </p:cNvPr>
            <p:cNvPicPr>
              <a:picLocks noChangeAspect="1"/>
            </p:cNvPicPr>
            <p:nvPr/>
          </p:nvPicPr>
          <p:blipFill>
            <a:blip r:embed="rId26">
              <a:extLst>
                <a:ext uri="{96DAC541-7B7A-43D3-8B79-37D633B846F1}">
                  <asvg:svgBlip xmlns:asvg="http://schemas.microsoft.com/office/drawing/2016/SVG/main" xmlns="" r:embed="rId27"/>
                </a:ext>
              </a:extLst>
            </a:blip>
            <a:stretch>
              <a:fillRect/>
            </a:stretch>
          </p:blipFill>
          <p:spPr>
            <a:xfrm>
              <a:off x="7375837" y="2263911"/>
              <a:ext cx="362744" cy="362744"/>
            </a:xfrm>
            <a:prstGeom prst="rect">
              <a:avLst/>
            </a:prstGeom>
          </p:spPr>
        </p:pic>
        <p:pic>
          <p:nvPicPr>
            <p:cNvPr id="333" name="Graphic 332" descr="Server with solid fill">
              <a:extLst>
                <a:ext uri="{FF2B5EF4-FFF2-40B4-BE49-F238E27FC236}">
                  <a16:creationId xmlns:a16="http://schemas.microsoft.com/office/drawing/2014/main" id="{85769F59-D6DA-73CB-AE5C-BAAA4F1A7F94}"/>
                </a:ext>
              </a:extLst>
            </p:cNvPr>
            <p:cNvPicPr>
              <a:picLocks noChangeAspect="1"/>
            </p:cNvPicPr>
            <p:nvPr/>
          </p:nvPicPr>
          <p:blipFill>
            <a:blip r:embed="rId28">
              <a:extLst>
                <a:ext uri="{96DAC541-7B7A-43D3-8B79-37D633B846F1}">
                  <asvg:svgBlip xmlns:asvg="http://schemas.microsoft.com/office/drawing/2016/SVG/main" xmlns="" r:embed="rId29"/>
                </a:ext>
              </a:extLst>
            </a:blip>
            <a:stretch>
              <a:fillRect/>
            </a:stretch>
          </p:blipFill>
          <p:spPr>
            <a:xfrm>
              <a:off x="8057832" y="1634831"/>
              <a:ext cx="431678" cy="431678"/>
            </a:xfrm>
            <a:prstGeom prst="rect">
              <a:avLst/>
            </a:prstGeom>
          </p:spPr>
        </p:pic>
        <p:pic>
          <p:nvPicPr>
            <p:cNvPr id="335" name="Graphic 334" descr="Monitor with solid fill">
              <a:extLst>
                <a:ext uri="{FF2B5EF4-FFF2-40B4-BE49-F238E27FC236}">
                  <a16:creationId xmlns:a16="http://schemas.microsoft.com/office/drawing/2014/main" id="{31329DA7-ECBF-3AD1-D44A-0F80FC277FB7}"/>
                </a:ext>
              </a:extLst>
            </p:cNvPr>
            <p:cNvPicPr>
              <a:picLocks noChangeAspect="1"/>
            </p:cNvPicPr>
            <p:nvPr/>
          </p:nvPicPr>
          <p:blipFill>
            <a:blip r:embed="rId30">
              <a:extLst>
                <a:ext uri="{96DAC541-7B7A-43D3-8B79-37D633B846F1}">
                  <asvg:svgBlip xmlns:asvg="http://schemas.microsoft.com/office/drawing/2016/SVG/main" xmlns="" r:embed="rId31"/>
                </a:ext>
              </a:extLst>
            </a:blip>
            <a:stretch>
              <a:fillRect/>
            </a:stretch>
          </p:blipFill>
          <p:spPr>
            <a:xfrm>
              <a:off x="7179860" y="1618470"/>
              <a:ext cx="464400" cy="464400"/>
            </a:xfrm>
            <a:prstGeom prst="rect">
              <a:avLst/>
            </a:prstGeom>
          </p:spPr>
        </p:pic>
        <p:cxnSp>
          <p:nvCxnSpPr>
            <p:cNvPr id="366" name="Straight Arrow Connector 365">
              <a:extLst>
                <a:ext uri="{FF2B5EF4-FFF2-40B4-BE49-F238E27FC236}">
                  <a16:creationId xmlns:a16="http://schemas.microsoft.com/office/drawing/2014/main" id="{C8D4761C-0909-59B3-AF2C-84ADE6F35F53}"/>
                </a:ext>
              </a:extLst>
            </p:cNvPr>
            <p:cNvCxnSpPr/>
            <p:nvPr/>
          </p:nvCxnSpPr>
          <p:spPr>
            <a:xfrm flipH="1">
              <a:off x="7557209" y="1499589"/>
              <a:ext cx="250311" cy="153669"/>
            </a:xfrm>
            <a:prstGeom prst="straightConnector1">
              <a:avLst/>
            </a:prstGeom>
            <a:noFill/>
            <a:ln w="28575" cap="flat">
              <a:solidFill>
                <a:schemeClr val="accent2"/>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68" name="Straight Arrow Connector 367">
              <a:extLst>
                <a:ext uri="{FF2B5EF4-FFF2-40B4-BE49-F238E27FC236}">
                  <a16:creationId xmlns:a16="http://schemas.microsoft.com/office/drawing/2014/main" id="{760AFE76-4967-A772-941F-0BD68A6A45EB}"/>
                </a:ext>
              </a:extLst>
            </p:cNvPr>
            <p:cNvCxnSpPr>
              <a:endCxn id="9" idx="0"/>
            </p:cNvCxnSpPr>
            <p:nvPr/>
          </p:nvCxnSpPr>
          <p:spPr>
            <a:xfrm flipH="1">
              <a:off x="7023292" y="2082870"/>
              <a:ext cx="388768" cy="199321"/>
            </a:xfrm>
            <a:prstGeom prst="straightConnector1">
              <a:avLst/>
            </a:prstGeom>
            <a:noFill/>
            <a:ln w="28575" cap="flat">
              <a:solidFill>
                <a:schemeClr val="accent2"/>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70" name="Straight Arrow Connector 369">
              <a:extLst>
                <a:ext uri="{FF2B5EF4-FFF2-40B4-BE49-F238E27FC236}">
                  <a16:creationId xmlns:a16="http://schemas.microsoft.com/office/drawing/2014/main" id="{DBA6BD43-054F-37E9-04BE-35A6F6A06CAF}"/>
                </a:ext>
              </a:extLst>
            </p:cNvPr>
            <p:cNvCxnSpPr>
              <a:cxnSpLocks/>
              <a:endCxn id="329" idx="0"/>
            </p:cNvCxnSpPr>
            <p:nvPr/>
          </p:nvCxnSpPr>
          <p:spPr>
            <a:xfrm>
              <a:off x="7412060" y="2092169"/>
              <a:ext cx="145149" cy="171742"/>
            </a:xfrm>
            <a:prstGeom prst="straightConnector1">
              <a:avLst/>
            </a:prstGeom>
            <a:noFill/>
            <a:ln w="28575" cap="flat">
              <a:solidFill>
                <a:schemeClr val="accent2"/>
              </a:solidFill>
              <a:prstDash val="solid"/>
              <a:miter lim="400000"/>
              <a:tailEnd type="triangle"/>
            </a:ln>
            <a:effectLst/>
            <a:sp3d/>
          </p:spPr>
          <p:style>
            <a:lnRef idx="0">
              <a:scrgbClr r="0" g="0" b="0"/>
            </a:lnRef>
            <a:fillRef idx="0">
              <a:scrgbClr r="0" g="0" b="0"/>
            </a:fillRef>
            <a:effectRef idx="0">
              <a:scrgbClr r="0" g="0" b="0"/>
            </a:effectRef>
            <a:fontRef idx="none"/>
          </p:style>
        </p:cxnSp>
        <p:pic>
          <p:nvPicPr>
            <p:cNvPr id="375" name="Graphic 374" descr="Hospital with solid fill">
              <a:extLst>
                <a:ext uri="{FF2B5EF4-FFF2-40B4-BE49-F238E27FC236}">
                  <a16:creationId xmlns:a16="http://schemas.microsoft.com/office/drawing/2014/main" id="{2E417786-CF65-89E5-E3CE-FE9F537DC164}"/>
                </a:ext>
              </a:extLst>
            </p:cNvPr>
            <p:cNvPicPr>
              <a:picLocks noChangeAspect="1"/>
            </p:cNvPicPr>
            <p:nvPr/>
          </p:nvPicPr>
          <p:blipFill>
            <a:blip r:embed="rId32">
              <a:extLst>
                <a:ext uri="{96DAC541-7B7A-43D3-8B79-37D633B846F1}">
                  <asvg:svgBlip xmlns:asvg="http://schemas.microsoft.com/office/drawing/2016/SVG/main" xmlns="" r:embed="rId33"/>
                </a:ext>
              </a:extLst>
            </a:blip>
            <a:stretch>
              <a:fillRect/>
            </a:stretch>
          </p:blipFill>
          <p:spPr>
            <a:xfrm>
              <a:off x="7879878" y="2270180"/>
              <a:ext cx="402295" cy="402295"/>
            </a:xfrm>
            <a:prstGeom prst="rect">
              <a:avLst/>
            </a:prstGeom>
          </p:spPr>
        </p:pic>
        <p:pic>
          <p:nvPicPr>
            <p:cNvPr id="377" name="Graphic 376" descr="Modern architecture with solid fill">
              <a:extLst>
                <a:ext uri="{FF2B5EF4-FFF2-40B4-BE49-F238E27FC236}">
                  <a16:creationId xmlns:a16="http://schemas.microsoft.com/office/drawing/2014/main" id="{5E991AD8-093E-0A22-6A0E-7C26912637C1}"/>
                </a:ext>
              </a:extLst>
            </p:cNvPr>
            <p:cNvPicPr>
              <a:picLocks noChangeAspect="1"/>
            </p:cNvPicPr>
            <p:nvPr/>
          </p:nvPicPr>
          <p:blipFill>
            <a:blip r:embed="rId34">
              <a:extLst>
                <a:ext uri="{96DAC541-7B7A-43D3-8B79-37D633B846F1}">
                  <asvg:svgBlip xmlns:asvg="http://schemas.microsoft.com/office/drawing/2016/SVG/main" xmlns="" r:embed="rId35"/>
                </a:ext>
              </a:extLst>
            </a:blip>
            <a:stretch>
              <a:fillRect/>
            </a:stretch>
          </p:blipFill>
          <p:spPr>
            <a:xfrm>
              <a:off x="8454695" y="2293925"/>
              <a:ext cx="411310" cy="411310"/>
            </a:xfrm>
            <a:prstGeom prst="rect">
              <a:avLst/>
            </a:prstGeom>
          </p:spPr>
        </p:pic>
        <p:cxnSp>
          <p:nvCxnSpPr>
            <p:cNvPr id="379" name="Straight Arrow Connector 378">
              <a:extLst>
                <a:ext uri="{FF2B5EF4-FFF2-40B4-BE49-F238E27FC236}">
                  <a16:creationId xmlns:a16="http://schemas.microsoft.com/office/drawing/2014/main" id="{1E35D212-A56A-8552-ABBB-FAD646F3AD80}"/>
                </a:ext>
              </a:extLst>
            </p:cNvPr>
            <p:cNvCxnSpPr/>
            <p:nvPr/>
          </p:nvCxnSpPr>
          <p:spPr>
            <a:xfrm>
              <a:off x="7807520" y="1485939"/>
              <a:ext cx="319829" cy="183680"/>
            </a:xfrm>
            <a:prstGeom prst="straightConnector1">
              <a:avLst/>
            </a:prstGeom>
            <a:noFill/>
            <a:ln w="28575" cap="flat">
              <a:solidFill>
                <a:schemeClr val="accent2"/>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81" name="Straight Arrow Connector 380">
              <a:extLst>
                <a:ext uri="{FF2B5EF4-FFF2-40B4-BE49-F238E27FC236}">
                  <a16:creationId xmlns:a16="http://schemas.microsoft.com/office/drawing/2014/main" id="{DBE89CF1-3D59-1717-F95A-9AF022234004}"/>
                </a:ext>
              </a:extLst>
            </p:cNvPr>
            <p:cNvCxnSpPr/>
            <p:nvPr/>
          </p:nvCxnSpPr>
          <p:spPr>
            <a:xfrm flipH="1">
              <a:off x="8127349" y="2092169"/>
              <a:ext cx="154824" cy="249766"/>
            </a:xfrm>
            <a:prstGeom prst="straightConnector1">
              <a:avLst/>
            </a:prstGeom>
            <a:noFill/>
            <a:ln w="28575" cap="flat">
              <a:solidFill>
                <a:schemeClr val="accent2"/>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83" name="Straight Arrow Connector 382">
              <a:extLst>
                <a:ext uri="{FF2B5EF4-FFF2-40B4-BE49-F238E27FC236}">
                  <a16:creationId xmlns:a16="http://schemas.microsoft.com/office/drawing/2014/main" id="{D3CF1417-2A3C-E076-3AAE-4E69947FC094}"/>
                </a:ext>
              </a:extLst>
            </p:cNvPr>
            <p:cNvCxnSpPr/>
            <p:nvPr/>
          </p:nvCxnSpPr>
          <p:spPr>
            <a:xfrm>
              <a:off x="8282173" y="2092169"/>
              <a:ext cx="329973" cy="309749"/>
            </a:xfrm>
            <a:prstGeom prst="straightConnector1">
              <a:avLst/>
            </a:prstGeom>
            <a:noFill/>
            <a:ln w="28575" cap="flat">
              <a:solidFill>
                <a:schemeClr val="accent2"/>
              </a:solidFill>
              <a:prstDash val="solid"/>
              <a:miter lim="400000"/>
              <a:tailEnd type="triangle"/>
            </a:ln>
            <a:effectLst/>
            <a:sp3d/>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3364165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Top view of office chairs arranged around white round table">
            <a:extLst>
              <a:ext uri="{FF2B5EF4-FFF2-40B4-BE49-F238E27FC236}">
                <a16:creationId xmlns:a16="http://schemas.microsoft.com/office/drawing/2014/main" id="{BB4183F5-DC0F-8AA9-353E-56C1F70F707B}"/>
              </a:ext>
            </a:extLst>
          </p:cNvPr>
          <p:cNvPicPr>
            <a:picLocks noChangeAspect="1"/>
          </p:cNvPicPr>
          <p:nvPr/>
        </p:nvPicPr>
        <p:blipFill>
          <a:blip r:embed="rId2"/>
          <a:stretch>
            <a:fillRect/>
          </a:stretch>
        </p:blipFill>
        <p:spPr>
          <a:xfrm>
            <a:off x="2203759" y="506953"/>
            <a:ext cx="4937631" cy="4129593"/>
          </a:xfrm>
          <a:prstGeom prst="rect">
            <a:avLst/>
          </a:prstGeom>
        </p:spPr>
      </p:pic>
      <p:sp>
        <p:nvSpPr>
          <p:cNvPr id="2" name="Title 1">
            <a:extLst>
              <a:ext uri="{FF2B5EF4-FFF2-40B4-BE49-F238E27FC236}">
                <a16:creationId xmlns:a16="http://schemas.microsoft.com/office/drawing/2014/main" id="{C894FE2C-5DA4-7B87-7B92-4FEC6E0F714F}"/>
              </a:ext>
            </a:extLst>
          </p:cNvPr>
          <p:cNvSpPr>
            <a:spLocks noGrp="1"/>
          </p:cNvSpPr>
          <p:nvPr>
            <p:ph type="title"/>
          </p:nvPr>
        </p:nvSpPr>
        <p:spPr/>
        <p:txBody>
          <a:bodyPr/>
          <a:lstStyle/>
          <a:p>
            <a:r>
              <a:rPr lang="en-US" dirty="0"/>
              <a:t>Questions and Discussion</a:t>
            </a:r>
          </a:p>
        </p:txBody>
      </p:sp>
      <p:pic>
        <p:nvPicPr>
          <p:cNvPr id="6" name="Content Placeholder 5" descr="Badge Question Mark with solid fill">
            <a:extLst>
              <a:ext uri="{FF2B5EF4-FFF2-40B4-BE49-F238E27FC236}">
                <a16:creationId xmlns:a16="http://schemas.microsoft.com/office/drawing/2014/main" id="{B4E7542E-3C8E-0E36-93B9-1135B8B64A56}"/>
              </a:ext>
            </a:extLst>
          </p:cNvPr>
          <p:cNvPicPr>
            <a:picLocks noGrp="1" noChangeAspect="1"/>
          </p:cNvPicPr>
          <p:nvPr>
            <p:ph sz="quarter" idx="10"/>
          </p:nvPr>
        </p:nvPicPr>
        <p:blipFill>
          <a:blip r:embed="rId3">
            <a:extLst>
              <a:ext uri="{96DAC541-7B7A-43D3-8B79-37D633B846F1}">
                <asvg:svgBlip xmlns:asvg="http://schemas.microsoft.com/office/drawing/2016/SVG/main" xmlns="" r:embed="rId4"/>
              </a:ext>
            </a:extLst>
          </a:blip>
          <a:stretch>
            <a:fillRect/>
          </a:stretch>
        </p:blipFill>
        <p:spPr>
          <a:xfrm>
            <a:off x="3814590" y="1680851"/>
            <a:ext cx="1629396" cy="1629396"/>
          </a:xfrm>
        </p:spPr>
      </p:pic>
      <p:pic>
        <p:nvPicPr>
          <p:cNvPr id="8" name="Graphic 7" descr="Thought with solid fill">
            <a:extLst>
              <a:ext uri="{FF2B5EF4-FFF2-40B4-BE49-F238E27FC236}">
                <a16:creationId xmlns:a16="http://schemas.microsoft.com/office/drawing/2014/main" id="{A604D965-A751-42EF-9BA2-D873D90ADBA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587518" y="2950844"/>
            <a:ext cx="1306607" cy="1306607"/>
          </a:xfrm>
          <a:prstGeom prst="rect">
            <a:avLst/>
          </a:prstGeom>
        </p:spPr>
      </p:pic>
      <p:pic>
        <p:nvPicPr>
          <p:cNvPr id="10" name="Graphic 9" descr="Questions with solid fill">
            <a:extLst>
              <a:ext uri="{FF2B5EF4-FFF2-40B4-BE49-F238E27FC236}">
                <a16:creationId xmlns:a16="http://schemas.microsoft.com/office/drawing/2014/main" id="{22E9A63E-A041-734B-2D2A-AA267772216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191267" y="2540287"/>
            <a:ext cx="1398003" cy="1398003"/>
          </a:xfrm>
          <a:prstGeom prst="rect">
            <a:avLst/>
          </a:prstGeom>
        </p:spPr>
      </p:pic>
      <p:pic>
        <p:nvPicPr>
          <p:cNvPr id="12" name="Graphic 11" descr="Customer review with solid fill">
            <a:extLst>
              <a:ext uri="{FF2B5EF4-FFF2-40B4-BE49-F238E27FC236}">
                <a16:creationId xmlns:a16="http://schemas.microsoft.com/office/drawing/2014/main" id="{7FFECA6F-DF6B-0B87-02F4-A5D3A99E068D}"/>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193900" y="1006491"/>
            <a:ext cx="1565259" cy="1565259"/>
          </a:xfrm>
          <a:prstGeom prst="rect">
            <a:avLst/>
          </a:prstGeom>
        </p:spPr>
      </p:pic>
      <p:pic>
        <p:nvPicPr>
          <p:cNvPr id="16" name="Graphic 15" descr="Lightbulb and gear with solid fill">
            <a:extLst>
              <a:ext uri="{FF2B5EF4-FFF2-40B4-BE49-F238E27FC236}">
                <a16:creationId xmlns:a16="http://schemas.microsoft.com/office/drawing/2014/main" id="{F443D370-5573-2348-F0DE-B06149C71F88}"/>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6323297" y="640731"/>
            <a:ext cx="1463040" cy="1463040"/>
          </a:xfrm>
          <a:prstGeom prst="rect">
            <a:avLst/>
          </a:prstGeom>
        </p:spPr>
      </p:pic>
    </p:spTree>
    <p:extLst>
      <p:ext uri="{BB962C8B-B14F-4D97-AF65-F5344CB8AC3E}">
        <p14:creationId xmlns:p14="http://schemas.microsoft.com/office/powerpoint/2010/main" val="2633696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87">
            <a:extLst>
              <a:ext uri="{FF2B5EF4-FFF2-40B4-BE49-F238E27FC236}">
                <a16:creationId xmlns:a16="http://schemas.microsoft.com/office/drawing/2014/main" id="{C56F2C93-8668-DFFA-6F7D-680ECBEA9FC4}"/>
              </a:ext>
            </a:extLst>
          </p:cNvPr>
          <p:cNvSpPr/>
          <p:nvPr/>
        </p:nvSpPr>
        <p:spPr>
          <a:xfrm>
            <a:off x="4572000" y="4624930"/>
            <a:ext cx="4482071" cy="261610"/>
          </a:xfrm>
          <a:prstGeom prst="rect">
            <a:avLst/>
          </a:prstGeom>
          <a:solidFill>
            <a:schemeClr val="bg1"/>
          </a:solidFill>
          <a:ln w="63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defTabSz="619109">
              <a:defRPr/>
            </a:pPr>
            <a:endParaRPr lang="en-US" sz="1200" dirty="0">
              <a:solidFill>
                <a:srgbClr val="FFFFFF"/>
              </a:solidFill>
              <a:latin typeface="Arial"/>
              <a:ea typeface="Helvetica Neue Light"/>
              <a:cs typeface="Helvetica Neue Light"/>
              <a:sym typeface="Helvetica Neue Light"/>
            </a:endParaRPr>
          </a:p>
        </p:txBody>
      </p:sp>
      <p:pic>
        <p:nvPicPr>
          <p:cNvPr id="58" name="Picture 57">
            <a:extLst>
              <a:ext uri="{FF2B5EF4-FFF2-40B4-BE49-F238E27FC236}">
                <a16:creationId xmlns:a16="http://schemas.microsoft.com/office/drawing/2014/main" id="{5C46D438-24A5-7FB5-237C-832D2E997BBB}"/>
              </a:ext>
            </a:extLst>
          </p:cNvPr>
          <p:cNvPicPr>
            <a:picLocks noChangeAspect="1"/>
          </p:cNvPicPr>
          <p:nvPr/>
        </p:nvPicPr>
        <p:blipFill rotWithShape="1">
          <a:blip r:embed="rId3"/>
          <a:srcRect l="19429" t="6418" b="47208"/>
          <a:stretch/>
        </p:blipFill>
        <p:spPr>
          <a:xfrm>
            <a:off x="-15123" y="0"/>
            <a:ext cx="9159123" cy="5143500"/>
          </a:xfrm>
          <a:prstGeom prst="rect">
            <a:avLst/>
          </a:prstGeom>
        </p:spPr>
      </p:pic>
      <p:sp>
        <p:nvSpPr>
          <p:cNvPr id="89" name="Rectangle 88">
            <a:extLst>
              <a:ext uri="{FF2B5EF4-FFF2-40B4-BE49-F238E27FC236}">
                <a16:creationId xmlns:a16="http://schemas.microsoft.com/office/drawing/2014/main" id="{AE36B99E-F2C5-1E91-9496-96EA43203245}"/>
              </a:ext>
            </a:extLst>
          </p:cNvPr>
          <p:cNvSpPr/>
          <p:nvPr/>
        </p:nvSpPr>
        <p:spPr>
          <a:xfrm>
            <a:off x="0" y="2440825"/>
            <a:ext cx="9144000" cy="261610"/>
          </a:xfrm>
          <a:prstGeom prst="rect">
            <a:avLst/>
          </a:prstGeom>
          <a:solidFill>
            <a:schemeClr val="bg1">
              <a:lumMod val="75000"/>
              <a:alpha val="18824"/>
            </a:schemeClr>
          </a:solidFill>
          <a:ln w="63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defTabSz="619109">
              <a:defRPr/>
            </a:pPr>
            <a:endParaRPr lang="en-US" sz="1200" dirty="0">
              <a:solidFill>
                <a:srgbClr val="FFFFFF"/>
              </a:solidFill>
              <a:latin typeface="Arial"/>
              <a:ea typeface="Helvetica Neue Light"/>
              <a:cs typeface="Helvetica Neue Light"/>
              <a:sym typeface="Helvetica Neue Light"/>
            </a:endParaRPr>
          </a:p>
        </p:txBody>
      </p:sp>
      <p:sp>
        <p:nvSpPr>
          <p:cNvPr id="86" name="Rectangle: Rounded Corners 85">
            <a:extLst>
              <a:ext uri="{FF2B5EF4-FFF2-40B4-BE49-F238E27FC236}">
                <a16:creationId xmlns:a16="http://schemas.microsoft.com/office/drawing/2014/main" id="{BDECF5E8-7BAB-4CE4-1C0B-904959B3C31F}"/>
              </a:ext>
            </a:extLst>
          </p:cNvPr>
          <p:cNvSpPr/>
          <p:nvPr/>
        </p:nvSpPr>
        <p:spPr>
          <a:xfrm>
            <a:off x="6485997" y="3697564"/>
            <a:ext cx="1937206" cy="857869"/>
          </a:xfrm>
          <a:prstGeom prst="roundRect">
            <a:avLst/>
          </a:prstGeom>
          <a:solidFill>
            <a:srgbClr val="F2F2F2">
              <a:alpha val="90980"/>
            </a:srgbClr>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sz="1200" dirty="0"/>
          </a:p>
        </p:txBody>
      </p:sp>
      <p:sp>
        <p:nvSpPr>
          <p:cNvPr id="84" name="Rectangle: Rounded Corners 83">
            <a:extLst>
              <a:ext uri="{FF2B5EF4-FFF2-40B4-BE49-F238E27FC236}">
                <a16:creationId xmlns:a16="http://schemas.microsoft.com/office/drawing/2014/main" id="{6478B1FF-D98E-A75B-79E9-B2260B91354E}"/>
              </a:ext>
            </a:extLst>
          </p:cNvPr>
          <p:cNvSpPr/>
          <p:nvPr/>
        </p:nvSpPr>
        <p:spPr>
          <a:xfrm>
            <a:off x="2651569" y="1599039"/>
            <a:ext cx="1775564" cy="875386"/>
          </a:xfrm>
          <a:prstGeom prst="roundRect">
            <a:avLst/>
          </a:prstGeom>
          <a:solidFill>
            <a:schemeClr val="bg1">
              <a:lumMod val="95000"/>
              <a:alpha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929" dirty="0"/>
          </a:p>
        </p:txBody>
      </p:sp>
      <p:sp>
        <p:nvSpPr>
          <p:cNvPr id="85" name="Rectangle: Rounded Corners 84">
            <a:extLst>
              <a:ext uri="{FF2B5EF4-FFF2-40B4-BE49-F238E27FC236}">
                <a16:creationId xmlns:a16="http://schemas.microsoft.com/office/drawing/2014/main" id="{9E6AF786-FD44-0805-798F-DBBBA8F3CEAB}"/>
              </a:ext>
            </a:extLst>
          </p:cNvPr>
          <p:cNvSpPr/>
          <p:nvPr/>
        </p:nvSpPr>
        <p:spPr>
          <a:xfrm>
            <a:off x="4800600" y="2181492"/>
            <a:ext cx="1840886" cy="815419"/>
          </a:xfrm>
          <a:prstGeom prst="roundRect">
            <a:avLst/>
          </a:prstGeom>
          <a:solidFill>
            <a:schemeClr val="bg1">
              <a:lumMod val="95000"/>
              <a:alpha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929" dirty="0"/>
          </a:p>
        </p:txBody>
      </p:sp>
      <p:sp>
        <p:nvSpPr>
          <p:cNvPr id="83" name="Rectangle: Rounded Corners 82">
            <a:extLst>
              <a:ext uri="{FF2B5EF4-FFF2-40B4-BE49-F238E27FC236}">
                <a16:creationId xmlns:a16="http://schemas.microsoft.com/office/drawing/2014/main" id="{A027D23C-FADB-DB8B-4166-3FC60C9CE3FF}"/>
              </a:ext>
            </a:extLst>
          </p:cNvPr>
          <p:cNvSpPr/>
          <p:nvPr/>
        </p:nvSpPr>
        <p:spPr>
          <a:xfrm>
            <a:off x="522050" y="1043478"/>
            <a:ext cx="1775564" cy="887422"/>
          </a:xfrm>
          <a:prstGeom prst="roundRect">
            <a:avLst/>
          </a:prstGeom>
          <a:solidFill>
            <a:schemeClr val="bg1">
              <a:lumMod val="95000"/>
              <a:alpha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929" dirty="0"/>
          </a:p>
        </p:txBody>
      </p:sp>
      <p:sp>
        <p:nvSpPr>
          <p:cNvPr id="59" name="TextBox 58">
            <a:extLst>
              <a:ext uri="{FF2B5EF4-FFF2-40B4-BE49-F238E27FC236}">
                <a16:creationId xmlns:a16="http://schemas.microsoft.com/office/drawing/2014/main" id="{D038EBEB-C67C-D4DF-A277-C32B283AA058}"/>
              </a:ext>
            </a:extLst>
          </p:cNvPr>
          <p:cNvSpPr txBox="1"/>
          <p:nvPr/>
        </p:nvSpPr>
        <p:spPr>
          <a:xfrm>
            <a:off x="2719359" y="1609767"/>
            <a:ext cx="1713079" cy="4685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no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algn="l" defTabSz="825500">
              <a:defRPr sz="700" b="0" cap="none">
                <a:solidFill>
                  <a:schemeClr val="accent1">
                    <a:lumMod val="60000"/>
                    <a:lumOff val="40000"/>
                  </a:schemeClr>
                </a:solidFill>
              </a:defRPr>
            </a:lvl1pPr>
          </a:lstStyle>
          <a:p>
            <a:pPr defTabSz="619109">
              <a:defRPr/>
            </a:pPr>
            <a:r>
              <a:rPr lang="en-CA" sz="1200" dirty="0">
                <a:solidFill>
                  <a:schemeClr val="tx1"/>
                </a:solidFill>
                <a:latin typeface="Arial" panose="020B0604020202020204" pitchFamily="34" charset="0"/>
                <a:ea typeface="Helvetica Neue" panose="02000503000000020004" pitchFamily="2" charset="0"/>
                <a:cs typeface="Arial" panose="020B0604020202020204" pitchFamily="34" charset="0"/>
              </a:rPr>
              <a:t>Digitization of Health Records via </a:t>
            </a:r>
            <a:r>
              <a:rPr lang="en-CA" sz="1200" b="1" dirty="0">
                <a:solidFill>
                  <a:schemeClr val="tx1"/>
                </a:solidFill>
                <a:latin typeface="Arial" panose="020B0604020202020204" pitchFamily="34" charset="0"/>
                <a:ea typeface="Helvetica Neue" panose="02000503000000020004" pitchFamily="2" charset="0"/>
                <a:cs typeface="Arial" panose="020B0604020202020204" pitchFamily="34" charset="0"/>
              </a:rPr>
              <a:t>Electronic Medical Records (EMR) </a:t>
            </a:r>
            <a:r>
              <a:rPr lang="en-CA" sz="1200" dirty="0">
                <a:solidFill>
                  <a:schemeClr val="tx1"/>
                </a:solidFill>
                <a:latin typeface="Arial" panose="020B0604020202020204" pitchFamily="34" charset="0"/>
                <a:ea typeface="Helvetica Neue" panose="02000503000000020004" pitchFamily="2" charset="0"/>
                <a:cs typeface="Arial" panose="020B0604020202020204" pitchFamily="34" charset="0"/>
              </a:rPr>
              <a:t>in early 2010’s </a:t>
            </a:r>
          </a:p>
        </p:txBody>
      </p:sp>
      <p:sp>
        <p:nvSpPr>
          <p:cNvPr id="60" name="TextBox 59">
            <a:extLst>
              <a:ext uri="{FF2B5EF4-FFF2-40B4-BE49-F238E27FC236}">
                <a16:creationId xmlns:a16="http://schemas.microsoft.com/office/drawing/2014/main" id="{19BA85FE-D84A-8F03-9C85-831CACB91CF2}"/>
              </a:ext>
            </a:extLst>
          </p:cNvPr>
          <p:cNvSpPr txBox="1"/>
          <p:nvPr/>
        </p:nvSpPr>
        <p:spPr>
          <a:xfrm>
            <a:off x="4843468" y="2191017"/>
            <a:ext cx="1769333" cy="4880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no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algn="l" defTabSz="825500">
              <a:defRPr sz="700" b="0" cap="none">
                <a:solidFill>
                  <a:schemeClr val="accent1">
                    <a:lumMod val="60000"/>
                    <a:lumOff val="40000"/>
                  </a:schemeClr>
                </a:solidFill>
              </a:defRPr>
            </a:lvl1pPr>
          </a:lstStyle>
          <a:p>
            <a:pPr defTabSz="619109">
              <a:defRPr/>
            </a:pPr>
            <a:r>
              <a:rPr lang="en-CA" sz="1200" dirty="0">
                <a:solidFill>
                  <a:schemeClr val="tx1"/>
                </a:solidFill>
                <a:latin typeface="Arial" panose="020B0604020202020204" pitchFamily="34" charset="0"/>
                <a:ea typeface="Helvetica Neue" panose="02000503000000020004" pitchFamily="2" charset="0"/>
                <a:cs typeface="Arial" panose="020B0604020202020204" pitchFamily="34" charset="0"/>
              </a:rPr>
              <a:t>National shift to </a:t>
            </a:r>
            <a:r>
              <a:rPr lang="en-CA" sz="1200" b="1" dirty="0">
                <a:solidFill>
                  <a:schemeClr val="tx1"/>
                </a:solidFill>
                <a:latin typeface="Arial" panose="020B0604020202020204" pitchFamily="34" charset="0"/>
                <a:ea typeface="Helvetica Neue" panose="02000503000000020004" pitchFamily="2" charset="0"/>
                <a:cs typeface="Arial" panose="020B0604020202020204" pitchFamily="34" charset="0"/>
              </a:rPr>
              <a:t>prioritizing</a:t>
            </a:r>
            <a:r>
              <a:rPr lang="en-CA" sz="1200" dirty="0">
                <a:solidFill>
                  <a:schemeClr val="tx1"/>
                </a:solidFill>
                <a:latin typeface="Arial" panose="020B0604020202020204" pitchFamily="34" charset="0"/>
                <a:ea typeface="Helvetica Neue" panose="02000503000000020004" pitchFamily="2" charset="0"/>
                <a:cs typeface="Arial" panose="020B0604020202020204" pitchFamily="34" charset="0"/>
              </a:rPr>
              <a:t> </a:t>
            </a:r>
            <a:r>
              <a:rPr lang="en-CA" sz="1200" b="1" dirty="0">
                <a:solidFill>
                  <a:schemeClr val="tx1"/>
                </a:solidFill>
                <a:latin typeface="Arial" panose="020B0604020202020204" pitchFamily="34" charset="0"/>
                <a:ea typeface="Helvetica Neue" panose="02000503000000020004" pitchFamily="2" charset="0"/>
                <a:cs typeface="Arial" panose="020B0604020202020204" pitchFamily="34" charset="0"/>
              </a:rPr>
              <a:t>Virtual Care</a:t>
            </a:r>
            <a:r>
              <a:rPr lang="en-CA" sz="1200" dirty="0">
                <a:solidFill>
                  <a:schemeClr val="tx1"/>
                </a:solidFill>
                <a:latin typeface="Arial" panose="020B0604020202020204" pitchFamily="34" charset="0"/>
                <a:ea typeface="Helvetica Neue" panose="02000503000000020004" pitchFamily="2" charset="0"/>
                <a:cs typeface="Arial" panose="020B0604020202020204" pitchFamily="34" charset="0"/>
              </a:rPr>
              <a:t> through the emergence of COVID in 2020</a:t>
            </a:r>
            <a:endParaRPr lang="en-CA" sz="1200" spc="38" dirty="0">
              <a:solidFill>
                <a:schemeClr val="tx1"/>
              </a:solidFill>
              <a:latin typeface="Arial" panose="020B0604020202020204" pitchFamily="34" charset="0"/>
              <a:ea typeface="Helvetica Neue Thin" panose="020B0403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B6C2098D-3040-582B-20F9-BA8B8B305B71}"/>
              </a:ext>
            </a:extLst>
          </p:cNvPr>
          <p:cNvSpPr txBox="1"/>
          <p:nvPr/>
        </p:nvSpPr>
        <p:spPr>
          <a:xfrm>
            <a:off x="6577685" y="3750778"/>
            <a:ext cx="1787162" cy="1063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no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algn="l" defTabSz="825500">
              <a:defRPr sz="700" b="0" cap="none">
                <a:solidFill>
                  <a:schemeClr val="accent1">
                    <a:lumMod val="60000"/>
                    <a:lumOff val="40000"/>
                  </a:schemeClr>
                </a:solidFill>
              </a:defRPr>
            </a:lvl1pPr>
          </a:lstStyle>
          <a:p>
            <a:pPr algn="ctr" defTabSz="619109">
              <a:defRPr/>
            </a:pPr>
            <a:r>
              <a:rPr lang="en-CA" sz="1200" b="1" dirty="0">
                <a:solidFill>
                  <a:schemeClr val="tx1"/>
                </a:solidFill>
                <a:latin typeface="Arial" panose="020B0604020202020204" pitchFamily="34" charset="0"/>
                <a:ea typeface="Helvetica Neue" panose="02000503000000020004" pitchFamily="2" charset="0"/>
                <a:cs typeface="Arial" panose="020B0604020202020204" pitchFamily="34" charset="0"/>
              </a:rPr>
              <a:t>WHERE WE ARE NOW:</a:t>
            </a:r>
          </a:p>
          <a:p>
            <a:pPr algn="ctr" defTabSz="619109">
              <a:defRPr/>
            </a:pPr>
            <a:r>
              <a:rPr lang="en-CA" sz="1200" b="1" dirty="0">
                <a:solidFill>
                  <a:schemeClr val="tx1"/>
                </a:solidFill>
                <a:latin typeface="Arial" panose="020B0604020202020204" pitchFamily="34" charset="0"/>
                <a:ea typeface="Helvetica Neue" panose="02000503000000020004" pitchFamily="2" charset="0"/>
                <a:cs typeface="Arial" panose="020B0604020202020204" pitchFamily="34" charset="0"/>
              </a:rPr>
              <a:t>Interoperability </a:t>
            </a:r>
            <a:r>
              <a:rPr lang="en-CA" sz="1200" dirty="0">
                <a:solidFill>
                  <a:schemeClr val="tx1"/>
                </a:solidFill>
                <a:latin typeface="Arial" panose="020B0604020202020204" pitchFamily="34" charset="0"/>
                <a:ea typeface="Helvetica Neue" panose="02000503000000020004" pitchFamily="2" charset="0"/>
                <a:cs typeface="Arial" panose="020B0604020202020204" pitchFamily="34" charset="0"/>
              </a:rPr>
              <a:t>is laying the foundation for  </a:t>
            </a:r>
            <a:r>
              <a:rPr lang="en-CA" sz="1200" b="1" dirty="0">
                <a:solidFill>
                  <a:schemeClr val="tx1"/>
                </a:solidFill>
                <a:latin typeface="Arial" panose="020B0604020202020204" pitchFamily="34" charset="0"/>
                <a:ea typeface="Helvetica Neue" panose="02000503000000020004" pitchFamily="2" charset="0"/>
                <a:cs typeface="Arial" panose="020B0604020202020204" pitchFamily="34" charset="0"/>
              </a:rPr>
              <a:t>connected care</a:t>
            </a:r>
          </a:p>
        </p:txBody>
      </p:sp>
      <p:sp>
        <p:nvSpPr>
          <p:cNvPr id="62" name="TextBox 61">
            <a:extLst>
              <a:ext uri="{FF2B5EF4-FFF2-40B4-BE49-F238E27FC236}">
                <a16:creationId xmlns:a16="http://schemas.microsoft.com/office/drawing/2014/main" id="{F74B5966-03DA-1370-0E05-08799DB8267E}"/>
              </a:ext>
            </a:extLst>
          </p:cNvPr>
          <p:cNvSpPr txBox="1"/>
          <p:nvPr/>
        </p:nvSpPr>
        <p:spPr>
          <a:xfrm>
            <a:off x="565531" y="1092394"/>
            <a:ext cx="1693057"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825479">
              <a:defRPr/>
            </a:pPr>
            <a:r>
              <a:rPr lang="en-US" sz="1100" b="0" cap="none" dirty="0">
                <a:latin typeface="Arial" panose="020B0604020202020204" pitchFamily="34" charset="0"/>
                <a:cs typeface="Arial" panose="020B0604020202020204" pitchFamily="34" charset="0"/>
              </a:rPr>
              <a:t>Building infrastructure through Electronic Health Records (EHR) in the early 2000’s</a:t>
            </a:r>
          </a:p>
        </p:txBody>
      </p:sp>
      <p:cxnSp>
        <p:nvCxnSpPr>
          <p:cNvPr id="63" name="Straight Connector 62">
            <a:extLst>
              <a:ext uri="{FF2B5EF4-FFF2-40B4-BE49-F238E27FC236}">
                <a16:creationId xmlns:a16="http://schemas.microsoft.com/office/drawing/2014/main" id="{E34837CB-B39D-570B-A87C-67203F39D90B}"/>
              </a:ext>
            </a:extLst>
          </p:cNvPr>
          <p:cNvCxnSpPr/>
          <p:nvPr/>
        </p:nvCxnSpPr>
        <p:spPr>
          <a:xfrm flipV="1">
            <a:off x="340171" y="1210992"/>
            <a:ext cx="0" cy="113400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4" name="Straight Connector 63">
            <a:extLst>
              <a:ext uri="{FF2B5EF4-FFF2-40B4-BE49-F238E27FC236}">
                <a16:creationId xmlns:a16="http://schemas.microsoft.com/office/drawing/2014/main" id="{9323ED96-D7D6-D830-7D5E-AD0148CC4411}"/>
              </a:ext>
            </a:extLst>
          </p:cNvPr>
          <p:cNvCxnSpPr/>
          <p:nvPr/>
        </p:nvCxnSpPr>
        <p:spPr>
          <a:xfrm flipV="1">
            <a:off x="2469485" y="1826159"/>
            <a:ext cx="0" cy="113400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5" name="Straight Connector 64">
            <a:extLst>
              <a:ext uri="{FF2B5EF4-FFF2-40B4-BE49-F238E27FC236}">
                <a16:creationId xmlns:a16="http://schemas.microsoft.com/office/drawing/2014/main" id="{F9CB0688-282F-BF9B-C2A1-DC842B1FAB3E}"/>
              </a:ext>
            </a:extLst>
          </p:cNvPr>
          <p:cNvCxnSpPr/>
          <p:nvPr/>
        </p:nvCxnSpPr>
        <p:spPr>
          <a:xfrm flipV="1">
            <a:off x="4628453" y="2443344"/>
            <a:ext cx="0" cy="113400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67" name="Graphic 66" descr="Marker with solid fill">
            <a:extLst>
              <a:ext uri="{FF2B5EF4-FFF2-40B4-BE49-F238E27FC236}">
                <a16:creationId xmlns:a16="http://schemas.microsoft.com/office/drawing/2014/main" id="{378B26EE-5047-77AF-6BC6-B78750E74A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920561" y="3152467"/>
            <a:ext cx="720926" cy="720926"/>
          </a:xfrm>
          <a:prstGeom prst="rect">
            <a:avLst/>
          </a:prstGeom>
        </p:spPr>
      </p:pic>
      <p:pic>
        <p:nvPicPr>
          <p:cNvPr id="68" name="Graphic 67" descr="Marker with solid fill">
            <a:extLst>
              <a:ext uri="{FF2B5EF4-FFF2-40B4-BE49-F238E27FC236}">
                <a16:creationId xmlns:a16="http://schemas.microsoft.com/office/drawing/2014/main" id="{014B2ECE-1053-FF9A-E2EA-BB9D6F55F87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388106" y="1983954"/>
            <a:ext cx="490444" cy="490444"/>
          </a:xfrm>
          <a:prstGeom prst="rect">
            <a:avLst/>
          </a:prstGeom>
        </p:spPr>
      </p:pic>
      <p:pic>
        <p:nvPicPr>
          <p:cNvPr id="69" name="Graphic 68" descr="Marker with solid fill">
            <a:extLst>
              <a:ext uri="{FF2B5EF4-FFF2-40B4-BE49-F238E27FC236}">
                <a16:creationId xmlns:a16="http://schemas.microsoft.com/office/drawing/2014/main" id="{8DE18AFF-10C9-728C-9338-073F8A14B8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225130" y="1367826"/>
            <a:ext cx="490444" cy="490444"/>
          </a:xfrm>
          <a:prstGeom prst="rect">
            <a:avLst/>
          </a:prstGeom>
        </p:spPr>
      </p:pic>
      <p:cxnSp>
        <p:nvCxnSpPr>
          <p:cNvPr id="91" name="Straight Connector 90">
            <a:extLst>
              <a:ext uri="{FF2B5EF4-FFF2-40B4-BE49-F238E27FC236}">
                <a16:creationId xmlns:a16="http://schemas.microsoft.com/office/drawing/2014/main" id="{1F433BE5-481C-975E-9868-2943B9640D10}"/>
              </a:ext>
            </a:extLst>
          </p:cNvPr>
          <p:cNvCxnSpPr>
            <a:cxnSpLocks/>
          </p:cNvCxnSpPr>
          <p:nvPr/>
        </p:nvCxnSpPr>
        <p:spPr>
          <a:xfrm flipV="1">
            <a:off x="6279066" y="3849381"/>
            <a:ext cx="0" cy="22655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66" name="Graphic 65" descr="Marker with solid fill">
            <a:extLst>
              <a:ext uri="{FF2B5EF4-FFF2-40B4-BE49-F238E27FC236}">
                <a16:creationId xmlns:a16="http://schemas.microsoft.com/office/drawing/2014/main" id="{691EF347-F754-8C13-B74C-CF797981F5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6047" y="755498"/>
            <a:ext cx="490444" cy="490444"/>
          </a:xfrm>
          <a:prstGeom prst="rect">
            <a:avLst/>
          </a:prstGeom>
        </p:spPr>
      </p:pic>
      <p:sp>
        <p:nvSpPr>
          <p:cNvPr id="82" name="Text Placeholder 5">
            <a:extLst>
              <a:ext uri="{FF2B5EF4-FFF2-40B4-BE49-F238E27FC236}">
                <a16:creationId xmlns:a16="http://schemas.microsoft.com/office/drawing/2014/main" id="{AB2D813B-B33E-96B3-3D2C-8D95B591F6D2}"/>
              </a:ext>
            </a:extLst>
          </p:cNvPr>
          <p:cNvSpPr>
            <a:spLocks noGrp="1"/>
          </p:cNvSpPr>
          <p:nvPr>
            <p:ph type="body" sz="quarter" idx="13"/>
          </p:nvPr>
        </p:nvSpPr>
        <p:spPr>
          <a:xfrm>
            <a:off x="5082677" y="177553"/>
            <a:ext cx="3924920" cy="790928"/>
          </a:xfrm>
          <a:noFill/>
          <a:ln>
            <a:noFill/>
          </a:ln>
        </p:spPr>
        <p:txBody>
          <a:bodyPr>
            <a:noAutofit/>
          </a:bodyPr>
          <a:lstStyle/>
          <a:p>
            <a:pPr algn="r"/>
            <a:r>
              <a:rPr lang="en-CA" sz="1800" spc="15" dirty="0">
                <a:ea typeface="Helvetica Neue" panose="02000503000000020004" pitchFamily="2" charset="0"/>
              </a:rPr>
              <a:t>Over the last two decades, Canada has experienced a digital health transformation</a:t>
            </a:r>
          </a:p>
        </p:txBody>
      </p:sp>
      <p:sp>
        <p:nvSpPr>
          <p:cNvPr id="2" name="Text Placeholder 5">
            <a:extLst>
              <a:ext uri="{FF2B5EF4-FFF2-40B4-BE49-F238E27FC236}">
                <a16:creationId xmlns:a16="http://schemas.microsoft.com/office/drawing/2014/main" id="{A650620F-A900-31F0-294F-09F17D550E37}"/>
              </a:ext>
            </a:extLst>
          </p:cNvPr>
          <p:cNvSpPr txBox="1">
            <a:spLocks/>
          </p:cNvSpPr>
          <p:nvPr/>
        </p:nvSpPr>
        <p:spPr>
          <a:xfrm>
            <a:off x="262669" y="4566858"/>
            <a:ext cx="3924920" cy="609912"/>
          </a:xfrm>
          <a:prstGeom prst="rect">
            <a:avLst/>
          </a:prstGeom>
          <a:noFill/>
          <a:ln>
            <a:noFill/>
          </a:ln>
        </p:spPr>
        <p:txBody>
          <a:bodyPr vert="horz" lIns="0" tIns="0" rIns="0" bIns="0" rtlCol="0" anchor="ctr">
            <a:noAutofit/>
          </a:bodyPr>
          <a:lstStyle>
            <a:lvl1pPr marL="2032" indent="0" algn="l" defTabSz="1219128" rtl="0" eaLnBrk="1" latinLnBrk="0" hangingPunct="1">
              <a:lnSpc>
                <a:spcPct val="100000"/>
              </a:lnSpc>
              <a:spcBef>
                <a:spcPts val="0"/>
              </a:spcBef>
              <a:spcAft>
                <a:spcPts val="0"/>
              </a:spcAft>
              <a:buFont typeface="Arial" panose="020B0604020202020204" pitchFamily="34" charset="0"/>
              <a:buNone/>
              <a:defRPr sz="1400" b="1" kern="1200">
                <a:solidFill>
                  <a:schemeClr val="tx1"/>
                </a:solidFill>
                <a:latin typeface="Arial" panose="020B0604020202020204" pitchFamily="34" charset="0"/>
                <a:ea typeface="+mn-ea"/>
                <a:cs typeface="Arial" panose="020B0604020202020204" pitchFamily="34" charset="0"/>
              </a:defRPr>
            </a:lvl1pPr>
            <a:lvl2pPr marL="482572" indent="-228586" algn="l" defTabSz="1219128" rtl="0" eaLnBrk="1" latinLnBrk="0" hangingPunct="1">
              <a:lnSpc>
                <a:spcPts val="2800"/>
              </a:lnSpc>
              <a:spcBef>
                <a:spcPts val="800"/>
              </a:spcBef>
              <a:spcAft>
                <a:spcPts val="800"/>
              </a:spcAft>
              <a:buFont typeface="Courier New" panose="02070309020205020404" pitchFamily="49" charset="0"/>
              <a:buChar char="-"/>
              <a:tabLst/>
              <a:defRPr sz="2133" kern="1200">
                <a:solidFill>
                  <a:schemeClr val="tx1"/>
                </a:solidFill>
                <a:latin typeface="Arial" panose="020B0604020202020204" pitchFamily="34" charset="0"/>
                <a:ea typeface="+mn-ea"/>
                <a:cs typeface="Arial" panose="020B0604020202020204" pitchFamily="34" charset="0"/>
              </a:defRPr>
            </a:lvl2pPr>
            <a:lvl3pPr marL="482572" indent="-228586" algn="l" defTabSz="1219128" rtl="0" eaLnBrk="1" latinLnBrk="0" hangingPunct="1">
              <a:lnSpc>
                <a:spcPts val="2800"/>
              </a:lnSpc>
              <a:spcBef>
                <a:spcPts val="800"/>
              </a:spcBef>
              <a:spcAft>
                <a:spcPts val="800"/>
              </a:spcAft>
              <a:buFont typeface="Courier New" panose="02070309020205020404" pitchFamily="49" charset="0"/>
              <a:buChar char="-"/>
              <a:defRPr sz="2133" kern="1200">
                <a:solidFill>
                  <a:schemeClr val="tx1"/>
                </a:solidFill>
                <a:latin typeface="Arial" panose="020B0604020202020204" pitchFamily="34" charset="0"/>
                <a:ea typeface="+mn-ea"/>
                <a:cs typeface="Arial" panose="020B0604020202020204" pitchFamily="34" charset="0"/>
              </a:defRPr>
            </a:lvl3pPr>
            <a:lvl4pPr marL="482572" indent="-228586" algn="l" defTabSz="1219128" rtl="0" eaLnBrk="1" latinLnBrk="0" hangingPunct="1">
              <a:lnSpc>
                <a:spcPts val="2800"/>
              </a:lnSpc>
              <a:spcBef>
                <a:spcPts val="800"/>
              </a:spcBef>
              <a:spcAft>
                <a:spcPts val="800"/>
              </a:spcAft>
              <a:buFont typeface="Courier New" panose="02070309020205020404" pitchFamily="49" charset="0"/>
              <a:buChar char="-"/>
              <a:defRPr sz="2133" kern="1200">
                <a:solidFill>
                  <a:schemeClr val="tx1"/>
                </a:solidFill>
                <a:latin typeface="Arial" panose="020B0604020202020204" pitchFamily="34" charset="0"/>
                <a:ea typeface="+mn-ea"/>
                <a:cs typeface="Arial" panose="020B0604020202020204" pitchFamily="34" charset="0"/>
              </a:defRPr>
            </a:lvl4pPr>
            <a:lvl5pPr marL="482572" indent="-228586" algn="l" defTabSz="1219128" rtl="0" eaLnBrk="1" latinLnBrk="0" hangingPunct="1">
              <a:lnSpc>
                <a:spcPts val="2800"/>
              </a:lnSpc>
              <a:spcBef>
                <a:spcPts val="800"/>
              </a:spcBef>
              <a:spcAft>
                <a:spcPts val="800"/>
              </a:spcAft>
              <a:buFont typeface="Courier New" panose="02070309020205020404" pitchFamily="49" charset="0"/>
              <a:buChar char="-"/>
              <a:defRPr sz="2133" kern="1200">
                <a:solidFill>
                  <a:schemeClr val="tx1"/>
                </a:solidFill>
                <a:latin typeface="Arial" panose="020B0604020202020204" pitchFamily="34" charset="0"/>
                <a:ea typeface="+mn-ea"/>
                <a:cs typeface="Arial" panose="020B0604020202020204" pitchFamily="34" charset="0"/>
              </a:defRPr>
            </a:lvl5pPr>
            <a:lvl6pPr marL="3352599" indent="-304780" algn="l" defTabSz="121912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162" indent="-304780" algn="l" defTabSz="121912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726" indent="-304780" algn="l" defTabSz="121912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289" indent="-304780" algn="l" defTabSz="121912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CA" sz="1800" cap="none" spc="15" dirty="0">
                <a:ea typeface="Helvetica Neue" panose="02000503000000020004" pitchFamily="2" charset="0"/>
              </a:rPr>
              <a:t>But a lot more work is needed…</a:t>
            </a:r>
          </a:p>
        </p:txBody>
      </p:sp>
    </p:spTree>
    <p:extLst>
      <p:ext uri="{BB962C8B-B14F-4D97-AF65-F5344CB8AC3E}">
        <p14:creationId xmlns:p14="http://schemas.microsoft.com/office/powerpoint/2010/main" val="438739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BCBCCCBF-DEDF-3B3E-2A72-9D48E7A1A5DA}"/>
              </a:ext>
            </a:extLst>
          </p:cNvPr>
          <p:cNvCxnSpPr>
            <a:cxnSpLocks/>
          </p:cNvCxnSpPr>
          <p:nvPr/>
        </p:nvCxnSpPr>
        <p:spPr>
          <a:xfrm>
            <a:off x="1" y="667300"/>
            <a:ext cx="845098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D048741-8EA2-7D53-9EC9-CD45B51A659C}"/>
              </a:ext>
            </a:extLst>
          </p:cNvPr>
          <p:cNvSpPr txBox="1"/>
          <p:nvPr/>
        </p:nvSpPr>
        <p:spPr>
          <a:xfrm>
            <a:off x="2456697" y="464112"/>
            <a:ext cx="4232664" cy="7954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479">
              <a:defRPr/>
            </a:pPr>
            <a:r>
              <a:rPr lang="en-US" sz="1800" b="0" cap="none" dirty="0">
                <a:solidFill>
                  <a:srgbClr val="000000"/>
                </a:solidFill>
                <a:latin typeface="Arial" panose="020B0604020202020204" pitchFamily="34" charset="0"/>
                <a:cs typeface="Arial" panose="020B0604020202020204" pitchFamily="34" charset="0"/>
              </a:rPr>
              <a:t>Four Strategic Goals over five years</a:t>
            </a:r>
            <a:endParaRPr lang="en-CA" sz="1800" b="0" cap="none" dirty="0">
              <a:solidFill>
                <a:srgbClr val="00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86C010A-0E28-F738-DA57-DD3EECB49C59}"/>
              </a:ext>
            </a:extLst>
          </p:cNvPr>
          <p:cNvSpPr txBox="1"/>
          <p:nvPr/>
        </p:nvSpPr>
        <p:spPr>
          <a:xfrm>
            <a:off x="1723688" y="2329227"/>
            <a:ext cx="5587760" cy="1899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479">
              <a:defRPr/>
            </a:pPr>
            <a:r>
              <a:rPr lang="en-US" sz="929" dirty="0">
                <a:solidFill>
                  <a:srgbClr val="000000"/>
                </a:solidFill>
                <a:latin typeface="Arial" panose="020B0604020202020204" pitchFamily="34" charset="0"/>
                <a:cs typeface="Arial" panose="020B0604020202020204" pitchFamily="34" charset="0"/>
              </a:rPr>
              <a:t>Supported in the near term through targeted initiatives</a:t>
            </a:r>
            <a:endParaRPr lang="en-CA" sz="929" dirty="0">
              <a:solidFill>
                <a:srgbClr val="000000"/>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213BCCF-031A-4230-E874-7F6213CF0570}"/>
              </a:ext>
            </a:extLst>
          </p:cNvPr>
          <p:cNvSpPr txBox="1">
            <a:spLocks/>
          </p:cNvSpPr>
          <p:nvPr>
            <p:custDataLst>
              <p:tags r:id="rId1"/>
            </p:custDataLst>
          </p:nvPr>
        </p:nvSpPr>
        <p:spPr>
          <a:xfrm>
            <a:off x="360947" y="214055"/>
            <a:ext cx="8450981" cy="276999"/>
          </a:xfrm>
          <a:prstGeom prst="rect">
            <a:avLst/>
          </a:prstGeom>
        </p:spPr>
        <p:txBody>
          <a:bodyPr vert="horz" wrap="square" lIns="0" tIns="0" rIns="0" bIns="0" rtlCol="0" anchor="t" anchorCtr="0">
            <a:spAutoFit/>
          </a:bodyPr>
          <a:lstStyle>
            <a:lvl1pPr algn="l" defTabSz="1219128" rtl="0" eaLnBrk="1" latinLnBrk="0" hangingPunct="1">
              <a:lnSpc>
                <a:spcPts val="3400"/>
              </a:lnSpc>
              <a:spcBef>
                <a:spcPct val="0"/>
              </a:spcBef>
              <a:buNone/>
              <a:defRPr lang="en-US" sz="3200" kern="1200" baseline="0" dirty="0">
                <a:solidFill>
                  <a:schemeClr val="tx1"/>
                </a:solidFill>
                <a:latin typeface="+mj-lt"/>
                <a:ea typeface="+mj-ea"/>
                <a:cs typeface="+mj-cs"/>
              </a:defRPr>
            </a:lvl1pPr>
          </a:lstStyle>
          <a:p>
            <a:pPr>
              <a:lnSpc>
                <a:spcPct val="100000"/>
              </a:lnSpc>
            </a:pPr>
            <a:r>
              <a:rPr lang="en-CA" sz="1800" cap="none" dirty="0">
                <a:latin typeface="Arial" panose="020B0604020202020204" pitchFamily="34" charset="0"/>
                <a:cs typeface="Arial" panose="020B0604020202020204" pitchFamily="34" charset="0"/>
              </a:rPr>
              <a:t>The Shared pan-Canadian Interoperability Roadmap will deliver…</a:t>
            </a:r>
          </a:p>
        </p:txBody>
      </p:sp>
      <p:grpSp>
        <p:nvGrpSpPr>
          <p:cNvPr id="16" name="Group 15">
            <a:extLst>
              <a:ext uri="{FF2B5EF4-FFF2-40B4-BE49-F238E27FC236}">
                <a16:creationId xmlns:a16="http://schemas.microsoft.com/office/drawing/2014/main" id="{1549C6B7-D9B9-A2A1-5952-3EA8D0BB2A5C}"/>
              </a:ext>
            </a:extLst>
          </p:cNvPr>
          <p:cNvGrpSpPr/>
          <p:nvPr/>
        </p:nvGrpSpPr>
        <p:grpSpPr>
          <a:xfrm>
            <a:off x="578369" y="1109167"/>
            <a:ext cx="7987262" cy="795938"/>
            <a:chOff x="1350920" y="1683631"/>
            <a:chExt cx="8868366" cy="1301769"/>
          </a:xfrm>
          <a:solidFill>
            <a:srgbClr val="C41A1A"/>
          </a:solidFill>
        </p:grpSpPr>
        <p:sp>
          <p:nvSpPr>
            <p:cNvPr id="17" name="Rectangle: Rounded Corners 16">
              <a:extLst>
                <a:ext uri="{FF2B5EF4-FFF2-40B4-BE49-F238E27FC236}">
                  <a16:creationId xmlns:a16="http://schemas.microsoft.com/office/drawing/2014/main" id="{063CCBA8-2938-9968-7C93-C51049B90097}"/>
                </a:ext>
              </a:extLst>
            </p:cNvPr>
            <p:cNvSpPr/>
            <p:nvPr/>
          </p:nvSpPr>
          <p:spPr>
            <a:xfrm>
              <a:off x="1350920" y="1684473"/>
              <a:ext cx="2127132" cy="1300927"/>
            </a:xfrm>
            <a:prstGeom prst="roundRect">
              <a:avLst>
                <a:gd name="adj" fmla="val 0"/>
              </a:avLst>
            </a:prstGeom>
            <a:ln/>
          </p:spPr>
          <p:style>
            <a:lnRef idx="0">
              <a:schemeClr val="accent1"/>
            </a:lnRef>
            <a:fillRef idx="3">
              <a:schemeClr val="accent1"/>
            </a:fillRef>
            <a:effectRef idx="3">
              <a:schemeClr val="accent1"/>
            </a:effectRef>
            <a:fontRef idx="minor">
              <a:schemeClr val="lt1"/>
            </a:fontRef>
          </p:style>
          <p:txBody>
            <a:bodyPr rot="0" spcFirstLastPara="1" vertOverflow="overflow" horzOverflow="overflow" vert="horz" wrap="square" lIns="28575" tIns="28575" rIns="28575" bIns="28575" numCol="1" spcCol="38100" rtlCol="0" anchor="ctr">
              <a:noAutofit/>
            </a:bodyPr>
            <a:lstStyle/>
            <a:p>
              <a:pPr defTabSz="464332" hangingPunct="1">
                <a:defRPr/>
              </a:pPr>
              <a:endParaRPr lang="en-CA" sz="788" kern="1200" cap="none" dirty="0">
                <a:solidFill>
                  <a:schemeClr val="bg1"/>
                </a:solidFill>
                <a:latin typeface="Arial"/>
              </a:endParaRPr>
            </a:p>
          </p:txBody>
        </p:sp>
        <p:sp>
          <p:nvSpPr>
            <p:cNvPr id="18" name="Rectangle: Rounded Corners 17">
              <a:extLst>
                <a:ext uri="{FF2B5EF4-FFF2-40B4-BE49-F238E27FC236}">
                  <a16:creationId xmlns:a16="http://schemas.microsoft.com/office/drawing/2014/main" id="{49570898-6EEB-00D5-2977-F8393313DD29}"/>
                </a:ext>
              </a:extLst>
            </p:cNvPr>
            <p:cNvSpPr/>
            <p:nvPr/>
          </p:nvSpPr>
          <p:spPr>
            <a:xfrm>
              <a:off x="3581862" y="1683631"/>
              <a:ext cx="2143269" cy="1300928"/>
            </a:xfrm>
            <a:prstGeom prst="roundRect">
              <a:avLst>
                <a:gd name="adj" fmla="val 0"/>
              </a:avLst>
            </a:prstGeom>
            <a:ln/>
          </p:spPr>
          <p:style>
            <a:lnRef idx="0">
              <a:schemeClr val="accent1"/>
            </a:lnRef>
            <a:fillRef idx="3">
              <a:schemeClr val="accent1"/>
            </a:fillRef>
            <a:effectRef idx="3">
              <a:schemeClr val="accent1"/>
            </a:effectRef>
            <a:fontRef idx="minor">
              <a:schemeClr val="lt1"/>
            </a:fontRef>
          </p:style>
          <p:txBody>
            <a:bodyPr rot="0" spcFirstLastPara="1" vertOverflow="overflow" horzOverflow="overflow" vert="horz" wrap="square" lIns="28575" tIns="28575" rIns="28575" bIns="28575" numCol="1" spcCol="38100" rtlCol="0" anchor="ctr">
              <a:noAutofit/>
            </a:bodyPr>
            <a:lstStyle/>
            <a:p>
              <a:pPr defTabSz="464332" hangingPunct="1">
                <a:defRPr/>
              </a:pPr>
              <a:endParaRPr lang="en-CA" sz="788" kern="1200" cap="none" dirty="0">
                <a:solidFill>
                  <a:schemeClr val="bg1"/>
                </a:solidFill>
                <a:latin typeface="Arial"/>
              </a:endParaRPr>
            </a:p>
          </p:txBody>
        </p:sp>
        <p:sp>
          <p:nvSpPr>
            <p:cNvPr id="19" name="Rectangle: Rounded Corners 18">
              <a:extLst>
                <a:ext uri="{FF2B5EF4-FFF2-40B4-BE49-F238E27FC236}">
                  <a16:creationId xmlns:a16="http://schemas.microsoft.com/office/drawing/2014/main" id="{14D60EAE-C904-43A6-7E46-2A16EB01676A}"/>
                </a:ext>
              </a:extLst>
            </p:cNvPr>
            <p:cNvSpPr/>
            <p:nvPr/>
          </p:nvSpPr>
          <p:spPr>
            <a:xfrm>
              <a:off x="5828941" y="1683631"/>
              <a:ext cx="2143268" cy="1300928"/>
            </a:xfrm>
            <a:prstGeom prst="roundRect">
              <a:avLst>
                <a:gd name="adj" fmla="val 0"/>
              </a:avLst>
            </a:prstGeom>
            <a:ln/>
          </p:spPr>
          <p:style>
            <a:lnRef idx="0">
              <a:schemeClr val="accent1"/>
            </a:lnRef>
            <a:fillRef idx="3">
              <a:schemeClr val="accent1"/>
            </a:fillRef>
            <a:effectRef idx="3">
              <a:schemeClr val="accent1"/>
            </a:effectRef>
            <a:fontRef idx="minor">
              <a:schemeClr val="lt1"/>
            </a:fontRef>
          </p:style>
          <p:txBody>
            <a:bodyPr rot="0" spcFirstLastPara="1" vertOverflow="overflow" horzOverflow="overflow" vert="horz" wrap="square" lIns="28575" tIns="28575" rIns="28575" bIns="28575" numCol="1" spcCol="38100" rtlCol="0" anchor="ctr">
              <a:noAutofit/>
            </a:bodyPr>
            <a:lstStyle/>
            <a:p>
              <a:pPr defTabSz="464332" hangingPunct="1">
                <a:defRPr/>
              </a:pPr>
              <a:endParaRPr lang="en-CA" sz="788" kern="1200" cap="none">
                <a:solidFill>
                  <a:schemeClr val="bg1"/>
                </a:solidFill>
                <a:latin typeface="Arial"/>
              </a:endParaRPr>
            </a:p>
          </p:txBody>
        </p:sp>
        <p:sp>
          <p:nvSpPr>
            <p:cNvPr id="20" name="Rectangle: Rounded Corners 19">
              <a:extLst>
                <a:ext uri="{FF2B5EF4-FFF2-40B4-BE49-F238E27FC236}">
                  <a16:creationId xmlns:a16="http://schemas.microsoft.com/office/drawing/2014/main" id="{7AE147A5-4358-E2D6-98C0-FB10DF2D274F}"/>
                </a:ext>
              </a:extLst>
            </p:cNvPr>
            <p:cNvSpPr/>
            <p:nvPr/>
          </p:nvSpPr>
          <p:spPr>
            <a:xfrm>
              <a:off x="8076019" y="1683631"/>
              <a:ext cx="2143267" cy="1300928"/>
            </a:xfrm>
            <a:prstGeom prst="roundRect">
              <a:avLst>
                <a:gd name="adj" fmla="val 0"/>
              </a:avLst>
            </a:prstGeom>
            <a:ln/>
          </p:spPr>
          <p:style>
            <a:lnRef idx="0">
              <a:schemeClr val="accent1"/>
            </a:lnRef>
            <a:fillRef idx="3">
              <a:schemeClr val="accent1"/>
            </a:fillRef>
            <a:effectRef idx="3">
              <a:schemeClr val="accent1"/>
            </a:effectRef>
            <a:fontRef idx="minor">
              <a:schemeClr val="lt1"/>
            </a:fontRef>
          </p:style>
          <p:txBody>
            <a:bodyPr rot="0" spcFirstLastPara="1" vertOverflow="overflow" horzOverflow="overflow" vert="horz" wrap="square" lIns="28575" tIns="28575" rIns="28575" bIns="28575" numCol="1" spcCol="38100" rtlCol="0" anchor="ctr">
              <a:noAutofit/>
            </a:bodyPr>
            <a:lstStyle/>
            <a:p>
              <a:pPr defTabSz="464332" hangingPunct="1">
                <a:defRPr/>
              </a:pPr>
              <a:endParaRPr lang="en-CA" sz="788" kern="1200" cap="none">
                <a:solidFill>
                  <a:schemeClr val="bg1"/>
                </a:solidFill>
                <a:latin typeface="Arial"/>
              </a:endParaRPr>
            </a:p>
          </p:txBody>
        </p:sp>
      </p:grpSp>
      <p:sp>
        <p:nvSpPr>
          <p:cNvPr id="161" name="TextBox 160">
            <a:extLst>
              <a:ext uri="{FF2B5EF4-FFF2-40B4-BE49-F238E27FC236}">
                <a16:creationId xmlns:a16="http://schemas.microsoft.com/office/drawing/2014/main" id="{703BAC1C-0FA3-A629-3B1E-5CC692A671A3}"/>
              </a:ext>
            </a:extLst>
          </p:cNvPr>
          <p:cNvSpPr txBox="1"/>
          <p:nvPr/>
        </p:nvSpPr>
        <p:spPr>
          <a:xfrm>
            <a:off x="743634" y="1143990"/>
            <a:ext cx="1547798"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464332" hangingPunct="1">
              <a:defRPr/>
            </a:pPr>
            <a:r>
              <a:rPr lang="en-CA" sz="1050" kern="1200" cap="none" dirty="0">
                <a:solidFill>
                  <a:schemeClr val="bg1"/>
                </a:solidFill>
                <a:latin typeface="Arial"/>
              </a:rPr>
              <a:t>1</a:t>
            </a:r>
          </a:p>
          <a:p>
            <a:pPr defTabSz="464332" hangingPunct="1">
              <a:defRPr/>
            </a:pPr>
            <a:r>
              <a:rPr lang="en-CA" sz="1050" kern="1200" cap="none" dirty="0">
                <a:solidFill>
                  <a:schemeClr val="bg1"/>
                </a:solidFill>
                <a:latin typeface="Arial"/>
              </a:rPr>
              <a:t>Reducing Data Blocking and Easing Portability</a:t>
            </a:r>
            <a:endParaRPr lang="en-US" sz="1050" dirty="0"/>
          </a:p>
        </p:txBody>
      </p:sp>
      <p:sp>
        <p:nvSpPr>
          <p:cNvPr id="162" name="TextBox 161">
            <a:extLst>
              <a:ext uri="{FF2B5EF4-FFF2-40B4-BE49-F238E27FC236}">
                <a16:creationId xmlns:a16="http://schemas.microsoft.com/office/drawing/2014/main" id="{503D6E4C-8D41-2A72-44CA-EDC5F5DF4574}"/>
              </a:ext>
            </a:extLst>
          </p:cNvPr>
          <p:cNvSpPr txBox="1"/>
          <p:nvPr/>
        </p:nvSpPr>
        <p:spPr>
          <a:xfrm>
            <a:off x="2802907" y="1143782"/>
            <a:ext cx="1530062"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464332" hangingPunct="1">
              <a:defRPr/>
            </a:pPr>
            <a:r>
              <a:rPr lang="en-CA" sz="1050" kern="1200" cap="none" dirty="0">
                <a:solidFill>
                  <a:schemeClr val="bg1"/>
                </a:solidFill>
                <a:latin typeface="Arial"/>
              </a:rPr>
              <a:t>2</a:t>
            </a:r>
          </a:p>
          <a:p>
            <a:pPr defTabSz="464332" hangingPunct="1">
              <a:defRPr/>
            </a:pPr>
            <a:r>
              <a:rPr lang="en-CA" sz="1050" kern="1200" cap="none" dirty="0">
                <a:solidFill>
                  <a:schemeClr val="bg1"/>
                </a:solidFill>
                <a:latin typeface="Arial"/>
              </a:rPr>
              <a:t>Improving Provider Access to Patient Data at Point-of-Care</a:t>
            </a:r>
          </a:p>
        </p:txBody>
      </p:sp>
      <p:sp>
        <p:nvSpPr>
          <p:cNvPr id="163" name="TextBox 162">
            <a:extLst>
              <a:ext uri="{FF2B5EF4-FFF2-40B4-BE49-F238E27FC236}">
                <a16:creationId xmlns:a16="http://schemas.microsoft.com/office/drawing/2014/main" id="{3A937959-7672-473B-A672-A0C7832AEEF2}"/>
              </a:ext>
            </a:extLst>
          </p:cNvPr>
          <p:cNvSpPr txBox="1"/>
          <p:nvPr/>
        </p:nvSpPr>
        <p:spPr>
          <a:xfrm>
            <a:off x="4933798" y="1143990"/>
            <a:ext cx="1348697"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464332" hangingPunct="1">
              <a:defRPr/>
            </a:pPr>
            <a:r>
              <a:rPr lang="en-CA" sz="1050" kern="1200" cap="none" dirty="0">
                <a:solidFill>
                  <a:schemeClr val="bg1"/>
                </a:solidFill>
                <a:latin typeface="Arial"/>
              </a:rPr>
              <a:t>3</a:t>
            </a:r>
          </a:p>
          <a:p>
            <a:pPr defTabSz="464332" hangingPunct="1">
              <a:defRPr/>
            </a:pPr>
            <a:r>
              <a:rPr lang="en-CA" sz="1050" kern="1200" cap="none" dirty="0">
                <a:solidFill>
                  <a:schemeClr val="bg1"/>
                </a:solidFill>
                <a:latin typeface="Arial"/>
              </a:rPr>
              <a:t>Enabling Patient Access to their Health Record</a:t>
            </a:r>
          </a:p>
        </p:txBody>
      </p:sp>
      <p:sp>
        <p:nvSpPr>
          <p:cNvPr id="164" name="TextBox 163">
            <a:extLst>
              <a:ext uri="{FF2B5EF4-FFF2-40B4-BE49-F238E27FC236}">
                <a16:creationId xmlns:a16="http://schemas.microsoft.com/office/drawing/2014/main" id="{3B4A0697-6483-5861-7CDE-40776D0AC5FE}"/>
              </a:ext>
            </a:extLst>
          </p:cNvPr>
          <p:cNvSpPr txBox="1"/>
          <p:nvPr/>
        </p:nvSpPr>
        <p:spPr>
          <a:xfrm>
            <a:off x="6950092" y="1144249"/>
            <a:ext cx="1400288"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464332" hangingPunct="1">
              <a:defRPr/>
            </a:pPr>
            <a:r>
              <a:rPr lang="en-CA" sz="1050" kern="1200" cap="none" dirty="0">
                <a:solidFill>
                  <a:schemeClr val="bg1"/>
                </a:solidFill>
                <a:latin typeface="Arial"/>
              </a:rPr>
              <a:t>4</a:t>
            </a:r>
          </a:p>
          <a:p>
            <a:pPr defTabSz="464332" hangingPunct="1">
              <a:defRPr/>
            </a:pPr>
            <a:r>
              <a:rPr lang="en-CA" sz="1050" kern="1200" cap="none" dirty="0">
                <a:solidFill>
                  <a:schemeClr val="bg1"/>
                </a:solidFill>
                <a:latin typeface="Arial"/>
              </a:rPr>
              <a:t>Improving Care Coordination and Collaboration </a:t>
            </a:r>
          </a:p>
        </p:txBody>
      </p:sp>
      <p:pic>
        <p:nvPicPr>
          <p:cNvPr id="165" name="Picture 8" descr="Access Icons &amp; Symbols">
            <a:extLst>
              <a:ext uri="{FF2B5EF4-FFF2-40B4-BE49-F238E27FC236}">
                <a16:creationId xmlns:a16="http://schemas.microsoft.com/office/drawing/2014/main" id="{E3A284A8-E2E4-D695-6007-2713FA75640E}"/>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5210868" y="2816730"/>
            <a:ext cx="794554" cy="864131"/>
          </a:xfrm>
          <a:prstGeom prst="rect">
            <a:avLst/>
          </a:prstGeom>
          <a:noFill/>
          <a:extLst>
            <a:ext uri="{909E8E84-426E-40DD-AFC4-6F175D3DCCD1}">
              <a14:hiddenFill xmlns:a14="http://schemas.microsoft.com/office/drawing/2010/main">
                <a:solidFill>
                  <a:srgbClr val="FFFFFF"/>
                </a:solidFill>
              </a14:hiddenFill>
            </a:ext>
          </a:extLst>
        </p:spPr>
      </p:pic>
      <p:sp>
        <p:nvSpPr>
          <p:cNvPr id="172" name="TextBox 171">
            <a:extLst>
              <a:ext uri="{FF2B5EF4-FFF2-40B4-BE49-F238E27FC236}">
                <a16:creationId xmlns:a16="http://schemas.microsoft.com/office/drawing/2014/main" id="{F7808082-6E49-DF5D-28B7-D8354AFE6509}"/>
              </a:ext>
            </a:extLst>
          </p:cNvPr>
          <p:cNvSpPr txBox="1"/>
          <p:nvPr/>
        </p:nvSpPr>
        <p:spPr>
          <a:xfrm>
            <a:off x="4801502" y="3590337"/>
            <a:ext cx="1756323"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479"/>
            <a:r>
              <a:rPr lang="en-CA" sz="1000" dirty="0">
                <a:solidFill>
                  <a:schemeClr val="tx1"/>
                </a:solidFill>
                <a:latin typeface="Arial"/>
              </a:rPr>
              <a:t>Patient Access to Electronic Health Data</a:t>
            </a:r>
          </a:p>
        </p:txBody>
      </p:sp>
      <p:sp>
        <p:nvSpPr>
          <p:cNvPr id="168" name="Rectangle: Rounded Corners 167">
            <a:extLst>
              <a:ext uri="{FF2B5EF4-FFF2-40B4-BE49-F238E27FC236}">
                <a16:creationId xmlns:a16="http://schemas.microsoft.com/office/drawing/2014/main" id="{17EB70B6-F720-2888-7098-CBC8AD664A0C}"/>
              </a:ext>
            </a:extLst>
          </p:cNvPr>
          <p:cNvSpPr/>
          <p:nvPr/>
        </p:nvSpPr>
        <p:spPr>
          <a:xfrm>
            <a:off x="694246" y="2688699"/>
            <a:ext cx="1646573" cy="1565520"/>
          </a:xfrm>
          <a:prstGeom prst="roundRect">
            <a:avLst/>
          </a:prstGeom>
          <a:noFill/>
          <a:ln w="38100" cap="flat">
            <a:solidFill>
              <a:srgbClr val="00A199"/>
            </a:solidFill>
            <a:prstDash val="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t">
            <a:noAutofit/>
          </a:bodyPr>
          <a:lstStyle/>
          <a:p>
            <a:pPr marL="114294" defTabSz="1100612"/>
            <a:endParaRPr lang="en-CA" sz="3200">
              <a:latin typeface="Arial"/>
            </a:endParaRPr>
          </a:p>
        </p:txBody>
      </p:sp>
      <p:pic>
        <p:nvPicPr>
          <p:cNvPr id="169" name="Picture 10" descr="Welfare - Free miscellaneous icons">
            <a:extLst>
              <a:ext uri="{FF2B5EF4-FFF2-40B4-BE49-F238E27FC236}">
                <a16:creationId xmlns:a16="http://schemas.microsoft.com/office/drawing/2014/main" id="{72FE80FE-3959-92FB-B66B-9A783915D0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2150" y="2893304"/>
            <a:ext cx="746214" cy="74621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70" name="TextBox 169">
            <a:extLst>
              <a:ext uri="{FF2B5EF4-FFF2-40B4-BE49-F238E27FC236}">
                <a16:creationId xmlns:a16="http://schemas.microsoft.com/office/drawing/2014/main" id="{9C957BFE-4272-A50E-75E8-BB157ABC1872}"/>
              </a:ext>
            </a:extLst>
          </p:cNvPr>
          <p:cNvSpPr txBox="1"/>
          <p:nvPr/>
        </p:nvSpPr>
        <p:spPr>
          <a:xfrm>
            <a:off x="2779309" y="3763316"/>
            <a:ext cx="1553660" cy="256480"/>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defTabSz="825479"/>
            <a:r>
              <a:rPr lang="en-CA" sz="1000" dirty="0">
                <a:solidFill>
                  <a:srgbClr val="E02E3B"/>
                </a:solidFill>
                <a:latin typeface="Arial"/>
              </a:rPr>
              <a:t>Patient Summary </a:t>
            </a:r>
          </a:p>
        </p:txBody>
      </p:sp>
      <p:sp>
        <p:nvSpPr>
          <p:cNvPr id="171" name="Rectangle: Rounded Corners 170">
            <a:extLst>
              <a:ext uri="{FF2B5EF4-FFF2-40B4-BE49-F238E27FC236}">
                <a16:creationId xmlns:a16="http://schemas.microsoft.com/office/drawing/2014/main" id="{BE124FDA-7888-4801-43E4-DF755D2F784B}"/>
              </a:ext>
            </a:extLst>
          </p:cNvPr>
          <p:cNvSpPr/>
          <p:nvPr/>
        </p:nvSpPr>
        <p:spPr>
          <a:xfrm>
            <a:off x="4801501" y="2711348"/>
            <a:ext cx="1646573" cy="1565520"/>
          </a:xfrm>
          <a:prstGeom prst="roundRect">
            <a:avLst/>
          </a:prstGeom>
          <a:noFill/>
          <a:ln w="38100" cap="flat">
            <a:solidFill>
              <a:srgbClr val="00A199"/>
            </a:solidFill>
            <a:prstDash val="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t">
            <a:noAutofit/>
          </a:bodyPr>
          <a:lstStyle/>
          <a:p>
            <a:pPr marL="114294" defTabSz="1100612"/>
            <a:endParaRPr lang="en-CA" sz="3200">
              <a:latin typeface="Arial"/>
            </a:endParaRPr>
          </a:p>
        </p:txBody>
      </p:sp>
      <p:sp>
        <p:nvSpPr>
          <p:cNvPr id="173" name="Rectangle: Rounded Corners 172">
            <a:extLst>
              <a:ext uri="{FF2B5EF4-FFF2-40B4-BE49-F238E27FC236}">
                <a16:creationId xmlns:a16="http://schemas.microsoft.com/office/drawing/2014/main" id="{0528AB62-A669-84E9-69E6-124B02F86888}"/>
              </a:ext>
            </a:extLst>
          </p:cNvPr>
          <p:cNvSpPr/>
          <p:nvPr/>
        </p:nvSpPr>
        <p:spPr>
          <a:xfrm>
            <a:off x="6873802" y="2711348"/>
            <a:ext cx="1646573" cy="1565520"/>
          </a:xfrm>
          <a:prstGeom prst="roundRect">
            <a:avLst/>
          </a:prstGeom>
          <a:noFill/>
          <a:ln w="38100" cap="flat">
            <a:solidFill>
              <a:srgbClr val="00A199"/>
            </a:solidFill>
            <a:prstDash val="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t">
            <a:noAutofit/>
          </a:bodyPr>
          <a:lstStyle/>
          <a:p>
            <a:pPr marL="114294" defTabSz="1100612"/>
            <a:endParaRPr lang="en-CA" sz="3200">
              <a:latin typeface="Arial"/>
            </a:endParaRPr>
          </a:p>
        </p:txBody>
      </p:sp>
      <p:sp>
        <p:nvSpPr>
          <p:cNvPr id="174" name="TextBox 173">
            <a:extLst>
              <a:ext uri="{FF2B5EF4-FFF2-40B4-BE49-F238E27FC236}">
                <a16:creationId xmlns:a16="http://schemas.microsoft.com/office/drawing/2014/main" id="{385459C8-C4D0-1E40-0358-8D70F5D38633}"/>
              </a:ext>
            </a:extLst>
          </p:cNvPr>
          <p:cNvSpPr txBox="1"/>
          <p:nvPr/>
        </p:nvSpPr>
        <p:spPr>
          <a:xfrm>
            <a:off x="7045693" y="3667281"/>
            <a:ext cx="1319754"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479"/>
            <a:r>
              <a:rPr lang="en-CA" sz="1000" dirty="0">
                <a:solidFill>
                  <a:schemeClr val="tx1"/>
                </a:solidFill>
                <a:latin typeface="Arial"/>
              </a:rPr>
              <a:t>e-Referral &amp; </a:t>
            </a:r>
          </a:p>
          <a:p>
            <a:pPr defTabSz="825479"/>
            <a:r>
              <a:rPr lang="en-CA" sz="1000" dirty="0">
                <a:solidFill>
                  <a:schemeClr val="tx1"/>
                </a:solidFill>
                <a:latin typeface="Arial"/>
              </a:rPr>
              <a:t>e-Consult</a:t>
            </a:r>
          </a:p>
        </p:txBody>
      </p:sp>
      <p:pic>
        <p:nvPicPr>
          <p:cNvPr id="175" name="Picture 174">
            <a:extLst>
              <a:ext uri="{FF2B5EF4-FFF2-40B4-BE49-F238E27FC236}">
                <a16:creationId xmlns:a16="http://schemas.microsoft.com/office/drawing/2014/main" id="{FC90339C-3AC6-89D5-9936-AC87D5B3CC53}"/>
              </a:ext>
            </a:extLst>
          </p:cNvPr>
          <p:cNvPicPr>
            <a:picLocks noChangeAspect="1"/>
          </p:cNvPicPr>
          <p:nvPr/>
        </p:nvPicPr>
        <p:blipFill rotWithShape="1">
          <a:blip r:embed="rId6">
            <a:grayscl/>
          </a:blip>
          <a:srcRect l="89703"/>
          <a:stretch/>
        </p:blipFill>
        <p:spPr>
          <a:xfrm>
            <a:off x="7333859" y="2850841"/>
            <a:ext cx="726458" cy="745301"/>
          </a:xfrm>
          <a:prstGeom prst="rect">
            <a:avLst/>
          </a:prstGeom>
        </p:spPr>
      </p:pic>
      <p:sp>
        <p:nvSpPr>
          <p:cNvPr id="166" name="Rectangle: Rounded Corners 165">
            <a:extLst>
              <a:ext uri="{FF2B5EF4-FFF2-40B4-BE49-F238E27FC236}">
                <a16:creationId xmlns:a16="http://schemas.microsoft.com/office/drawing/2014/main" id="{914837B3-5CDF-76A0-6819-9B5064BFC38E}"/>
              </a:ext>
            </a:extLst>
          </p:cNvPr>
          <p:cNvSpPr/>
          <p:nvPr/>
        </p:nvSpPr>
        <p:spPr>
          <a:xfrm>
            <a:off x="2729536" y="2689034"/>
            <a:ext cx="1646573" cy="1565520"/>
          </a:xfrm>
          <a:prstGeom prst="roundRect">
            <a:avLst/>
          </a:prstGeom>
          <a:noFill/>
          <a:ln w="38100" cap="flat">
            <a:solidFill>
              <a:srgbClr val="00A199"/>
            </a:solidFill>
            <a:prstDash val="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t">
            <a:noAutofit/>
          </a:bodyPr>
          <a:lstStyle/>
          <a:p>
            <a:pPr marL="114294" defTabSz="1100612"/>
            <a:endParaRPr lang="en-CA" sz="3200">
              <a:latin typeface="Arial"/>
            </a:endParaRPr>
          </a:p>
        </p:txBody>
      </p:sp>
      <p:sp>
        <p:nvSpPr>
          <p:cNvPr id="167" name="TextBox 166">
            <a:extLst>
              <a:ext uri="{FF2B5EF4-FFF2-40B4-BE49-F238E27FC236}">
                <a16:creationId xmlns:a16="http://schemas.microsoft.com/office/drawing/2014/main" id="{839440F5-5A67-7ADB-7D20-2FC2ECAD3A9D}"/>
              </a:ext>
            </a:extLst>
          </p:cNvPr>
          <p:cNvSpPr txBox="1"/>
          <p:nvPr/>
        </p:nvSpPr>
        <p:spPr>
          <a:xfrm>
            <a:off x="743634" y="3727016"/>
            <a:ext cx="159812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479"/>
            <a:r>
              <a:rPr lang="en-CA" sz="1000" dirty="0">
                <a:solidFill>
                  <a:schemeClr val="tx1"/>
                </a:solidFill>
                <a:latin typeface="Arial"/>
              </a:rPr>
              <a:t>Primary Care Data Portability </a:t>
            </a:r>
          </a:p>
        </p:txBody>
      </p:sp>
      <p:pic>
        <p:nvPicPr>
          <p:cNvPr id="176" name="Picture 175">
            <a:extLst>
              <a:ext uri="{FF2B5EF4-FFF2-40B4-BE49-F238E27FC236}">
                <a16:creationId xmlns:a16="http://schemas.microsoft.com/office/drawing/2014/main" id="{94665F81-50BD-2764-DDF5-99A2D4B5EFBB}"/>
              </a:ext>
            </a:extLst>
          </p:cNvPr>
          <p:cNvPicPr>
            <a:picLocks noChangeAspect="1"/>
          </p:cNvPicPr>
          <p:nvPr/>
        </p:nvPicPr>
        <p:blipFill rotWithShape="1">
          <a:blip r:embed="rId7">
            <a:grayscl/>
            <a:extLst>
              <a:ext uri="{BEBA8EAE-BF5A-486C-A8C5-ECC9F3942E4B}">
                <a14:imgProps xmlns:a14="http://schemas.microsoft.com/office/drawing/2010/main">
                  <a14:imgLayer r:embed="rId8">
                    <a14:imgEffect>
                      <a14:saturation sat="200000"/>
                    </a14:imgEffect>
                  </a14:imgLayer>
                </a14:imgProps>
              </a:ext>
            </a:extLst>
          </a:blip>
          <a:srcRect r="89308"/>
          <a:stretch/>
        </p:blipFill>
        <p:spPr>
          <a:xfrm>
            <a:off x="3172270" y="2879305"/>
            <a:ext cx="754325" cy="745301"/>
          </a:xfrm>
          <a:prstGeom prst="rect">
            <a:avLst/>
          </a:prstGeom>
          <a:ln>
            <a:noFill/>
          </a:ln>
        </p:spPr>
      </p:pic>
      <p:sp>
        <p:nvSpPr>
          <p:cNvPr id="177" name="Isosceles Triangle 176">
            <a:extLst>
              <a:ext uri="{FF2B5EF4-FFF2-40B4-BE49-F238E27FC236}">
                <a16:creationId xmlns:a16="http://schemas.microsoft.com/office/drawing/2014/main" id="{A54E1DFE-806B-F832-5A96-6C067B5E135E}"/>
              </a:ext>
            </a:extLst>
          </p:cNvPr>
          <p:cNvSpPr/>
          <p:nvPr/>
        </p:nvSpPr>
        <p:spPr>
          <a:xfrm rot="10800000">
            <a:off x="578369" y="1903283"/>
            <a:ext cx="1915377" cy="360195"/>
          </a:xfrm>
          <a:prstGeom prst="triangl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CA" sz="929"/>
          </a:p>
        </p:txBody>
      </p:sp>
      <p:sp>
        <p:nvSpPr>
          <p:cNvPr id="178" name="Isosceles Triangle 177">
            <a:extLst>
              <a:ext uri="{FF2B5EF4-FFF2-40B4-BE49-F238E27FC236}">
                <a16:creationId xmlns:a16="http://schemas.microsoft.com/office/drawing/2014/main" id="{35D3D2A2-BBBF-7AEB-67A6-5D1818670E1E}"/>
              </a:ext>
            </a:extLst>
          </p:cNvPr>
          <p:cNvSpPr/>
          <p:nvPr/>
        </p:nvSpPr>
        <p:spPr>
          <a:xfrm rot="10800000">
            <a:off x="6635305" y="1904372"/>
            <a:ext cx="1930326" cy="360195"/>
          </a:xfrm>
          <a:prstGeom prst="triangl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CA" sz="929"/>
          </a:p>
        </p:txBody>
      </p:sp>
      <p:sp>
        <p:nvSpPr>
          <p:cNvPr id="179" name="Isosceles Triangle 178">
            <a:extLst>
              <a:ext uri="{FF2B5EF4-FFF2-40B4-BE49-F238E27FC236}">
                <a16:creationId xmlns:a16="http://schemas.microsoft.com/office/drawing/2014/main" id="{A29070E5-E02E-8DDF-5B7E-20A1B47E9D15}"/>
              </a:ext>
            </a:extLst>
          </p:cNvPr>
          <p:cNvSpPr/>
          <p:nvPr/>
        </p:nvSpPr>
        <p:spPr>
          <a:xfrm rot="10800000">
            <a:off x="4611064" y="1904372"/>
            <a:ext cx="1930745" cy="360195"/>
          </a:xfrm>
          <a:prstGeom prst="triangl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CA" sz="929"/>
          </a:p>
        </p:txBody>
      </p:sp>
      <p:sp>
        <p:nvSpPr>
          <p:cNvPr id="180" name="Isosceles Triangle 179">
            <a:extLst>
              <a:ext uri="{FF2B5EF4-FFF2-40B4-BE49-F238E27FC236}">
                <a16:creationId xmlns:a16="http://schemas.microsoft.com/office/drawing/2014/main" id="{D58A357D-2412-49AD-41E9-E52829EFC581}"/>
              </a:ext>
            </a:extLst>
          </p:cNvPr>
          <p:cNvSpPr/>
          <p:nvPr/>
        </p:nvSpPr>
        <p:spPr>
          <a:xfrm rot="10800000">
            <a:off x="2588566" y="1902098"/>
            <a:ext cx="1929002" cy="360195"/>
          </a:xfrm>
          <a:prstGeom prst="triangl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CA" sz="929"/>
          </a:p>
        </p:txBody>
      </p:sp>
      <p:sp>
        <p:nvSpPr>
          <p:cNvPr id="2" name="Rectangle 1">
            <a:extLst>
              <a:ext uri="{FF2B5EF4-FFF2-40B4-BE49-F238E27FC236}">
                <a16:creationId xmlns:a16="http://schemas.microsoft.com/office/drawing/2014/main" id="{D263318A-DF68-3163-7116-91C9A3FDFDED}"/>
              </a:ext>
            </a:extLst>
          </p:cNvPr>
          <p:cNvSpPr/>
          <p:nvPr/>
        </p:nvSpPr>
        <p:spPr>
          <a:xfrm>
            <a:off x="4292601" y="4766734"/>
            <a:ext cx="862057" cy="2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endParaRPr lang="en-CA" sz="1800">
              <a:solidFill>
                <a:prstClr val="white"/>
              </a:solidFill>
              <a:latin typeface="Calibri"/>
            </a:endParaRPr>
          </a:p>
        </p:txBody>
      </p:sp>
      <p:pic>
        <p:nvPicPr>
          <p:cNvPr id="8" name="Picture 7">
            <a:extLst>
              <a:ext uri="{FF2B5EF4-FFF2-40B4-BE49-F238E27FC236}">
                <a16:creationId xmlns:a16="http://schemas.microsoft.com/office/drawing/2014/main" id="{0D52BA67-A47A-313F-0A2F-701B73D90359}"/>
              </a:ext>
            </a:extLst>
          </p:cNvPr>
          <p:cNvPicPr>
            <a:picLocks noChangeAspect="1"/>
          </p:cNvPicPr>
          <p:nvPr/>
        </p:nvPicPr>
        <p:blipFill>
          <a:blip r:embed="rId9"/>
          <a:stretch>
            <a:fillRect/>
          </a:stretch>
        </p:blipFill>
        <p:spPr>
          <a:xfrm>
            <a:off x="205442" y="4610311"/>
            <a:ext cx="3201876" cy="338153"/>
          </a:xfrm>
          <a:prstGeom prst="rect">
            <a:avLst/>
          </a:prstGeom>
        </p:spPr>
      </p:pic>
      <p:pic>
        <p:nvPicPr>
          <p:cNvPr id="9" name="Picture 8">
            <a:extLst>
              <a:ext uri="{FF2B5EF4-FFF2-40B4-BE49-F238E27FC236}">
                <a16:creationId xmlns:a16="http://schemas.microsoft.com/office/drawing/2014/main" id="{DD7617F7-E941-0910-15CF-11C5C6051C36}"/>
              </a:ext>
            </a:extLst>
          </p:cNvPr>
          <p:cNvPicPr>
            <a:picLocks noChangeAspect="1"/>
          </p:cNvPicPr>
          <p:nvPr/>
        </p:nvPicPr>
        <p:blipFill>
          <a:blip r:embed="rId10"/>
          <a:stretch>
            <a:fillRect/>
          </a:stretch>
        </p:blipFill>
        <p:spPr>
          <a:xfrm>
            <a:off x="214227" y="4837203"/>
            <a:ext cx="1392402" cy="325937"/>
          </a:xfrm>
          <a:prstGeom prst="rect">
            <a:avLst/>
          </a:prstGeom>
        </p:spPr>
      </p:pic>
      <p:sp>
        <p:nvSpPr>
          <p:cNvPr id="12" name="Rectangle: Rounded Corners 11">
            <a:extLst>
              <a:ext uri="{FF2B5EF4-FFF2-40B4-BE49-F238E27FC236}">
                <a16:creationId xmlns:a16="http://schemas.microsoft.com/office/drawing/2014/main" id="{859E3E41-E4C9-D7A7-944D-E6DDDEC78E4D}"/>
              </a:ext>
            </a:extLst>
          </p:cNvPr>
          <p:cNvSpPr/>
          <p:nvPr/>
        </p:nvSpPr>
        <p:spPr>
          <a:xfrm>
            <a:off x="2566303" y="2639031"/>
            <a:ext cx="1951684" cy="1679674"/>
          </a:xfrm>
          <a:prstGeom prst="roundRect">
            <a:avLst/>
          </a:prstGeom>
          <a:noFill/>
          <a:ln w="762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ot="0" spcFirstLastPara="1" vertOverflow="overflow" horzOverflow="overflow" vert="horz" wrap="square" lIns="50800" tIns="50800" rIns="50800" bIns="50800" numCol="1" spcCol="38100" rtlCol="0" anchor="ctr">
            <a:spAutoFit/>
          </a:bodyPr>
          <a:lstStyle/>
          <a:p>
            <a:pPr algn="l" defTabSz="825500"/>
            <a:endParaRPr lang="en-US" sz="1600" b="0" cap="none" dirty="0">
              <a:solidFill>
                <a:srgbClr val="FFFFFF"/>
              </a:solidFill>
              <a:ea typeface="Helvetica Neue Light"/>
              <a:cs typeface="Helvetica Neue Light"/>
              <a:sym typeface="Helvetica Neue Light"/>
            </a:endParaRPr>
          </a:p>
        </p:txBody>
      </p:sp>
    </p:spTree>
    <p:extLst>
      <p:ext uri="{BB962C8B-B14F-4D97-AF65-F5344CB8AC3E}">
        <p14:creationId xmlns:p14="http://schemas.microsoft.com/office/powerpoint/2010/main" val="206665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055422-D762-40D9-AA2A-14E056104307}"/>
              </a:ext>
            </a:extLst>
          </p:cNvPr>
          <p:cNvSpPr>
            <a:spLocks noGrp="1"/>
          </p:cNvSpPr>
          <p:nvPr>
            <p:ph type="title"/>
          </p:nvPr>
        </p:nvSpPr>
        <p:spPr>
          <a:xfrm>
            <a:off x="477672" y="160465"/>
            <a:ext cx="8222776" cy="476250"/>
          </a:xfrm>
        </p:spPr>
        <p:txBody>
          <a:bodyPr/>
          <a:lstStyle/>
          <a:p>
            <a:r>
              <a:rPr lang="en-US" dirty="0"/>
              <a:t>Patient Summary </a:t>
            </a:r>
            <a:endParaRPr lang="en-CA" dirty="0"/>
          </a:p>
        </p:txBody>
      </p:sp>
      <p:sp>
        <p:nvSpPr>
          <p:cNvPr id="5" name="Rectangle 4">
            <a:extLst>
              <a:ext uri="{FF2B5EF4-FFF2-40B4-BE49-F238E27FC236}">
                <a16:creationId xmlns:a16="http://schemas.microsoft.com/office/drawing/2014/main" id="{3613DD63-A982-44F5-8DBE-9A48BB6A5671}"/>
              </a:ext>
            </a:extLst>
          </p:cNvPr>
          <p:cNvSpPr/>
          <p:nvPr/>
        </p:nvSpPr>
        <p:spPr>
          <a:xfrm>
            <a:off x="477672" y="656395"/>
            <a:ext cx="8222776" cy="1192527"/>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l" defTabSz="685783" hangingPunct="1"/>
            <a:endParaRPr lang="en-CA" sz="1350" b="0" kern="1200" cap="none">
              <a:solidFill>
                <a:srgbClr val="FFFFFF"/>
              </a:solidFill>
              <a:latin typeface="Arial"/>
            </a:endParaRPr>
          </a:p>
        </p:txBody>
      </p:sp>
      <p:sp>
        <p:nvSpPr>
          <p:cNvPr id="33" name="TextBox 32">
            <a:extLst>
              <a:ext uri="{FF2B5EF4-FFF2-40B4-BE49-F238E27FC236}">
                <a16:creationId xmlns:a16="http://schemas.microsoft.com/office/drawing/2014/main" id="{6A55707C-5713-4633-ADC2-4EF754D7CB8A}"/>
              </a:ext>
            </a:extLst>
          </p:cNvPr>
          <p:cNvSpPr txBox="1"/>
          <p:nvPr/>
        </p:nvSpPr>
        <p:spPr>
          <a:xfrm>
            <a:off x="511466" y="709736"/>
            <a:ext cx="8170427" cy="1077218"/>
          </a:xfrm>
          <a:prstGeom prst="rect">
            <a:avLst/>
          </a:prstGeom>
          <a:noFill/>
        </p:spPr>
        <p:txBody>
          <a:bodyPr wrap="square" rtlCol="0">
            <a:spAutoFit/>
          </a:bodyPr>
          <a:lstStyle/>
          <a:p>
            <a:pPr defTabSz="685800" hangingPunct="1"/>
            <a:r>
              <a:rPr lang="en-US" sz="1600" b="0" kern="1200" cap="none" dirty="0">
                <a:solidFill>
                  <a:srgbClr val="000000"/>
                </a:solidFill>
                <a:latin typeface="Arial" panose="020B0604020202020204" pitchFamily="34" charset="0"/>
                <a:ea typeface="Arial" panose="020B0604020202020204" pitchFamily="34" charset="0"/>
                <a:cs typeface="Times New Roman" panose="02020603050405020304" pitchFamily="18" charset="0"/>
              </a:rPr>
              <a:t>The pan-Canadian Patient Summary Specification (PS-CA), aligned to the International Patient Summary (IPS), will allow care solutions to contribute pertinent patient health information into clinical repositories (e.g., provincial/regional EHR, CDR, PHR, etc.) to improve health outcomes, and reduce administrative burden for clinicians.</a:t>
            </a:r>
          </a:p>
        </p:txBody>
      </p:sp>
      <p:sp>
        <p:nvSpPr>
          <p:cNvPr id="6" name="Rectangle 5">
            <a:extLst>
              <a:ext uri="{FF2B5EF4-FFF2-40B4-BE49-F238E27FC236}">
                <a16:creationId xmlns:a16="http://schemas.microsoft.com/office/drawing/2014/main" id="{8CF90850-716A-4E68-BA13-EC8382516F2F}"/>
              </a:ext>
            </a:extLst>
          </p:cNvPr>
          <p:cNvSpPr/>
          <p:nvPr/>
        </p:nvSpPr>
        <p:spPr>
          <a:xfrm>
            <a:off x="507435" y="1982013"/>
            <a:ext cx="4050000" cy="2383263"/>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algn="l" defTabSz="619109" hangingPunct="1"/>
            <a:endParaRPr lang="en-CA" sz="1200" b="0" kern="1200" cap="none" dirty="0">
              <a:solidFill>
                <a:srgbClr val="FFFFFF"/>
              </a:solidFill>
              <a:latin typeface="Arial"/>
              <a:ea typeface="Helvetica Neue Light"/>
              <a:cs typeface="Helvetica Neue Light"/>
              <a:sym typeface="Helvetica Neue Light"/>
            </a:endParaRPr>
          </a:p>
        </p:txBody>
      </p:sp>
      <p:sp>
        <p:nvSpPr>
          <p:cNvPr id="7" name="Rectangle 6">
            <a:extLst>
              <a:ext uri="{FF2B5EF4-FFF2-40B4-BE49-F238E27FC236}">
                <a16:creationId xmlns:a16="http://schemas.microsoft.com/office/drawing/2014/main" id="{D23EBD8B-CAA4-468F-B610-CEE8E9D6113D}"/>
              </a:ext>
            </a:extLst>
          </p:cNvPr>
          <p:cNvSpPr/>
          <p:nvPr/>
        </p:nvSpPr>
        <p:spPr>
          <a:xfrm>
            <a:off x="4570625" y="1982012"/>
            <a:ext cx="4050000" cy="2383263"/>
          </a:xfrm>
          <a:prstGeom prst="rect">
            <a:avLst/>
          </a:prstGeom>
          <a:solidFill>
            <a:schemeClr val="bg1">
              <a:lumMod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algn="l" defTabSz="619109" hangingPunct="1"/>
            <a:endParaRPr lang="en-CA" sz="1200" b="0" kern="1200" cap="none" dirty="0">
              <a:solidFill>
                <a:srgbClr val="FFFFFF"/>
              </a:solidFill>
              <a:latin typeface="Arial"/>
              <a:ea typeface="Helvetica Neue Light"/>
              <a:cs typeface="Helvetica Neue Light"/>
              <a:sym typeface="Helvetica Neue Light"/>
            </a:endParaRPr>
          </a:p>
        </p:txBody>
      </p:sp>
      <p:pic>
        <p:nvPicPr>
          <p:cNvPr id="48" name="Picture 47">
            <a:extLst>
              <a:ext uri="{FF2B5EF4-FFF2-40B4-BE49-F238E27FC236}">
                <a16:creationId xmlns:a16="http://schemas.microsoft.com/office/drawing/2014/main" id="{106AF558-FB33-4D77-9B6F-DA79E2AEB7CC}"/>
              </a:ext>
            </a:extLst>
          </p:cNvPr>
          <p:cNvPicPr>
            <a:picLocks noChangeAspect="1"/>
          </p:cNvPicPr>
          <p:nvPr/>
        </p:nvPicPr>
        <p:blipFill>
          <a:blip r:embed="rId3"/>
          <a:stretch>
            <a:fillRect/>
          </a:stretch>
        </p:blipFill>
        <p:spPr>
          <a:xfrm>
            <a:off x="6045515" y="3039445"/>
            <a:ext cx="1828800" cy="1070326"/>
          </a:xfrm>
          <a:prstGeom prst="rect">
            <a:avLst/>
          </a:prstGeom>
        </p:spPr>
      </p:pic>
      <p:pic>
        <p:nvPicPr>
          <p:cNvPr id="58" name="Graphic 57" descr="Server with solid fill">
            <a:extLst>
              <a:ext uri="{FF2B5EF4-FFF2-40B4-BE49-F238E27FC236}">
                <a16:creationId xmlns:a16="http://schemas.microsoft.com/office/drawing/2014/main" id="{B2B17550-277E-4ADF-BDBB-4F7AA587FD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059627" y="2206266"/>
            <a:ext cx="353192" cy="353192"/>
          </a:xfrm>
          <a:prstGeom prst="rect">
            <a:avLst/>
          </a:prstGeom>
        </p:spPr>
      </p:pic>
      <p:pic>
        <p:nvPicPr>
          <p:cNvPr id="60" name="Graphic 59" descr="Download from cloud with solid fill">
            <a:extLst>
              <a:ext uri="{FF2B5EF4-FFF2-40B4-BE49-F238E27FC236}">
                <a16:creationId xmlns:a16="http://schemas.microsoft.com/office/drawing/2014/main" id="{AD263D1D-9D3B-4534-B6CC-9D4DC499355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6828463" y="2190602"/>
            <a:ext cx="353192" cy="353192"/>
          </a:xfrm>
          <a:prstGeom prst="rect">
            <a:avLst/>
          </a:prstGeom>
        </p:spPr>
      </p:pic>
      <p:pic>
        <p:nvPicPr>
          <p:cNvPr id="62" name="Graphic 61" descr="Hospital with solid fill">
            <a:extLst>
              <a:ext uri="{FF2B5EF4-FFF2-40B4-BE49-F238E27FC236}">
                <a16:creationId xmlns:a16="http://schemas.microsoft.com/office/drawing/2014/main" id="{D0BB851E-EBF8-4852-B11A-E76D595C081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7578468" y="2123371"/>
            <a:ext cx="353193" cy="353193"/>
          </a:xfrm>
          <a:prstGeom prst="rect">
            <a:avLst/>
          </a:prstGeom>
        </p:spPr>
      </p:pic>
      <p:pic>
        <p:nvPicPr>
          <p:cNvPr id="67" name="Graphic 66" descr="Microscope">
            <a:extLst>
              <a:ext uri="{FF2B5EF4-FFF2-40B4-BE49-F238E27FC236}">
                <a16:creationId xmlns:a16="http://schemas.microsoft.com/office/drawing/2014/main" id="{F4A07071-2431-487C-9F24-631764AA8BB4}"/>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7184138" y="2074302"/>
            <a:ext cx="261551" cy="261551"/>
          </a:xfrm>
          <a:prstGeom prst="rect">
            <a:avLst/>
          </a:prstGeom>
        </p:spPr>
      </p:pic>
      <p:grpSp>
        <p:nvGrpSpPr>
          <p:cNvPr id="72" name="Group 71">
            <a:extLst>
              <a:ext uri="{FF2B5EF4-FFF2-40B4-BE49-F238E27FC236}">
                <a16:creationId xmlns:a16="http://schemas.microsoft.com/office/drawing/2014/main" id="{EA10C9B8-CC73-4651-BC89-BD6A92A802FB}"/>
              </a:ext>
            </a:extLst>
          </p:cNvPr>
          <p:cNvGrpSpPr/>
          <p:nvPr/>
        </p:nvGrpSpPr>
        <p:grpSpPr>
          <a:xfrm>
            <a:off x="6426402" y="2001693"/>
            <a:ext cx="353193" cy="377816"/>
            <a:chOff x="9382051" y="2930931"/>
            <a:chExt cx="645549" cy="668343"/>
          </a:xfrm>
        </p:grpSpPr>
        <p:pic>
          <p:nvPicPr>
            <p:cNvPr id="69" name="Graphic 68" descr="Laptop">
              <a:extLst>
                <a:ext uri="{FF2B5EF4-FFF2-40B4-BE49-F238E27FC236}">
                  <a16:creationId xmlns:a16="http://schemas.microsoft.com/office/drawing/2014/main" id="{A05D2372-C7B6-411E-90B1-9D1E6D303618}"/>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9382051" y="2930931"/>
              <a:ext cx="645549" cy="668343"/>
            </a:xfrm>
            <a:prstGeom prst="rect">
              <a:avLst/>
            </a:prstGeom>
          </p:spPr>
        </p:pic>
        <p:sp>
          <p:nvSpPr>
            <p:cNvPr id="71" name="TextBox 70">
              <a:extLst>
                <a:ext uri="{FF2B5EF4-FFF2-40B4-BE49-F238E27FC236}">
                  <a16:creationId xmlns:a16="http://schemas.microsoft.com/office/drawing/2014/main" id="{2FEF7E58-C5D1-4FD2-B989-27E075CD7673}"/>
                </a:ext>
              </a:extLst>
            </p:cNvPr>
            <p:cNvSpPr txBox="1"/>
            <p:nvPr/>
          </p:nvSpPr>
          <p:spPr>
            <a:xfrm>
              <a:off x="9452940" y="3064399"/>
              <a:ext cx="504178" cy="2994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l" defTabSz="619109" hangingPunct="1"/>
              <a:r>
                <a:rPr lang="en-US" sz="600" b="0" kern="1200" cap="none" dirty="0">
                  <a:solidFill>
                    <a:srgbClr val="000000"/>
                  </a:solidFill>
                  <a:latin typeface="Arial"/>
                </a:rPr>
                <a:t>HIS</a:t>
              </a:r>
              <a:endParaRPr lang="en-CA" sz="600" b="0" kern="1200" cap="none" dirty="0">
                <a:solidFill>
                  <a:srgbClr val="000000"/>
                </a:solidFill>
                <a:latin typeface="Arial"/>
              </a:endParaRPr>
            </a:p>
          </p:txBody>
        </p:sp>
      </p:grpSp>
      <p:cxnSp>
        <p:nvCxnSpPr>
          <p:cNvPr id="74" name="Connector: Elbow 73">
            <a:extLst>
              <a:ext uri="{FF2B5EF4-FFF2-40B4-BE49-F238E27FC236}">
                <a16:creationId xmlns:a16="http://schemas.microsoft.com/office/drawing/2014/main" id="{CEF8B912-CFC3-4F2D-A3AD-2EF94A6432B8}"/>
              </a:ext>
            </a:extLst>
          </p:cNvPr>
          <p:cNvCxnSpPr/>
          <p:nvPr/>
        </p:nvCxnSpPr>
        <p:spPr>
          <a:xfrm rot="16200000" flipH="1">
            <a:off x="6163147" y="2685969"/>
            <a:ext cx="382922" cy="221159"/>
          </a:xfrm>
          <a:prstGeom prst="bentConnector3">
            <a:avLst/>
          </a:prstGeom>
          <a:noFill/>
          <a:ln w="12700" cap="flat">
            <a:solidFill>
              <a:schemeClr val="tx2">
                <a:lumMod val="60000"/>
                <a:lumOff val="40000"/>
              </a:schemeClr>
            </a:solidFill>
            <a:prstDash val="dash"/>
            <a:miter lim="400000"/>
          </a:ln>
          <a:effectLst/>
          <a:sp3d/>
        </p:spPr>
        <p:style>
          <a:lnRef idx="0">
            <a:scrgbClr r="0" g="0" b="0"/>
          </a:lnRef>
          <a:fillRef idx="0">
            <a:scrgbClr r="0" g="0" b="0"/>
          </a:fillRef>
          <a:effectRef idx="0">
            <a:scrgbClr r="0" g="0" b="0"/>
          </a:effectRef>
          <a:fontRef idx="none"/>
        </p:style>
      </p:cxnSp>
      <p:cxnSp>
        <p:nvCxnSpPr>
          <p:cNvPr id="75" name="Connector: Elbow 74">
            <a:extLst>
              <a:ext uri="{FF2B5EF4-FFF2-40B4-BE49-F238E27FC236}">
                <a16:creationId xmlns:a16="http://schemas.microsoft.com/office/drawing/2014/main" id="{606442C5-C683-4574-8C08-B6490509A0AC}"/>
              </a:ext>
            </a:extLst>
          </p:cNvPr>
          <p:cNvCxnSpPr>
            <a:cxnSpLocks/>
          </p:cNvCxnSpPr>
          <p:nvPr/>
        </p:nvCxnSpPr>
        <p:spPr>
          <a:xfrm rot="16200000" flipH="1">
            <a:off x="6315309" y="2619826"/>
            <a:ext cx="640726" cy="95638"/>
          </a:xfrm>
          <a:prstGeom prst="bentConnector3">
            <a:avLst/>
          </a:prstGeom>
          <a:noFill/>
          <a:ln w="12700" cap="flat">
            <a:solidFill>
              <a:schemeClr val="tx2">
                <a:lumMod val="60000"/>
                <a:lumOff val="40000"/>
              </a:schemeClr>
            </a:solidFill>
            <a:prstDash val="dash"/>
            <a:miter lim="400000"/>
          </a:ln>
          <a:effectLst/>
          <a:sp3d/>
        </p:spPr>
        <p:style>
          <a:lnRef idx="0">
            <a:scrgbClr r="0" g="0" b="0"/>
          </a:lnRef>
          <a:fillRef idx="0">
            <a:scrgbClr r="0" g="0" b="0"/>
          </a:fillRef>
          <a:effectRef idx="0">
            <a:scrgbClr r="0" g="0" b="0"/>
          </a:effectRef>
          <a:fontRef idx="none"/>
        </p:style>
      </p:cxnSp>
      <p:cxnSp>
        <p:nvCxnSpPr>
          <p:cNvPr id="77" name="Connector: Elbow 76">
            <a:extLst>
              <a:ext uri="{FF2B5EF4-FFF2-40B4-BE49-F238E27FC236}">
                <a16:creationId xmlns:a16="http://schemas.microsoft.com/office/drawing/2014/main" id="{2D197A14-A6BA-4271-9045-45C8ADDF8000}"/>
              </a:ext>
            </a:extLst>
          </p:cNvPr>
          <p:cNvCxnSpPr>
            <a:cxnSpLocks/>
          </p:cNvCxnSpPr>
          <p:nvPr/>
        </p:nvCxnSpPr>
        <p:spPr>
          <a:xfrm rot="5400000">
            <a:off x="6981008" y="2641736"/>
            <a:ext cx="603566" cy="104540"/>
          </a:xfrm>
          <a:prstGeom prst="bentConnector3">
            <a:avLst/>
          </a:prstGeom>
          <a:noFill/>
          <a:ln w="12700" cap="flat">
            <a:solidFill>
              <a:schemeClr val="tx2">
                <a:lumMod val="60000"/>
                <a:lumOff val="40000"/>
              </a:schemeClr>
            </a:solidFill>
            <a:prstDash val="dash"/>
            <a:miter lim="400000"/>
          </a:ln>
          <a:effectLst/>
          <a:sp3d/>
        </p:spPr>
        <p:style>
          <a:lnRef idx="0">
            <a:scrgbClr r="0" g="0" b="0"/>
          </a:lnRef>
          <a:fillRef idx="0">
            <a:scrgbClr r="0" g="0" b="0"/>
          </a:fillRef>
          <a:effectRef idx="0">
            <a:scrgbClr r="0" g="0" b="0"/>
          </a:effectRef>
          <a:fontRef idx="none"/>
        </p:style>
      </p:cxnSp>
      <p:cxnSp>
        <p:nvCxnSpPr>
          <p:cNvPr id="79" name="Connector: Elbow 78">
            <a:extLst>
              <a:ext uri="{FF2B5EF4-FFF2-40B4-BE49-F238E27FC236}">
                <a16:creationId xmlns:a16="http://schemas.microsoft.com/office/drawing/2014/main" id="{03EEEAE7-904C-497E-B045-41189D445C84}"/>
              </a:ext>
            </a:extLst>
          </p:cNvPr>
          <p:cNvCxnSpPr>
            <a:cxnSpLocks/>
          </p:cNvCxnSpPr>
          <p:nvPr/>
        </p:nvCxnSpPr>
        <p:spPr>
          <a:xfrm rot="5400000">
            <a:off x="7378986" y="2622514"/>
            <a:ext cx="499079" cy="200324"/>
          </a:xfrm>
          <a:prstGeom prst="bentConnector3">
            <a:avLst/>
          </a:prstGeom>
          <a:noFill/>
          <a:ln w="12700" cap="flat">
            <a:solidFill>
              <a:schemeClr val="tx2">
                <a:lumMod val="60000"/>
                <a:lumOff val="40000"/>
              </a:schemeClr>
            </a:solidFill>
            <a:prstDash val="dash"/>
            <a:miter lim="400000"/>
          </a:ln>
          <a:effectLst/>
          <a:sp3d/>
        </p:spPr>
        <p:style>
          <a:lnRef idx="0">
            <a:scrgbClr r="0" g="0" b="0"/>
          </a:lnRef>
          <a:fillRef idx="0">
            <a:scrgbClr r="0" g="0" b="0"/>
          </a:fillRef>
          <a:effectRef idx="0">
            <a:scrgbClr r="0" g="0" b="0"/>
          </a:effectRef>
          <a:fontRef idx="none"/>
        </p:style>
      </p:cxnSp>
      <p:cxnSp>
        <p:nvCxnSpPr>
          <p:cNvPr id="82" name="Straight Connector 81">
            <a:extLst>
              <a:ext uri="{FF2B5EF4-FFF2-40B4-BE49-F238E27FC236}">
                <a16:creationId xmlns:a16="http://schemas.microsoft.com/office/drawing/2014/main" id="{E54DBEE1-4B1C-4EB3-BD83-623CEB49C1F5}"/>
              </a:ext>
            </a:extLst>
          </p:cNvPr>
          <p:cNvCxnSpPr>
            <a:stCxn id="60" idx="2"/>
          </p:cNvCxnSpPr>
          <p:nvPr/>
        </p:nvCxnSpPr>
        <p:spPr>
          <a:xfrm flipH="1">
            <a:off x="7005059" y="2543794"/>
            <a:ext cx="1" cy="428422"/>
          </a:xfrm>
          <a:prstGeom prst="line">
            <a:avLst/>
          </a:prstGeom>
          <a:noFill/>
          <a:ln w="12700" cap="flat">
            <a:solidFill>
              <a:schemeClr val="tx2">
                <a:lumMod val="60000"/>
                <a:lumOff val="40000"/>
              </a:schemeClr>
            </a:solidFill>
            <a:prstDash val="sysDash"/>
            <a:miter lim="400000"/>
          </a:ln>
          <a:effectLst/>
          <a:sp3d/>
        </p:spPr>
        <p:style>
          <a:lnRef idx="0">
            <a:scrgbClr r="0" g="0" b="0"/>
          </a:lnRef>
          <a:fillRef idx="0">
            <a:scrgbClr r="0" g="0" b="0"/>
          </a:fillRef>
          <a:effectRef idx="0">
            <a:scrgbClr r="0" g="0" b="0"/>
          </a:effectRef>
          <a:fontRef idx="none"/>
        </p:style>
      </p:cxnSp>
      <p:pic>
        <p:nvPicPr>
          <p:cNvPr id="84" name="Picture 83">
            <a:extLst>
              <a:ext uri="{FF2B5EF4-FFF2-40B4-BE49-F238E27FC236}">
                <a16:creationId xmlns:a16="http://schemas.microsoft.com/office/drawing/2014/main" id="{13E66A00-F0E1-4E53-BAB1-20E359BCA8F2}"/>
              </a:ext>
            </a:extLst>
          </p:cNvPr>
          <p:cNvPicPr>
            <a:picLocks noChangeAspect="1"/>
          </p:cNvPicPr>
          <p:nvPr/>
        </p:nvPicPr>
        <p:blipFill>
          <a:blip r:embed="rId14"/>
          <a:stretch>
            <a:fillRect/>
          </a:stretch>
        </p:blipFill>
        <p:spPr>
          <a:xfrm>
            <a:off x="1828587" y="3039445"/>
            <a:ext cx="1828800" cy="1070327"/>
          </a:xfrm>
          <a:prstGeom prst="rect">
            <a:avLst/>
          </a:prstGeom>
        </p:spPr>
      </p:pic>
      <p:sp>
        <p:nvSpPr>
          <p:cNvPr id="26" name="Rectangle 25">
            <a:extLst>
              <a:ext uri="{FF2B5EF4-FFF2-40B4-BE49-F238E27FC236}">
                <a16:creationId xmlns:a16="http://schemas.microsoft.com/office/drawing/2014/main" id="{15567B68-7458-4008-B6F3-C8D9D9F89DD0}"/>
              </a:ext>
            </a:extLst>
          </p:cNvPr>
          <p:cNvSpPr/>
          <p:nvPr/>
        </p:nvSpPr>
        <p:spPr>
          <a:xfrm>
            <a:off x="2913888" y="4901184"/>
            <a:ext cx="3418908" cy="215356"/>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825500"/>
            <a:endParaRPr lang="en-CA" sz="1600" b="0" cap="none" dirty="0">
              <a:solidFill>
                <a:srgbClr val="FFFFFF"/>
              </a:solidFill>
              <a:ea typeface="Helvetica Neue Light"/>
              <a:cs typeface="Helvetica Neue Light"/>
              <a:sym typeface="Helvetica Neue Light"/>
            </a:endParaRPr>
          </a:p>
        </p:txBody>
      </p:sp>
      <p:sp>
        <p:nvSpPr>
          <p:cNvPr id="30" name="Slide Number Placeholder 3">
            <a:extLst>
              <a:ext uri="{FF2B5EF4-FFF2-40B4-BE49-F238E27FC236}">
                <a16:creationId xmlns:a16="http://schemas.microsoft.com/office/drawing/2014/main" id="{E04A91B7-CC9A-474B-AFDF-99A5A3F33F02}"/>
              </a:ext>
            </a:extLst>
          </p:cNvPr>
          <p:cNvSpPr txBox="1">
            <a:spLocks/>
          </p:cNvSpPr>
          <p:nvPr/>
        </p:nvSpPr>
        <p:spPr>
          <a:xfrm>
            <a:off x="246081" y="4497556"/>
            <a:ext cx="393255" cy="274637"/>
          </a:xfrm>
          <a:prstGeom prst="rect">
            <a:avLst/>
          </a:prstGeom>
        </p:spPr>
        <p:txBody>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238" b="1" i="0" u="none" strike="noStrike" cap="all" spc="0" normalizeH="0" baseline="0">
                <a:ln>
                  <a:noFill/>
                </a:ln>
                <a:solidFill>
                  <a:srgbClr val="515252"/>
                </a:solidFill>
                <a:effectLst/>
                <a:uFillTx/>
                <a:latin typeface="+mn-lt"/>
                <a:ea typeface="+mn-ea"/>
                <a:cs typeface="+mn-cs"/>
                <a:sym typeface="Helvetica Neue"/>
              </a:defRPr>
            </a:lvl1pPr>
            <a:lvl2pPr marL="0" marR="0" indent="85725" algn="ctr" defTabSz="309563" rtl="0" fontAlgn="auto" latinLnBrk="0" hangingPunct="0">
              <a:lnSpc>
                <a:spcPct val="100000"/>
              </a:lnSpc>
              <a:spcBef>
                <a:spcPts val="0"/>
              </a:spcBef>
              <a:spcAft>
                <a:spcPts val="0"/>
              </a:spcAft>
              <a:buClrTx/>
              <a:buSzTx/>
              <a:buFontTx/>
              <a:buNone/>
              <a:tabLst/>
              <a:defRPr kumimoji="0" sz="1238" b="1" i="0" u="none" strike="noStrike" cap="all" spc="0" normalizeH="0" baseline="0">
                <a:ln>
                  <a:noFill/>
                </a:ln>
                <a:solidFill>
                  <a:srgbClr val="515252"/>
                </a:solidFill>
                <a:effectLst/>
                <a:uFillTx/>
                <a:latin typeface="+mn-lt"/>
                <a:ea typeface="+mn-ea"/>
                <a:cs typeface="+mn-cs"/>
                <a:sym typeface="Helvetica Neue"/>
              </a:defRPr>
            </a:lvl2pPr>
            <a:lvl3pPr marL="0" marR="0" indent="171450" algn="ctr" defTabSz="309563" rtl="0" fontAlgn="auto" latinLnBrk="0" hangingPunct="0">
              <a:lnSpc>
                <a:spcPct val="100000"/>
              </a:lnSpc>
              <a:spcBef>
                <a:spcPts val="0"/>
              </a:spcBef>
              <a:spcAft>
                <a:spcPts val="0"/>
              </a:spcAft>
              <a:buClrTx/>
              <a:buSzTx/>
              <a:buFontTx/>
              <a:buNone/>
              <a:tabLst/>
              <a:defRPr kumimoji="0" sz="1238" b="1" i="0" u="none" strike="noStrike" cap="all" spc="0" normalizeH="0" baseline="0">
                <a:ln>
                  <a:noFill/>
                </a:ln>
                <a:solidFill>
                  <a:srgbClr val="515252"/>
                </a:solidFill>
                <a:effectLst/>
                <a:uFillTx/>
                <a:latin typeface="+mn-lt"/>
                <a:ea typeface="+mn-ea"/>
                <a:cs typeface="+mn-cs"/>
                <a:sym typeface="Helvetica Neue"/>
              </a:defRPr>
            </a:lvl3pPr>
            <a:lvl4pPr marL="0" marR="0" indent="257175" algn="ctr" defTabSz="309563" rtl="0" fontAlgn="auto" latinLnBrk="0" hangingPunct="0">
              <a:lnSpc>
                <a:spcPct val="100000"/>
              </a:lnSpc>
              <a:spcBef>
                <a:spcPts val="0"/>
              </a:spcBef>
              <a:spcAft>
                <a:spcPts val="0"/>
              </a:spcAft>
              <a:buClrTx/>
              <a:buSzTx/>
              <a:buFontTx/>
              <a:buNone/>
              <a:tabLst/>
              <a:defRPr kumimoji="0" sz="1238" b="1" i="0" u="none" strike="noStrike" cap="all" spc="0" normalizeH="0" baseline="0">
                <a:ln>
                  <a:noFill/>
                </a:ln>
                <a:solidFill>
                  <a:srgbClr val="515252"/>
                </a:solidFill>
                <a:effectLst/>
                <a:uFillTx/>
                <a:latin typeface="+mn-lt"/>
                <a:ea typeface="+mn-ea"/>
                <a:cs typeface="+mn-cs"/>
                <a:sym typeface="Helvetica Neue"/>
              </a:defRPr>
            </a:lvl4pPr>
            <a:lvl5pPr marL="0" marR="0" indent="342900" algn="ctr" defTabSz="309563" rtl="0" fontAlgn="auto" latinLnBrk="0" hangingPunct="0">
              <a:lnSpc>
                <a:spcPct val="100000"/>
              </a:lnSpc>
              <a:spcBef>
                <a:spcPts val="0"/>
              </a:spcBef>
              <a:spcAft>
                <a:spcPts val="0"/>
              </a:spcAft>
              <a:buClrTx/>
              <a:buSzTx/>
              <a:buFontTx/>
              <a:buNone/>
              <a:tabLst/>
              <a:defRPr kumimoji="0" sz="1238" b="1" i="0" u="none" strike="noStrike" cap="all" spc="0" normalizeH="0" baseline="0">
                <a:ln>
                  <a:noFill/>
                </a:ln>
                <a:solidFill>
                  <a:srgbClr val="515252"/>
                </a:solidFill>
                <a:effectLst/>
                <a:uFillTx/>
                <a:latin typeface="+mn-lt"/>
                <a:ea typeface="+mn-ea"/>
                <a:cs typeface="+mn-cs"/>
                <a:sym typeface="Helvetica Neue"/>
              </a:defRPr>
            </a:lvl5pPr>
            <a:lvl6pPr marL="0" marR="0" indent="428625" algn="ctr" defTabSz="309563" rtl="0" fontAlgn="auto" latinLnBrk="0" hangingPunct="0">
              <a:lnSpc>
                <a:spcPct val="100000"/>
              </a:lnSpc>
              <a:spcBef>
                <a:spcPts val="0"/>
              </a:spcBef>
              <a:spcAft>
                <a:spcPts val="0"/>
              </a:spcAft>
              <a:buClrTx/>
              <a:buSzTx/>
              <a:buFontTx/>
              <a:buNone/>
              <a:tabLst/>
              <a:defRPr kumimoji="0" sz="1238" b="1" i="0" u="none" strike="noStrike" cap="all" spc="0" normalizeH="0" baseline="0">
                <a:ln>
                  <a:noFill/>
                </a:ln>
                <a:solidFill>
                  <a:srgbClr val="515252"/>
                </a:solidFill>
                <a:effectLst/>
                <a:uFillTx/>
                <a:latin typeface="+mn-lt"/>
                <a:ea typeface="+mn-ea"/>
                <a:cs typeface="+mn-cs"/>
                <a:sym typeface="Helvetica Neue"/>
              </a:defRPr>
            </a:lvl6pPr>
            <a:lvl7pPr marL="0" marR="0" indent="514350" algn="ctr" defTabSz="309563" rtl="0" fontAlgn="auto" latinLnBrk="0" hangingPunct="0">
              <a:lnSpc>
                <a:spcPct val="100000"/>
              </a:lnSpc>
              <a:spcBef>
                <a:spcPts val="0"/>
              </a:spcBef>
              <a:spcAft>
                <a:spcPts val="0"/>
              </a:spcAft>
              <a:buClrTx/>
              <a:buSzTx/>
              <a:buFontTx/>
              <a:buNone/>
              <a:tabLst/>
              <a:defRPr kumimoji="0" sz="1238" b="1" i="0" u="none" strike="noStrike" cap="all" spc="0" normalizeH="0" baseline="0">
                <a:ln>
                  <a:noFill/>
                </a:ln>
                <a:solidFill>
                  <a:srgbClr val="515252"/>
                </a:solidFill>
                <a:effectLst/>
                <a:uFillTx/>
                <a:latin typeface="+mn-lt"/>
                <a:ea typeface="+mn-ea"/>
                <a:cs typeface="+mn-cs"/>
                <a:sym typeface="Helvetica Neue"/>
              </a:defRPr>
            </a:lvl7pPr>
            <a:lvl8pPr marL="0" marR="0" indent="600075" algn="ctr" defTabSz="309563" rtl="0" fontAlgn="auto" latinLnBrk="0" hangingPunct="0">
              <a:lnSpc>
                <a:spcPct val="100000"/>
              </a:lnSpc>
              <a:spcBef>
                <a:spcPts val="0"/>
              </a:spcBef>
              <a:spcAft>
                <a:spcPts val="0"/>
              </a:spcAft>
              <a:buClrTx/>
              <a:buSzTx/>
              <a:buFontTx/>
              <a:buNone/>
              <a:tabLst/>
              <a:defRPr kumimoji="0" sz="1238" b="1" i="0" u="none" strike="noStrike" cap="all" spc="0" normalizeH="0" baseline="0">
                <a:ln>
                  <a:noFill/>
                </a:ln>
                <a:solidFill>
                  <a:srgbClr val="515252"/>
                </a:solidFill>
                <a:effectLst/>
                <a:uFillTx/>
                <a:latin typeface="+mn-lt"/>
                <a:ea typeface="+mn-ea"/>
                <a:cs typeface="+mn-cs"/>
                <a:sym typeface="Helvetica Neue"/>
              </a:defRPr>
            </a:lvl8pPr>
            <a:lvl9pPr marL="0" marR="0" indent="685800" algn="ctr" defTabSz="309563" rtl="0" fontAlgn="auto" latinLnBrk="0" hangingPunct="0">
              <a:lnSpc>
                <a:spcPct val="100000"/>
              </a:lnSpc>
              <a:spcBef>
                <a:spcPts val="0"/>
              </a:spcBef>
              <a:spcAft>
                <a:spcPts val="0"/>
              </a:spcAft>
              <a:buClrTx/>
              <a:buSzTx/>
              <a:buFontTx/>
              <a:buNone/>
              <a:tabLst/>
              <a:defRPr kumimoji="0" sz="1238" b="1" i="0" u="none" strike="noStrike" cap="all" spc="0" normalizeH="0" baseline="0">
                <a:ln>
                  <a:noFill/>
                </a:ln>
                <a:solidFill>
                  <a:srgbClr val="515252"/>
                </a:solidFill>
                <a:effectLst/>
                <a:uFillTx/>
                <a:latin typeface="+mn-lt"/>
                <a:ea typeface="+mn-ea"/>
                <a:cs typeface="+mn-cs"/>
                <a:sym typeface="Helvetica Neue"/>
              </a:defRPr>
            </a:lvl9pPr>
          </a:lstStyle>
          <a:p>
            <a:pPr algn="l">
              <a:defRPr/>
            </a:pPr>
            <a:fld id="{7BCFBF29-39BB-47B7-B83E-9E61FEB2B13F}" type="slidenum">
              <a:rPr lang="en-CA" sz="1000" smtClean="0">
                <a:solidFill>
                  <a:srgbClr val="181F2D"/>
                </a:solidFill>
                <a:latin typeface="Arial"/>
              </a:rPr>
              <a:pPr algn="l">
                <a:defRPr/>
              </a:pPr>
              <a:t>4</a:t>
            </a:fld>
            <a:endParaRPr lang="en-CA" sz="1000" dirty="0">
              <a:solidFill>
                <a:srgbClr val="181F2D"/>
              </a:solidFill>
              <a:latin typeface="Arial"/>
            </a:endParaRPr>
          </a:p>
        </p:txBody>
      </p:sp>
      <p:sp>
        <p:nvSpPr>
          <p:cNvPr id="3" name="Arrow: Right 2">
            <a:extLst>
              <a:ext uri="{FF2B5EF4-FFF2-40B4-BE49-F238E27FC236}">
                <a16:creationId xmlns:a16="http://schemas.microsoft.com/office/drawing/2014/main" id="{ECC20891-AD5E-B44F-B977-2FC4E45EEA77}"/>
              </a:ext>
            </a:extLst>
          </p:cNvPr>
          <p:cNvSpPr/>
          <p:nvPr/>
        </p:nvSpPr>
        <p:spPr>
          <a:xfrm>
            <a:off x="1345328" y="3173642"/>
            <a:ext cx="520916" cy="509019"/>
          </a:xfrm>
          <a:prstGeom prst="rightArrow">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825500"/>
            <a:endParaRPr lang="en-US" sz="1600" b="0" cap="none" dirty="0">
              <a:solidFill>
                <a:srgbClr val="FFFFFF"/>
              </a:solidFill>
              <a:ea typeface="Helvetica Neue Light"/>
              <a:cs typeface="Helvetica Neue Light"/>
              <a:sym typeface="Helvetica Neue Light"/>
            </a:endParaRPr>
          </a:p>
        </p:txBody>
      </p:sp>
      <p:pic>
        <p:nvPicPr>
          <p:cNvPr id="41" name="Graphic 40" descr="Doctor male with solid fill">
            <a:extLst>
              <a:ext uri="{FF2B5EF4-FFF2-40B4-BE49-F238E27FC236}">
                <a16:creationId xmlns:a16="http://schemas.microsoft.com/office/drawing/2014/main" id="{F8812E04-44E4-4F1B-AFB2-2B497226381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571523" y="2733931"/>
            <a:ext cx="971549" cy="971549"/>
          </a:xfrm>
          <a:prstGeom prst="rect">
            <a:avLst/>
          </a:prstGeom>
        </p:spPr>
      </p:pic>
      <p:sp>
        <p:nvSpPr>
          <p:cNvPr id="8" name="Arrow: Right 7">
            <a:extLst>
              <a:ext uri="{FF2B5EF4-FFF2-40B4-BE49-F238E27FC236}">
                <a16:creationId xmlns:a16="http://schemas.microsoft.com/office/drawing/2014/main" id="{4BC97AA0-C3B2-F1F1-3EE8-A7E69AAD6D44}"/>
              </a:ext>
            </a:extLst>
          </p:cNvPr>
          <p:cNvSpPr/>
          <p:nvPr/>
        </p:nvSpPr>
        <p:spPr>
          <a:xfrm>
            <a:off x="5543700" y="3173642"/>
            <a:ext cx="520916" cy="509019"/>
          </a:xfrm>
          <a:prstGeom prst="rightArrow">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825500"/>
            <a:endParaRPr lang="en-US" sz="1600" b="0" cap="none" dirty="0">
              <a:solidFill>
                <a:srgbClr val="FFFFFF"/>
              </a:solidFill>
              <a:ea typeface="Helvetica Neue Light"/>
              <a:cs typeface="Helvetica Neue Light"/>
              <a:sym typeface="Helvetica Neue Light"/>
            </a:endParaRPr>
          </a:p>
        </p:txBody>
      </p:sp>
      <p:pic>
        <p:nvPicPr>
          <p:cNvPr id="50" name="Graphic 49" descr="Doctor male with solid fill">
            <a:extLst>
              <a:ext uri="{FF2B5EF4-FFF2-40B4-BE49-F238E27FC236}">
                <a16:creationId xmlns:a16="http://schemas.microsoft.com/office/drawing/2014/main" id="{97843521-3A54-4019-BE73-BFA0F045DE7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4781274" y="2733931"/>
            <a:ext cx="971549" cy="971549"/>
          </a:xfrm>
          <a:prstGeom prst="rect">
            <a:avLst/>
          </a:prstGeom>
        </p:spPr>
      </p:pic>
    </p:spTree>
    <p:extLst>
      <p:ext uri="{BB962C8B-B14F-4D97-AF65-F5344CB8AC3E}">
        <p14:creationId xmlns:p14="http://schemas.microsoft.com/office/powerpoint/2010/main" val="4151375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Double-click to edit"/>
          <p:cNvSpPr txBox="1">
            <a:spLocks noGrp="1"/>
          </p:cNvSpPr>
          <p:nvPr>
            <p:ph type="title"/>
          </p:nvPr>
        </p:nvSpPr>
        <p:spPr>
          <a:prstGeom prst="rect">
            <a:avLst/>
          </a:prstGeom>
        </p:spPr>
        <p:txBody>
          <a:bodyPr/>
          <a:lstStyle/>
          <a:p>
            <a:endParaRPr/>
          </a:p>
        </p:txBody>
      </p:sp>
      <p:pic>
        <p:nvPicPr>
          <p:cNvPr id="315" name="Image" descr="Image"/>
          <p:cNvPicPr>
            <a:picLocks noChangeAspect="1"/>
          </p:cNvPicPr>
          <p:nvPr/>
        </p:nvPicPr>
        <p:blipFill>
          <a:blip r:embed="rId3"/>
          <a:stretch>
            <a:fillRect/>
          </a:stretch>
        </p:blipFill>
        <p:spPr>
          <a:xfrm>
            <a:off x="-1" y="11283"/>
            <a:ext cx="9144001" cy="5123953"/>
          </a:xfrm>
          <a:prstGeom prst="rect">
            <a:avLst/>
          </a:prstGeom>
          <a:ln w="12700">
            <a:miter lim="400000"/>
          </a:ln>
        </p:spPr>
      </p:pic>
    </p:spTree>
    <p:extLst>
      <p:ext uri="{BB962C8B-B14F-4D97-AF65-F5344CB8AC3E}">
        <p14:creationId xmlns:p14="http://schemas.microsoft.com/office/powerpoint/2010/main" val="415621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Title 1"/>
          <p:cNvSpPr txBox="1">
            <a:spLocks noGrp="1"/>
          </p:cNvSpPr>
          <p:nvPr>
            <p:ph type="title"/>
          </p:nvPr>
        </p:nvSpPr>
        <p:spPr>
          <a:xfrm>
            <a:off x="252000" y="215660"/>
            <a:ext cx="8640000" cy="647700"/>
          </a:xfrm>
          <a:prstGeom prst="rect">
            <a:avLst/>
          </a:prstGeom>
        </p:spPr>
        <p:txBody>
          <a:bodyPr/>
          <a:lstStyle/>
          <a:p>
            <a:pPr algn="ctr"/>
            <a:r>
              <a:rPr dirty="0"/>
              <a:t>Patient Summary in Practice</a:t>
            </a:r>
          </a:p>
        </p:txBody>
      </p:sp>
      <p:sp>
        <p:nvSpPr>
          <p:cNvPr id="312" name="Content Placeholder 2"/>
          <p:cNvSpPr txBox="1">
            <a:spLocks noGrp="1"/>
          </p:cNvSpPr>
          <p:nvPr>
            <p:ph type="body" idx="1"/>
          </p:nvPr>
        </p:nvSpPr>
        <p:spPr>
          <a:xfrm>
            <a:off x="252000" y="960596"/>
            <a:ext cx="4320000" cy="2176811"/>
          </a:xfrm>
          <a:prstGeom prst="rect">
            <a:avLst/>
          </a:prstGeom>
        </p:spPr>
        <p:style>
          <a:lnRef idx="2">
            <a:schemeClr val="accent2"/>
          </a:lnRef>
          <a:fillRef idx="1">
            <a:schemeClr val="lt1"/>
          </a:fillRef>
          <a:effectRef idx="0">
            <a:schemeClr val="accent2"/>
          </a:effectRef>
          <a:fontRef idx="minor">
            <a:schemeClr val="dk1"/>
          </a:fontRef>
        </p:style>
        <p:txBody>
          <a:bodyPr/>
          <a:lstStyle/>
          <a:p>
            <a:pPr marL="0" indent="0" algn="ctr" defTabSz="678941">
              <a:spcBef>
                <a:spcPts val="675"/>
              </a:spcBef>
              <a:buNone/>
              <a:defRPr sz="2970"/>
            </a:pPr>
            <a:r>
              <a:rPr sz="1600" dirty="0"/>
              <a:t>Patient summary data is typically collected in primary care settings</a:t>
            </a:r>
            <a:endParaRPr lang="en-CA" sz="1600" dirty="0"/>
          </a:p>
          <a:p>
            <a:pPr marL="407467" lvl="1" indent="-169735" defTabSz="678941">
              <a:spcBef>
                <a:spcPts val="675"/>
              </a:spcBef>
              <a:defRPr sz="2970"/>
            </a:pPr>
            <a:r>
              <a:rPr lang="en-US" sz="1400" dirty="0"/>
              <a:t>Physicians usually don’t refer to it as the ‘Patient Summary’ (e.g. CPP, Patient History)</a:t>
            </a:r>
            <a:endParaRPr lang="en-CA" sz="1400" dirty="0"/>
          </a:p>
          <a:p>
            <a:pPr marL="407467" lvl="1" indent="-169735" defTabSz="678941">
              <a:spcBef>
                <a:spcPts val="675"/>
              </a:spcBef>
              <a:defRPr sz="2970"/>
            </a:pPr>
            <a:r>
              <a:rPr lang="en-CA" sz="1400" dirty="0"/>
              <a:t>Intended to provide core clinical information about a patient</a:t>
            </a:r>
          </a:p>
        </p:txBody>
      </p:sp>
      <p:sp>
        <p:nvSpPr>
          <p:cNvPr id="4" name="Content Placeholder 2">
            <a:extLst>
              <a:ext uri="{FF2B5EF4-FFF2-40B4-BE49-F238E27FC236}">
                <a16:creationId xmlns:a16="http://schemas.microsoft.com/office/drawing/2014/main" id="{7D8B780E-0FD9-E44B-80BC-EA979809066A}"/>
              </a:ext>
            </a:extLst>
          </p:cNvPr>
          <p:cNvSpPr txBox="1">
            <a:spLocks/>
          </p:cNvSpPr>
          <p:nvPr/>
        </p:nvSpPr>
        <p:spPr>
          <a:xfrm>
            <a:off x="4769193" y="960596"/>
            <a:ext cx="4315968" cy="2176272"/>
          </a:xfrm>
          <a:prstGeom prst="rect">
            <a:avLst/>
          </a:prstGeom>
        </p:spPr>
        <p:style>
          <a:lnRef idx="2">
            <a:schemeClr val="accent3"/>
          </a:lnRef>
          <a:fillRef idx="1">
            <a:schemeClr val="lt1"/>
          </a:fillRef>
          <a:effectRef idx="0">
            <a:schemeClr val="accent3"/>
          </a:effectRef>
          <a:fontRef idx="minor">
            <a:schemeClr val="dk1"/>
          </a:fontRef>
        </p:style>
        <p:txBody>
          <a:bodyPr/>
          <a:lstStyle>
            <a:lvl1pPr marL="192015" marR="0" indent="-190491" algn="l" defTabSz="309548" eaLnBrk="1" latinLnBrk="0" hangingPunct="1">
              <a:lnSpc>
                <a:spcPct val="130000"/>
              </a:lnSpc>
              <a:spcBef>
                <a:spcPts val="300"/>
              </a:spcBef>
              <a:spcAft>
                <a:spcPts val="300"/>
              </a:spcAft>
              <a:buClrTx/>
              <a:buSzPct val="100000"/>
              <a:buFontTx/>
              <a:buChar char="•"/>
              <a:tabLst/>
              <a:defRPr lang="en-US" sz="1800" b="0" i="0" u="none" strike="noStrike" cap="none" spc="0" baseline="0" dirty="0">
                <a:ln>
                  <a:noFill/>
                </a:ln>
                <a:solidFill>
                  <a:srgbClr val="181F2D"/>
                </a:solidFill>
                <a:uFillTx/>
                <a:latin typeface="+mn-lt"/>
                <a:ea typeface="+mn-ea"/>
                <a:cs typeface="+mn-cs"/>
                <a:sym typeface="Helvetica Neue"/>
              </a:defRPr>
            </a:lvl1pPr>
            <a:lvl2pPr marL="429747" marR="0" indent="-190491" algn="l" defTabSz="309548" eaLnBrk="1" latinLnBrk="0" hangingPunct="1">
              <a:lnSpc>
                <a:spcPct val="130000"/>
              </a:lnSpc>
              <a:spcBef>
                <a:spcPts val="300"/>
              </a:spcBef>
              <a:spcAft>
                <a:spcPts val="300"/>
              </a:spcAft>
              <a:buClrTx/>
              <a:buSzPct val="100000"/>
              <a:buFontTx/>
              <a:buChar char="•"/>
              <a:tabLst/>
              <a:defRPr lang="en-US" sz="1600" b="0" i="0" u="none" strike="noStrike" cap="none" spc="0" baseline="0" dirty="0">
                <a:ln>
                  <a:noFill/>
                </a:ln>
                <a:solidFill>
                  <a:srgbClr val="181F2D"/>
                </a:solidFill>
                <a:uFillTx/>
                <a:latin typeface="+mn-lt"/>
                <a:ea typeface="+mn-ea"/>
                <a:cs typeface="+mn-cs"/>
                <a:sym typeface="Helvetica Neue"/>
              </a:defRPr>
            </a:lvl2pPr>
            <a:lvl3pPr marL="667479" marR="0" indent="-190491" algn="l" defTabSz="309548" eaLnBrk="1" latinLnBrk="0" hangingPunct="1">
              <a:lnSpc>
                <a:spcPct val="130000"/>
              </a:lnSpc>
              <a:spcBef>
                <a:spcPts val="300"/>
              </a:spcBef>
              <a:spcAft>
                <a:spcPts val="300"/>
              </a:spcAft>
              <a:buClrTx/>
              <a:buSzPct val="100000"/>
              <a:buFontTx/>
              <a:buChar char="•"/>
              <a:tabLst/>
              <a:defRPr lang="en-US" sz="1400" b="0" i="0" u="none" strike="noStrike" cap="none" spc="0" baseline="0" dirty="0">
                <a:ln>
                  <a:noFill/>
                </a:ln>
                <a:solidFill>
                  <a:srgbClr val="181F2D"/>
                </a:solidFill>
                <a:uFillTx/>
                <a:latin typeface="+mn-lt"/>
                <a:ea typeface="+mn-ea"/>
                <a:cs typeface="+mn-cs"/>
                <a:sym typeface="Helvetica Neue"/>
              </a:defRPr>
            </a:lvl3pPr>
            <a:lvl4pPr marL="905211" marR="0" indent="-190491" algn="l" defTabSz="309548" eaLnBrk="1" latinLnBrk="0" hangingPunct="1">
              <a:lnSpc>
                <a:spcPct val="130000"/>
              </a:lnSpc>
              <a:spcBef>
                <a:spcPts val="300"/>
              </a:spcBef>
              <a:spcAft>
                <a:spcPts val="300"/>
              </a:spcAft>
              <a:buClrTx/>
              <a:buSzPct val="100000"/>
              <a:buFontTx/>
              <a:buChar char="•"/>
              <a:tabLst/>
              <a:defRPr lang="en-US" sz="1400" b="0" i="0" u="none" strike="noStrike" cap="none" spc="0" baseline="0" dirty="0">
                <a:ln>
                  <a:noFill/>
                </a:ln>
                <a:solidFill>
                  <a:srgbClr val="181F2D"/>
                </a:solidFill>
                <a:uFillTx/>
                <a:latin typeface="+mn-lt"/>
                <a:ea typeface="+mn-ea"/>
                <a:cs typeface="+mn-cs"/>
                <a:sym typeface="Helvetica Neue"/>
              </a:defRPr>
            </a:lvl4pPr>
            <a:lvl5pPr marL="1142944" marR="0" indent="-190491" algn="l" defTabSz="309548" eaLnBrk="1" latinLnBrk="0" hangingPunct="1">
              <a:lnSpc>
                <a:spcPct val="130000"/>
              </a:lnSpc>
              <a:spcBef>
                <a:spcPts val="300"/>
              </a:spcBef>
              <a:spcAft>
                <a:spcPts val="300"/>
              </a:spcAft>
              <a:buClrTx/>
              <a:buSzPct val="100000"/>
              <a:buFontTx/>
              <a:buChar char="•"/>
              <a:tabLst/>
              <a:defRPr lang="en-CA" sz="1400" b="0" i="0" u="none" strike="noStrike" cap="none" spc="0" baseline="0" dirty="0">
                <a:ln>
                  <a:noFill/>
                </a:ln>
                <a:solidFill>
                  <a:srgbClr val="181F2D"/>
                </a:solidFill>
                <a:uFillTx/>
                <a:latin typeface="+mn-lt"/>
                <a:ea typeface="+mn-ea"/>
                <a:cs typeface="+mn-cs"/>
                <a:sym typeface="Helvetica Neue"/>
              </a:defRPr>
            </a:lvl5pPr>
            <a:lvl6pPr marL="1309622" marR="0" indent="-119057" algn="l" defTabSz="309548"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6pPr>
            <a:lvl7pPr marL="1547735" marR="0" indent="-119057" algn="l" defTabSz="309548"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7pPr>
            <a:lvl8pPr marL="1785848" marR="0" indent="-119057" algn="l" defTabSz="309548"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8pPr>
            <a:lvl9pPr marL="2023961" marR="0" indent="-119057" algn="l" defTabSz="309548"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9pPr>
          </a:lstStyle>
          <a:p>
            <a:pPr marL="0" indent="0" algn="ctr" defTabSz="678941">
              <a:spcBef>
                <a:spcPts val="675"/>
              </a:spcBef>
              <a:buNone/>
              <a:defRPr sz="2970"/>
            </a:pPr>
            <a:r>
              <a:rPr lang="en-US" sz="1600" dirty="0"/>
              <a:t>Data collection / hygiene varies across settings and providers</a:t>
            </a:r>
          </a:p>
          <a:p>
            <a:pPr marL="523482" lvl="1" indent="-285750" defTabSz="678941">
              <a:spcBef>
                <a:spcPts val="675"/>
              </a:spcBef>
              <a:defRPr sz="2970"/>
            </a:pPr>
            <a:r>
              <a:rPr lang="en-US" sz="1400" dirty="0"/>
              <a:t>This can affect how easily data can be exchanged between systems</a:t>
            </a:r>
          </a:p>
        </p:txBody>
      </p:sp>
      <p:sp>
        <p:nvSpPr>
          <p:cNvPr id="5" name="Content Placeholder 2">
            <a:extLst>
              <a:ext uri="{FF2B5EF4-FFF2-40B4-BE49-F238E27FC236}">
                <a16:creationId xmlns:a16="http://schemas.microsoft.com/office/drawing/2014/main" id="{A4810A66-44DE-37BD-E0C2-ACFBF53B7CD0}"/>
              </a:ext>
            </a:extLst>
          </p:cNvPr>
          <p:cNvSpPr txBox="1">
            <a:spLocks/>
          </p:cNvSpPr>
          <p:nvPr/>
        </p:nvSpPr>
        <p:spPr>
          <a:xfrm>
            <a:off x="252000" y="3533652"/>
            <a:ext cx="8640000" cy="1206469"/>
          </a:xfrm>
          <a:prstGeom prst="rect">
            <a:avLst/>
          </a:prstGeom>
          <a:ln w="38100"/>
        </p:spPr>
        <p:style>
          <a:lnRef idx="2">
            <a:schemeClr val="accent1"/>
          </a:lnRef>
          <a:fillRef idx="1">
            <a:schemeClr val="lt1"/>
          </a:fillRef>
          <a:effectRef idx="0">
            <a:schemeClr val="accent1"/>
          </a:effectRef>
          <a:fontRef idx="minor">
            <a:schemeClr val="dk1"/>
          </a:fontRef>
        </p:style>
        <p:txBody>
          <a:bodyPr/>
          <a:lstStyle>
            <a:lvl1pPr marL="192015" marR="0" indent="-190491" algn="l" defTabSz="309548" eaLnBrk="1" latinLnBrk="0" hangingPunct="1">
              <a:lnSpc>
                <a:spcPct val="130000"/>
              </a:lnSpc>
              <a:spcBef>
                <a:spcPts val="300"/>
              </a:spcBef>
              <a:spcAft>
                <a:spcPts val="300"/>
              </a:spcAft>
              <a:buClrTx/>
              <a:buSzPct val="100000"/>
              <a:buFontTx/>
              <a:buChar char="•"/>
              <a:tabLst/>
              <a:defRPr lang="en-US" sz="1800" b="0" i="0" u="none" strike="noStrike" cap="none" spc="0" baseline="0" dirty="0">
                <a:ln>
                  <a:noFill/>
                </a:ln>
                <a:solidFill>
                  <a:srgbClr val="181F2D"/>
                </a:solidFill>
                <a:uFillTx/>
                <a:latin typeface="+mn-lt"/>
                <a:ea typeface="+mn-ea"/>
                <a:cs typeface="+mn-cs"/>
                <a:sym typeface="Helvetica Neue"/>
              </a:defRPr>
            </a:lvl1pPr>
            <a:lvl2pPr marL="429747" marR="0" indent="-190491" algn="l" defTabSz="309548" eaLnBrk="1" latinLnBrk="0" hangingPunct="1">
              <a:lnSpc>
                <a:spcPct val="130000"/>
              </a:lnSpc>
              <a:spcBef>
                <a:spcPts val="300"/>
              </a:spcBef>
              <a:spcAft>
                <a:spcPts val="300"/>
              </a:spcAft>
              <a:buClrTx/>
              <a:buSzPct val="100000"/>
              <a:buFontTx/>
              <a:buChar char="•"/>
              <a:tabLst/>
              <a:defRPr lang="en-US" sz="1600" b="0" i="0" u="none" strike="noStrike" cap="none" spc="0" baseline="0" dirty="0">
                <a:ln>
                  <a:noFill/>
                </a:ln>
                <a:solidFill>
                  <a:srgbClr val="181F2D"/>
                </a:solidFill>
                <a:uFillTx/>
                <a:latin typeface="+mn-lt"/>
                <a:ea typeface="+mn-ea"/>
                <a:cs typeface="+mn-cs"/>
                <a:sym typeface="Helvetica Neue"/>
              </a:defRPr>
            </a:lvl2pPr>
            <a:lvl3pPr marL="667479" marR="0" indent="-190491" algn="l" defTabSz="309548" eaLnBrk="1" latinLnBrk="0" hangingPunct="1">
              <a:lnSpc>
                <a:spcPct val="130000"/>
              </a:lnSpc>
              <a:spcBef>
                <a:spcPts val="300"/>
              </a:spcBef>
              <a:spcAft>
                <a:spcPts val="300"/>
              </a:spcAft>
              <a:buClrTx/>
              <a:buSzPct val="100000"/>
              <a:buFontTx/>
              <a:buChar char="•"/>
              <a:tabLst/>
              <a:defRPr lang="en-US" sz="1400" b="0" i="0" u="none" strike="noStrike" cap="none" spc="0" baseline="0" dirty="0">
                <a:ln>
                  <a:noFill/>
                </a:ln>
                <a:solidFill>
                  <a:srgbClr val="181F2D"/>
                </a:solidFill>
                <a:uFillTx/>
                <a:latin typeface="+mn-lt"/>
                <a:ea typeface="+mn-ea"/>
                <a:cs typeface="+mn-cs"/>
                <a:sym typeface="Helvetica Neue"/>
              </a:defRPr>
            </a:lvl3pPr>
            <a:lvl4pPr marL="905211" marR="0" indent="-190491" algn="l" defTabSz="309548" eaLnBrk="1" latinLnBrk="0" hangingPunct="1">
              <a:lnSpc>
                <a:spcPct val="130000"/>
              </a:lnSpc>
              <a:spcBef>
                <a:spcPts val="300"/>
              </a:spcBef>
              <a:spcAft>
                <a:spcPts val="300"/>
              </a:spcAft>
              <a:buClrTx/>
              <a:buSzPct val="100000"/>
              <a:buFontTx/>
              <a:buChar char="•"/>
              <a:tabLst/>
              <a:defRPr lang="en-US" sz="1400" b="0" i="0" u="none" strike="noStrike" cap="none" spc="0" baseline="0" dirty="0">
                <a:ln>
                  <a:noFill/>
                </a:ln>
                <a:solidFill>
                  <a:srgbClr val="181F2D"/>
                </a:solidFill>
                <a:uFillTx/>
                <a:latin typeface="+mn-lt"/>
                <a:ea typeface="+mn-ea"/>
                <a:cs typeface="+mn-cs"/>
                <a:sym typeface="Helvetica Neue"/>
              </a:defRPr>
            </a:lvl4pPr>
            <a:lvl5pPr marL="1142944" marR="0" indent="-190491" algn="l" defTabSz="309548" eaLnBrk="1" latinLnBrk="0" hangingPunct="1">
              <a:lnSpc>
                <a:spcPct val="130000"/>
              </a:lnSpc>
              <a:spcBef>
                <a:spcPts val="300"/>
              </a:spcBef>
              <a:spcAft>
                <a:spcPts val="300"/>
              </a:spcAft>
              <a:buClrTx/>
              <a:buSzPct val="100000"/>
              <a:buFontTx/>
              <a:buChar char="•"/>
              <a:tabLst/>
              <a:defRPr lang="en-CA" sz="1400" b="0" i="0" u="none" strike="noStrike" cap="none" spc="0" baseline="0" dirty="0">
                <a:ln>
                  <a:noFill/>
                </a:ln>
                <a:solidFill>
                  <a:srgbClr val="181F2D"/>
                </a:solidFill>
                <a:uFillTx/>
                <a:latin typeface="+mn-lt"/>
                <a:ea typeface="+mn-ea"/>
                <a:cs typeface="+mn-cs"/>
                <a:sym typeface="Helvetica Neue"/>
              </a:defRPr>
            </a:lvl5pPr>
            <a:lvl6pPr marL="1309622" marR="0" indent="-119057" algn="l" defTabSz="309548"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6pPr>
            <a:lvl7pPr marL="1547735" marR="0" indent="-119057" algn="l" defTabSz="309548"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7pPr>
            <a:lvl8pPr marL="1785848" marR="0" indent="-119057" algn="l" defTabSz="309548"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8pPr>
            <a:lvl9pPr marL="2023961" marR="0" indent="-119057" algn="l" defTabSz="309548"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9pPr>
          </a:lstStyle>
          <a:p>
            <a:pPr marL="0" indent="0" algn="ctr" defTabSz="678941">
              <a:spcBef>
                <a:spcPts val="675"/>
              </a:spcBef>
              <a:buNone/>
              <a:defRPr sz="2970"/>
            </a:pPr>
            <a:r>
              <a:rPr lang="en-US" sz="1600" dirty="0"/>
              <a:t>The Challenge: </a:t>
            </a:r>
          </a:p>
          <a:p>
            <a:pPr marL="0" indent="0" algn="ctr" defTabSz="678941">
              <a:spcBef>
                <a:spcPts val="675"/>
              </a:spcBef>
              <a:buNone/>
              <a:defRPr sz="2970"/>
            </a:pPr>
            <a:r>
              <a:rPr lang="en-US" sz="1600" dirty="0"/>
              <a:t>How to standardize data across different EMRs, and enable sharing without interrupting clinical workflows or adding significant work</a:t>
            </a:r>
          </a:p>
        </p:txBody>
      </p:sp>
      <p:sp>
        <p:nvSpPr>
          <p:cNvPr id="6" name="Arrow: Down 5">
            <a:extLst>
              <a:ext uri="{FF2B5EF4-FFF2-40B4-BE49-F238E27FC236}">
                <a16:creationId xmlns:a16="http://schemas.microsoft.com/office/drawing/2014/main" id="{9DFB0E0B-D54C-956A-015E-E8FC9DD1016D}"/>
              </a:ext>
            </a:extLst>
          </p:cNvPr>
          <p:cNvSpPr/>
          <p:nvPr/>
        </p:nvSpPr>
        <p:spPr>
          <a:xfrm>
            <a:off x="1975945" y="3137407"/>
            <a:ext cx="546538" cy="404579"/>
          </a:xfrm>
          <a:prstGeom prst="downArrow">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825500"/>
            <a:endParaRPr lang="en-US" sz="1600" b="0" cap="none" dirty="0">
              <a:solidFill>
                <a:srgbClr val="FFFFFF"/>
              </a:solidFill>
              <a:ea typeface="Helvetica Neue Light"/>
              <a:cs typeface="Helvetica Neue Light"/>
              <a:sym typeface="Helvetica Neue Light"/>
            </a:endParaRPr>
          </a:p>
        </p:txBody>
      </p:sp>
      <p:sp>
        <p:nvSpPr>
          <p:cNvPr id="7" name="Arrow: Down 6">
            <a:extLst>
              <a:ext uri="{FF2B5EF4-FFF2-40B4-BE49-F238E27FC236}">
                <a16:creationId xmlns:a16="http://schemas.microsoft.com/office/drawing/2014/main" id="{72589F28-8109-D204-9A44-7948BC3C7583}"/>
              </a:ext>
            </a:extLst>
          </p:cNvPr>
          <p:cNvSpPr/>
          <p:nvPr/>
        </p:nvSpPr>
        <p:spPr>
          <a:xfrm>
            <a:off x="6621517" y="3129281"/>
            <a:ext cx="546538" cy="404579"/>
          </a:xfrm>
          <a:prstGeom prst="downArrow">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825500"/>
            <a:endParaRPr lang="en-US" sz="1600" b="0" cap="none" dirty="0">
              <a:solidFill>
                <a:srgbClr val="FFFFFF"/>
              </a:solidFill>
              <a:ea typeface="Helvetica Neue Light"/>
              <a:cs typeface="Helvetica Neue Light"/>
              <a:sym typeface="Helvetica Neue Light"/>
            </a:endParaRPr>
          </a:p>
        </p:txBody>
      </p:sp>
    </p:spTree>
    <p:extLst>
      <p:ext uri="{BB962C8B-B14F-4D97-AF65-F5344CB8AC3E}">
        <p14:creationId xmlns:p14="http://schemas.microsoft.com/office/powerpoint/2010/main" val="612988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012BB-E218-4B5A-BC83-DAC0B5CCE9E8}"/>
              </a:ext>
            </a:extLst>
          </p:cNvPr>
          <p:cNvSpPr>
            <a:spLocks noGrp="1"/>
          </p:cNvSpPr>
          <p:nvPr>
            <p:ph type="title"/>
          </p:nvPr>
        </p:nvSpPr>
        <p:spPr/>
        <p:txBody>
          <a:bodyPr>
            <a:normAutofit/>
          </a:bodyPr>
          <a:lstStyle/>
          <a:p>
            <a:pPr algn="ctr"/>
            <a:r>
              <a:rPr lang="en-CA" dirty="0"/>
              <a:t>Physician Burnout and the Administrative Burden </a:t>
            </a:r>
          </a:p>
        </p:txBody>
      </p:sp>
      <p:sp>
        <p:nvSpPr>
          <p:cNvPr id="3" name="Text Placeholder 2">
            <a:extLst>
              <a:ext uri="{FF2B5EF4-FFF2-40B4-BE49-F238E27FC236}">
                <a16:creationId xmlns:a16="http://schemas.microsoft.com/office/drawing/2014/main" id="{4A571BF5-D644-4926-A971-0CAF22CD4427}"/>
              </a:ext>
            </a:extLst>
          </p:cNvPr>
          <p:cNvSpPr>
            <a:spLocks noGrp="1"/>
          </p:cNvSpPr>
          <p:nvPr>
            <p:ph type="body" sz="quarter" idx="10"/>
          </p:nvPr>
        </p:nvSpPr>
        <p:spPr>
          <a:xfrm>
            <a:off x="529461" y="870062"/>
            <a:ext cx="6407367" cy="3464577"/>
          </a:xfrm>
          <a:solidFill>
            <a:schemeClr val="bg1">
              <a:lumMod val="95000"/>
            </a:schemeClr>
          </a:solidFill>
        </p:spPr>
        <p:txBody>
          <a:bodyPr>
            <a:normAutofit fontScale="92500" lnSpcReduction="10000"/>
          </a:bodyPr>
          <a:lstStyle/>
          <a:p>
            <a:pPr marL="285750" indent="-285750">
              <a:buFont typeface="Arial" panose="020B0604020202020204" pitchFamily="34" charset="0"/>
              <a:buChar char="•"/>
            </a:pPr>
            <a:r>
              <a:rPr lang="en-CA" sz="1600" dirty="0"/>
              <a:t>OMA - </a:t>
            </a:r>
            <a:r>
              <a:rPr lang="en-CA" sz="1600" b="1" dirty="0"/>
              <a:t>72.9 %</a:t>
            </a:r>
            <a:r>
              <a:rPr lang="en-CA" sz="1600" dirty="0"/>
              <a:t> of physicians experienced some level of burnout in 2021</a:t>
            </a:r>
            <a:r>
              <a:rPr lang="en-CA" sz="1600" baseline="30000" dirty="0"/>
              <a:t>1</a:t>
            </a:r>
          </a:p>
          <a:p>
            <a:pPr marL="523863" lvl="1" indent="-285750">
              <a:buFont typeface="Arial" panose="020B0604020202020204" pitchFamily="34" charset="0"/>
              <a:buChar char="•"/>
            </a:pPr>
            <a:r>
              <a:rPr lang="en-CA" sz="1400" dirty="0"/>
              <a:t>Solutions included “Making digital health tools a seamless part of physicians’ workflow, including by ensuring different systems can speak to each other”</a:t>
            </a:r>
            <a:r>
              <a:rPr lang="en-CA" sz="1400" baseline="30000" dirty="0"/>
              <a:t> 1</a:t>
            </a:r>
            <a:endParaRPr lang="en-CA" sz="1400" dirty="0"/>
          </a:p>
          <a:p>
            <a:pPr marL="285750" indent="-285750">
              <a:buFont typeface="Arial" panose="020B0604020202020204" pitchFamily="34" charset="0"/>
              <a:buChar char="•"/>
            </a:pPr>
            <a:r>
              <a:rPr lang="en-CA" sz="1600" dirty="0"/>
              <a:t>CFPC - May 2021 survey – increased burnout levels over May 2020</a:t>
            </a:r>
          </a:p>
          <a:p>
            <a:pPr marL="285750" indent="-285750">
              <a:buFont typeface="Arial" panose="020B0604020202020204" pitchFamily="34" charset="0"/>
              <a:buChar char="•"/>
            </a:pPr>
            <a:r>
              <a:rPr lang="en-US" sz="1600" dirty="0"/>
              <a:t>Renewed advocacy from multiple organizations in 2023</a:t>
            </a:r>
          </a:p>
          <a:p>
            <a:pPr marL="523863" lvl="1" indent="-285750">
              <a:buFont typeface="Arial" panose="020B0604020202020204" pitchFamily="34" charset="0"/>
              <a:buChar char="•"/>
            </a:pPr>
            <a:r>
              <a:rPr lang="en-US" sz="1400" dirty="0"/>
              <a:t>CMA – “</a:t>
            </a:r>
            <a:r>
              <a:rPr lang="en-CA" sz="1400" dirty="0"/>
              <a:t>Improving Accountability in Health care for Canadians” report</a:t>
            </a:r>
            <a:endParaRPr lang="en-US" sz="1400" dirty="0"/>
          </a:p>
          <a:p>
            <a:pPr marL="523863" lvl="1" indent="-285750">
              <a:buFont typeface="Arial" panose="020B0604020202020204" pitchFamily="34" charset="0"/>
              <a:buChar char="•"/>
            </a:pPr>
            <a:r>
              <a:rPr lang="en-US" sz="1400" dirty="0"/>
              <a:t>CFPC, P/T Colleges of Family Medicine - Letter to the Council of the Federation, urging</a:t>
            </a:r>
          </a:p>
          <a:p>
            <a:pPr marL="761976" lvl="2" indent="-285750">
              <a:buFont typeface="Arial" panose="020B0604020202020204" pitchFamily="34" charset="0"/>
              <a:buChar char="•"/>
            </a:pPr>
            <a:r>
              <a:rPr lang="en-CA" sz="1050" dirty="0"/>
              <a:t>“we recommend governments across Canada seek to standardize or reduce forms, update outdated digital health record and referral systems…increase financial support for innovative AI-based solutions that will improve the efficiency of patient visits“</a:t>
            </a:r>
            <a:r>
              <a:rPr lang="en-CA" sz="1050" baseline="30000" dirty="0"/>
              <a:t>2</a:t>
            </a:r>
            <a:endParaRPr lang="en-CA" sz="1600" baseline="30000" dirty="0"/>
          </a:p>
        </p:txBody>
      </p:sp>
      <p:sp>
        <p:nvSpPr>
          <p:cNvPr id="4" name="Slide Number Placeholder 3">
            <a:extLst>
              <a:ext uri="{FF2B5EF4-FFF2-40B4-BE49-F238E27FC236}">
                <a16:creationId xmlns:a16="http://schemas.microsoft.com/office/drawing/2014/main" id="{5CF01271-8AC3-489E-96C4-28D185647458}"/>
              </a:ext>
            </a:extLst>
          </p:cNvPr>
          <p:cNvSpPr>
            <a:spLocks noGrp="1"/>
          </p:cNvSpPr>
          <p:nvPr>
            <p:ph type="sldNum" sz="quarter" idx="11"/>
          </p:nvPr>
        </p:nvSpPr>
        <p:spPr/>
        <p:txBody>
          <a:bodyPr/>
          <a:lstStyle/>
          <a:p>
            <a:fld id="{7BCFBF29-39BB-47B7-B83E-9E61FEB2B13F}" type="slidenum">
              <a:rPr lang="en-CA" smtClean="0"/>
              <a:pPr/>
              <a:t>7</a:t>
            </a:fld>
            <a:endParaRPr lang="en-CA"/>
          </a:p>
        </p:txBody>
      </p:sp>
      <p:pic>
        <p:nvPicPr>
          <p:cNvPr id="7" name="Picture 6">
            <a:extLst>
              <a:ext uri="{FF2B5EF4-FFF2-40B4-BE49-F238E27FC236}">
                <a16:creationId xmlns:a16="http://schemas.microsoft.com/office/drawing/2014/main" id="{E47F60D5-86C2-49BD-BCAB-EF102E127044}"/>
              </a:ext>
            </a:extLst>
          </p:cNvPr>
          <p:cNvPicPr>
            <a:picLocks noChangeAspect="1"/>
          </p:cNvPicPr>
          <p:nvPr/>
        </p:nvPicPr>
        <p:blipFill>
          <a:blip r:embed="rId3"/>
          <a:stretch>
            <a:fillRect/>
          </a:stretch>
        </p:blipFill>
        <p:spPr>
          <a:xfrm>
            <a:off x="6579677" y="1118143"/>
            <a:ext cx="2518540" cy="3155295"/>
          </a:xfrm>
          <a:prstGeom prst="rect">
            <a:avLst/>
          </a:prstGeom>
          <a:ln>
            <a:noFill/>
          </a:ln>
          <a:effectLst>
            <a:outerShdw blurRad="292100" dist="139700" dir="2700000" algn="tl" rotWithShape="0">
              <a:srgbClr val="333333">
                <a:alpha val="65000"/>
              </a:srgbClr>
            </a:outerShdw>
            <a:softEdge rad="317500"/>
          </a:effectLst>
        </p:spPr>
      </p:pic>
      <p:sp>
        <p:nvSpPr>
          <p:cNvPr id="8" name="Text Placeholder 2">
            <a:extLst>
              <a:ext uri="{FF2B5EF4-FFF2-40B4-BE49-F238E27FC236}">
                <a16:creationId xmlns:a16="http://schemas.microsoft.com/office/drawing/2014/main" id="{7CD8C54F-3314-452D-9A1E-C312885BDFA3}"/>
              </a:ext>
            </a:extLst>
          </p:cNvPr>
          <p:cNvSpPr txBox="1">
            <a:spLocks/>
          </p:cNvSpPr>
          <p:nvPr/>
        </p:nvSpPr>
        <p:spPr>
          <a:xfrm>
            <a:off x="2099165" y="4334639"/>
            <a:ext cx="6798752" cy="299484"/>
          </a:xfrm>
          <a:prstGeom prst="rect">
            <a:avLst/>
          </a:prstGeom>
        </p:spPr>
        <p:txBody>
          <a:bodyPr vert="horz" lIns="91440" tIns="45720" rIns="91440" bIns="45720" rtlCol="0">
            <a:noAutofit/>
          </a:bodyPr>
          <a:lstStyle>
            <a:lvl1pPr marL="0" marR="0" indent="0" algn="l" defTabSz="309563" eaLnBrk="1" latinLnBrk="0" hangingPunct="1">
              <a:lnSpc>
                <a:spcPct val="130000"/>
              </a:lnSpc>
              <a:spcBef>
                <a:spcPts val="300"/>
              </a:spcBef>
              <a:spcAft>
                <a:spcPts val="300"/>
              </a:spcAft>
              <a:buClrTx/>
              <a:buSzPct val="100000"/>
              <a:buFontTx/>
              <a:buNone/>
              <a:tabLst/>
              <a:defRPr lang="en-US" sz="1800" b="0" i="0" u="none" strike="noStrike" cap="none" spc="0" baseline="0">
                <a:ln>
                  <a:noFill/>
                </a:ln>
                <a:solidFill>
                  <a:srgbClr val="181F2D"/>
                </a:solidFill>
                <a:uFillTx/>
                <a:latin typeface="+mn-lt"/>
                <a:ea typeface="+mn-ea"/>
                <a:cs typeface="+mn-cs"/>
                <a:sym typeface="Helvetica Neue"/>
              </a:defRPr>
            </a:lvl1pPr>
            <a:lvl2pPr marL="238125" marR="0" indent="0" algn="l" defTabSz="309563" eaLnBrk="1" latinLnBrk="0" hangingPunct="1">
              <a:lnSpc>
                <a:spcPct val="130000"/>
              </a:lnSpc>
              <a:spcBef>
                <a:spcPts val="300"/>
              </a:spcBef>
              <a:spcAft>
                <a:spcPts val="300"/>
              </a:spcAft>
              <a:buClrTx/>
              <a:buSzPct val="100000"/>
              <a:buFontTx/>
              <a:buNone/>
              <a:tabLst/>
              <a:defRPr lang="en-US" sz="1600" b="0" i="0" u="none" strike="noStrike" cap="none" spc="0" baseline="0">
                <a:ln>
                  <a:noFill/>
                </a:ln>
                <a:solidFill>
                  <a:srgbClr val="181F2D"/>
                </a:solidFill>
                <a:uFillTx/>
                <a:latin typeface="+mn-lt"/>
                <a:ea typeface="+mn-ea"/>
                <a:cs typeface="+mn-cs"/>
                <a:sym typeface="Helvetica Neue"/>
              </a:defRPr>
            </a:lvl2pPr>
            <a:lvl3pPr marL="476250" marR="0" indent="0" algn="l" defTabSz="309563" eaLnBrk="1" latinLnBrk="0" hangingPunct="1">
              <a:lnSpc>
                <a:spcPct val="130000"/>
              </a:lnSpc>
              <a:spcBef>
                <a:spcPts val="300"/>
              </a:spcBef>
              <a:spcAft>
                <a:spcPts val="300"/>
              </a:spcAft>
              <a:buClrTx/>
              <a:buSzPct val="100000"/>
              <a:buFontTx/>
              <a:buNone/>
              <a:tabLst/>
              <a:defRPr lang="en-US" sz="1400" b="0" i="0" u="none" strike="noStrike" cap="none" spc="0" baseline="0">
                <a:ln>
                  <a:noFill/>
                </a:ln>
                <a:solidFill>
                  <a:srgbClr val="181F2D"/>
                </a:solidFill>
                <a:uFillTx/>
                <a:latin typeface="+mn-lt"/>
                <a:ea typeface="+mn-ea"/>
                <a:cs typeface="+mn-cs"/>
                <a:sym typeface="Helvetica Neue"/>
              </a:defRPr>
            </a:lvl3pPr>
            <a:lvl4pPr marL="714375" marR="0" indent="0" algn="l" defTabSz="309563" eaLnBrk="1" latinLnBrk="0" hangingPunct="1">
              <a:lnSpc>
                <a:spcPct val="130000"/>
              </a:lnSpc>
              <a:spcBef>
                <a:spcPts val="300"/>
              </a:spcBef>
              <a:spcAft>
                <a:spcPts val="300"/>
              </a:spcAft>
              <a:buClrTx/>
              <a:buSzPct val="100000"/>
              <a:buFontTx/>
              <a:buNone/>
              <a:tabLst/>
              <a:defRPr lang="en-US" sz="1400" b="0" i="0" u="none" strike="noStrike" cap="none" spc="0" baseline="0">
                <a:ln>
                  <a:noFill/>
                </a:ln>
                <a:solidFill>
                  <a:srgbClr val="181F2D"/>
                </a:solidFill>
                <a:uFillTx/>
                <a:latin typeface="+mn-lt"/>
                <a:ea typeface="+mn-ea"/>
                <a:cs typeface="+mn-cs"/>
                <a:sym typeface="Helvetica Neue"/>
              </a:defRPr>
            </a:lvl4pPr>
            <a:lvl5pPr marL="952500" marR="0" indent="0" algn="l" defTabSz="309563" eaLnBrk="1" latinLnBrk="0" hangingPunct="1">
              <a:lnSpc>
                <a:spcPct val="130000"/>
              </a:lnSpc>
              <a:spcBef>
                <a:spcPts val="300"/>
              </a:spcBef>
              <a:spcAft>
                <a:spcPts val="300"/>
              </a:spcAft>
              <a:buClrTx/>
              <a:buSzPct val="100000"/>
              <a:buFontTx/>
              <a:buNone/>
              <a:tabLst/>
              <a:defRPr lang="en-CA" sz="1400" b="0" i="0" u="none" strike="noStrike" cap="none" spc="0" baseline="0">
                <a:ln>
                  <a:noFill/>
                </a:ln>
                <a:solidFill>
                  <a:srgbClr val="181F2D"/>
                </a:solidFill>
                <a:uFillTx/>
                <a:latin typeface="+mn-lt"/>
                <a:ea typeface="+mn-ea"/>
                <a:cs typeface="+mn-cs"/>
                <a:sym typeface="Helvetica Neue"/>
              </a:defRPr>
            </a:lvl5pPr>
            <a:lvl6pPr marL="1309688" marR="0" indent="-119063" algn="l" defTabSz="309563"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6pPr>
            <a:lvl7pPr marL="1547813" marR="0" indent="-119063" algn="l" defTabSz="309563"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7pPr>
            <a:lvl8pPr marL="1785938" marR="0" indent="-119063" algn="l" defTabSz="309563"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8pPr>
            <a:lvl9pPr marL="2024063" marR="0" indent="-119063" algn="l" defTabSz="309563"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9pPr>
          </a:lstStyle>
          <a:p>
            <a:pPr algn="r">
              <a:lnSpc>
                <a:spcPct val="100000"/>
              </a:lnSpc>
              <a:spcBef>
                <a:spcPts val="0"/>
              </a:spcBef>
              <a:spcAft>
                <a:spcPts val="0"/>
              </a:spcAft>
            </a:pPr>
            <a:r>
              <a:rPr lang="en-CA" sz="900" baseline="30000" dirty="0">
                <a:solidFill>
                  <a:schemeClr val="tx1"/>
                </a:solidFill>
              </a:rPr>
              <a:t>1 </a:t>
            </a:r>
            <a:r>
              <a:rPr lang="en-CA" sz="900" dirty="0">
                <a:solidFill>
                  <a:schemeClr val="tx1"/>
                </a:solidFill>
                <a:hlinkClick r:id="rId4">
                  <a:extLst>
                    <a:ext uri="{A12FA001-AC4F-418D-AE19-62706E023703}">
                      <ahyp:hlinkClr xmlns:ahyp="http://schemas.microsoft.com/office/drawing/2018/hyperlinkcolor" xmlns="" val="tx"/>
                    </a:ext>
                  </a:extLst>
                </a:hlinkClick>
              </a:rPr>
              <a:t>https://www.oma.org/newsroom/news/2021/aug/ontarios-doctors-report-increased-burnout-propose-five-solutions/</a:t>
            </a:r>
            <a:endParaRPr lang="en-CA" sz="900" dirty="0">
              <a:solidFill>
                <a:schemeClr val="tx1"/>
              </a:solidFill>
            </a:endParaRPr>
          </a:p>
          <a:p>
            <a:pPr algn="r">
              <a:lnSpc>
                <a:spcPct val="100000"/>
              </a:lnSpc>
              <a:spcBef>
                <a:spcPts val="0"/>
              </a:spcBef>
              <a:spcAft>
                <a:spcPts val="0"/>
              </a:spcAft>
            </a:pPr>
            <a:r>
              <a:rPr lang="en-CA" sz="900" baseline="30000" dirty="0">
                <a:solidFill>
                  <a:schemeClr val="tx1"/>
                </a:solidFill>
              </a:rPr>
              <a:t>2 </a:t>
            </a:r>
            <a:r>
              <a:rPr lang="en-CA" sz="900" dirty="0">
                <a:solidFill>
                  <a:schemeClr val="tx1"/>
                </a:solidFill>
              </a:rPr>
              <a:t>https://www.cfpc.ca/CFPC/media/Resources/Research/COVID-19-Summary-May2021-ENG.pdf</a:t>
            </a:r>
          </a:p>
        </p:txBody>
      </p:sp>
      <p:sp>
        <p:nvSpPr>
          <p:cNvPr id="10" name="Text Placeholder 2">
            <a:extLst>
              <a:ext uri="{FF2B5EF4-FFF2-40B4-BE49-F238E27FC236}">
                <a16:creationId xmlns:a16="http://schemas.microsoft.com/office/drawing/2014/main" id="{C4CD1896-68FA-46F3-83A2-1FE2BCAE27BF}"/>
              </a:ext>
            </a:extLst>
          </p:cNvPr>
          <p:cNvSpPr txBox="1">
            <a:spLocks/>
          </p:cNvSpPr>
          <p:nvPr/>
        </p:nvSpPr>
        <p:spPr>
          <a:xfrm>
            <a:off x="733424" y="4581195"/>
            <a:ext cx="6798752" cy="299484"/>
          </a:xfrm>
          <a:prstGeom prst="rect">
            <a:avLst/>
          </a:prstGeom>
        </p:spPr>
        <p:txBody>
          <a:bodyPr vert="horz" lIns="91440" tIns="45720" rIns="91440" bIns="45720" rtlCol="0">
            <a:normAutofit/>
          </a:bodyPr>
          <a:lstStyle>
            <a:lvl1pPr marL="0" marR="0" indent="0" algn="l" defTabSz="309563" eaLnBrk="1" latinLnBrk="0" hangingPunct="1">
              <a:lnSpc>
                <a:spcPct val="130000"/>
              </a:lnSpc>
              <a:spcBef>
                <a:spcPts val="300"/>
              </a:spcBef>
              <a:spcAft>
                <a:spcPts val="300"/>
              </a:spcAft>
              <a:buClrTx/>
              <a:buSzPct val="100000"/>
              <a:buFontTx/>
              <a:buNone/>
              <a:tabLst/>
              <a:defRPr lang="en-US" sz="1800" b="0" i="0" u="none" strike="noStrike" cap="none" spc="0" baseline="0">
                <a:ln>
                  <a:noFill/>
                </a:ln>
                <a:solidFill>
                  <a:srgbClr val="181F2D"/>
                </a:solidFill>
                <a:uFillTx/>
                <a:latin typeface="+mn-lt"/>
                <a:ea typeface="+mn-ea"/>
                <a:cs typeface="+mn-cs"/>
                <a:sym typeface="Helvetica Neue"/>
              </a:defRPr>
            </a:lvl1pPr>
            <a:lvl2pPr marL="238125" marR="0" indent="0" algn="l" defTabSz="309563" eaLnBrk="1" latinLnBrk="0" hangingPunct="1">
              <a:lnSpc>
                <a:spcPct val="130000"/>
              </a:lnSpc>
              <a:spcBef>
                <a:spcPts val="300"/>
              </a:spcBef>
              <a:spcAft>
                <a:spcPts val="300"/>
              </a:spcAft>
              <a:buClrTx/>
              <a:buSzPct val="100000"/>
              <a:buFontTx/>
              <a:buNone/>
              <a:tabLst/>
              <a:defRPr lang="en-US" sz="1600" b="0" i="0" u="none" strike="noStrike" cap="none" spc="0" baseline="0">
                <a:ln>
                  <a:noFill/>
                </a:ln>
                <a:solidFill>
                  <a:srgbClr val="181F2D"/>
                </a:solidFill>
                <a:uFillTx/>
                <a:latin typeface="+mn-lt"/>
                <a:ea typeface="+mn-ea"/>
                <a:cs typeface="+mn-cs"/>
                <a:sym typeface="Helvetica Neue"/>
              </a:defRPr>
            </a:lvl2pPr>
            <a:lvl3pPr marL="476250" marR="0" indent="0" algn="l" defTabSz="309563" eaLnBrk="1" latinLnBrk="0" hangingPunct="1">
              <a:lnSpc>
                <a:spcPct val="130000"/>
              </a:lnSpc>
              <a:spcBef>
                <a:spcPts val="300"/>
              </a:spcBef>
              <a:spcAft>
                <a:spcPts val="300"/>
              </a:spcAft>
              <a:buClrTx/>
              <a:buSzPct val="100000"/>
              <a:buFontTx/>
              <a:buNone/>
              <a:tabLst/>
              <a:defRPr lang="en-US" sz="1400" b="0" i="0" u="none" strike="noStrike" cap="none" spc="0" baseline="0">
                <a:ln>
                  <a:noFill/>
                </a:ln>
                <a:solidFill>
                  <a:srgbClr val="181F2D"/>
                </a:solidFill>
                <a:uFillTx/>
                <a:latin typeface="+mn-lt"/>
                <a:ea typeface="+mn-ea"/>
                <a:cs typeface="+mn-cs"/>
                <a:sym typeface="Helvetica Neue"/>
              </a:defRPr>
            </a:lvl3pPr>
            <a:lvl4pPr marL="714375" marR="0" indent="0" algn="l" defTabSz="309563" eaLnBrk="1" latinLnBrk="0" hangingPunct="1">
              <a:lnSpc>
                <a:spcPct val="130000"/>
              </a:lnSpc>
              <a:spcBef>
                <a:spcPts val="300"/>
              </a:spcBef>
              <a:spcAft>
                <a:spcPts val="300"/>
              </a:spcAft>
              <a:buClrTx/>
              <a:buSzPct val="100000"/>
              <a:buFontTx/>
              <a:buNone/>
              <a:tabLst/>
              <a:defRPr lang="en-US" sz="1400" b="0" i="0" u="none" strike="noStrike" cap="none" spc="0" baseline="0">
                <a:ln>
                  <a:noFill/>
                </a:ln>
                <a:solidFill>
                  <a:srgbClr val="181F2D"/>
                </a:solidFill>
                <a:uFillTx/>
                <a:latin typeface="+mn-lt"/>
                <a:ea typeface="+mn-ea"/>
                <a:cs typeface="+mn-cs"/>
                <a:sym typeface="Helvetica Neue"/>
              </a:defRPr>
            </a:lvl4pPr>
            <a:lvl5pPr marL="952500" marR="0" indent="0" algn="l" defTabSz="309563" eaLnBrk="1" latinLnBrk="0" hangingPunct="1">
              <a:lnSpc>
                <a:spcPct val="130000"/>
              </a:lnSpc>
              <a:spcBef>
                <a:spcPts val="300"/>
              </a:spcBef>
              <a:spcAft>
                <a:spcPts val="300"/>
              </a:spcAft>
              <a:buClrTx/>
              <a:buSzPct val="100000"/>
              <a:buFontTx/>
              <a:buNone/>
              <a:tabLst/>
              <a:defRPr lang="en-CA" sz="1400" b="0" i="0" u="none" strike="noStrike" cap="none" spc="0" baseline="0">
                <a:ln>
                  <a:noFill/>
                </a:ln>
                <a:solidFill>
                  <a:srgbClr val="181F2D"/>
                </a:solidFill>
                <a:uFillTx/>
                <a:latin typeface="+mn-lt"/>
                <a:ea typeface="+mn-ea"/>
                <a:cs typeface="+mn-cs"/>
                <a:sym typeface="Helvetica Neue"/>
              </a:defRPr>
            </a:lvl5pPr>
            <a:lvl6pPr marL="1309688" marR="0" indent="-119063" algn="l" defTabSz="309563"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6pPr>
            <a:lvl7pPr marL="1547813" marR="0" indent="-119063" algn="l" defTabSz="309563"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7pPr>
            <a:lvl8pPr marL="1785938" marR="0" indent="-119063" algn="l" defTabSz="309563"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8pPr>
            <a:lvl9pPr marL="2024063" marR="0" indent="-119063" algn="l" defTabSz="309563"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9pPr>
          </a:lstStyle>
          <a:p>
            <a:endParaRPr lang="en-CA" sz="1000" dirty="0"/>
          </a:p>
        </p:txBody>
      </p:sp>
    </p:spTree>
    <p:extLst>
      <p:ext uri="{BB962C8B-B14F-4D97-AF65-F5344CB8AC3E}">
        <p14:creationId xmlns:p14="http://schemas.microsoft.com/office/powerpoint/2010/main" val="3293913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0B110B0-E078-4C33-B220-95A3E1447077}"/>
              </a:ext>
            </a:extLst>
          </p:cNvPr>
          <p:cNvPicPr>
            <a:picLocks noChangeAspect="1"/>
          </p:cNvPicPr>
          <p:nvPr/>
        </p:nvPicPr>
        <p:blipFill>
          <a:blip r:embed="rId3"/>
          <a:stretch>
            <a:fillRect/>
          </a:stretch>
        </p:blipFill>
        <p:spPr>
          <a:xfrm>
            <a:off x="6893422" y="1058769"/>
            <a:ext cx="1695867" cy="457203"/>
          </a:xfrm>
          <a:prstGeom prst="rect">
            <a:avLst/>
          </a:prstGeom>
        </p:spPr>
      </p:pic>
      <p:sp>
        <p:nvSpPr>
          <p:cNvPr id="4" name="Slide Number Placeholder 3">
            <a:extLst>
              <a:ext uri="{FF2B5EF4-FFF2-40B4-BE49-F238E27FC236}">
                <a16:creationId xmlns:a16="http://schemas.microsoft.com/office/drawing/2014/main" id="{5CF01271-8AC3-489E-96C4-28D185647458}"/>
              </a:ext>
            </a:extLst>
          </p:cNvPr>
          <p:cNvSpPr>
            <a:spLocks noGrp="1"/>
          </p:cNvSpPr>
          <p:nvPr>
            <p:ph type="sldNum" sz="quarter" idx="11"/>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fld id="{7BCFBF29-39BB-47B7-B83E-9E61FEB2B13F}" type="slidenum">
              <a:rPr kumimoji="0" lang="en-CA" sz="1000" b="1" i="0" u="none" strike="noStrike" kern="0" cap="all" spc="0" normalizeH="0" baseline="0" noProof="0" smtClean="0">
                <a:ln>
                  <a:noFill/>
                </a:ln>
                <a:solidFill>
                  <a:srgbClr val="181F2D"/>
                </a:solidFill>
                <a:effectLst/>
                <a:uLnTx/>
                <a:uFillTx/>
                <a:latin typeface="Arial"/>
                <a:ea typeface="+mn-ea"/>
                <a:cs typeface="+mn-cs"/>
                <a:sym typeface="Helvetica Neue"/>
              </a:rPr>
              <a:pPr marL="0" marR="0" lvl="0" indent="0" algn="l" defTabSz="309563" rtl="0" eaLnBrk="1" fontAlgn="auto" latinLnBrk="0" hangingPunct="0">
                <a:lnSpc>
                  <a:spcPct val="100000"/>
                </a:lnSpc>
                <a:spcBef>
                  <a:spcPts val="0"/>
                </a:spcBef>
                <a:spcAft>
                  <a:spcPts val="0"/>
                </a:spcAft>
                <a:buClrTx/>
                <a:buSzTx/>
                <a:buFontTx/>
                <a:buNone/>
                <a:tabLst/>
                <a:defRPr/>
              </a:pPr>
              <a:t>8</a:t>
            </a:fld>
            <a:endParaRPr kumimoji="0" lang="en-CA" sz="1000" b="1" i="0" u="none" strike="noStrike" kern="0" cap="all" spc="0" normalizeH="0" baseline="0" noProof="0">
              <a:ln>
                <a:noFill/>
              </a:ln>
              <a:solidFill>
                <a:srgbClr val="181F2D"/>
              </a:solidFill>
              <a:effectLst/>
              <a:uLnTx/>
              <a:uFillTx/>
              <a:latin typeface="Arial"/>
              <a:ea typeface="+mn-ea"/>
              <a:cs typeface="+mn-cs"/>
              <a:sym typeface="Helvetica Neue"/>
            </a:endParaRPr>
          </a:p>
        </p:txBody>
      </p:sp>
      <p:sp>
        <p:nvSpPr>
          <p:cNvPr id="5" name="Footer Placeholder 4">
            <a:extLst>
              <a:ext uri="{FF2B5EF4-FFF2-40B4-BE49-F238E27FC236}">
                <a16:creationId xmlns:a16="http://schemas.microsoft.com/office/drawing/2014/main" id="{23B244BD-9F34-451B-B72E-2BEA1E49FD54}"/>
              </a:ext>
            </a:extLst>
          </p:cNvPr>
          <p:cNvSpPr>
            <a:spLocks noGrp="1"/>
          </p:cNvSpPr>
          <p:nvPr>
            <p:ph type="ftr" sz="quarter" idx="12"/>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CA" sz="700" b="1" i="0" u="none" strike="noStrike" kern="0" cap="all" spc="0" normalizeH="0" baseline="0" noProof="0" dirty="0">
                <a:ln>
                  <a:noFill/>
                </a:ln>
                <a:solidFill>
                  <a:srgbClr val="000000">
                    <a:tint val="75000"/>
                  </a:srgbClr>
                </a:solidFill>
                <a:effectLst/>
                <a:uLnTx/>
                <a:uFillTx/>
                <a:latin typeface="Arial"/>
                <a:ea typeface="+mn-ea"/>
                <a:cs typeface="+mn-cs"/>
                <a:sym typeface="Helvetica Neue"/>
              </a:rPr>
              <a:t>©2023 Canada Health Infoway</a:t>
            </a:r>
          </a:p>
        </p:txBody>
      </p:sp>
      <p:sp>
        <p:nvSpPr>
          <p:cNvPr id="8" name="Text Placeholder 2">
            <a:extLst>
              <a:ext uri="{FF2B5EF4-FFF2-40B4-BE49-F238E27FC236}">
                <a16:creationId xmlns:a16="http://schemas.microsoft.com/office/drawing/2014/main" id="{7CD8C54F-3314-452D-9A1E-C312885BDFA3}"/>
              </a:ext>
            </a:extLst>
          </p:cNvPr>
          <p:cNvSpPr txBox="1">
            <a:spLocks/>
          </p:cNvSpPr>
          <p:nvPr/>
        </p:nvSpPr>
        <p:spPr>
          <a:xfrm>
            <a:off x="-32941" y="4308661"/>
            <a:ext cx="7317500" cy="274637"/>
          </a:xfrm>
          <a:prstGeom prst="rect">
            <a:avLst/>
          </a:prstGeom>
        </p:spPr>
        <p:txBody>
          <a:bodyPr vert="horz" lIns="91440" tIns="45720" rIns="91440" bIns="45720" rtlCol="0">
            <a:normAutofit/>
          </a:bodyPr>
          <a:lstStyle>
            <a:lvl1pPr marL="0" marR="0" indent="0" algn="l" defTabSz="309563" eaLnBrk="1" latinLnBrk="0" hangingPunct="1">
              <a:lnSpc>
                <a:spcPct val="130000"/>
              </a:lnSpc>
              <a:spcBef>
                <a:spcPts val="300"/>
              </a:spcBef>
              <a:spcAft>
                <a:spcPts val="300"/>
              </a:spcAft>
              <a:buClrTx/>
              <a:buSzPct val="100000"/>
              <a:buFontTx/>
              <a:buNone/>
              <a:tabLst/>
              <a:defRPr lang="en-US" sz="1800" b="0" i="0" u="none" strike="noStrike" cap="none" spc="0" baseline="0">
                <a:ln>
                  <a:noFill/>
                </a:ln>
                <a:solidFill>
                  <a:srgbClr val="181F2D"/>
                </a:solidFill>
                <a:uFillTx/>
                <a:latin typeface="+mn-lt"/>
                <a:ea typeface="+mn-ea"/>
                <a:cs typeface="+mn-cs"/>
                <a:sym typeface="Helvetica Neue"/>
              </a:defRPr>
            </a:lvl1pPr>
            <a:lvl2pPr marL="238125" marR="0" indent="0" algn="l" defTabSz="309563" eaLnBrk="1" latinLnBrk="0" hangingPunct="1">
              <a:lnSpc>
                <a:spcPct val="130000"/>
              </a:lnSpc>
              <a:spcBef>
                <a:spcPts val="300"/>
              </a:spcBef>
              <a:spcAft>
                <a:spcPts val="300"/>
              </a:spcAft>
              <a:buClrTx/>
              <a:buSzPct val="100000"/>
              <a:buFontTx/>
              <a:buNone/>
              <a:tabLst/>
              <a:defRPr lang="en-US" sz="1600" b="0" i="0" u="none" strike="noStrike" cap="none" spc="0" baseline="0">
                <a:ln>
                  <a:noFill/>
                </a:ln>
                <a:solidFill>
                  <a:srgbClr val="181F2D"/>
                </a:solidFill>
                <a:uFillTx/>
                <a:latin typeface="+mn-lt"/>
                <a:ea typeface="+mn-ea"/>
                <a:cs typeface="+mn-cs"/>
                <a:sym typeface="Helvetica Neue"/>
              </a:defRPr>
            </a:lvl2pPr>
            <a:lvl3pPr marL="476250" marR="0" indent="0" algn="l" defTabSz="309563" eaLnBrk="1" latinLnBrk="0" hangingPunct="1">
              <a:lnSpc>
                <a:spcPct val="130000"/>
              </a:lnSpc>
              <a:spcBef>
                <a:spcPts val="300"/>
              </a:spcBef>
              <a:spcAft>
                <a:spcPts val="300"/>
              </a:spcAft>
              <a:buClrTx/>
              <a:buSzPct val="100000"/>
              <a:buFontTx/>
              <a:buNone/>
              <a:tabLst/>
              <a:defRPr lang="en-US" sz="1400" b="0" i="0" u="none" strike="noStrike" cap="none" spc="0" baseline="0">
                <a:ln>
                  <a:noFill/>
                </a:ln>
                <a:solidFill>
                  <a:srgbClr val="181F2D"/>
                </a:solidFill>
                <a:uFillTx/>
                <a:latin typeface="+mn-lt"/>
                <a:ea typeface="+mn-ea"/>
                <a:cs typeface="+mn-cs"/>
                <a:sym typeface="Helvetica Neue"/>
              </a:defRPr>
            </a:lvl3pPr>
            <a:lvl4pPr marL="714375" marR="0" indent="0" algn="l" defTabSz="309563" eaLnBrk="1" latinLnBrk="0" hangingPunct="1">
              <a:lnSpc>
                <a:spcPct val="130000"/>
              </a:lnSpc>
              <a:spcBef>
                <a:spcPts val="300"/>
              </a:spcBef>
              <a:spcAft>
                <a:spcPts val="300"/>
              </a:spcAft>
              <a:buClrTx/>
              <a:buSzPct val="100000"/>
              <a:buFontTx/>
              <a:buNone/>
              <a:tabLst/>
              <a:defRPr lang="en-US" sz="1400" b="0" i="0" u="none" strike="noStrike" cap="none" spc="0" baseline="0">
                <a:ln>
                  <a:noFill/>
                </a:ln>
                <a:solidFill>
                  <a:srgbClr val="181F2D"/>
                </a:solidFill>
                <a:uFillTx/>
                <a:latin typeface="+mn-lt"/>
                <a:ea typeface="+mn-ea"/>
                <a:cs typeface="+mn-cs"/>
                <a:sym typeface="Helvetica Neue"/>
              </a:defRPr>
            </a:lvl4pPr>
            <a:lvl5pPr marL="952500" marR="0" indent="0" algn="l" defTabSz="309563" eaLnBrk="1" latinLnBrk="0" hangingPunct="1">
              <a:lnSpc>
                <a:spcPct val="130000"/>
              </a:lnSpc>
              <a:spcBef>
                <a:spcPts val="300"/>
              </a:spcBef>
              <a:spcAft>
                <a:spcPts val="300"/>
              </a:spcAft>
              <a:buClrTx/>
              <a:buSzPct val="100000"/>
              <a:buFontTx/>
              <a:buNone/>
              <a:tabLst/>
              <a:defRPr lang="en-CA" sz="1400" b="0" i="0" u="none" strike="noStrike" cap="none" spc="0" baseline="0">
                <a:ln>
                  <a:noFill/>
                </a:ln>
                <a:solidFill>
                  <a:srgbClr val="181F2D"/>
                </a:solidFill>
                <a:uFillTx/>
                <a:latin typeface="+mn-lt"/>
                <a:ea typeface="+mn-ea"/>
                <a:cs typeface="+mn-cs"/>
                <a:sym typeface="Helvetica Neue"/>
              </a:defRPr>
            </a:lvl5pPr>
            <a:lvl6pPr marL="1309688" marR="0" indent="-119063" algn="l" defTabSz="309563"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6pPr>
            <a:lvl7pPr marL="1547813" marR="0" indent="-119063" algn="l" defTabSz="309563"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7pPr>
            <a:lvl8pPr marL="1785938" marR="0" indent="-119063" algn="l" defTabSz="309563"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8pPr>
            <a:lvl9pPr marL="2024063" marR="0" indent="-119063" algn="l" defTabSz="309563"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9pPr>
          </a:lstStyle>
          <a:p>
            <a:pPr lvl="0" algn="r">
              <a:lnSpc>
                <a:spcPct val="100000"/>
              </a:lnSpc>
            </a:pPr>
            <a:r>
              <a:rPr kumimoji="0" lang="en-CA" sz="900" b="0" i="0" u="none" strike="noStrike" kern="0" cap="none" spc="0" normalizeH="0" baseline="30000" noProof="0" dirty="0">
                <a:ln>
                  <a:noFill/>
                </a:ln>
                <a:solidFill>
                  <a:srgbClr val="181F2D"/>
                </a:solidFill>
                <a:effectLst/>
                <a:uLnTx/>
                <a:uFillTx/>
                <a:latin typeface="Arial"/>
                <a:ea typeface="+mn-ea"/>
                <a:cs typeface="+mn-cs"/>
                <a:sym typeface="Helvetica Neue"/>
              </a:rPr>
              <a:t>1</a:t>
            </a:r>
            <a:r>
              <a:rPr kumimoji="0" lang="en-CA" sz="900" b="0" i="0" u="none" strike="noStrike" kern="0" cap="none" spc="0" normalizeH="0" baseline="0" noProof="0" dirty="0">
                <a:ln>
                  <a:noFill/>
                </a:ln>
                <a:solidFill>
                  <a:srgbClr val="181F2D"/>
                </a:solidFill>
                <a:effectLst/>
                <a:uLnTx/>
                <a:uFillTx/>
                <a:latin typeface="Arial"/>
                <a:ea typeface="+mn-ea"/>
                <a:cs typeface="+mn-cs"/>
                <a:sym typeface="Helvetica Neue"/>
              </a:rPr>
              <a:t>Bhyat, Hagens, Bryski, and </a:t>
            </a:r>
            <a:r>
              <a:rPr kumimoji="0" lang="en-CA" sz="900" b="0" i="0" u="none" strike="noStrike" kern="0" cap="none" spc="0" normalizeH="0" baseline="0" noProof="0" dirty="0" err="1">
                <a:ln>
                  <a:noFill/>
                </a:ln>
                <a:solidFill>
                  <a:srgbClr val="181F2D"/>
                </a:solidFill>
                <a:effectLst/>
                <a:uLnTx/>
                <a:uFillTx/>
                <a:latin typeface="Arial"/>
                <a:ea typeface="+mn-ea"/>
                <a:cs typeface="+mn-cs"/>
                <a:sym typeface="Helvetica Neue"/>
              </a:rPr>
              <a:t>Kohlmaier</a:t>
            </a:r>
            <a:r>
              <a:rPr kumimoji="0" lang="en-CA" sz="900" b="0" i="0" u="none" strike="noStrike" kern="0" cap="none" spc="0" normalizeH="0" baseline="0" noProof="0" dirty="0">
                <a:ln>
                  <a:noFill/>
                </a:ln>
                <a:solidFill>
                  <a:srgbClr val="181F2D"/>
                </a:solidFill>
                <a:effectLst/>
                <a:uLnTx/>
                <a:uFillTx/>
                <a:latin typeface="Arial"/>
                <a:ea typeface="+mn-ea"/>
                <a:cs typeface="+mn-cs"/>
                <a:sym typeface="Helvetica Neue"/>
              </a:rPr>
              <a:t>. Frontiers in </a:t>
            </a:r>
            <a:r>
              <a:rPr lang="en-CA" sz="900" dirty="0"/>
              <a:t>Public Health. https://www.frontiersin.org/articles/10.3389/fpubh.2021.741424/abstract  </a:t>
            </a:r>
            <a:endParaRPr kumimoji="0" lang="en-CA" sz="900" b="0" i="0" u="none" strike="noStrike" kern="0" cap="none" spc="0" normalizeH="0" baseline="0" noProof="0" dirty="0">
              <a:ln>
                <a:noFill/>
              </a:ln>
              <a:solidFill>
                <a:srgbClr val="181F2D"/>
              </a:solidFill>
              <a:effectLst/>
              <a:uLnTx/>
              <a:uFillTx/>
              <a:latin typeface="Arial"/>
              <a:ea typeface="+mn-ea"/>
              <a:cs typeface="+mn-cs"/>
              <a:sym typeface="Helvetica Neue"/>
            </a:endParaRPr>
          </a:p>
        </p:txBody>
      </p:sp>
      <p:sp>
        <p:nvSpPr>
          <p:cNvPr id="13" name="Rectangle 12">
            <a:extLst>
              <a:ext uri="{FF2B5EF4-FFF2-40B4-BE49-F238E27FC236}">
                <a16:creationId xmlns:a16="http://schemas.microsoft.com/office/drawing/2014/main" id="{70120D59-9676-4781-AD35-15E8AD591D3E}"/>
              </a:ext>
            </a:extLst>
          </p:cNvPr>
          <p:cNvSpPr/>
          <p:nvPr/>
        </p:nvSpPr>
        <p:spPr>
          <a:xfrm>
            <a:off x="1955352" y="2963083"/>
            <a:ext cx="5912603" cy="1200329"/>
          </a:xfrm>
          <a:prstGeom prst="rect">
            <a:avLst/>
          </a:prstGeom>
        </p:spPr>
        <p:txBody>
          <a:bodyPr wrap="square">
            <a:spAutoFit/>
          </a:bodyPr>
          <a:lstStyle/>
          <a:p>
            <a:pPr lvl="3" indent="0"/>
            <a:r>
              <a:rPr lang="en-CA" sz="1800" b="0" cap="none" dirty="0"/>
              <a:t>As outlined in…</a:t>
            </a:r>
          </a:p>
          <a:p>
            <a:pPr lvl="3" indent="0"/>
            <a:endParaRPr lang="en-CA" sz="1800" cap="none" dirty="0"/>
          </a:p>
          <a:p>
            <a:pPr lvl="3" indent="0"/>
            <a:r>
              <a:rPr lang="en-CA" sz="1800" cap="none" dirty="0"/>
              <a:t>“Digital health value realization through active change efforts”</a:t>
            </a:r>
            <a:r>
              <a:rPr lang="en-CA" sz="1800" cap="none" baseline="30000" dirty="0"/>
              <a:t>1</a:t>
            </a:r>
          </a:p>
        </p:txBody>
      </p:sp>
      <p:sp>
        <p:nvSpPr>
          <p:cNvPr id="10" name="Title 1">
            <a:extLst>
              <a:ext uri="{FF2B5EF4-FFF2-40B4-BE49-F238E27FC236}">
                <a16:creationId xmlns:a16="http://schemas.microsoft.com/office/drawing/2014/main" id="{B0126526-A070-4FED-8FA6-1B7CA3178037}"/>
              </a:ext>
            </a:extLst>
          </p:cNvPr>
          <p:cNvSpPr txBox="1">
            <a:spLocks/>
          </p:cNvSpPr>
          <p:nvPr/>
        </p:nvSpPr>
        <p:spPr>
          <a:xfrm>
            <a:off x="733424" y="461574"/>
            <a:ext cx="7643659" cy="5756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Autofit/>
          </a:bodyPr>
          <a:lstStyle>
            <a:lvl1pPr marL="0" marR="0" indent="0" algn="l" defTabSz="309563" eaLnBrk="1" latinLnBrk="0" hangingPunct="1">
              <a:lnSpc>
                <a:spcPct val="100000"/>
              </a:lnSpc>
              <a:spcBef>
                <a:spcPts val="0"/>
              </a:spcBef>
              <a:spcAft>
                <a:spcPts val="0"/>
              </a:spcAft>
              <a:buClrTx/>
              <a:buSzTx/>
              <a:buFontTx/>
              <a:buNone/>
              <a:tabLst/>
              <a:defRPr sz="2400" b="1" i="0" u="none" strike="noStrike" cap="none" spc="0" baseline="0">
                <a:ln>
                  <a:noFill/>
                </a:ln>
                <a:solidFill>
                  <a:srgbClr val="181F2D"/>
                </a:solidFill>
                <a:uFillTx/>
                <a:latin typeface="+mj-lt"/>
                <a:ea typeface="+mn-ea"/>
                <a:cs typeface="+mn-cs"/>
                <a:sym typeface="Helvetica Neue"/>
              </a:defRPr>
            </a:lvl1pPr>
            <a:lvl2pPr marL="0" marR="0" indent="85725" algn="l" defTabSz="309563"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2pPr>
            <a:lvl3pPr marL="0" marR="0" indent="171450" algn="l" defTabSz="309563"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3pPr>
            <a:lvl4pPr marL="0" marR="0" indent="257175" algn="l" defTabSz="309563"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4pPr>
            <a:lvl5pPr marL="0" marR="0" indent="342900" algn="l" defTabSz="309563"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5pPr>
            <a:lvl6pPr marL="0" marR="0" indent="428625" algn="l" defTabSz="309563"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6pPr>
            <a:lvl7pPr marL="0" marR="0" indent="514350" algn="l" defTabSz="309563"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7pPr>
            <a:lvl8pPr marL="0" marR="0" indent="600075" algn="l" defTabSz="309563"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8pPr>
            <a:lvl9pPr marL="0" marR="0" indent="685800" algn="l" defTabSz="309563"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9pPr>
          </a:lstStyle>
          <a:p>
            <a:pPr algn="ctr"/>
            <a:r>
              <a:rPr lang="en-CA" dirty="0"/>
              <a:t>How do we support physicians in a time of digital transformation ?  </a:t>
            </a:r>
          </a:p>
        </p:txBody>
      </p:sp>
      <p:pic>
        <p:nvPicPr>
          <p:cNvPr id="2" name="Picture 1">
            <a:extLst>
              <a:ext uri="{FF2B5EF4-FFF2-40B4-BE49-F238E27FC236}">
                <a16:creationId xmlns:a16="http://schemas.microsoft.com/office/drawing/2014/main" id="{B22BBC5A-FA82-4A91-9019-6150E7864527}"/>
              </a:ext>
            </a:extLst>
          </p:cNvPr>
          <p:cNvPicPr>
            <a:picLocks noChangeAspect="1"/>
          </p:cNvPicPr>
          <p:nvPr/>
        </p:nvPicPr>
        <p:blipFill>
          <a:blip r:embed="rId4"/>
          <a:stretch>
            <a:fillRect/>
          </a:stretch>
        </p:blipFill>
        <p:spPr>
          <a:xfrm>
            <a:off x="64558" y="3266340"/>
            <a:ext cx="1953854" cy="340523"/>
          </a:xfrm>
          <a:prstGeom prst="rect">
            <a:avLst/>
          </a:prstGeom>
        </p:spPr>
      </p:pic>
      <p:pic>
        <p:nvPicPr>
          <p:cNvPr id="3" name="Picture 2">
            <a:extLst>
              <a:ext uri="{FF2B5EF4-FFF2-40B4-BE49-F238E27FC236}">
                <a16:creationId xmlns:a16="http://schemas.microsoft.com/office/drawing/2014/main" id="{2061458B-CFFD-4EC7-8A80-15B0EFF57505}"/>
              </a:ext>
            </a:extLst>
          </p:cNvPr>
          <p:cNvPicPr>
            <a:picLocks noChangeAspect="1"/>
          </p:cNvPicPr>
          <p:nvPr/>
        </p:nvPicPr>
        <p:blipFill>
          <a:blip r:embed="rId5"/>
          <a:stretch>
            <a:fillRect/>
          </a:stretch>
        </p:blipFill>
        <p:spPr>
          <a:xfrm>
            <a:off x="459728" y="889464"/>
            <a:ext cx="1629599" cy="635194"/>
          </a:xfrm>
          <a:prstGeom prst="rect">
            <a:avLst/>
          </a:prstGeom>
        </p:spPr>
      </p:pic>
      <p:pic>
        <p:nvPicPr>
          <p:cNvPr id="6" name="Picture 5">
            <a:extLst>
              <a:ext uri="{FF2B5EF4-FFF2-40B4-BE49-F238E27FC236}">
                <a16:creationId xmlns:a16="http://schemas.microsoft.com/office/drawing/2014/main" id="{D5286A5D-3662-4C36-B3E9-B95E3C720327}"/>
              </a:ext>
            </a:extLst>
          </p:cNvPr>
          <p:cNvPicPr>
            <a:picLocks noChangeAspect="1"/>
          </p:cNvPicPr>
          <p:nvPr/>
        </p:nvPicPr>
        <p:blipFill>
          <a:blip r:embed="rId6"/>
          <a:stretch>
            <a:fillRect/>
          </a:stretch>
        </p:blipFill>
        <p:spPr>
          <a:xfrm>
            <a:off x="7596746" y="1794235"/>
            <a:ext cx="1173945" cy="687666"/>
          </a:xfrm>
          <a:prstGeom prst="rect">
            <a:avLst/>
          </a:prstGeom>
        </p:spPr>
      </p:pic>
      <p:pic>
        <p:nvPicPr>
          <p:cNvPr id="7" name="Picture 6">
            <a:extLst>
              <a:ext uri="{FF2B5EF4-FFF2-40B4-BE49-F238E27FC236}">
                <a16:creationId xmlns:a16="http://schemas.microsoft.com/office/drawing/2014/main" id="{E2F054A1-3A71-4D7F-8CEE-43D07F112877}"/>
              </a:ext>
            </a:extLst>
          </p:cNvPr>
          <p:cNvPicPr>
            <a:picLocks noChangeAspect="1"/>
          </p:cNvPicPr>
          <p:nvPr/>
        </p:nvPicPr>
        <p:blipFill>
          <a:blip r:embed="rId7"/>
          <a:stretch>
            <a:fillRect/>
          </a:stretch>
        </p:blipFill>
        <p:spPr>
          <a:xfrm>
            <a:off x="7910768" y="3099039"/>
            <a:ext cx="1081375" cy="611457"/>
          </a:xfrm>
          <a:prstGeom prst="rect">
            <a:avLst/>
          </a:prstGeom>
        </p:spPr>
      </p:pic>
      <p:pic>
        <p:nvPicPr>
          <p:cNvPr id="9" name="Picture 8">
            <a:extLst>
              <a:ext uri="{FF2B5EF4-FFF2-40B4-BE49-F238E27FC236}">
                <a16:creationId xmlns:a16="http://schemas.microsoft.com/office/drawing/2014/main" id="{491253DA-ACA2-4F94-AF56-9CBB6FB9E7B0}"/>
              </a:ext>
            </a:extLst>
          </p:cNvPr>
          <p:cNvPicPr>
            <a:picLocks noChangeAspect="1"/>
          </p:cNvPicPr>
          <p:nvPr/>
        </p:nvPicPr>
        <p:blipFill>
          <a:blip r:embed="rId8"/>
          <a:stretch>
            <a:fillRect/>
          </a:stretch>
        </p:blipFill>
        <p:spPr>
          <a:xfrm>
            <a:off x="228917" y="1900072"/>
            <a:ext cx="2519869" cy="340523"/>
          </a:xfrm>
          <a:prstGeom prst="rect">
            <a:avLst/>
          </a:prstGeom>
        </p:spPr>
      </p:pic>
      <p:pic>
        <p:nvPicPr>
          <p:cNvPr id="11" name="Picture 10">
            <a:extLst>
              <a:ext uri="{FF2B5EF4-FFF2-40B4-BE49-F238E27FC236}">
                <a16:creationId xmlns:a16="http://schemas.microsoft.com/office/drawing/2014/main" id="{AFCEFE22-C5B9-4E9F-87D5-D373D81C4348}"/>
              </a:ext>
            </a:extLst>
          </p:cNvPr>
          <p:cNvPicPr>
            <a:picLocks noChangeAspect="1"/>
          </p:cNvPicPr>
          <p:nvPr/>
        </p:nvPicPr>
        <p:blipFill>
          <a:blip r:embed="rId9"/>
          <a:stretch>
            <a:fillRect/>
          </a:stretch>
        </p:blipFill>
        <p:spPr>
          <a:xfrm>
            <a:off x="6751893" y="2442104"/>
            <a:ext cx="1065332" cy="728155"/>
          </a:xfrm>
          <a:prstGeom prst="rect">
            <a:avLst/>
          </a:prstGeom>
        </p:spPr>
      </p:pic>
      <p:pic>
        <p:nvPicPr>
          <p:cNvPr id="15" name="Picture 14">
            <a:extLst>
              <a:ext uri="{FF2B5EF4-FFF2-40B4-BE49-F238E27FC236}">
                <a16:creationId xmlns:a16="http://schemas.microsoft.com/office/drawing/2014/main" id="{C78E75F3-6102-4B9E-AC68-B5D311CA3DE1}"/>
              </a:ext>
            </a:extLst>
          </p:cNvPr>
          <p:cNvPicPr>
            <a:picLocks noChangeAspect="1"/>
          </p:cNvPicPr>
          <p:nvPr/>
        </p:nvPicPr>
        <p:blipFill>
          <a:blip r:embed="rId10"/>
          <a:stretch>
            <a:fillRect/>
          </a:stretch>
        </p:blipFill>
        <p:spPr>
          <a:xfrm>
            <a:off x="1160481" y="2461162"/>
            <a:ext cx="1439634" cy="669800"/>
          </a:xfrm>
          <a:prstGeom prst="rect">
            <a:avLst/>
          </a:prstGeom>
        </p:spPr>
      </p:pic>
      <p:grpSp>
        <p:nvGrpSpPr>
          <p:cNvPr id="17" name="Group 16">
            <a:extLst>
              <a:ext uri="{FF2B5EF4-FFF2-40B4-BE49-F238E27FC236}">
                <a16:creationId xmlns:a16="http://schemas.microsoft.com/office/drawing/2014/main" id="{CF911C17-3FE5-619D-3AD3-81ADC39AABF1}"/>
              </a:ext>
            </a:extLst>
          </p:cNvPr>
          <p:cNvGrpSpPr/>
          <p:nvPr/>
        </p:nvGrpSpPr>
        <p:grpSpPr>
          <a:xfrm>
            <a:off x="2760357" y="1323733"/>
            <a:ext cx="4302593" cy="1831204"/>
            <a:chOff x="2487090" y="1475508"/>
            <a:chExt cx="4302593" cy="1831204"/>
          </a:xfrm>
        </p:grpSpPr>
        <p:sp>
          <p:nvSpPr>
            <p:cNvPr id="12" name="Rectangle 11">
              <a:extLst>
                <a:ext uri="{FF2B5EF4-FFF2-40B4-BE49-F238E27FC236}">
                  <a16:creationId xmlns:a16="http://schemas.microsoft.com/office/drawing/2014/main" id="{E5FC0119-F930-408D-BBD0-2000CBBDE08F}"/>
                </a:ext>
              </a:extLst>
            </p:cNvPr>
            <p:cNvSpPr/>
            <p:nvPr/>
          </p:nvSpPr>
          <p:spPr>
            <a:xfrm>
              <a:off x="2487090" y="1490830"/>
              <a:ext cx="4212014" cy="1815882"/>
            </a:xfrm>
            <a:prstGeom prst="rect">
              <a:avLst/>
            </a:prstGeom>
          </p:spPr>
          <p:txBody>
            <a:bodyPr wrap="square">
              <a:spAutoFit/>
            </a:bodyPr>
            <a:lstStyle/>
            <a:p>
              <a:pPr marL="285750" indent="-285750" algn="l">
                <a:buFont typeface="Arial" panose="020B0604020202020204" pitchFamily="34" charset="0"/>
                <a:buChar char="•"/>
              </a:pPr>
              <a:r>
                <a:rPr lang="en-CA" sz="1600" cap="none" dirty="0"/>
                <a:t>More intuitive digital health and virtual care tools</a:t>
              </a:r>
            </a:p>
            <a:p>
              <a:pPr marL="285750" indent="-285750" algn="l">
                <a:buFont typeface="Arial" panose="020B0604020202020204" pitchFamily="34" charset="0"/>
                <a:buChar char="•"/>
              </a:pPr>
              <a:endParaRPr lang="en-CA" sz="1600" cap="none" dirty="0"/>
            </a:p>
            <a:p>
              <a:pPr marL="285750" indent="-285750" algn="l">
                <a:buFont typeface="Arial" panose="020B0604020202020204" pitchFamily="34" charset="0"/>
                <a:buChar char="•"/>
              </a:pPr>
              <a:r>
                <a:rPr lang="en-CA" sz="1600" cap="none" dirty="0"/>
                <a:t>Support for Education and Training</a:t>
              </a:r>
            </a:p>
            <a:p>
              <a:pPr algn="l"/>
              <a:endParaRPr lang="en-CA" sz="1600" cap="none" dirty="0"/>
            </a:p>
            <a:p>
              <a:pPr marL="285750" indent="-285750" algn="l">
                <a:buFont typeface="Arial" panose="020B0604020202020204" pitchFamily="34" charset="0"/>
                <a:buChar char="•"/>
              </a:pPr>
              <a:r>
                <a:rPr lang="en-CA" sz="1600" cap="none" dirty="0"/>
                <a:t>Invest in change for the long term</a:t>
              </a:r>
            </a:p>
            <a:p>
              <a:pPr lvl="3" indent="0" algn="l"/>
              <a:endParaRPr lang="en-CA" sz="1600" cap="none" dirty="0"/>
            </a:p>
          </p:txBody>
        </p:sp>
        <p:sp>
          <p:nvSpPr>
            <p:cNvPr id="16" name="Rectangle: Rounded Corners 15">
              <a:extLst>
                <a:ext uri="{FF2B5EF4-FFF2-40B4-BE49-F238E27FC236}">
                  <a16:creationId xmlns:a16="http://schemas.microsoft.com/office/drawing/2014/main" id="{A07C7A22-F3BA-44B3-90D2-6BE49AC16FB2}"/>
                </a:ext>
              </a:extLst>
            </p:cNvPr>
            <p:cNvSpPr/>
            <p:nvPr/>
          </p:nvSpPr>
          <p:spPr>
            <a:xfrm>
              <a:off x="2487090" y="1475508"/>
              <a:ext cx="4302593" cy="609600"/>
            </a:xfrm>
            <a:prstGeom prst="roundRect">
              <a:avLst/>
            </a:prstGeom>
            <a:noFill/>
            <a:ln w="28575" cap="flat">
              <a:solidFill>
                <a:schemeClr val="tx2"/>
              </a:solidFill>
              <a:prstDash val="sys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825500"/>
              <a:endParaRPr lang="en-CA" sz="1600" b="0" cap="none" dirty="0">
                <a:solidFill>
                  <a:srgbClr val="FFFFFF"/>
                </a:solidFill>
                <a:ea typeface="Helvetica Neue Light"/>
                <a:cs typeface="Helvetica Neue Light"/>
                <a:sym typeface="Helvetica Neue Light"/>
              </a:endParaRPr>
            </a:p>
          </p:txBody>
        </p:sp>
      </p:grpSp>
    </p:spTree>
    <p:extLst>
      <p:ext uri="{BB962C8B-B14F-4D97-AF65-F5344CB8AC3E}">
        <p14:creationId xmlns:p14="http://schemas.microsoft.com/office/powerpoint/2010/main" val="344291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D562B59-C996-ED8B-E442-F192960D0170}"/>
              </a:ext>
            </a:extLst>
          </p:cNvPr>
          <p:cNvSpPr>
            <a:spLocks noGrp="1"/>
          </p:cNvSpPr>
          <p:nvPr>
            <p:ph type="title"/>
          </p:nvPr>
        </p:nvSpPr>
        <p:spPr>
          <a:xfrm>
            <a:off x="595404" y="1934215"/>
            <a:ext cx="4430553" cy="1740637"/>
          </a:xfrm>
        </p:spPr>
        <p:txBody>
          <a:bodyPr/>
          <a:lstStyle/>
          <a:p>
            <a:r>
              <a:rPr lang="en-CA" sz="3000" dirty="0"/>
              <a:t>And now…</a:t>
            </a:r>
            <a:br>
              <a:rPr lang="en-CA" sz="3000" dirty="0"/>
            </a:br>
            <a:r>
              <a:rPr lang="en-CA" sz="3000" dirty="0"/>
              <a:t/>
            </a:r>
            <a:br>
              <a:rPr lang="en-CA" sz="3000" dirty="0"/>
            </a:br>
            <a:r>
              <a:rPr lang="en-CA" sz="3000" dirty="0"/>
              <a:t>The Innovation </a:t>
            </a:r>
          </a:p>
        </p:txBody>
      </p:sp>
      <p:sp>
        <p:nvSpPr>
          <p:cNvPr id="4" name="Slide Number Placeholder 3">
            <a:extLst>
              <a:ext uri="{FF2B5EF4-FFF2-40B4-BE49-F238E27FC236}">
                <a16:creationId xmlns:a16="http://schemas.microsoft.com/office/drawing/2014/main" id="{A4048F45-5FDC-E6C7-9194-314D4439930B}"/>
              </a:ext>
            </a:extLst>
          </p:cNvPr>
          <p:cNvSpPr>
            <a:spLocks noGrp="1"/>
          </p:cNvSpPr>
          <p:nvPr>
            <p:ph type="sldNum" sz="quarter" idx="4294967295"/>
          </p:nvPr>
        </p:nvSpPr>
        <p:spPr>
          <a:xfrm>
            <a:off x="0" y="4497388"/>
            <a:ext cx="393700" cy="274637"/>
          </a:xfrm>
        </p:spPr>
        <p:txBody>
          <a:bodyPr/>
          <a:lstStyle/>
          <a:p>
            <a:fld id="{7BCFBF29-39BB-47B7-B83E-9E61FEB2B13F}" type="slidenum">
              <a:rPr lang="en-CA" smtClean="0"/>
              <a:pPr/>
              <a:t>9</a:t>
            </a:fld>
            <a:endParaRPr lang="en-CA"/>
          </a:p>
        </p:txBody>
      </p:sp>
      <p:sp>
        <p:nvSpPr>
          <p:cNvPr id="5" name="Footer Placeholder 4">
            <a:extLst>
              <a:ext uri="{FF2B5EF4-FFF2-40B4-BE49-F238E27FC236}">
                <a16:creationId xmlns:a16="http://schemas.microsoft.com/office/drawing/2014/main" id="{F030E24A-B1A3-9535-DA62-BD722FCC4B84}"/>
              </a:ext>
            </a:extLst>
          </p:cNvPr>
          <p:cNvSpPr>
            <a:spLocks noGrp="1"/>
          </p:cNvSpPr>
          <p:nvPr>
            <p:ph type="ftr" sz="quarter" idx="4294967295"/>
          </p:nvPr>
        </p:nvSpPr>
        <p:spPr>
          <a:xfrm>
            <a:off x="0" y="4810125"/>
            <a:ext cx="1828800" cy="146050"/>
          </a:xfrm>
        </p:spPr>
        <p:txBody>
          <a:bodyPr/>
          <a:lstStyle/>
          <a:p>
            <a:r>
              <a:rPr lang="en-CA"/>
              <a:t>©2022 Canada Health Infoway</a:t>
            </a:r>
          </a:p>
        </p:txBody>
      </p:sp>
    </p:spTree>
    <p:extLst>
      <p:ext uri="{BB962C8B-B14F-4D97-AF65-F5344CB8AC3E}">
        <p14:creationId xmlns:p14="http://schemas.microsoft.com/office/powerpoint/2010/main" val="3115598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SHAPENAME" val="5. Source"/>
</p:tagLst>
</file>

<file path=ppt/tags/tag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heme/_rels/theme11.xml.rels><?xml version="1.0" encoding="UTF-8" standalone="yes"?>
<Relationships xmlns="http://schemas.openxmlformats.org/package/2006/relationships"><Relationship Id="rId1" Type="http://schemas.openxmlformats.org/officeDocument/2006/relationships/image" Target="../media/image25.png"/></Relationships>
</file>

<file path=ppt/theme/theme1.xml><?xml version="1.0" encoding="utf-8"?>
<a:theme xmlns:a="http://schemas.openxmlformats.org/drawingml/2006/main" name="Canada Health Infoway">
  <a:themeElements>
    <a:clrScheme name="INFOWAY UPDATED 2021">
      <a:dk1>
        <a:srgbClr val="000000"/>
      </a:dk1>
      <a:lt1>
        <a:srgbClr val="FFFFFF"/>
      </a:lt1>
      <a:dk2>
        <a:srgbClr val="E02E3B"/>
      </a:dk2>
      <a:lt2>
        <a:srgbClr val="D8D8D8"/>
      </a:lt2>
      <a:accent1>
        <a:srgbClr val="E02E3B"/>
      </a:accent1>
      <a:accent2>
        <a:srgbClr val="1CA600"/>
      </a:accent2>
      <a:accent3>
        <a:srgbClr val="0094B7"/>
      </a:accent3>
      <a:accent4>
        <a:srgbClr val="4B1D56"/>
      </a:accent4>
      <a:accent5>
        <a:srgbClr val="A4DB99"/>
      </a:accent5>
      <a:accent6>
        <a:srgbClr val="66BFD4"/>
      </a:accent6>
      <a:hlink>
        <a:srgbClr val="E02E3B"/>
      </a:hlink>
      <a:folHlink>
        <a:srgbClr val="E02E3B"/>
      </a:folHlink>
    </a:clrScheme>
    <a:fontScheme name="Canada Health Infoway Arial">
      <a:majorFont>
        <a:latin typeface="Arial"/>
        <a:ea typeface=""/>
        <a:cs typeface=""/>
      </a:majorFont>
      <a:minorFont>
        <a:latin typeface="Arial"/>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algn="l" defTabSz="825500">
          <a:defRPr sz="1600" b="0" cap="none" dirty="0">
            <a:solidFill>
              <a:srgbClr val="FFFFFF"/>
            </a:solidFill>
            <a:ea typeface="Helvetica Neue Light"/>
            <a:cs typeface="Helvetica Neue Light"/>
            <a:sym typeface="Helvetica Neue Light"/>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algn="l" defTabSz="825500">
          <a:defRPr sz="1600" b="0" cap="none" dirty="0" smtClean="0"/>
        </a:defPPr>
      </a:lstStyle>
      <a:style>
        <a:lnRef idx="0">
          <a:scrgbClr r="0" g="0" b="0"/>
        </a:lnRef>
        <a:fillRef idx="0">
          <a:scrgbClr r="0" g="0" b="0"/>
        </a:fillRef>
        <a:effectRef idx="0">
          <a:scrgbClr r="0" g="0" b="0"/>
        </a:effectRef>
        <a:fontRef idx="none"/>
      </a:style>
    </a:txDef>
  </a:objectDefaults>
  <a:extraClrSchemeLst/>
</a:theme>
</file>

<file path=ppt/theme/theme10.xml><?xml version="1.0" encoding="utf-8"?>
<a:theme xmlns:a="http://schemas.openxmlformats.org/drawingml/2006/main" name="5_Canada Health Infoway">
  <a:themeElements>
    <a:clrScheme name="INFOWAY UPDATED 2021">
      <a:dk1>
        <a:srgbClr val="000000"/>
      </a:dk1>
      <a:lt1>
        <a:srgbClr val="FFFFFF"/>
      </a:lt1>
      <a:dk2>
        <a:srgbClr val="E02E3B"/>
      </a:dk2>
      <a:lt2>
        <a:srgbClr val="D8D8D8"/>
      </a:lt2>
      <a:accent1>
        <a:srgbClr val="E02E3B"/>
      </a:accent1>
      <a:accent2>
        <a:srgbClr val="1CA600"/>
      </a:accent2>
      <a:accent3>
        <a:srgbClr val="0094B7"/>
      </a:accent3>
      <a:accent4>
        <a:srgbClr val="4B1D56"/>
      </a:accent4>
      <a:accent5>
        <a:srgbClr val="A4DB99"/>
      </a:accent5>
      <a:accent6>
        <a:srgbClr val="66BFD4"/>
      </a:accent6>
      <a:hlink>
        <a:srgbClr val="E02E3B"/>
      </a:hlink>
      <a:folHlink>
        <a:srgbClr val="E02E3B"/>
      </a:folHlink>
    </a:clrScheme>
    <a:fontScheme name="Canada Health Infoway Arial">
      <a:majorFont>
        <a:latin typeface="Arial"/>
        <a:ea typeface=""/>
        <a:cs typeface=""/>
      </a:majorFont>
      <a:minorFont>
        <a:latin typeface="Arial"/>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algn="l" defTabSz="825500">
          <a:defRPr sz="1600" b="0" cap="none" dirty="0">
            <a:solidFill>
              <a:srgbClr val="FFFFFF"/>
            </a:solidFill>
            <a:ea typeface="Helvetica Neue Light"/>
            <a:cs typeface="Helvetica Neue Light"/>
            <a:sym typeface="Helvetica Neue Light"/>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algn="l" defTabSz="825500">
          <a:defRPr sz="1600" b="0" cap="none" dirty="0" smtClean="0"/>
        </a:defPPr>
      </a:lstStyle>
      <a:style>
        <a:lnRef idx="0">
          <a:scrgbClr r="0" g="0" b="0"/>
        </a:lnRef>
        <a:fillRef idx="0">
          <a:scrgbClr r="0" g="0" b="0"/>
        </a:fillRef>
        <a:effectRef idx="0">
          <a:scrgbClr r="0" g="0" b="0"/>
        </a:effectRef>
        <a:fontRef idx="none"/>
      </a:style>
    </a:txDef>
  </a:objectDefaults>
  <a:extraClrSchemeLst/>
</a:theme>
</file>

<file path=ppt/theme/theme1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a:ea typeface="Helvetica Neue"/>
        <a:cs typeface="Helvetica Neue"/>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Light"/>
            <a:ea typeface="Helvetica Neue Light"/>
            <a:cs typeface="Helvetica Neue Light"/>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300" b="1" i="0" u="none" strike="noStrike" cap="all" spc="0" normalizeH="0" baseline="0">
            <a:ln>
              <a:noFill/>
            </a:ln>
            <a:solidFill>
              <a:srgbClr val="515252"/>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Canada Health Infoway">
  <a:themeElements>
    <a:clrScheme name="INFOWAY UPDATED 2021">
      <a:dk1>
        <a:srgbClr val="000000"/>
      </a:dk1>
      <a:lt1>
        <a:srgbClr val="FFFFFF"/>
      </a:lt1>
      <a:dk2>
        <a:srgbClr val="E02E3B"/>
      </a:dk2>
      <a:lt2>
        <a:srgbClr val="D8D8D8"/>
      </a:lt2>
      <a:accent1>
        <a:srgbClr val="E02E3B"/>
      </a:accent1>
      <a:accent2>
        <a:srgbClr val="1CA600"/>
      </a:accent2>
      <a:accent3>
        <a:srgbClr val="0094B7"/>
      </a:accent3>
      <a:accent4>
        <a:srgbClr val="4B1D56"/>
      </a:accent4>
      <a:accent5>
        <a:srgbClr val="A4DB99"/>
      </a:accent5>
      <a:accent6>
        <a:srgbClr val="66BFD4"/>
      </a:accent6>
      <a:hlink>
        <a:srgbClr val="E02E3B"/>
      </a:hlink>
      <a:folHlink>
        <a:srgbClr val="E02E3B"/>
      </a:folHlink>
    </a:clrScheme>
    <a:fontScheme name="Canada Health Infoway Arial">
      <a:majorFont>
        <a:latin typeface="Arial"/>
        <a:ea typeface=""/>
        <a:cs typeface=""/>
      </a:majorFont>
      <a:minorFont>
        <a:latin typeface="Arial"/>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algn="l" defTabSz="825500">
          <a:defRPr sz="1600" b="0" cap="none" dirty="0">
            <a:solidFill>
              <a:srgbClr val="FFFFFF"/>
            </a:solidFill>
            <a:ea typeface="Helvetica Neue Light"/>
            <a:cs typeface="Helvetica Neue Light"/>
            <a:sym typeface="Helvetica Neue Light"/>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algn="l" defTabSz="825500">
          <a:defRPr sz="1600" b="0" cap="none" dirty="0" smtClean="0"/>
        </a:def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Canada Health Infoway">
  <a:themeElements>
    <a:clrScheme name="INFOWAY UPDATED 2021">
      <a:dk1>
        <a:srgbClr val="000000"/>
      </a:dk1>
      <a:lt1>
        <a:srgbClr val="FFFFFF"/>
      </a:lt1>
      <a:dk2>
        <a:srgbClr val="E02E3B"/>
      </a:dk2>
      <a:lt2>
        <a:srgbClr val="D8D8D8"/>
      </a:lt2>
      <a:accent1>
        <a:srgbClr val="E02E3B"/>
      </a:accent1>
      <a:accent2>
        <a:srgbClr val="1CA600"/>
      </a:accent2>
      <a:accent3>
        <a:srgbClr val="0094B7"/>
      </a:accent3>
      <a:accent4>
        <a:srgbClr val="4B1D56"/>
      </a:accent4>
      <a:accent5>
        <a:srgbClr val="A4DB99"/>
      </a:accent5>
      <a:accent6>
        <a:srgbClr val="66BFD4"/>
      </a:accent6>
      <a:hlink>
        <a:srgbClr val="E02E3B"/>
      </a:hlink>
      <a:folHlink>
        <a:srgbClr val="E02E3B"/>
      </a:folHlink>
    </a:clrScheme>
    <a:fontScheme name="Canada Health Infoway Arial">
      <a:majorFont>
        <a:latin typeface="Arial"/>
        <a:ea typeface=""/>
        <a:cs typeface=""/>
      </a:majorFont>
      <a:minorFont>
        <a:latin typeface="Arial"/>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algn="l" defTabSz="825500">
          <a:defRPr sz="1600" b="0" cap="none" dirty="0">
            <a:solidFill>
              <a:srgbClr val="FFFFFF"/>
            </a:solidFill>
            <a:ea typeface="Helvetica Neue Light"/>
            <a:cs typeface="Helvetica Neue Light"/>
            <a:sym typeface="Helvetica Neue Light"/>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algn="l" defTabSz="825500">
          <a:defRPr sz="1600" b="0" cap="none" dirty="0" smtClean="0"/>
        </a:def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3_Canada Health Infoway">
  <a:themeElements>
    <a:clrScheme name="INFOWAY UPDATED 2021">
      <a:dk1>
        <a:srgbClr val="000000"/>
      </a:dk1>
      <a:lt1>
        <a:srgbClr val="FFFFFF"/>
      </a:lt1>
      <a:dk2>
        <a:srgbClr val="E02E3B"/>
      </a:dk2>
      <a:lt2>
        <a:srgbClr val="D8D8D8"/>
      </a:lt2>
      <a:accent1>
        <a:srgbClr val="E02E3B"/>
      </a:accent1>
      <a:accent2>
        <a:srgbClr val="1CA600"/>
      </a:accent2>
      <a:accent3>
        <a:srgbClr val="0094B7"/>
      </a:accent3>
      <a:accent4>
        <a:srgbClr val="4B1D56"/>
      </a:accent4>
      <a:accent5>
        <a:srgbClr val="A4DB99"/>
      </a:accent5>
      <a:accent6>
        <a:srgbClr val="66BFD4"/>
      </a:accent6>
      <a:hlink>
        <a:srgbClr val="E02E3B"/>
      </a:hlink>
      <a:folHlink>
        <a:srgbClr val="E02E3B"/>
      </a:folHlink>
    </a:clrScheme>
    <a:fontScheme name="Canada Health Infoway Arial">
      <a:majorFont>
        <a:latin typeface="Arial"/>
        <a:ea typeface=""/>
        <a:cs typeface=""/>
      </a:majorFont>
      <a:minorFont>
        <a:latin typeface="Arial"/>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algn="l" defTabSz="825500">
          <a:defRPr sz="1600" b="0" cap="none" dirty="0">
            <a:solidFill>
              <a:srgbClr val="FFFFFF"/>
            </a:solidFill>
            <a:ea typeface="Helvetica Neue Light"/>
            <a:cs typeface="Helvetica Neue Light"/>
            <a:sym typeface="Helvetica Neue Light"/>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algn="l" defTabSz="825500">
          <a:defRPr sz="1600" b="0" cap="none" dirty="0" smtClean="0"/>
        </a:def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3_PPT_EN">
  <a:themeElements>
    <a:clrScheme name="CIHI Branding">
      <a:dk1>
        <a:srgbClr val="000000"/>
      </a:dk1>
      <a:lt1>
        <a:sysClr val="window" lastClr="FFFFFF"/>
      </a:lt1>
      <a:dk2>
        <a:srgbClr val="000000"/>
      </a:dk2>
      <a:lt2>
        <a:srgbClr val="FFFFFF"/>
      </a:lt2>
      <a:accent1>
        <a:srgbClr val="00A199"/>
      </a:accent1>
      <a:accent2>
        <a:srgbClr val="365254"/>
      </a:accent2>
      <a:accent3>
        <a:srgbClr val="14838E"/>
      </a:accent3>
      <a:accent4>
        <a:srgbClr val="ED7024"/>
      </a:accent4>
      <a:accent5>
        <a:srgbClr val="000000"/>
      </a:accent5>
      <a:accent6>
        <a:srgbClr val="33BDB7"/>
      </a:accent6>
      <a:hlink>
        <a:srgbClr val="0070C0"/>
      </a:hlink>
      <a:folHlink>
        <a:srgbClr val="85206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8279D426-A114-474A-A55C-06DF9F062457}" vid="{D635142E-56DC-49DC-AC2F-16EDEE734BA3}"/>
    </a:ext>
  </a:extLst>
</a:theme>
</file>

<file path=ppt/theme/theme6.xml><?xml version="1.0" encoding="utf-8"?>
<a:theme xmlns:a="http://schemas.openxmlformats.org/drawingml/2006/main" name="4_Canada Health Infoway">
  <a:themeElements>
    <a:clrScheme name="INFOWAY UPDATED 2021">
      <a:dk1>
        <a:srgbClr val="000000"/>
      </a:dk1>
      <a:lt1>
        <a:srgbClr val="FFFFFF"/>
      </a:lt1>
      <a:dk2>
        <a:srgbClr val="E02E3B"/>
      </a:dk2>
      <a:lt2>
        <a:srgbClr val="D8D8D8"/>
      </a:lt2>
      <a:accent1>
        <a:srgbClr val="E02E3B"/>
      </a:accent1>
      <a:accent2>
        <a:srgbClr val="1CA600"/>
      </a:accent2>
      <a:accent3>
        <a:srgbClr val="0094B7"/>
      </a:accent3>
      <a:accent4>
        <a:srgbClr val="4B1D56"/>
      </a:accent4>
      <a:accent5>
        <a:srgbClr val="A4DB99"/>
      </a:accent5>
      <a:accent6>
        <a:srgbClr val="66BFD4"/>
      </a:accent6>
      <a:hlink>
        <a:srgbClr val="E02E3B"/>
      </a:hlink>
      <a:folHlink>
        <a:srgbClr val="E02E3B"/>
      </a:folHlink>
    </a:clrScheme>
    <a:fontScheme name="Canada Health Infoway Arial">
      <a:majorFont>
        <a:latin typeface="Arial"/>
        <a:ea typeface=""/>
        <a:cs typeface=""/>
      </a:majorFont>
      <a:minorFont>
        <a:latin typeface="Arial"/>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algn="l" defTabSz="825500">
          <a:defRPr sz="1600" b="0" cap="none" dirty="0">
            <a:solidFill>
              <a:srgbClr val="FFFFFF"/>
            </a:solidFill>
            <a:ea typeface="Helvetica Neue Light"/>
            <a:cs typeface="Helvetica Neue Light"/>
            <a:sym typeface="Helvetica Neue Light"/>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algn="l" defTabSz="825500">
          <a:defRPr sz="1600" b="0" cap="none" dirty="0" smtClean="0"/>
        </a:def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6_Canada Health Infoway">
  <a:themeElements>
    <a:clrScheme name="Custom 1">
      <a:dk1>
        <a:srgbClr val="000000"/>
      </a:dk1>
      <a:lt1>
        <a:srgbClr val="FFFFFF"/>
      </a:lt1>
      <a:dk2>
        <a:srgbClr val="E02E3B"/>
      </a:dk2>
      <a:lt2>
        <a:srgbClr val="D8D8D8"/>
      </a:lt2>
      <a:accent1>
        <a:srgbClr val="E02E3B"/>
      </a:accent1>
      <a:accent2>
        <a:srgbClr val="610210"/>
      </a:accent2>
      <a:accent3>
        <a:srgbClr val="0A3E3F"/>
      </a:accent3>
      <a:accent4>
        <a:srgbClr val="326D6B"/>
      </a:accent4>
      <a:accent5>
        <a:srgbClr val="1F305B"/>
      </a:accent5>
      <a:accent6>
        <a:srgbClr val="4C5E84"/>
      </a:accent6>
      <a:hlink>
        <a:srgbClr val="E02E3B"/>
      </a:hlink>
      <a:folHlink>
        <a:srgbClr val="E02E3B"/>
      </a:folHlink>
    </a:clrScheme>
    <a:fontScheme name="Canada Health Infoway 2019">
      <a:majorFont>
        <a:latin typeface="HelveticaNeueLT Std"/>
        <a:ea typeface=""/>
        <a:cs typeface=""/>
      </a:majorFont>
      <a:minorFont>
        <a:latin typeface="HelveticaNeueLT Std Lt"/>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algn="l" defTabSz="825500">
          <a:defRPr sz="1600" b="0" cap="none" dirty="0">
            <a:solidFill>
              <a:srgbClr val="FFFFFF"/>
            </a:solidFill>
            <a:ea typeface="Helvetica Neue Light"/>
            <a:cs typeface="Helvetica Neue Light"/>
            <a:sym typeface="Helvetica Neue Light"/>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algn="l" defTabSz="825500">
          <a:defRPr sz="1600" b="0" cap="none" dirty="0" smtClean="0"/>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Infoway PowerPoint Template as of January 16, 2019 LML [Read-Only]" id="{BDB71190-1791-494F-B8B3-92F35C03A524}" vid="{C103D450-F782-4CBF-ACBC-F402292FA61F}"/>
    </a:ext>
  </a:extLst>
</a:theme>
</file>

<file path=ppt/theme/theme8.xml><?xml version="1.0" encoding="utf-8"?>
<a:theme xmlns:a="http://schemas.openxmlformats.org/drawingml/2006/main" name="PrescribeIT">
  <a:themeElements>
    <a:clrScheme name="PrescribeIT">
      <a:dk1>
        <a:srgbClr val="404040"/>
      </a:dk1>
      <a:lt1>
        <a:srgbClr val="FFFFFF"/>
      </a:lt1>
      <a:dk2>
        <a:srgbClr val="95C11E"/>
      </a:dk2>
      <a:lt2>
        <a:srgbClr val="B2B2B1"/>
      </a:lt2>
      <a:accent1>
        <a:srgbClr val="F3CE13"/>
      </a:accent1>
      <a:accent2>
        <a:srgbClr val="E8CE79"/>
      </a:accent2>
      <a:accent3>
        <a:srgbClr val="A79E70"/>
      </a:accent3>
      <a:accent4>
        <a:srgbClr val="0098DB"/>
      </a:accent4>
      <a:accent5>
        <a:srgbClr val="A5A2C6"/>
      </a:accent5>
      <a:accent6>
        <a:srgbClr val="C54E1F"/>
      </a:accent6>
      <a:hlink>
        <a:srgbClr val="95C11E"/>
      </a:hlink>
      <a:folHlink>
        <a:srgbClr val="95C11E"/>
      </a:folHlink>
    </a:clrScheme>
    <a:fontScheme name="PrescribeI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67733" tIns="67733" rIns="67733" bIns="67733" numCol="1" spcCol="38100" rtlCol="0" anchor="ctr">
        <a:spAutoFit/>
      </a:bodyPr>
      <a:lstStyle>
        <a:defPPr algn="l" defTabSz="1100639">
          <a:defRPr sz="2000" dirty="0">
            <a:solidFill>
              <a:srgbClr val="FFFFFF"/>
            </a:solidFill>
            <a:ea typeface="Helvetica Neue Light"/>
            <a:cs typeface="Helvetica Neue Light"/>
            <a:sym typeface="Helvetica Neue Light"/>
          </a:defRPr>
        </a:defPPr>
      </a:lstStyle>
      <a:style>
        <a:lnRef idx="0">
          <a:scrgbClr r="0" g="0" b="0"/>
        </a:lnRef>
        <a:fillRef idx="0">
          <a:scrgbClr r="0" g="0" b="0"/>
        </a:fillRef>
        <a:effectRef idx="0">
          <a:scrgbClr r="0" g="0" b="0"/>
        </a:effectRef>
        <a:fontRef idx="none"/>
      </a:style>
    </a:spDef>
  </a:objectDefaults>
  <a:extraClrSchemeLst/>
  <a:extLst>
    <a:ext uri="{05A4C25C-085E-4340-85A3-A5531E510DB2}">
      <thm15:themeFamily xmlns:thm15="http://schemas.microsoft.com/office/thememl/2012/main" name="PrescribeIT PowerPoint Template_March 28 2019_EN.pptx" id="{38755684-80B1-4D55-A9AB-BE0EBDF2266C}" vid="{7B729E7A-8757-45F4-A425-F2DD0D2E38F2}"/>
    </a:ext>
  </a:extLst>
</a:theme>
</file>

<file path=ppt/theme/theme9.xml><?xml version="1.0" encoding="utf-8"?>
<a:theme xmlns:a="http://schemas.openxmlformats.org/drawingml/2006/main" name="PrescribeIT">
  <a:themeElements>
    <a:clrScheme name="PrescribeIT">
      <a:dk1>
        <a:srgbClr val="404040"/>
      </a:dk1>
      <a:lt1>
        <a:srgbClr val="FFFFFF"/>
      </a:lt1>
      <a:dk2>
        <a:srgbClr val="95C11E"/>
      </a:dk2>
      <a:lt2>
        <a:srgbClr val="B2B2B1"/>
      </a:lt2>
      <a:accent1>
        <a:srgbClr val="F3CE13"/>
      </a:accent1>
      <a:accent2>
        <a:srgbClr val="E8CE79"/>
      </a:accent2>
      <a:accent3>
        <a:srgbClr val="A79E70"/>
      </a:accent3>
      <a:accent4>
        <a:srgbClr val="0098DB"/>
      </a:accent4>
      <a:accent5>
        <a:srgbClr val="A5A2C6"/>
      </a:accent5>
      <a:accent6>
        <a:srgbClr val="C54E1F"/>
      </a:accent6>
      <a:hlink>
        <a:srgbClr val="95C11E"/>
      </a:hlink>
      <a:folHlink>
        <a:srgbClr val="95C11E"/>
      </a:folHlink>
    </a:clrScheme>
    <a:fontScheme name="PrescribeI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67733" tIns="67733" rIns="67733" bIns="67733" numCol="1" spcCol="38100" rtlCol="0" anchor="ctr">
        <a:spAutoFit/>
      </a:bodyPr>
      <a:lstStyle>
        <a:defPPr algn="l" defTabSz="1100639">
          <a:defRPr sz="2000" dirty="0">
            <a:solidFill>
              <a:srgbClr val="FFFFFF"/>
            </a:solidFill>
            <a:ea typeface="Helvetica Neue Light"/>
            <a:cs typeface="Helvetica Neue Light"/>
            <a:sym typeface="Helvetica Neue Light"/>
          </a:defRPr>
        </a:defPPr>
      </a:lstStyle>
      <a:style>
        <a:lnRef idx="0">
          <a:scrgbClr r="0" g="0" b="0"/>
        </a:lnRef>
        <a:fillRef idx="0">
          <a:scrgbClr r="0" g="0" b="0"/>
        </a:fillRef>
        <a:effectRef idx="0">
          <a:scrgbClr r="0" g="0" b="0"/>
        </a:effectRef>
        <a:fontRef idx="none"/>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B46E35544B0CA48B32086FF02289A55" ma:contentTypeVersion="16" ma:contentTypeDescription="Create a new document." ma:contentTypeScope="" ma:versionID="1198f39c17411e041993d926bb43c2b9">
  <xsd:schema xmlns:xsd="http://www.w3.org/2001/XMLSchema" xmlns:xs="http://www.w3.org/2001/XMLSchema" xmlns:p="http://schemas.microsoft.com/office/2006/metadata/properties" xmlns:ns3="cb7f6f9d-d751-4561-990b-74b17504d67b" xmlns:ns4="9a7dadc3-5837-42af-a235-bb32d1bd45ee" targetNamespace="http://schemas.microsoft.com/office/2006/metadata/properties" ma:root="true" ma:fieldsID="e0017cabac3b7e95fdf7def9e412ffb4" ns3:_="" ns4:_="">
    <xsd:import namespace="cb7f6f9d-d751-4561-990b-74b17504d67b"/>
    <xsd:import namespace="9a7dadc3-5837-42af-a235-bb32d1bd45e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KeyPoints" minOccurs="0"/>
                <xsd:element ref="ns4:MediaServiceKeyPoints" minOccurs="0"/>
                <xsd:element ref="ns4:_activity" minOccurs="0"/>
                <xsd:element ref="ns4:MediaServiceAutoTags" minOccurs="0"/>
                <xsd:element ref="ns4:MediaLengthInSeconds" minOccurs="0"/>
                <xsd:element ref="ns4:MediaServiceGenerationTime" minOccurs="0"/>
                <xsd:element ref="ns4:MediaServiceEventHashCode" minOccurs="0"/>
                <xsd:element ref="ns4:MediaServiceObjectDetectorVersions" minOccurs="0"/>
                <xsd:element ref="ns4:MediaServiceSystemTags"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7f6f9d-d751-4561-990b-74b17504d67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a7dadc3-5837-42af-a235-bb32d1bd45e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_activity" ma:index="16" nillable="true" ma:displayName="_activity" ma:hidden="true" ma:internalName="_activity">
      <xsd:simpleType>
        <xsd:restriction base="dms:Note"/>
      </xsd:simpleType>
    </xsd:element>
    <xsd:element name="MediaServiceAutoTags" ma:index="17" nillable="true" ma:displayName="Tags" ma:internalName="MediaServiceAutoTags"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OCR" ma:index="23"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9a7dadc3-5837-42af-a235-bb32d1bd45ee" xsi:nil="true"/>
  </documentManagement>
</p:properties>
</file>

<file path=customXml/itemProps1.xml><?xml version="1.0" encoding="utf-8"?>
<ds:datastoreItem xmlns:ds="http://schemas.openxmlformats.org/officeDocument/2006/customXml" ds:itemID="{C866D0FA-6953-42BC-8C21-2FAFA91200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7f6f9d-d751-4561-990b-74b17504d67b"/>
    <ds:schemaRef ds:uri="9a7dadc3-5837-42af-a235-bb32d1bd45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96EA025-F319-448A-8DA2-B261B8EA992C}">
  <ds:schemaRefs>
    <ds:schemaRef ds:uri="http://schemas.microsoft.com/sharepoint/v3/contenttype/forms"/>
  </ds:schemaRefs>
</ds:datastoreItem>
</file>

<file path=customXml/itemProps3.xml><?xml version="1.0" encoding="utf-8"?>
<ds:datastoreItem xmlns:ds="http://schemas.openxmlformats.org/officeDocument/2006/customXml" ds:itemID="{095843A7-61B8-46E9-B335-1D47737BB204}">
  <ds:schemaRefs>
    <ds:schemaRef ds:uri="http://schemas.microsoft.com/office/infopath/2007/PartnerControls"/>
    <ds:schemaRef ds:uri="http://purl.org/dc/terms/"/>
    <ds:schemaRef ds:uri="http://purl.org/dc/elements/1.1/"/>
    <ds:schemaRef ds:uri="9a7dadc3-5837-42af-a235-bb32d1bd45ee"/>
    <ds:schemaRef ds:uri="http://schemas.microsoft.com/office/2006/documentManagement/types"/>
    <ds:schemaRef ds:uri="http://purl.org/dc/dcmitype/"/>
    <ds:schemaRef ds:uri="http://schemas.microsoft.com/office/2006/metadata/properties"/>
    <ds:schemaRef ds:uri="http://schemas.openxmlformats.org/package/2006/metadata/core-properties"/>
    <ds:schemaRef ds:uri="cb7f6f9d-d751-4561-990b-74b17504d67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Infoway - PowerPoint Template - V2 - November 7 2018</Template>
  <TotalTime>70073</TotalTime>
  <Words>1083</Words>
  <Application>Microsoft Office PowerPoint</Application>
  <PresentationFormat>On-screen Show (16:9)</PresentationFormat>
  <Paragraphs>119</Paragraphs>
  <Slides>17</Slides>
  <Notes>7</Notes>
  <HiddenSlides>0</HiddenSlides>
  <MMClips>0</MMClips>
  <ScaleCrop>false</ScaleCrop>
  <HeadingPairs>
    <vt:vector size="8" baseType="variant">
      <vt:variant>
        <vt:lpstr>Fonts Used</vt:lpstr>
      </vt:variant>
      <vt:variant>
        <vt:i4>12</vt:i4>
      </vt:variant>
      <vt:variant>
        <vt:lpstr>Theme</vt:lpstr>
      </vt:variant>
      <vt:variant>
        <vt:i4>10</vt:i4>
      </vt:variant>
      <vt:variant>
        <vt:lpstr>Embedded OLE Servers</vt:lpstr>
      </vt:variant>
      <vt:variant>
        <vt:i4>1</vt:i4>
      </vt:variant>
      <vt:variant>
        <vt:lpstr>Slide Titles</vt:lpstr>
      </vt:variant>
      <vt:variant>
        <vt:i4>17</vt:i4>
      </vt:variant>
    </vt:vector>
  </HeadingPairs>
  <TitlesOfParts>
    <vt:vector size="40" baseType="lpstr">
      <vt:lpstr>Courier New</vt:lpstr>
      <vt:lpstr>Oswald Light</vt:lpstr>
      <vt:lpstr>Times New Roman</vt:lpstr>
      <vt:lpstr>Helvetica Neue</vt:lpstr>
      <vt:lpstr>HelveticaNeueLT Std</vt:lpstr>
      <vt:lpstr>Helvetica Neue Light</vt:lpstr>
      <vt:lpstr>Open Sans</vt:lpstr>
      <vt:lpstr>Helvetica Neue Thin</vt:lpstr>
      <vt:lpstr>HelveticaNeueLT Std Lt</vt:lpstr>
      <vt:lpstr>Segoe UI</vt:lpstr>
      <vt:lpstr>Arial</vt:lpstr>
      <vt:lpstr>Calibri</vt:lpstr>
      <vt:lpstr>Canada Health Infoway</vt:lpstr>
      <vt:lpstr>1_Canada Health Infoway</vt:lpstr>
      <vt:lpstr>2_Canada Health Infoway</vt:lpstr>
      <vt:lpstr>3_Canada Health Infoway</vt:lpstr>
      <vt:lpstr>3_PPT_EN</vt:lpstr>
      <vt:lpstr>4_Canada Health Infoway</vt:lpstr>
      <vt:lpstr>6_Canada Health Infoway</vt:lpstr>
      <vt:lpstr>PrescribeIT</vt:lpstr>
      <vt:lpstr>PrescribeIT</vt:lpstr>
      <vt:lpstr>5_Canada Health Infoway</vt:lpstr>
      <vt:lpstr>think-cell Slide</vt:lpstr>
      <vt:lpstr>PowerPoint Presentation</vt:lpstr>
      <vt:lpstr>PowerPoint Presentation</vt:lpstr>
      <vt:lpstr>PowerPoint Presentation</vt:lpstr>
      <vt:lpstr>Patient Summary </vt:lpstr>
      <vt:lpstr>PowerPoint Presentation</vt:lpstr>
      <vt:lpstr>Patient Summary in Practice</vt:lpstr>
      <vt:lpstr>Physician Burnout and the Administrative Burden </vt:lpstr>
      <vt:lpstr>PowerPoint Presentation</vt:lpstr>
      <vt:lpstr>And now…  The Innovation </vt:lpstr>
      <vt:lpstr>Art of the of the Possible</vt:lpstr>
      <vt:lpstr>The power of a PS-CA tool</vt:lpstr>
      <vt:lpstr>Demonstration: Patient Case</vt:lpstr>
      <vt:lpstr>Demonstration: Patient Case</vt:lpstr>
      <vt:lpstr>Product Demonstration</vt:lpstr>
      <vt:lpstr>Use Case: Patient Summary in emergency care</vt:lpstr>
      <vt:lpstr>The power of the PS-CA</vt:lpstr>
      <vt:lpstr>Questions and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Lucy Langstaff</dc:creator>
  <cp:lastModifiedBy>Payal Agarwal</cp:lastModifiedBy>
  <cp:revision>680</cp:revision>
  <dcterms:created xsi:type="dcterms:W3CDTF">2018-11-29T01:44:37Z</dcterms:created>
  <dcterms:modified xsi:type="dcterms:W3CDTF">2023-11-15T15:01:00Z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0x0101007B46E35544B0CA48B32086FF02289A55</vt:lpwstr>
  </property>
</Properties>
</file>